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1" autoAdjust="0"/>
    <p:restoredTop sz="91973" autoAdjust="0"/>
  </p:normalViewPr>
  <p:slideViewPr>
    <p:cSldViewPr snapToGrid="0" snapToObjects="1">
      <p:cViewPr varScale="1">
        <p:scale>
          <a:sx n="53" d="100"/>
          <a:sy n="53" d="100"/>
        </p:scale>
        <p:origin x="18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70">
            <a:extLst>
              <a:ext uri="{FF2B5EF4-FFF2-40B4-BE49-F238E27FC236}">
                <a16:creationId xmlns:a16="http://schemas.microsoft.com/office/drawing/2014/main" id="{4F2B41E2-ACE9-F349-9972-EAC24805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5847282"/>
            <a:ext cx="5267830" cy="4559228"/>
          </a:xfrm>
          <a:custGeom>
            <a:avLst/>
            <a:gdLst>
              <a:gd name="T0" fmla="*/ 3171 w 4228"/>
              <a:gd name="T1" fmla="*/ 0 h 3660"/>
              <a:gd name="T2" fmla="*/ 1057 w 4228"/>
              <a:gd name="T3" fmla="*/ 0 h 3660"/>
              <a:gd name="T4" fmla="*/ 0 w 4228"/>
              <a:gd name="T5" fmla="*/ 1829 h 3660"/>
              <a:gd name="T6" fmla="*/ 1057 w 4228"/>
              <a:gd name="T7" fmla="*/ 3659 h 3660"/>
              <a:gd name="T8" fmla="*/ 3171 w 4228"/>
              <a:gd name="T9" fmla="*/ 3659 h 3660"/>
              <a:gd name="T10" fmla="*/ 4227 w 4228"/>
              <a:gd name="T11" fmla="*/ 1829 h 3660"/>
              <a:gd name="T12" fmla="*/ 3171 w 4228"/>
              <a:gd name="T13" fmla="*/ 0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8" h="3660">
                <a:moveTo>
                  <a:pt x="3171" y="0"/>
                </a:moveTo>
                <a:lnTo>
                  <a:pt x="1057" y="0"/>
                </a:lnTo>
                <a:lnTo>
                  <a:pt x="0" y="1829"/>
                </a:lnTo>
                <a:lnTo>
                  <a:pt x="1057" y="3659"/>
                </a:lnTo>
                <a:lnTo>
                  <a:pt x="3171" y="3659"/>
                </a:lnTo>
                <a:lnTo>
                  <a:pt x="4227" y="1829"/>
                </a:lnTo>
                <a:lnTo>
                  <a:pt x="317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FB7D7FB6-C448-E741-AB12-CCF3F686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125" y="6467998"/>
            <a:ext cx="3460620" cy="3312304"/>
          </a:xfrm>
          <a:custGeom>
            <a:avLst/>
            <a:gdLst>
              <a:gd name="T0" fmla="*/ 1389 w 2779"/>
              <a:gd name="T1" fmla="*/ 0 h 2658"/>
              <a:gd name="T2" fmla="*/ 1389 w 2779"/>
              <a:gd name="T3" fmla="*/ 0 h 2658"/>
              <a:gd name="T4" fmla="*/ 1389 w 2779"/>
              <a:gd name="T5" fmla="*/ 0 h 2658"/>
              <a:gd name="T6" fmla="*/ 238 w 2779"/>
              <a:gd name="T7" fmla="*/ 664 h 2658"/>
              <a:gd name="T8" fmla="*/ 238 w 2779"/>
              <a:gd name="T9" fmla="*/ 664 h 2658"/>
              <a:gd name="T10" fmla="*/ 238 w 2779"/>
              <a:gd name="T11" fmla="*/ 664 h 2658"/>
              <a:gd name="T12" fmla="*/ 238 w 2779"/>
              <a:gd name="T13" fmla="*/ 1993 h 2658"/>
              <a:gd name="T14" fmla="*/ 238 w 2779"/>
              <a:gd name="T15" fmla="*/ 1993 h 2658"/>
              <a:gd name="T16" fmla="*/ 238 w 2779"/>
              <a:gd name="T17" fmla="*/ 1993 h 2658"/>
              <a:gd name="T18" fmla="*/ 1389 w 2779"/>
              <a:gd name="T19" fmla="*/ 2657 h 2658"/>
              <a:gd name="T20" fmla="*/ 1389 w 2779"/>
              <a:gd name="T21" fmla="*/ 2657 h 2658"/>
              <a:gd name="T22" fmla="*/ 1389 w 2779"/>
              <a:gd name="T23" fmla="*/ 2657 h 2658"/>
              <a:gd name="T24" fmla="*/ 2540 w 2779"/>
              <a:gd name="T25" fmla="*/ 1993 h 2658"/>
              <a:gd name="T26" fmla="*/ 2540 w 2779"/>
              <a:gd name="T27" fmla="*/ 1993 h 2658"/>
              <a:gd name="T28" fmla="*/ 2540 w 2779"/>
              <a:gd name="T29" fmla="*/ 1993 h 2658"/>
              <a:gd name="T30" fmla="*/ 2540 w 2779"/>
              <a:gd name="T31" fmla="*/ 664 h 2658"/>
              <a:gd name="T32" fmla="*/ 2540 w 2779"/>
              <a:gd name="T33" fmla="*/ 664 h 2658"/>
              <a:gd name="T34" fmla="*/ 2540 w 2779"/>
              <a:gd name="T35" fmla="*/ 664 h 2658"/>
              <a:gd name="T36" fmla="*/ 1389 w 2779"/>
              <a:gd name="T37" fmla="*/ 0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79" h="2658">
                <a:moveTo>
                  <a:pt x="1389" y="0"/>
                </a:moveTo>
                <a:lnTo>
                  <a:pt x="1389" y="0"/>
                </a:lnTo>
                <a:lnTo>
                  <a:pt x="1389" y="0"/>
                </a:lnTo>
                <a:cubicBezTo>
                  <a:pt x="914" y="0"/>
                  <a:pt x="475" y="253"/>
                  <a:pt x="238" y="664"/>
                </a:cubicBezTo>
                <a:lnTo>
                  <a:pt x="238" y="664"/>
                </a:lnTo>
                <a:lnTo>
                  <a:pt x="238" y="664"/>
                </a:lnTo>
                <a:cubicBezTo>
                  <a:pt x="0" y="1075"/>
                  <a:pt x="0" y="1582"/>
                  <a:pt x="238" y="1993"/>
                </a:cubicBezTo>
                <a:lnTo>
                  <a:pt x="238" y="1993"/>
                </a:lnTo>
                <a:lnTo>
                  <a:pt x="238" y="1993"/>
                </a:lnTo>
                <a:cubicBezTo>
                  <a:pt x="475" y="2404"/>
                  <a:pt x="914" y="2657"/>
                  <a:pt x="1389" y="2657"/>
                </a:cubicBezTo>
                <a:lnTo>
                  <a:pt x="1389" y="2657"/>
                </a:lnTo>
                <a:lnTo>
                  <a:pt x="1389" y="2657"/>
                </a:lnTo>
                <a:cubicBezTo>
                  <a:pt x="1864" y="2657"/>
                  <a:pt x="2303" y="2404"/>
                  <a:pt x="2540" y="1993"/>
                </a:cubicBezTo>
                <a:lnTo>
                  <a:pt x="2540" y="1993"/>
                </a:lnTo>
                <a:lnTo>
                  <a:pt x="2540" y="1993"/>
                </a:lnTo>
                <a:cubicBezTo>
                  <a:pt x="2778" y="1582"/>
                  <a:pt x="2778" y="1075"/>
                  <a:pt x="2540" y="664"/>
                </a:cubicBezTo>
                <a:lnTo>
                  <a:pt x="2540" y="664"/>
                </a:lnTo>
                <a:lnTo>
                  <a:pt x="2540" y="664"/>
                </a:lnTo>
                <a:cubicBezTo>
                  <a:pt x="2303" y="253"/>
                  <a:pt x="1864" y="0"/>
                  <a:pt x="138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7FAF1799-FEB3-D748-85F1-FDCC1BA7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33" y="4512473"/>
            <a:ext cx="4586695" cy="13128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3">
            <a:extLst>
              <a:ext uri="{FF2B5EF4-FFF2-40B4-BE49-F238E27FC236}">
                <a16:creationId xmlns:a16="http://schemas.microsoft.com/office/drawing/2014/main" id="{841DC331-ED14-B347-9953-689D950D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33" y="6484475"/>
            <a:ext cx="4586695" cy="13128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4">
            <a:extLst>
              <a:ext uri="{FF2B5EF4-FFF2-40B4-BE49-F238E27FC236}">
                <a16:creationId xmlns:a16="http://schemas.microsoft.com/office/drawing/2014/main" id="{59660FF5-3AE6-B644-BAFE-97BFF448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33" y="8450987"/>
            <a:ext cx="4586695" cy="13128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5">
            <a:extLst>
              <a:ext uri="{FF2B5EF4-FFF2-40B4-BE49-F238E27FC236}">
                <a16:creationId xmlns:a16="http://schemas.microsoft.com/office/drawing/2014/main" id="{005F00D9-E6CB-5645-80ED-9BFE8001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33" y="10422990"/>
            <a:ext cx="4586695" cy="13128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6">
            <a:extLst>
              <a:ext uri="{FF2B5EF4-FFF2-40B4-BE49-F238E27FC236}">
                <a16:creationId xmlns:a16="http://schemas.microsoft.com/office/drawing/2014/main" id="{992E42E0-E005-CC4D-80FE-CA5A6FFB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438" y="4853040"/>
            <a:ext cx="4702048" cy="2526801"/>
          </a:xfrm>
          <a:custGeom>
            <a:avLst/>
            <a:gdLst>
              <a:gd name="T0" fmla="*/ 3772 w 3773"/>
              <a:gd name="T1" fmla="*/ 2026 h 2027"/>
              <a:gd name="T2" fmla="*/ 0 w 3773"/>
              <a:gd name="T3" fmla="*/ 2026 h 2027"/>
              <a:gd name="T4" fmla="*/ 0 w 3773"/>
              <a:gd name="T5" fmla="*/ 0 h 2027"/>
              <a:gd name="T6" fmla="*/ 3772 w 3773"/>
              <a:gd name="T7" fmla="*/ 0 h 2027"/>
              <a:gd name="T8" fmla="*/ 3772 w 3773"/>
              <a:gd name="T9" fmla="*/ 2026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3" h="2027">
                <a:moveTo>
                  <a:pt x="3772" y="2026"/>
                </a:moveTo>
                <a:lnTo>
                  <a:pt x="0" y="2026"/>
                </a:lnTo>
                <a:lnTo>
                  <a:pt x="0" y="0"/>
                </a:lnTo>
                <a:lnTo>
                  <a:pt x="3772" y="0"/>
                </a:lnTo>
                <a:lnTo>
                  <a:pt x="3772" y="20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77">
            <a:extLst>
              <a:ext uri="{FF2B5EF4-FFF2-40B4-BE49-F238E27FC236}">
                <a16:creationId xmlns:a16="http://schemas.microsoft.com/office/drawing/2014/main" id="{35E0FCAC-75E6-EB42-AAD4-F12C612F8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1981" y="7138150"/>
            <a:ext cx="59874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78">
            <a:extLst>
              <a:ext uri="{FF2B5EF4-FFF2-40B4-BE49-F238E27FC236}">
                <a16:creationId xmlns:a16="http://schemas.microsoft.com/office/drawing/2014/main" id="{CC19DEA1-CEE8-AF43-9A8D-19A40FE85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4230" y="8121403"/>
            <a:ext cx="598740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79">
            <a:extLst>
              <a:ext uri="{FF2B5EF4-FFF2-40B4-BE49-F238E27FC236}">
                <a16:creationId xmlns:a16="http://schemas.microsoft.com/office/drawing/2014/main" id="{D03962A9-6008-E84B-907A-CCEDA869E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1981" y="9110150"/>
            <a:ext cx="59874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80">
            <a:extLst>
              <a:ext uri="{FF2B5EF4-FFF2-40B4-BE49-F238E27FC236}">
                <a16:creationId xmlns:a16="http://schemas.microsoft.com/office/drawing/2014/main" id="{6AC9FF4A-6A88-064C-9E07-46E7F261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477" y="5122200"/>
            <a:ext cx="587753" cy="6003900"/>
          </a:xfrm>
          <a:custGeom>
            <a:avLst/>
            <a:gdLst>
              <a:gd name="T0" fmla="*/ 471 w 472"/>
              <a:gd name="T1" fmla="*/ 4817 h 4818"/>
              <a:gd name="T2" fmla="*/ 451 w 472"/>
              <a:gd name="T3" fmla="*/ 4817 h 4818"/>
              <a:gd name="T4" fmla="*/ 0 w 472"/>
              <a:gd name="T5" fmla="*/ 4817 h 4818"/>
              <a:gd name="T6" fmla="*/ 0 w 472"/>
              <a:gd name="T7" fmla="*/ 0 h 4818"/>
              <a:gd name="T8" fmla="*/ 471 w 472"/>
              <a:gd name="T9" fmla="*/ 0 h 4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818">
                <a:moveTo>
                  <a:pt x="471" y="4817"/>
                </a:moveTo>
                <a:lnTo>
                  <a:pt x="451" y="4817"/>
                </a:lnTo>
                <a:lnTo>
                  <a:pt x="0" y="4817"/>
                </a:lnTo>
                <a:lnTo>
                  <a:pt x="0" y="0"/>
                </a:lnTo>
                <a:lnTo>
                  <a:pt x="471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81">
            <a:extLst>
              <a:ext uri="{FF2B5EF4-FFF2-40B4-BE49-F238E27FC236}">
                <a16:creationId xmlns:a16="http://schemas.microsoft.com/office/drawing/2014/main" id="{49548953-4154-EF4C-BCF8-109ADF4F1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1749" y="8121403"/>
            <a:ext cx="58775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82">
            <a:extLst>
              <a:ext uri="{FF2B5EF4-FFF2-40B4-BE49-F238E27FC236}">
                <a16:creationId xmlns:a16="http://schemas.microsoft.com/office/drawing/2014/main" id="{1D6EB32E-DE8F-754A-BC71-BAAF0A12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3994" y="6110947"/>
            <a:ext cx="587757" cy="3987952"/>
          </a:xfrm>
          <a:custGeom>
            <a:avLst/>
            <a:gdLst>
              <a:gd name="T0" fmla="*/ 0 w 472"/>
              <a:gd name="T1" fmla="*/ 3199 h 3200"/>
              <a:gd name="T2" fmla="*/ 20 w 472"/>
              <a:gd name="T3" fmla="*/ 3199 h 3200"/>
              <a:gd name="T4" fmla="*/ 471 w 472"/>
              <a:gd name="T5" fmla="*/ 3199 h 3200"/>
              <a:gd name="T6" fmla="*/ 471 w 472"/>
              <a:gd name="T7" fmla="*/ 0 h 3200"/>
              <a:gd name="T8" fmla="*/ 0 w 472"/>
              <a:gd name="T9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3200">
                <a:moveTo>
                  <a:pt x="0" y="3199"/>
                </a:moveTo>
                <a:lnTo>
                  <a:pt x="20" y="3199"/>
                </a:lnTo>
                <a:lnTo>
                  <a:pt x="471" y="3199"/>
                </a:lnTo>
                <a:lnTo>
                  <a:pt x="471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83">
            <a:extLst>
              <a:ext uri="{FF2B5EF4-FFF2-40B4-BE49-F238E27FC236}">
                <a16:creationId xmlns:a16="http://schemas.microsoft.com/office/drawing/2014/main" id="{81423A05-A963-0741-BCB8-2D9F9638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1928" y="7176599"/>
            <a:ext cx="58775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84">
            <a:extLst>
              <a:ext uri="{FF2B5EF4-FFF2-40B4-BE49-F238E27FC236}">
                <a16:creationId xmlns:a16="http://schemas.microsoft.com/office/drawing/2014/main" id="{AB63308F-D391-1644-8713-47C059B6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9683" y="6116444"/>
            <a:ext cx="58775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85">
            <a:extLst>
              <a:ext uri="{FF2B5EF4-FFF2-40B4-BE49-F238E27FC236}">
                <a16:creationId xmlns:a16="http://schemas.microsoft.com/office/drawing/2014/main" id="{B43C7220-B891-D345-A345-2336D960B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9683" y="10131856"/>
            <a:ext cx="58775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Line 86">
            <a:extLst>
              <a:ext uri="{FF2B5EF4-FFF2-40B4-BE49-F238E27FC236}">
                <a16:creationId xmlns:a16="http://schemas.microsoft.com/office/drawing/2014/main" id="{65941B56-79C6-B147-B06F-98289AF9D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1928" y="9148605"/>
            <a:ext cx="58775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87">
            <a:extLst>
              <a:ext uri="{FF2B5EF4-FFF2-40B4-BE49-F238E27FC236}">
                <a16:creationId xmlns:a16="http://schemas.microsoft.com/office/drawing/2014/main" id="{A05DBE5E-B356-D347-9EC2-3F51AF42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928" y="5166144"/>
            <a:ext cx="587753" cy="5998406"/>
          </a:xfrm>
          <a:custGeom>
            <a:avLst/>
            <a:gdLst>
              <a:gd name="T0" fmla="*/ 0 w 472"/>
              <a:gd name="T1" fmla="*/ 4815 h 4816"/>
              <a:gd name="T2" fmla="*/ 20 w 472"/>
              <a:gd name="T3" fmla="*/ 4815 h 4816"/>
              <a:gd name="T4" fmla="*/ 471 w 472"/>
              <a:gd name="T5" fmla="*/ 4815 h 4816"/>
              <a:gd name="T6" fmla="*/ 471 w 472"/>
              <a:gd name="T7" fmla="*/ 0 h 4816"/>
              <a:gd name="T8" fmla="*/ 0 w 472"/>
              <a:gd name="T9" fmla="*/ 0 h 4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816">
                <a:moveTo>
                  <a:pt x="0" y="4815"/>
                </a:moveTo>
                <a:lnTo>
                  <a:pt x="20" y="4815"/>
                </a:lnTo>
                <a:lnTo>
                  <a:pt x="471" y="4815"/>
                </a:lnTo>
                <a:lnTo>
                  <a:pt x="471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250">
            <a:extLst>
              <a:ext uri="{FF2B5EF4-FFF2-40B4-BE49-F238E27FC236}">
                <a16:creationId xmlns:a16="http://schemas.microsoft.com/office/drawing/2014/main" id="{9AAF54E4-03E9-2946-808E-36C99BC7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438" y="8868457"/>
            <a:ext cx="4702048" cy="2526801"/>
          </a:xfrm>
          <a:custGeom>
            <a:avLst/>
            <a:gdLst>
              <a:gd name="T0" fmla="*/ 3772 w 3773"/>
              <a:gd name="T1" fmla="*/ 2026 h 2027"/>
              <a:gd name="T2" fmla="*/ 0 w 3773"/>
              <a:gd name="T3" fmla="*/ 2026 h 2027"/>
              <a:gd name="T4" fmla="*/ 0 w 3773"/>
              <a:gd name="T5" fmla="*/ 0 h 2027"/>
              <a:gd name="T6" fmla="*/ 3772 w 3773"/>
              <a:gd name="T7" fmla="*/ 0 h 2027"/>
              <a:gd name="T8" fmla="*/ 3772 w 3773"/>
              <a:gd name="T9" fmla="*/ 2026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3" h="2027">
                <a:moveTo>
                  <a:pt x="3772" y="2026"/>
                </a:moveTo>
                <a:lnTo>
                  <a:pt x="0" y="2026"/>
                </a:lnTo>
                <a:lnTo>
                  <a:pt x="0" y="0"/>
                </a:lnTo>
                <a:lnTo>
                  <a:pt x="3772" y="0"/>
                </a:lnTo>
                <a:lnTo>
                  <a:pt x="3772" y="20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2397543" y="6647077"/>
            <a:ext cx="347353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2397543" y="7298150"/>
            <a:ext cx="34735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3EBE4-3376-F842-B37B-DA6A4BDB73C5}"/>
              </a:ext>
            </a:extLst>
          </p:cNvPr>
          <p:cNvSpPr txBox="1"/>
          <p:nvPr/>
        </p:nvSpPr>
        <p:spPr>
          <a:xfrm>
            <a:off x="8152507" y="4870381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01A8C-1E18-584B-8706-5947FD91B781}"/>
              </a:ext>
            </a:extLst>
          </p:cNvPr>
          <p:cNvSpPr txBox="1"/>
          <p:nvPr/>
        </p:nvSpPr>
        <p:spPr>
          <a:xfrm>
            <a:off x="8152507" y="6843486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07D86-0BCC-A546-84C1-BBA33B74A554}"/>
              </a:ext>
            </a:extLst>
          </p:cNvPr>
          <p:cNvSpPr txBox="1"/>
          <p:nvPr/>
        </p:nvSpPr>
        <p:spPr>
          <a:xfrm>
            <a:off x="8152507" y="8816591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C9082-0E78-764E-BC6B-3D4E7248B53F}"/>
              </a:ext>
            </a:extLst>
          </p:cNvPr>
          <p:cNvSpPr txBox="1"/>
          <p:nvPr/>
        </p:nvSpPr>
        <p:spPr>
          <a:xfrm>
            <a:off x="8152507" y="10776019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3EC86-1683-8845-A687-A4F62376B60D}"/>
              </a:ext>
            </a:extLst>
          </p:cNvPr>
          <p:cNvSpPr txBox="1"/>
          <p:nvPr/>
        </p:nvSpPr>
        <p:spPr>
          <a:xfrm>
            <a:off x="14132344" y="5033115"/>
            <a:ext cx="38145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A4C4-AE1A-8042-9B0C-03F8DC98D702}"/>
              </a:ext>
            </a:extLst>
          </p:cNvPr>
          <p:cNvSpPr txBox="1"/>
          <p:nvPr/>
        </p:nvSpPr>
        <p:spPr>
          <a:xfrm>
            <a:off x="14132344" y="5698702"/>
            <a:ext cx="381457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B6B1D-A229-DE4F-84C2-0DCD060280A4}"/>
              </a:ext>
            </a:extLst>
          </p:cNvPr>
          <p:cNvSpPr txBox="1"/>
          <p:nvPr/>
        </p:nvSpPr>
        <p:spPr>
          <a:xfrm>
            <a:off x="14132344" y="9053679"/>
            <a:ext cx="381456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F4A3F-DF32-0745-BABF-E5EA7255212B}"/>
              </a:ext>
            </a:extLst>
          </p:cNvPr>
          <p:cNvSpPr txBox="1"/>
          <p:nvPr/>
        </p:nvSpPr>
        <p:spPr>
          <a:xfrm>
            <a:off x="14132344" y="9719266"/>
            <a:ext cx="381457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1DAC-0437-D345-8477-9A55E2AE5E58}"/>
              </a:ext>
            </a:extLst>
          </p:cNvPr>
          <p:cNvSpPr txBox="1"/>
          <p:nvPr/>
        </p:nvSpPr>
        <p:spPr>
          <a:xfrm>
            <a:off x="19589711" y="7842356"/>
            <a:ext cx="319046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F8EF1602-FD53-1D46-AF0B-C9303446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417" y="760720"/>
            <a:ext cx="15166304" cy="2642156"/>
          </a:xfrm>
          <a:custGeom>
            <a:avLst/>
            <a:gdLst>
              <a:gd name="T0" fmla="*/ 11497 w 12175"/>
              <a:gd name="T1" fmla="*/ 0 h 2122"/>
              <a:gd name="T2" fmla="*/ 11104 w 12175"/>
              <a:gd name="T3" fmla="*/ 0 h 2122"/>
              <a:gd name="T4" fmla="*/ 10428 w 12175"/>
              <a:gd name="T5" fmla="*/ 0 h 2122"/>
              <a:gd name="T6" fmla="*/ 10099 w 12175"/>
              <a:gd name="T7" fmla="*/ 0 h 2122"/>
              <a:gd name="T8" fmla="*/ 9030 w 12175"/>
              <a:gd name="T9" fmla="*/ 0 h 2122"/>
              <a:gd name="T10" fmla="*/ 6709 w 12175"/>
              <a:gd name="T11" fmla="*/ 0 h 2122"/>
              <a:gd name="T12" fmla="*/ 6533 w 12175"/>
              <a:gd name="T13" fmla="*/ 0 h 2122"/>
              <a:gd name="T14" fmla="*/ 5640 w 12175"/>
              <a:gd name="T15" fmla="*/ 0 h 2122"/>
              <a:gd name="T16" fmla="*/ 5465 w 12175"/>
              <a:gd name="T17" fmla="*/ 0 h 2122"/>
              <a:gd name="T18" fmla="*/ 3143 w 12175"/>
              <a:gd name="T19" fmla="*/ 0 h 2122"/>
              <a:gd name="T20" fmla="*/ 2074 w 12175"/>
              <a:gd name="T21" fmla="*/ 0 h 2122"/>
              <a:gd name="T22" fmla="*/ 1745 w 12175"/>
              <a:gd name="T23" fmla="*/ 0 h 2122"/>
              <a:gd name="T24" fmla="*/ 1069 w 12175"/>
              <a:gd name="T25" fmla="*/ 0 h 2122"/>
              <a:gd name="T26" fmla="*/ 676 w 12175"/>
              <a:gd name="T27" fmla="*/ 0 h 2122"/>
              <a:gd name="T28" fmla="*/ 0 w 12175"/>
              <a:gd name="T29" fmla="*/ 0 h 2122"/>
              <a:gd name="T30" fmla="*/ 0 w 12175"/>
              <a:gd name="T31" fmla="*/ 0 h 2122"/>
              <a:gd name="T32" fmla="*/ 676 w 12175"/>
              <a:gd name="T33" fmla="*/ 676 h 2122"/>
              <a:gd name="T34" fmla="*/ 676 w 12175"/>
              <a:gd name="T35" fmla="*/ 996 h 2122"/>
              <a:gd name="T36" fmla="*/ 676 w 12175"/>
              <a:gd name="T37" fmla="*/ 1445 h 2122"/>
              <a:gd name="T38" fmla="*/ 676 w 12175"/>
              <a:gd name="T39" fmla="*/ 1445 h 2122"/>
              <a:gd name="T40" fmla="*/ 1352 w 12175"/>
              <a:gd name="T41" fmla="*/ 2121 h 2122"/>
              <a:gd name="T42" fmla="*/ 2421 w 12175"/>
              <a:gd name="T43" fmla="*/ 2121 h 2122"/>
              <a:gd name="T44" fmla="*/ 5465 w 12175"/>
              <a:gd name="T45" fmla="*/ 2121 h 2122"/>
              <a:gd name="T46" fmla="*/ 5640 w 12175"/>
              <a:gd name="T47" fmla="*/ 2121 h 2122"/>
              <a:gd name="T48" fmla="*/ 6533 w 12175"/>
              <a:gd name="T49" fmla="*/ 2121 h 2122"/>
              <a:gd name="T50" fmla="*/ 6709 w 12175"/>
              <a:gd name="T51" fmla="*/ 2121 h 2122"/>
              <a:gd name="T52" fmla="*/ 9752 w 12175"/>
              <a:gd name="T53" fmla="*/ 2121 h 2122"/>
              <a:gd name="T54" fmla="*/ 10821 w 12175"/>
              <a:gd name="T55" fmla="*/ 2121 h 2122"/>
              <a:gd name="T56" fmla="*/ 10821 w 12175"/>
              <a:gd name="T57" fmla="*/ 2121 h 2122"/>
              <a:gd name="T58" fmla="*/ 11497 w 12175"/>
              <a:gd name="T59" fmla="*/ 1445 h 2122"/>
              <a:gd name="T60" fmla="*/ 11497 w 12175"/>
              <a:gd name="T61" fmla="*/ 996 h 2122"/>
              <a:gd name="T62" fmla="*/ 11497 w 12175"/>
              <a:gd name="T63" fmla="*/ 676 h 2122"/>
              <a:gd name="T64" fmla="*/ 11497 w 12175"/>
              <a:gd name="T65" fmla="*/ 676 h 2122"/>
              <a:gd name="T66" fmla="*/ 12174 w 12175"/>
              <a:gd name="T67" fmla="*/ 0 h 2122"/>
              <a:gd name="T68" fmla="*/ 11497 w 12175"/>
              <a:gd name="T69" fmla="*/ 0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175" h="2122">
                <a:moveTo>
                  <a:pt x="11497" y="0"/>
                </a:moveTo>
                <a:lnTo>
                  <a:pt x="11104" y="0"/>
                </a:lnTo>
                <a:lnTo>
                  <a:pt x="10428" y="0"/>
                </a:lnTo>
                <a:lnTo>
                  <a:pt x="10099" y="0"/>
                </a:lnTo>
                <a:lnTo>
                  <a:pt x="9030" y="0"/>
                </a:lnTo>
                <a:lnTo>
                  <a:pt x="6709" y="0"/>
                </a:lnTo>
                <a:lnTo>
                  <a:pt x="6533" y="0"/>
                </a:lnTo>
                <a:lnTo>
                  <a:pt x="5640" y="0"/>
                </a:lnTo>
                <a:lnTo>
                  <a:pt x="5465" y="0"/>
                </a:lnTo>
                <a:lnTo>
                  <a:pt x="3143" y="0"/>
                </a:lnTo>
                <a:lnTo>
                  <a:pt x="2074" y="0"/>
                </a:lnTo>
                <a:lnTo>
                  <a:pt x="1745" y="0"/>
                </a:lnTo>
                <a:lnTo>
                  <a:pt x="1069" y="0"/>
                </a:lnTo>
                <a:lnTo>
                  <a:pt x="676" y="0"/>
                </a:lnTo>
                <a:lnTo>
                  <a:pt x="0" y="0"/>
                </a:lnTo>
                <a:lnTo>
                  <a:pt x="0" y="0"/>
                </a:lnTo>
                <a:cubicBezTo>
                  <a:pt x="373" y="0"/>
                  <a:pt x="676" y="303"/>
                  <a:pt x="676" y="676"/>
                </a:cubicBezTo>
                <a:lnTo>
                  <a:pt x="676" y="996"/>
                </a:lnTo>
                <a:lnTo>
                  <a:pt x="676" y="1445"/>
                </a:lnTo>
                <a:lnTo>
                  <a:pt x="676" y="1445"/>
                </a:lnTo>
                <a:cubicBezTo>
                  <a:pt x="676" y="1818"/>
                  <a:pt x="979" y="2121"/>
                  <a:pt x="1352" y="2121"/>
                </a:cubicBezTo>
                <a:lnTo>
                  <a:pt x="2421" y="2121"/>
                </a:lnTo>
                <a:lnTo>
                  <a:pt x="5465" y="2121"/>
                </a:lnTo>
                <a:lnTo>
                  <a:pt x="5640" y="2121"/>
                </a:lnTo>
                <a:lnTo>
                  <a:pt x="6533" y="2121"/>
                </a:lnTo>
                <a:lnTo>
                  <a:pt x="6709" y="2121"/>
                </a:lnTo>
                <a:lnTo>
                  <a:pt x="9752" y="2121"/>
                </a:lnTo>
                <a:lnTo>
                  <a:pt x="10821" y="2121"/>
                </a:lnTo>
                <a:lnTo>
                  <a:pt x="10821" y="2121"/>
                </a:lnTo>
                <a:cubicBezTo>
                  <a:pt x="11195" y="2121"/>
                  <a:pt x="11497" y="1818"/>
                  <a:pt x="11497" y="1445"/>
                </a:cubicBezTo>
                <a:lnTo>
                  <a:pt x="11497" y="996"/>
                </a:lnTo>
                <a:lnTo>
                  <a:pt x="11497" y="676"/>
                </a:lnTo>
                <a:lnTo>
                  <a:pt x="11497" y="676"/>
                </a:lnTo>
                <a:cubicBezTo>
                  <a:pt x="11497" y="303"/>
                  <a:pt x="11800" y="0"/>
                  <a:pt x="12174" y="0"/>
                </a:cubicBezTo>
                <a:lnTo>
                  <a:pt x="1149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D5B9F75B-2CAF-8E48-A0A4-BF59106D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99" y="4166411"/>
            <a:ext cx="8651546" cy="2477365"/>
          </a:xfrm>
          <a:custGeom>
            <a:avLst/>
            <a:gdLst>
              <a:gd name="T0" fmla="*/ 6311 w 6946"/>
              <a:gd name="T1" fmla="*/ 0 h 1989"/>
              <a:gd name="T2" fmla="*/ 5287 w 6946"/>
              <a:gd name="T3" fmla="*/ 0 h 1989"/>
              <a:gd name="T4" fmla="*/ 2968 w 6946"/>
              <a:gd name="T5" fmla="*/ 0 h 1989"/>
              <a:gd name="T6" fmla="*/ 1944 w 6946"/>
              <a:gd name="T7" fmla="*/ 0 h 1989"/>
              <a:gd name="T8" fmla="*/ 1658 w 6946"/>
              <a:gd name="T9" fmla="*/ 0 h 1989"/>
              <a:gd name="T10" fmla="*/ 1024 w 6946"/>
              <a:gd name="T11" fmla="*/ 0 h 1989"/>
              <a:gd name="T12" fmla="*/ 634 w 6946"/>
              <a:gd name="T13" fmla="*/ 0 h 1989"/>
              <a:gd name="T14" fmla="*/ 0 w 6946"/>
              <a:gd name="T15" fmla="*/ 0 h 1989"/>
              <a:gd name="T16" fmla="*/ 0 w 6946"/>
              <a:gd name="T17" fmla="*/ 0 h 1989"/>
              <a:gd name="T18" fmla="*/ 634 w 6946"/>
              <a:gd name="T19" fmla="*/ 634 h 1989"/>
              <a:gd name="T20" fmla="*/ 634 w 6946"/>
              <a:gd name="T21" fmla="*/ 934 h 1989"/>
              <a:gd name="T22" fmla="*/ 634 w 6946"/>
              <a:gd name="T23" fmla="*/ 1354 h 1989"/>
              <a:gd name="T24" fmla="*/ 634 w 6946"/>
              <a:gd name="T25" fmla="*/ 1354 h 1989"/>
              <a:gd name="T26" fmla="*/ 1267 w 6946"/>
              <a:gd name="T27" fmla="*/ 1988 h 1989"/>
              <a:gd name="T28" fmla="*/ 2292 w 6946"/>
              <a:gd name="T29" fmla="*/ 1988 h 1989"/>
              <a:gd name="T30" fmla="*/ 5287 w 6946"/>
              <a:gd name="T31" fmla="*/ 1988 h 1989"/>
              <a:gd name="T32" fmla="*/ 6311 w 6946"/>
              <a:gd name="T33" fmla="*/ 1988 h 1989"/>
              <a:gd name="T34" fmla="*/ 6311 w 6946"/>
              <a:gd name="T35" fmla="*/ 1988 h 1989"/>
              <a:gd name="T36" fmla="*/ 6945 w 6946"/>
              <a:gd name="T37" fmla="*/ 1354 h 1989"/>
              <a:gd name="T38" fmla="*/ 6945 w 6946"/>
              <a:gd name="T39" fmla="*/ 634 h 1989"/>
              <a:gd name="T40" fmla="*/ 6945 w 6946"/>
              <a:gd name="T41" fmla="*/ 634 h 1989"/>
              <a:gd name="T42" fmla="*/ 6311 w 6946"/>
              <a:gd name="T43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6" h="1989">
                <a:moveTo>
                  <a:pt x="6311" y="0"/>
                </a:moveTo>
                <a:lnTo>
                  <a:pt x="5287" y="0"/>
                </a:lnTo>
                <a:lnTo>
                  <a:pt x="2968" y="0"/>
                </a:lnTo>
                <a:lnTo>
                  <a:pt x="1944" y="0"/>
                </a:lnTo>
                <a:lnTo>
                  <a:pt x="1658" y="0"/>
                </a:lnTo>
                <a:lnTo>
                  <a:pt x="1024" y="0"/>
                </a:lnTo>
                <a:lnTo>
                  <a:pt x="634" y="0"/>
                </a:lnTo>
                <a:lnTo>
                  <a:pt x="0" y="0"/>
                </a:lnTo>
                <a:lnTo>
                  <a:pt x="0" y="0"/>
                </a:lnTo>
                <a:cubicBezTo>
                  <a:pt x="350" y="0"/>
                  <a:pt x="634" y="284"/>
                  <a:pt x="634" y="634"/>
                </a:cubicBezTo>
                <a:lnTo>
                  <a:pt x="634" y="934"/>
                </a:lnTo>
                <a:lnTo>
                  <a:pt x="634" y="1354"/>
                </a:lnTo>
                <a:lnTo>
                  <a:pt x="634" y="1354"/>
                </a:lnTo>
                <a:cubicBezTo>
                  <a:pt x="634" y="1704"/>
                  <a:pt x="918" y="1988"/>
                  <a:pt x="1267" y="1988"/>
                </a:cubicBezTo>
                <a:lnTo>
                  <a:pt x="2292" y="1988"/>
                </a:lnTo>
                <a:lnTo>
                  <a:pt x="5287" y="1988"/>
                </a:lnTo>
                <a:lnTo>
                  <a:pt x="6311" y="1988"/>
                </a:lnTo>
                <a:lnTo>
                  <a:pt x="6311" y="1988"/>
                </a:lnTo>
                <a:cubicBezTo>
                  <a:pt x="6662" y="1988"/>
                  <a:pt x="6945" y="1704"/>
                  <a:pt x="6945" y="1354"/>
                </a:cubicBezTo>
                <a:lnTo>
                  <a:pt x="6945" y="634"/>
                </a:lnTo>
                <a:lnTo>
                  <a:pt x="6945" y="634"/>
                </a:lnTo>
                <a:cubicBezTo>
                  <a:pt x="6945" y="284"/>
                  <a:pt x="6662" y="0"/>
                  <a:pt x="631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2">
            <a:extLst>
              <a:ext uri="{FF2B5EF4-FFF2-40B4-BE49-F238E27FC236}">
                <a16:creationId xmlns:a16="http://schemas.microsoft.com/office/drawing/2014/main" id="{A977B6E0-6858-A040-BBA9-C15222FF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99" y="7171107"/>
            <a:ext cx="8651546" cy="2477361"/>
          </a:xfrm>
          <a:custGeom>
            <a:avLst/>
            <a:gdLst>
              <a:gd name="T0" fmla="*/ 6311 w 6946"/>
              <a:gd name="T1" fmla="*/ 0 h 1989"/>
              <a:gd name="T2" fmla="*/ 5287 w 6946"/>
              <a:gd name="T3" fmla="*/ 0 h 1989"/>
              <a:gd name="T4" fmla="*/ 2968 w 6946"/>
              <a:gd name="T5" fmla="*/ 0 h 1989"/>
              <a:gd name="T6" fmla="*/ 1944 w 6946"/>
              <a:gd name="T7" fmla="*/ 0 h 1989"/>
              <a:gd name="T8" fmla="*/ 1658 w 6946"/>
              <a:gd name="T9" fmla="*/ 0 h 1989"/>
              <a:gd name="T10" fmla="*/ 1024 w 6946"/>
              <a:gd name="T11" fmla="*/ 0 h 1989"/>
              <a:gd name="T12" fmla="*/ 634 w 6946"/>
              <a:gd name="T13" fmla="*/ 0 h 1989"/>
              <a:gd name="T14" fmla="*/ 0 w 6946"/>
              <a:gd name="T15" fmla="*/ 0 h 1989"/>
              <a:gd name="T16" fmla="*/ 0 w 6946"/>
              <a:gd name="T17" fmla="*/ 0 h 1989"/>
              <a:gd name="T18" fmla="*/ 634 w 6946"/>
              <a:gd name="T19" fmla="*/ 634 h 1989"/>
              <a:gd name="T20" fmla="*/ 634 w 6946"/>
              <a:gd name="T21" fmla="*/ 933 h 1989"/>
              <a:gd name="T22" fmla="*/ 634 w 6946"/>
              <a:gd name="T23" fmla="*/ 1354 h 1989"/>
              <a:gd name="T24" fmla="*/ 634 w 6946"/>
              <a:gd name="T25" fmla="*/ 1354 h 1989"/>
              <a:gd name="T26" fmla="*/ 1267 w 6946"/>
              <a:gd name="T27" fmla="*/ 1988 h 1989"/>
              <a:gd name="T28" fmla="*/ 2292 w 6946"/>
              <a:gd name="T29" fmla="*/ 1988 h 1989"/>
              <a:gd name="T30" fmla="*/ 5287 w 6946"/>
              <a:gd name="T31" fmla="*/ 1988 h 1989"/>
              <a:gd name="T32" fmla="*/ 6311 w 6946"/>
              <a:gd name="T33" fmla="*/ 1988 h 1989"/>
              <a:gd name="T34" fmla="*/ 6311 w 6946"/>
              <a:gd name="T35" fmla="*/ 1988 h 1989"/>
              <a:gd name="T36" fmla="*/ 6945 w 6946"/>
              <a:gd name="T37" fmla="*/ 1354 h 1989"/>
              <a:gd name="T38" fmla="*/ 6945 w 6946"/>
              <a:gd name="T39" fmla="*/ 634 h 1989"/>
              <a:gd name="T40" fmla="*/ 6945 w 6946"/>
              <a:gd name="T41" fmla="*/ 634 h 1989"/>
              <a:gd name="T42" fmla="*/ 6311 w 6946"/>
              <a:gd name="T43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6" h="1989">
                <a:moveTo>
                  <a:pt x="6311" y="0"/>
                </a:moveTo>
                <a:lnTo>
                  <a:pt x="5287" y="0"/>
                </a:lnTo>
                <a:lnTo>
                  <a:pt x="2968" y="0"/>
                </a:lnTo>
                <a:lnTo>
                  <a:pt x="1944" y="0"/>
                </a:lnTo>
                <a:lnTo>
                  <a:pt x="1658" y="0"/>
                </a:lnTo>
                <a:lnTo>
                  <a:pt x="1024" y="0"/>
                </a:lnTo>
                <a:lnTo>
                  <a:pt x="634" y="0"/>
                </a:lnTo>
                <a:lnTo>
                  <a:pt x="0" y="0"/>
                </a:lnTo>
                <a:lnTo>
                  <a:pt x="0" y="0"/>
                </a:lnTo>
                <a:cubicBezTo>
                  <a:pt x="350" y="0"/>
                  <a:pt x="634" y="283"/>
                  <a:pt x="634" y="634"/>
                </a:cubicBezTo>
                <a:lnTo>
                  <a:pt x="634" y="933"/>
                </a:lnTo>
                <a:lnTo>
                  <a:pt x="634" y="1354"/>
                </a:lnTo>
                <a:lnTo>
                  <a:pt x="634" y="1354"/>
                </a:lnTo>
                <a:cubicBezTo>
                  <a:pt x="634" y="1704"/>
                  <a:pt x="918" y="1988"/>
                  <a:pt x="1267" y="1988"/>
                </a:cubicBezTo>
                <a:lnTo>
                  <a:pt x="2292" y="1988"/>
                </a:lnTo>
                <a:lnTo>
                  <a:pt x="5287" y="1988"/>
                </a:lnTo>
                <a:lnTo>
                  <a:pt x="6311" y="1988"/>
                </a:lnTo>
                <a:lnTo>
                  <a:pt x="6311" y="1988"/>
                </a:lnTo>
                <a:cubicBezTo>
                  <a:pt x="6662" y="1988"/>
                  <a:pt x="6945" y="1704"/>
                  <a:pt x="6945" y="1354"/>
                </a:cubicBezTo>
                <a:lnTo>
                  <a:pt x="6945" y="634"/>
                </a:lnTo>
                <a:lnTo>
                  <a:pt x="6945" y="634"/>
                </a:lnTo>
                <a:cubicBezTo>
                  <a:pt x="6945" y="283"/>
                  <a:pt x="6662" y="0"/>
                  <a:pt x="631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7EE736E0-5944-0E4A-92CC-A7FE4A2C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99" y="10170309"/>
            <a:ext cx="8651546" cy="2477361"/>
          </a:xfrm>
          <a:custGeom>
            <a:avLst/>
            <a:gdLst>
              <a:gd name="T0" fmla="*/ 6311 w 6946"/>
              <a:gd name="T1" fmla="*/ 0 h 1989"/>
              <a:gd name="T2" fmla="*/ 5287 w 6946"/>
              <a:gd name="T3" fmla="*/ 0 h 1989"/>
              <a:gd name="T4" fmla="*/ 2968 w 6946"/>
              <a:gd name="T5" fmla="*/ 0 h 1989"/>
              <a:gd name="T6" fmla="*/ 1944 w 6946"/>
              <a:gd name="T7" fmla="*/ 0 h 1989"/>
              <a:gd name="T8" fmla="*/ 1658 w 6946"/>
              <a:gd name="T9" fmla="*/ 0 h 1989"/>
              <a:gd name="T10" fmla="*/ 1024 w 6946"/>
              <a:gd name="T11" fmla="*/ 0 h 1989"/>
              <a:gd name="T12" fmla="*/ 634 w 6946"/>
              <a:gd name="T13" fmla="*/ 0 h 1989"/>
              <a:gd name="T14" fmla="*/ 0 w 6946"/>
              <a:gd name="T15" fmla="*/ 0 h 1989"/>
              <a:gd name="T16" fmla="*/ 0 w 6946"/>
              <a:gd name="T17" fmla="*/ 0 h 1989"/>
              <a:gd name="T18" fmla="*/ 634 w 6946"/>
              <a:gd name="T19" fmla="*/ 633 h 1989"/>
              <a:gd name="T20" fmla="*/ 634 w 6946"/>
              <a:gd name="T21" fmla="*/ 934 h 1989"/>
              <a:gd name="T22" fmla="*/ 634 w 6946"/>
              <a:gd name="T23" fmla="*/ 1354 h 1989"/>
              <a:gd name="T24" fmla="*/ 634 w 6946"/>
              <a:gd name="T25" fmla="*/ 1354 h 1989"/>
              <a:gd name="T26" fmla="*/ 1267 w 6946"/>
              <a:gd name="T27" fmla="*/ 1988 h 1989"/>
              <a:gd name="T28" fmla="*/ 2292 w 6946"/>
              <a:gd name="T29" fmla="*/ 1988 h 1989"/>
              <a:gd name="T30" fmla="*/ 5287 w 6946"/>
              <a:gd name="T31" fmla="*/ 1988 h 1989"/>
              <a:gd name="T32" fmla="*/ 6311 w 6946"/>
              <a:gd name="T33" fmla="*/ 1988 h 1989"/>
              <a:gd name="T34" fmla="*/ 6311 w 6946"/>
              <a:gd name="T35" fmla="*/ 1988 h 1989"/>
              <a:gd name="T36" fmla="*/ 6945 w 6946"/>
              <a:gd name="T37" fmla="*/ 1354 h 1989"/>
              <a:gd name="T38" fmla="*/ 6945 w 6946"/>
              <a:gd name="T39" fmla="*/ 633 h 1989"/>
              <a:gd name="T40" fmla="*/ 6945 w 6946"/>
              <a:gd name="T41" fmla="*/ 633 h 1989"/>
              <a:gd name="T42" fmla="*/ 6311 w 6946"/>
              <a:gd name="T43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6" h="1989">
                <a:moveTo>
                  <a:pt x="6311" y="0"/>
                </a:moveTo>
                <a:lnTo>
                  <a:pt x="5287" y="0"/>
                </a:lnTo>
                <a:lnTo>
                  <a:pt x="2968" y="0"/>
                </a:lnTo>
                <a:lnTo>
                  <a:pt x="1944" y="0"/>
                </a:lnTo>
                <a:lnTo>
                  <a:pt x="1658" y="0"/>
                </a:lnTo>
                <a:lnTo>
                  <a:pt x="1024" y="0"/>
                </a:lnTo>
                <a:lnTo>
                  <a:pt x="634" y="0"/>
                </a:lnTo>
                <a:lnTo>
                  <a:pt x="0" y="0"/>
                </a:lnTo>
                <a:lnTo>
                  <a:pt x="0" y="0"/>
                </a:lnTo>
                <a:cubicBezTo>
                  <a:pt x="350" y="0"/>
                  <a:pt x="634" y="284"/>
                  <a:pt x="634" y="633"/>
                </a:cubicBezTo>
                <a:lnTo>
                  <a:pt x="634" y="934"/>
                </a:lnTo>
                <a:lnTo>
                  <a:pt x="634" y="1354"/>
                </a:lnTo>
                <a:lnTo>
                  <a:pt x="634" y="1354"/>
                </a:lnTo>
                <a:cubicBezTo>
                  <a:pt x="634" y="1704"/>
                  <a:pt x="918" y="1988"/>
                  <a:pt x="1267" y="1988"/>
                </a:cubicBezTo>
                <a:lnTo>
                  <a:pt x="2292" y="1988"/>
                </a:lnTo>
                <a:lnTo>
                  <a:pt x="5287" y="1988"/>
                </a:lnTo>
                <a:lnTo>
                  <a:pt x="6311" y="1988"/>
                </a:lnTo>
                <a:lnTo>
                  <a:pt x="6311" y="1988"/>
                </a:lnTo>
                <a:cubicBezTo>
                  <a:pt x="6662" y="1988"/>
                  <a:pt x="6945" y="1704"/>
                  <a:pt x="6945" y="1354"/>
                </a:cubicBezTo>
                <a:lnTo>
                  <a:pt x="6945" y="633"/>
                </a:lnTo>
                <a:lnTo>
                  <a:pt x="6945" y="633"/>
                </a:lnTo>
                <a:cubicBezTo>
                  <a:pt x="6945" y="284"/>
                  <a:pt x="6662" y="0"/>
                  <a:pt x="631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988F6E1A-211E-324A-ADC9-20071F22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106" y="4166411"/>
            <a:ext cx="8651546" cy="2477365"/>
          </a:xfrm>
          <a:custGeom>
            <a:avLst/>
            <a:gdLst>
              <a:gd name="T0" fmla="*/ 634 w 6946"/>
              <a:gd name="T1" fmla="*/ 0 h 1989"/>
              <a:gd name="T2" fmla="*/ 1659 w 6946"/>
              <a:gd name="T3" fmla="*/ 0 h 1989"/>
              <a:gd name="T4" fmla="*/ 3977 w 6946"/>
              <a:gd name="T5" fmla="*/ 0 h 1989"/>
              <a:gd name="T6" fmla="*/ 5001 w 6946"/>
              <a:gd name="T7" fmla="*/ 0 h 1989"/>
              <a:gd name="T8" fmla="*/ 5287 w 6946"/>
              <a:gd name="T9" fmla="*/ 0 h 1989"/>
              <a:gd name="T10" fmla="*/ 5921 w 6946"/>
              <a:gd name="T11" fmla="*/ 0 h 1989"/>
              <a:gd name="T12" fmla="*/ 6311 w 6946"/>
              <a:gd name="T13" fmla="*/ 0 h 1989"/>
              <a:gd name="T14" fmla="*/ 6945 w 6946"/>
              <a:gd name="T15" fmla="*/ 0 h 1989"/>
              <a:gd name="T16" fmla="*/ 6945 w 6946"/>
              <a:gd name="T17" fmla="*/ 0 h 1989"/>
              <a:gd name="T18" fmla="*/ 6311 w 6946"/>
              <a:gd name="T19" fmla="*/ 634 h 1989"/>
              <a:gd name="T20" fmla="*/ 6311 w 6946"/>
              <a:gd name="T21" fmla="*/ 934 h 1989"/>
              <a:gd name="T22" fmla="*/ 6311 w 6946"/>
              <a:gd name="T23" fmla="*/ 1354 h 1989"/>
              <a:gd name="T24" fmla="*/ 6311 w 6946"/>
              <a:gd name="T25" fmla="*/ 1354 h 1989"/>
              <a:gd name="T26" fmla="*/ 5678 w 6946"/>
              <a:gd name="T27" fmla="*/ 1988 h 1989"/>
              <a:gd name="T28" fmla="*/ 4653 w 6946"/>
              <a:gd name="T29" fmla="*/ 1988 h 1989"/>
              <a:gd name="T30" fmla="*/ 1659 w 6946"/>
              <a:gd name="T31" fmla="*/ 1988 h 1989"/>
              <a:gd name="T32" fmla="*/ 634 w 6946"/>
              <a:gd name="T33" fmla="*/ 1988 h 1989"/>
              <a:gd name="T34" fmla="*/ 634 w 6946"/>
              <a:gd name="T35" fmla="*/ 1988 h 1989"/>
              <a:gd name="T36" fmla="*/ 0 w 6946"/>
              <a:gd name="T37" fmla="*/ 1354 h 1989"/>
              <a:gd name="T38" fmla="*/ 0 w 6946"/>
              <a:gd name="T39" fmla="*/ 634 h 1989"/>
              <a:gd name="T40" fmla="*/ 0 w 6946"/>
              <a:gd name="T41" fmla="*/ 634 h 1989"/>
              <a:gd name="T42" fmla="*/ 634 w 6946"/>
              <a:gd name="T43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6" h="1989">
                <a:moveTo>
                  <a:pt x="634" y="0"/>
                </a:moveTo>
                <a:lnTo>
                  <a:pt x="1659" y="0"/>
                </a:lnTo>
                <a:lnTo>
                  <a:pt x="3977" y="0"/>
                </a:lnTo>
                <a:lnTo>
                  <a:pt x="5001" y="0"/>
                </a:lnTo>
                <a:lnTo>
                  <a:pt x="5287" y="0"/>
                </a:lnTo>
                <a:lnTo>
                  <a:pt x="5921" y="0"/>
                </a:lnTo>
                <a:lnTo>
                  <a:pt x="6311" y="0"/>
                </a:lnTo>
                <a:lnTo>
                  <a:pt x="6945" y="0"/>
                </a:lnTo>
                <a:lnTo>
                  <a:pt x="6945" y="0"/>
                </a:lnTo>
                <a:cubicBezTo>
                  <a:pt x="6595" y="0"/>
                  <a:pt x="6311" y="284"/>
                  <a:pt x="6311" y="634"/>
                </a:cubicBezTo>
                <a:lnTo>
                  <a:pt x="6311" y="934"/>
                </a:lnTo>
                <a:lnTo>
                  <a:pt x="6311" y="1354"/>
                </a:lnTo>
                <a:lnTo>
                  <a:pt x="6311" y="1354"/>
                </a:lnTo>
                <a:cubicBezTo>
                  <a:pt x="6311" y="1704"/>
                  <a:pt x="6028" y="1988"/>
                  <a:pt x="5678" y="1988"/>
                </a:cubicBezTo>
                <a:lnTo>
                  <a:pt x="4653" y="1988"/>
                </a:lnTo>
                <a:lnTo>
                  <a:pt x="1659" y="1988"/>
                </a:lnTo>
                <a:lnTo>
                  <a:pt x="634" y="1988"/>
                </a:lnTo>
                <a:lnTo>
                  <a:pt x="634" y="1988"/>
                </a:lnTo>
                <a:cubicBezTo>
                  <a:pt x="284" y="1988"/>
                  <a:pt x="0" y="1704"/>
                  <a:pt x="0" y="1354"/>
                </a:cubicBezTo>
                <a:lnTo>
                  <a:pt x="0" y="634"/>
                </a:lnTo>
                <a:lnTo>
                  <a:pt x="0" y="634"/>
                </a:lnTo>
                <a:cubicBezTo>
                  <a:pt x="0" y="284"/>
                  <a:pt x="284" y="0"/>
                  <a:pt x="63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027A4BCE-4EBD-2042-80B8-26241440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106" y="7171107"/>
            <a:ext cx="8651546" cy="2477361"/>
          </a:xfrm>
          <a:custGeom>
            <a:avLst/>
            <a:gdLst>
              <a:gd name="T0" fmla="*/ 634 w 6946"/>
              <a:gd name="T1" fmla="*/ 0 h 1989"/>
              <a:gd name="T2" fmla="*/ 1659 w 6946"/>
              <a:gd name="T3" fmla="*/ 0 h 1989"/>
              <a:gd name="T4" fmla="*/ 3977 w 6946"/>
              <a:gd name="T5" fmla="*/ 0 h 1989"/>
              <a:gd name="T6" fmla="*/ 5001 w 6946"/>
              <a:gd name="T7" fmla="*/ 0 h 1989"/>
              <a:gd name="T8" fmla="*/ 5287 w 6946"/>
              <a:gd name="T9" fmla="*/ 0 h 1989"/>
              <a:gd name="T10" fmla="*/ 5921 w 6946"/>
              <a:gd name="T11" fmla="*/ 0 h 1989"/>
              <a:gd name="T12" fmla="*/ 6311 w 6946"/>
              <a:gd name="T13" fmla="*/ 0 h 1989"/>
              <a:gd name="T14" fmla="*/ 6945 w 6946"/>
              <a:gd name="T15" fmla="*/ 0 h 1989"/>
              <a:gd name="T16" fmla="*/ 6945 w 6946"/>
              <a:gd name="T17" fmla="*/ 0 h 1989"/>
              <a:gd name="T18" fmla="*/ 6311 w 6946"/>
              <a:gd name="T19" fmla="*/ 634 h 1989"/>
              <a:gd name="T20" fmla="*/ 6311 w 6946"/>
              <a:gd name="T21" fmla="*/ 933 h 1989"/>
              <a:gd name="T22" fmla="*/ 6311 w 6946"/>
              <a:gd name="T23" fmla="*/ 1354 h 1989"/>
              <a:gd name="T24" fmla="*/ 6311 w 6946"/>
              <a:gd name="T25" fmla="*/ 1354 h 1989"/>
              <a:gd name="T26" fmla="*/ 5678 w 6946"/>
              <a:gd name="T27" fmla="*/ 1988 h 1989"/>
              <a:gd name="T28" fmla="*/ 4653 w 6946"/>
              <a:gd name="T29" fmla="*/ 1988 h 1989"/>
              <a:gd name="T30" fmla="*/ 1659 w 6946"/>
              <a:gd name="T31" fmla="*/ 1988 h 1989"/>
              <a:gd name="T32" fmla="*/ 634 w 6946"/>
              <a:gd name="T33" fmla="*/ 1988 h 1989"/>
              <a:gd name="T34" fmla="*/ 634 w 6946"/>
              <a:gd name="T35" fmla="*/ 1988 h 1989"/>
              <a:gd name="T36" fmla="*/ 0 w 6946"/>
              <a:gd name="T37" fmla="*/ 1354 h 1989"/>
              <a:gd name="T38" fmla="*/ 0 w 6946"/>
              <a:gd name="T39" fmla="*/ 634 h 1989"/>
              <a:gd name="T40" fmla="*/ 0 w 6946"/>
              <a:gd name="T41" fmla="*/ 634 h 1989"/>
              <a:gd name="T42" fmla="*/ 634 w 6946"/>
              <a:gd name="T43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6" h="1989">
                <a:moveTo>
                  <a:pt x="634" y="0"/>
                </a:moveTo>
                <a:lnTo>
                  <a:pt x="1659" y="0"/>
                </a:lnTo>
                <a:lnTo>
                  <a:pt x="3977" y="0"/>
                </a:lnTo>
                <a:lnTo>
                  <a:pt x="5001" y="0"/>
                </a:lnTo>
                <a:lnTo>
                  <a:pt x="5287" y="0"/>
                </a:lnTo>
                <a:lnTo>
                  <a:pt x="5921" y="0"/>
                </a:lnTo>
                <a:lnTo>
                  <a:pt x="6311" y="0"/>
                </a:lnTo>
                <a:lnTo>
                  <a:pt x="6945" y="0"/>
                </a:lnTo>
                <a:lnTo>
                  <a:pt x="6945" y="0"/>
                </a:lnTo>
                <a:cubicBezTo>
                  <a:pt x="6595" y="0"/>
                  <a:pt x="6311" y="283"/>
                  <a:pt x="6311" y="634"/>
                </a:cubicBezTo>
                <a:lnTo>
                  <a:pt x="6311" y="933"/>
                </a:lnTo>
                <a:lnTo>
                  <a:pt x="6311" y="1354"/>
                </a:lnTo>
                <a:lnTo>
                  <a:pt x="6311" y="1354"/>
                </a:lnTo>
                <a:cubicBezTo>
                  <a:pt x="6311" y="1704"/>
                  <a:pt x="6028" y="1988"/>
                  <a:pt x="5678" y="1988"/>
                </a:cubicBezTo>
                <a:lnTo>
                  <a:pt x="4653" y="1988"/>
                </a:lnTo>
                <a:lnTo>
                  <a:pt x="1659" y="1988"/>
                </a:lnTo>
                <a:lnTo>
                  <a:pt x="634" y="1988"/>
                </a:lnTo>
                <a:lnTo>
                  <a:pt x="634" y="1988"/>
                </a:lnTo>
                <a:cubicBezTo>
                  <a:pt x="284" y="1988"/>
                  <a:pt x="0" y="1704"/>
                  <a:pt x="0" y="1354"/>
                </a:cubicBezTo>
                <a:lnTo>
                  <a:pt x="0" y="634"/>
                </a:lnTo>
                <a:lnTo>
                  <a:pt x="0" y="634"/>
                </a:lnTo>
                <a:cubicBezTo>
                  <a:pt x="0" y="283"/>
                  <a:pt x="284" y="0"/>
                  <a:pt x="63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6">
            <a:extLst>
              <a:ext uri="{FF2B5EF4-FFF2-40B4-BE49-F238E27FC236}">
                <a16:creationId xmlns:a16="http://schemas.microsoft.com/office/drawing/2014/main" id="{37D4A7A2-29DB-6B45-9C6F-1C65C3F3C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106" y="10170309"/>
            <a:ext cx="8651546" cy="2477361"/>
          </a:xfrm>
          <a:custGeom>
            <a:avLst/>
            <a:gdLst>
              <a:gd name="T0" fmla="*/ 634 w 6946"/>
              <a:gd name="T1" fmla="*/ 0 h 1989"/>
              <a:gd name="T2" fmla="*/ 1659 w 6946"/>
              <a:gd name="T3" fmla="*/ 0 h 1989"/>
              <a:gd name="T4" fmla="*/ 3977 w 6946"/>
              <a:gd name="T5" fmla="*/ 0 h 1989"/>
              <a:gd name="T6" fmla="*/ 5001 w 6946"/>
              <a:gd name="T7" fmla="*/ 0 h 1989"/>
              <a:gd name="T8" fmla="*/ 5287 w 6946"/>
              <a:gd name="T9" fmla="*/ 0 h 1989"/>
              <a:gd name="T10" fmla="*/ 5921 w 6946"/>
              <a:gd name="T11" fmla="*/ 0 h 1989"/>
              <a:gd name="T12" fmla="*/ 6311 w 6946"/>
              <a:gd name="T13" fmla="*/ 0 h 1989"/>
              <a:gd name="T14" fmla="*/ 6945 w 6946"/>
              <a:gd name="T15" fmla="*/ 0 h 1989"/>
              <a:gd name="T16" fmla="*/ 6945 w 6946"/>
              <a:gd name="T17" fmla="*/ 0 h 1989"/>
              <a:gd name="T18" fmla="*/ 6311 w 6946"/>
              <a:gd name="T19" fmla="*/ 633 h 1989"/>
              <a:gd name="T20" fmla="*/ 6311 w 6946"/>
              <a:gd name="T21" fmla="*/ 934 h 1989"/>
              <a:gd name="T22" fmla="*/ 6311 w 6946"/>
              <a:gd name="T23" fmla="*/ 1354 h 1989"/>
              <a:gd name="T24" fmla="*/ 6311 w 6946"/>
              <a:gd name="T25" fmla="*/ 1354 h 1989"/>
              <a:gd name="T26" fmla="*/ 5678 w 6946"/>
              <a:gd name="T27" fmla="*/ 1988 h 1989"/>
              <a:gd name="T28" fmla="*/ 4653 w 6946"/>
              <a:gd name="T29" fmla="*/ 1988 h 1989"/>
              <a:gd name="T30" fmla="*/ 1659 w 6946"/>
              <a:gd name="T31" fmla="*/ 1988 h 1989"/>
              <a:gd name="T32" fmla="*/ 634 w 6946"/>
              <a:gd name="T33" fmla="*/ 1988 h 1989"/>
              <a:gd name="T34" fmla="*/ 634 w 6946"/>
              <a:gd name="T35" fmla="*/ 1988 h 1989"/>
              <a:gd name="T36" fmla="*/ 0 w 6946"/>
              <a:gd name="T37" fmla="*/ 1354 h 1989"/>
              <a:gd name="T38" fmla="*/ 0 w 6946"/>
              <a:gd name="T39" fmla="*/ 633 h 1989"/>
              <a:gd name="T40" fmla="*/ 0 w 6946"/>
              <a:gd name="T41" fmla="*/ 633 h 1989"/>
              <a:gd name="T42" fmla="*/ 634 w 6946"/>
              <a:gd name="T43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46" h="1989">
                <a:moveTo>
                  <a:pt x="634" y="0"/>
                </a:moveTo>
                <a:lnTo>
                  <a:pt x="1659" y="0"/>
                </a:lnTo>
                <a:lnTo>
                  <a:pt x="3977" y="0"/>
                </a:lnTo>
                <a:lnTo>
                  <a:pt x="5001" y="0"/>
                </a:lnTo>
                <a:lnTo>
                  <a:pt x="5287" y="0"/>
                </a:lnTo>
                <a:lnTo>
                  <a:pt x="5921" y="0"/>
                </a:lnTo>
                <a:lnTo>
                  <a:pt x="6311" y="0"/>
                </a:lnTo>
                <a:lnTo>
                  <a:pt x="6945" y="0"/>
                </a:lnTo>
                <a:lnTo>
                  <a:pt x="6945" y="0"/>
                </a:lnTo>
                <a:cubicBezTo>
                  <a:pt x="6595" y="0"/>
                  <a:pt x="6311" y="284"/>
                  <a:pt x="6311" y="633"/>
                </a:cubicBezTo>
                <a:lnTo>
                  <a:pt x="6311" y="934"/>
                </a:lnTo>
                <a:lnTo>
                  <a:pt x="6311" y="1354"/>
                </a:lnTo>
                <a:lnTo>
                  <a:pt x="6311" y="1354"/>
                </a:lnTo>
                <a:cubicBezTo>
                  <a:pt x="6311" y="1704"/>
                  <a:pt x="6028" y="1988"/>
                  <a:pt x="5678" y="1988"/>
                </a:cubicBezTo>
                <a:lnTo>
                  <a:pt x="4653" y="1988"/>
                </a:lnTo>
                <a:lnTo>
                  <a:pt x="1659" y="1988"/>
                </a:lnTo>
                <a:lnTo>
                  <a:pt x="634" y="1988"/>
                </a:lnTo>
                <a:lnTo>
                  <a:pt x="634" y="1988"/>
                </a:lnTo>
                <a:cubicBezTo>
                  <a:pt x="284" y="1988"/>
                  <a:pt x="0" y="1704"/>
                  <a:pt x="0" y="1354"/>
                </a:cubicBezTo>
                <a:lnTo>
                  <a:pt x="0" y="633"/>
                </a:lnTo>
                <a:lnTo>
                  <a:pt x="0" y="633"/>
                </a:lnTo>
                <a:cubicBezTo>
                  <a:pt x="0" y="284"/>
                  <a:pt x="284" y="0"/>
                  <a:pt x="6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503">
            <a:extLst>
              <a:ext uri="{FF2B5EF4-FFF2-40B4-BE49-F238E27FC236}">
                <a16:creationId xmlns:a16="http://schemas.microsoft.com/office/drawing/2014/main" id="{F9000E94-4AAC-4D4C-AF5F-21219278A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362" y="2090039"/>
            <a:ext cx="3548507" cy="9222827"/>
          </a:xfrm>
          <a:custGeom>
            <a:avLst/>
            <a:gdLst>
              <a:gd name="T0" fmla="*/ 2846 w 2847"/>
              <a:gd name="T1" fmla="*/ 0 h 7406"/>
              <a:gd name="T2" fmla="*/ 927 w 2847"/>
              <a:gd name="T3" fmla="*/ 0 h 7406"/>
              <a:gd name="T4" fmla="*/ 927 w 2847"/>
              <a:gd name="T5" fmla="*/ 0 h 7406"/>
              <a:gd name="T6" fmla="*/ 0 w 2847"/>
              <a:gd name="T7" fmla="*/ 927 h 7406"/>
              <a:gd name="T8" fmla="*/ 0 w 2847"/>
              <a:gd name="T9" fmla="*/ 7405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7406">
                <a:moveTo>
                  <a:pt x="2846" y="0"/>
                </a:moveTo>
                <a:lnTo>
                  <a:pt x="927" y="0"/>
                </a:lnTo>
                <a:lnTo>
                  <a:pt x="927" y="0"/>
                </a:lnTo>
                <a:cubicBezTo>
                  <a:pt x="415" y="0"/>
                  <a:pt x="0" y="416"/>
                  <a:pt x="0" y="927"/>
                </a:cubicBezTo>
                <a:lnTo>
                  <a:pt x="0" y="7405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Line 504">
            <a:extLst>
              <a:ext uri="{FF2B5EF4-FFF2-40B4-BE49-F238E27FC236}">
                <a16:creationId xmlns:a16="http://schemas.microsoft.com/office/drawing/2014/main" id="{26844999-FA14-6D4A-8B93-D4EC62DD6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360" y="4880505"/>
            <a:ext cx="30211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505">
            <a:extLst>
              <a:ext uri="{FF2B5EF4-FFF2-40B4-BE49-F238E27FC236}">
                <a16:creationId xmlns:a16="http://schemas.microsoft.com/office/drawing/2014/main" id="{3212D1C4-2555-4C4F-9238-6E7A40B11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360" y="7879708"/>
            <a:ext cx="30211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Line 506">
            <a:extLst>
              <a:ext uri="{FF2B5EF4-FFF2-40B4-BE49-F238E27FC236}">
                <a16:creationId xmlns:a16="http://schemas.microsoft.com/office/drawing/2014/main" id="{6E948E10-FABD-DC44-9021-BD72D2FB1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360" y="10878910"/>
            <a:ext cx="302116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507">
            <a:extLst>
              <a:ext uri="{FF2B5EF4-FFF2-40B4-BE49-F238E27FC236}">
                <a16:creationId xmlns:a16="http://schemas.microsoft.com/office/drawing/2014/main" id="{63312F56-1439-4849-B30F-6E0CE8E9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9780" y="2090039"/>
            <a:ext cx="3548507" cy="9222827"/>
          </a:xfrm>
          <a:custGeom>
            <a:avLst/>
            <a:gdLst>
              <a:gd name="T0" fmla="*/ 0 w 2848"/>
              <a:gd name="T1" fmla="*/ 0 h 7406"/>
              <a:gd name="T2" fmla="*/ 1919 w 2848"/>
              <a:gd name="T3" fmla="*/ 0 h 7406"/>
              <a:gd name="T4" fmla="*/ 1919 w 2848"/>
              <a:gd name="T5" fmla="*/ 0 h 7406"/>
              <a:gd name="T6" fmla="*/ 2847 w 2848"/>
              <a:gd name="T7" fmla="*/ 927 h 7406"/>
              <a:gd name="T8" fmla="*/ 2847 w 2848"/>
              <a:gd name="T9" fmla="*/ 7405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7406">
                <a:moveTo>
                  <a:pt x="0" y="0"/>
                </a:moveTo>
                <a:lnTo>
                  <a:pt x="1919" y="0"/>
                </a:lnTo>
                <a:lnTo>
                  <a:pt x="1919" y="0"/>
                </a:lnTo>
                <a:cubicBezTo>
                  <a:pt x="2431" y="0"/>
                  <a:pt x="2847" y="416"/>
                  <a:pt x="2847" y="927"/>
                </a:cubicBezTo>
                <a:lnTo>
                  <a:pt x="2847" y="7405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508">
            <a:extLst>
              <a:ext uri="{FF2B5EF4-FFF2-40B4-BE49-F238E27FC236}">
                <a16:creationId xmlns:a16="http://schemas.microsoft.com/office/drawing/2014/main" id="{6E7189FA-6B24-C046-9787-DFCD318D7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5180" y="4880505"/>
            <a:ext cx="313105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Line 509">
            <a:extLst>
              <a:ext uri="{FF2B5EF4-FFF2-40B4-BE49-F238E27FC236}">
                <a16:creationId xmlns:a16="http://schemas.microsoft.com/office/drawing/2014/main" id="{72F34878-F05C-8C4A-88DE-72D7BB67A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5180" y="7879708"/>
            <a:ext cx="313105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510">
            <a:extLst>
              <a:ext uri="{FF2B5EF4-FFF2-40B4-BE49-F238E27FC236}">
                <a16:creationId xmlns:a16="http://schemas.microsoft.com/office/drawing/2014/main" id="{DCB8A5D9-3B00-624E-85A6-1770D6CF2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75180" y="10878910"/>
            <a:ext cx="313105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511">
            <a:extLst>
              <a:ext uri="{FF2B5EF4-FFF2-40B4-BE49-F238E27FC236}">
                <a16:creationId xmlns:a16="http://schemas.microsoft.com/office/drawing/2014/main" id="{F62BD25B-1C5A-0E4D-BF0E-47EE0E33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78" y="4446558"/>
            <a:ext cx="867902" cy="867902"/>
          </a:xfrm>
          <a:custGeom>
            <a:avLst/>
            <a:gdLst>
              <a:gd name="T0" fmla="*/ 696 w 697"/>
              <a:gd name="T1" fmla="*/ 348 h 697"/>
              <a:gd name="T2" fmla="*/ 696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0 w 697"/>
              <a:gd name="T9" fmla="*/ 348 h 697"/>
              <a:gd name="T10" fmla="*/ 0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696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696" y="348"/>
                </a:moveTo>
                <a:lnTo>
                  <a:pt x="696" y="348"/>
                </a:lnTo>
                <a:cubicBezTo>
                  <a:pt x="696" y="541"/>
                  <a:pt x="540" y="696"/>
                  <a:pt x="348" y="696"/>
                </a:cubicBezTo>
                <a:lnTo>
                  <a:pt x="348" y="696"/>
                </a:lnTo>
                <a:cubicBezTo>
                  <a:pt x="156" y="696"/>
                  <a:pt x="0" y="541"/>
                  <a:pt x="0" y="348"/>
                </a:cubicBezTo>
                <a:lnTo>
                  <a:pt x="0" y="348"/>
                </a:lnTo>
                <a:cubicBezTo>
                  <a:pt x="0" y="156"/>
                  <a:pt x="156" y="0"/>
                  <a:pt x="348" y="0"/>
                </a:cubicBezTo>
                <a:lnTo>
                  <a:pt x="348" y="0"/>
                </a:lnTo>
                <a:cubicBezTo>
                  <a:pt x="540" y="0"/>
                  <a:pt x="696" y="156"/>
                  <a:pt x="696" y="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512">
            <a:extLst>
              <a:ext uri="{FF2B5EF4-FFF2-40B4-BE49-F238E27FC236}">
                <a16:creationId xmlns:a16="http://schemas.microsoft.com/office/drawing/2014/main" id="{E8C09E46-5820-5245-89DF-83213DF0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78" y="7445761"/>
            <a:ext cx="867902" cy="867902"/>
          </a:xfrm>
          <a:custGeom>
            <a:avLst/>
            <a:gdLst>
              <a:gd name="T0" fmla="*/ 696 w 697"/>
              <a:gd name="T1" fmla="*/ 348 h 697"/>
              <a:gd name="T2" fmla="*/ 696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0 w 697"/>
              <a:gd name="T9" fmla="*/ 348 h 697"/>
              <a:gd name="T10" fmla="*/ 0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696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696" y="348"/>
                </a:moveTo>
                <a:lnTo>
                  <a:pt x="696" y="348"/>
                </a:lnTo>
                <a:cubicBezTo>
                  <a:pt x="696" y="540"/>
                  <a:pt x="540" y="696"/>
                  <a:pt x="348" y="696"/>
                </a:cubicBezTo>
                <a:lnTo>
                  <a:pt x="348" y="696"/>
                </a:lnTo>
                <a:cubicBezTo>
                  <a:pt x="156" y="696"/>
                  <a:pt x="0" y="540"/>
                  <a:pt x="0" y="348"/>
                </a:cubicBezTo>
                <a:lnTo>
                  <a:pt x="0" y="348"/>
                </a:lnTo>
                <a:cubicBezTo>
                  <a:pt x="0" y="156"/>
                  <a:pt x="156" y="0"/>
                  <a:pt x="348" y="0"/>
                </a:cubicBezTo>
                <a:lnTo>
                  <a:pt x="348" y="0"/>
                </a:lnTo>
                <a:cubicBezTo>
                  <a:pt x="540" y="0"/>
                  <a:pt x="696" y="156"/>
                  <a:pt x="696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513">
            <a:extLst>
              <a:ext uri="{FF2B5EF4-FFF2-40B4-BE49-F238E27FC236}">
                <a16:creationId xmlns:a16="http://schemas.microsoft.com/office/drawing/2014/main" id="{3AF9AA3D-8682-D84C-BD20-CE51E5C0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478" y="10450454"/>
            <a:ext cx="867902" cy="867902"/>
          </a:xfrm>
          <a:custGeom>
            <a:avLst/>
            <a:gdLst>
              <a:gd name="T0" fmla="*/ 696 w 697"/>
              <a:gd name="T1" fmla="*/ 348 h 697"/>
              <a:gd name="T2" fmla="*/ 696 w 697"/>
              <a:gd name="T3" fmla="*/ 348 h 697"/>
              <a:gd name="T4" fmla="*/ 348 w 697"/>
              <a:gd name="T5" fmla="*/ 696 h 697"/>
              <a:gd name="T6" fmla="*/ 348 w 697"/>
              <a:gd name="T7" fmla="*/ 696 h 697"/>
              <a:gd name="T8" fmla="*/ 0 w 697"/>
              <a:gd name="T9" fmla="*/ 348 h 697"/>
              <a:gd name="T10" fmla="*/ 0 w 697"/>
              <a:gd name="T11" fmla="*/ 348 h 697"/>
              <a:gd name="T12" fmla="*/ 348 w 697"/>
              <a:gd name="T13" fmla="*/ 0 h 697"/>
              <a:gd name="T14" fmla="*/ 348 w 697"/>
              <a:gd name="T15" fmla="*/ 0 h 697"/>
              <a:gd name="T16" fmla="*/ 696 w 697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7" h="697">
                <a:moveTo>
                  <a:pt x="696" y="348"/>
                </a:moveTo>
                <a:lnTo>
                  <a:pt x="696" y="348"/>
                </a:lnTo>
                <a:cubicBezTo>
                  <a:pt x="696" y="540"/>
                  <a:pt x="540" y="696"/>
                  <a:pt x="348" y="696"/>
                </a:cubicBezTo>
                <a:lnTo>
                  <a:pt x="348" y="696"/>
                </a:lnTo>
                <a:cubicBezTo>
                  <a:pt x="156" y="696"/>
                  <a:pt x="0" y="540"/>
                  <a:pt x="0" y="348"/>
                </a:cubicBezTo>
                <a:lnTo>
                  <a:pt x="0" y="348"/>
                </a:lnTo>
                <a:cubicBezTo>
                  <a:pt x="0" y="156"/>
                  <a:pt x="156" y="0"/>
                  <a:pt x="348" y="0"/>
                </a:cubicBezTo>
                <a:lnTo>
                  <a:pt x="348" y="0"/>
                </a:lnTo>
                <a:cubicBezTo>
                  <a:pt x="540" y="0"/>
                  <a:pt x="696" y="156"/>
                  <a:pt x="696" y="3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514">
            <a:extLst>
              <a:ext uri="{FF2B5EF4-FFF2-40B4-BE49-F238E27FC236}">
                <a16:creationId xmlns:a16="http://schemas.microsoft.com/office/drawing/2014/main" id="{6D87A6A7-D0C2-6243-9BA5-6E01A2A7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8267" y="4446558"/>
            <a:ext cx="867902" cy="867902"/>
          </a:xfrm>
          <a:custGeom>
            <a:avLst/>
            <a:gdLst>
              <a:gd name="T0" fmla="*/ 0 w 696"/>
              <a:gd name="T1" fmla="*/ 348 h 697"/>
              <a:gd name="T2" fmla="*/ 0 w 696"/>
              <a:gd name="T3" fmla="*/ 348 h 697"/>
              <a:gd name="T4" fmla="*/ 347 w 696"/>
              <a:gd name="T5" fmla="*/ 696 h 697"/>
              <a:gd name="T6" fmla="*/ 347 w 696"/>
              <a:gd name="T7" fmla="*/ 696 h 697"/>
              <a:gd name="T8" fmla="*/ 695 w 696"/>
              <a:gd name="T9" fmla="*/ 348 h 697"/>
              <a:gd name="T10" fmla="*/ 695 w 696"/>
              <a:gd name="T11" fmla="*/ 348 h 697"/>
              <a:gd name="T12" fmla="*/ 347 w 696"/>
              <a:gd name="T13" fmla="*/ 0 h 697"/>
              <a:gd name="T14" fmla="*/ 347 w 696"/>
              <a:gd name="T15" fmla="*/ 0 h 697"/>
              <a:gd name="T16" fmla="*/ 0 w 696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697">
                <a:moveTo>
                  <a:pt x="0" y="348"/>
                </a:moveTo>
                <a:lnTo>
                  <a:pt x="0" y="348"/>
                </a:lnTo>
                <a:cubicBezTo>
                  <a:pt x="0" y="541"/>
                  <a:pt x="155" y="696"/>
                  <a:pt x="347" y="696"/>
                </a:cubicBezTo>
                <a:lnTo>
                  <a:pt x="347" y="696"/>
                </a:lnTo>
                <a:cubicBezTo>
                  <a:pt x="539" y="696"/>
                  <a:pt x="695" y="541"/>
                  <a:pt x="695" y="348"/>
                </a:cubicBezTo>
                <a:lnTo>
                  <a:pt x="695" y="348"/>
                </a:lnTo>
                <a:cubicBezTo>
                  <a:pt x="695" y="156"/>
                  <a:pt x="539" y="0"/>
                  <a:pt x="347" y="0"/>
                </a:cubicBezTo>
                <a:lnTo>
                  <a:pt x="347" y="0"/>
                </a:lnTo>
                <a:cubicBezTo>
                  <a:pt x="155" y="0"/>
                  <a:pt x="0" y="156"/>
                  <a:pt x="0" y="3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515">
            <a:extLst>
              <a:ext uri="{FF2B5EF4-FFF2-40B4-BE49-F238E27FC236}">
                <a16:creationId xmlns:a16="http://schemas.microsoft.com/office/drawing/2014/main" id="{BC1F87CF-C259-3548-8A58-2981FC5B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8267" y="7445761"/>
            <a:ext cx="867902" cy="867902"/>
          </a:xfrm>
          <a:custGeom>
            <a:avLst/>
            <a:gdLst>
              <a:gd name="T0" fmla="*/ 0 w 696"/>
              <a:gd name="T1" fmla="*/ 348 h 697"/>
              <a:gd name="T2" fmla="*/ 0 w 696"/>
              <a:gd name="T3" fmla="*/ 348 h 697"/>
              <a:gd name="T4" fmla="*/ 347 w 696"/>
              <a:gd name="T5" fmla="*/ 696 h 697"/>
              <a:gd name="T6" fmla="*/ 347 w 696"/>
              <a:gd name="T7" fmla="*/ 696 h 697"/>
              <a:gd name="T8" fmla="*/ 695 w 696"/>
              <a:gd name="T9" fmla="*/ 348 h 697"/>
              <a:gd name="T10" fmla="*/ 695 w 696"/>
              <a:gd name="T11" fmla="*/ 348 h 697"/>
              <a:gd name="T12" fmla="*/ 347 w 696"/>
              <a:gd name="T13" fmla="*/ 0 h 697"/>
              <a:gd name="T14" fmla="*/ 347 w 696"/>
              <a:gd name="T15" fmla="*/ 0 h 697"/>
              <a:gd name="T16" fmla="*/ 0 w 696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697">
                <a:moveTo>
                  <a:pt x="0" y="348"/>
                </a:moveTo>
                <a:lnTo>
                  <a:pt x="0" y="348"/>
                </a:lnTo>
                <a:cubicBezTo>
                  <a:pt x="0" y="540"/>
                  <a:pt x="155" y="696"/>
                  <a:pt x="347" y="696"/>
                </a:cubicBezTo>
                <a:lnTo>
                  <a:pt x="347" y="696"/>
                </a:lnTo>
                <a:cubicBezTo>
                  <a:pt x="539" y="696"/>
                  <a:pt x="695" y="540"/>
                  <a:pt x="695" y="348"/>
                </a:cubicBezTo>
                <a:lnTo>
                  <a:pt x="695" y="348"/>
                </a:lnTo>
                <a:cubicBezTo>
                  <a:pt x="695" y="156"/>
                  <a:pt x="539" y="0"/>
                  <a:pt x="347" y="0"/>
                </a:cubicBezTo>
                <a:lnTo>
                  <a:pt x="347" y="0"/>
                </a:lnTo>
                <a:cubicBezTo>
                  <a:pt x="155" y="0"/>
                  <a:pt x="0" y="156"/>
                  <a:pt x="0" y="3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516">
            <a:extLst>
              <a:ext uri="{FF2B5EF4-FFF2-40B4-BE49-F238E27FC236}">
                <a16:creationId xmlns:a16="http://schemas.microsoft.com/office/drawing/2014/main" id="{6A18CAA7-8644-A946-A623-FFA561ED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8267" y="10450454"/>
            <a:ext cx="867902" cy="867902"/>
          </a:xfrm>
          <a:custGeom>
            <a:avLst/>
            <a:gdLst>
              <a:gd name="T0" fmla="*/ 0 w 696"/>
              <a:gd name="T1" fmla="*/ 348 h 697"/>
              <a:gd name="T2" fmla="*/ 0 w 696"/>
              <a:gd name="T3" fmla="*/ 348 h 697"/>
              <a:gd name="T4" fmla="*/ 347 w 696"/>
              <a:gd name="T5" fmla="*/ 696 h 697"/>
              <a:gd name="T6" fmla="*/ 347 w 696"/>
              <a:gd name="T7" fmla="*/ 696 h 697"/>
              <a:gd name="T8" fmla="*/ 695 w 696"/>
              <a:gd name="T9" fmla="*/ 348 h 697"/>
              <a:gd name="T10" fmla="*/ 695 w 696"/>
              <a:gd name="T11" fmla="*/ 348 h 697"/>
              <a:gd name="T12" fmla="*/ 347 w 696"/>
              <a:gd name="T13" fmla="*/ 0 h 697"/>
              <a:gd name="T14" fmla="*/ 347 w 696"/>
              <a:gd name="T15" fmla="*/ 0 h 697"/>
              <a:gd name="T16" fmla="*/ 0 w 696"/>
              <a:gd name="T17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697">
                <a:moveTo>
                  <a:pt x="0" y="348"/>
                </a:moveTo>
                <a:lnTo>
                  <a:pt x="0" y="348"/>
                </a:lnTo>
                <a:cubicBezTo>
                  <a:pt x="0" y="540"/>
                  <a:pt x="155" y="696"/>
                  <a:pt x="347" y="696"/>
                </a:cubicBezTo>
                <a:lnTo>
                  <a:pt x="347" y="696"/>
                </a:lnTo>
                <a:cubicBezTo>
                  <a:pt x="539" y="696"/>
                  <a:pt x="695" y="540"/>
                  <a:pt x="695" y="348"/>
                </a:cubicBezTo>
                <a:lnTo>
                  <a:pt x="695" y="348"/>
                </a:lnTo>
                <a:cubicBezTo>
                  <a:pt x="695" y="156"/>
                  <a:pt x="539" y="0"/>
                  <a:pt x="347" y="0"/>
                </a:cubicBezTo>
                <a:lnTo>
                  <a:pt x="347" y="0"/>
                </a:lnTo>
                <a:cubicBezTo>
                  <a:pt x="155" y="0"/>
                  <a:pt x="0" y="156"/>
                  <a:pt x="0" y="3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C37FF-68DB-F846-890C-762B7A4C4C74}"/>
              </a:ext>
            </a:extLst>
          </p:cNvPr>
          <p:cNvSpPr txBox="1"/>
          <p:nvPr/>
        </p:nvSpPr>
        <p:spPr>
          <a:xfrm>
            <a:off x="5810252" y="1182716"/>
            <a:ext cx="127571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88BF3-57C4-EC4E-BE2F-EA3164EF16A3}"/>
              </a:ext>
            </a:extLst>
          </p:cNvPr>
          <p:cNvSpPr txBox="1"/>
          <p:nvPr/>
        </p:nvSpPr>
        <p:spPr>
          <a:xfrm>
            <a:off x="5810253" y="2326712"/>
            <a:ext cx="1275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D87FF-4181-EE4D-BF33-3973F48E3D99}"/>
              </a:ext>
            </a:extLst>
          </p:cNvPr>
          <p:cNvSpPr txBox="1"/>
          <p:nvPr/>
        </p:nvSpPr>
        <p:spPr>
          <a:xfrm>
            <a:off x="3986785" y="4510813"/>
            <a:ext cx="65991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F86E2-2BC3-134B-944F-BEFC42A9A0CC}"/>
              </a:ext>
            </a:extLst>
          </p:cNvPr>
          <p:cNvSpPr txBox="1"/>
          <p:nvPr/>
        </p:nvSpPr>
        <p:spPr>
          <a:xfrm>
            <a:off x="3986785" y="5161886"/>
            <a:ext cx="65991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819C6-202E-B740-B35A-1673F2172948}"/>
              </a:ext>
            </a:extLst>
          </p:cNvPr>
          <p:cNvSpPr txBox="1"/>
          <p:nvPr/>
        </p:nvSpPr>
        <p:spPr>
          <a:xfrm>
            <a:off x="3986785" y="7510804"/>
            <a:ext cx="65991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A160E-BD07-6B4D-8EB5-6728A6D405E5}"/>
              </a:ext>
            </a:extLst>
          </p:cNvPr>
          <p:cNvSpPr txBox="1"/>
          <p:nvPr/>
        </p:nvSpPr>
        <p:spPr>
          <a:xfrm>
            <a:off x="3986785" y="8161877"/>
            <a:ext cx="65991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218AA-B4D0-E148-9D8C-5480A8265ED1}"/>
              </a:ext>
            </a:extLst>
          </p:cNvPr>
          <p:cNvSpPr txBox="1"/>
          <p:nvPr/>
        </p:nvSpPr>
        <p:spPr>
          <a:xfrm>
            <a:off x="3986785" y="10517773"/>
            <a:ext cx="65991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CFA8A-F829-C644-89A7-27286CF6203D}"/>
              </a:ext>
            </a:extLst>
          </p:cNvPr>
          <p:cNvSpPr txBox="1"/>
          <p:nvPr/>
        </p:nvSpPr>
        <p:spPr>
          <a:xfrm>
            <a:off x="3986785" y="11168846"/>
            <a:ext cx="65991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5E18F-1B9F-AD46-B0EF-3302BCFCDD78}"/>
              </a:ext>
            </a:extLst>
          </p:cNvPr>
          <p:cNvSpPr txBox="1"/>
          <p:nvPr/>
        </p:nvSpPr>
        <p:spPr>
          <a:xfrm>
            <a:off x="13791712" y="4510813"/>
            <a:ext cx="65991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7083D-7EE5-4646-BA09-8280C00ECE58}"/>
              </a:ext>
            </a:extLst>
          </p:cNvPr>
          <p:cNvSpPr txBox="1"/>
          <p:nvPr/>
        </p:nvSpPr>
        <p:spPr>
          <a:xfrm>
            <a:off x="13791712" y="5161886"/>
            <a:ext cx="65991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12485-BB7D-7544-8D5B-31B854A3D7E0}"/>
              </a:ext>
            </a:extLst>
          </p:cNvPr>
          <p:cNvSpPr txBox="1"/>
          <p:nvPr/>
        </p:nvSpPr>
        <p:spPr>
          <a:xfrm>
            <a:off x="13791712" y="7510804"/>
            <a:ext cx="65991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441CB-AF68-5748-904C-6BDAAE46CD4D}"/>
              </a:ext>
            </a:extLst>
          </p:cNvPr>
          <p:cNvSpPr txBox="1"/>
          <p:nvPr/>
        </p:nvSpPr>
        <p:spPr>
          <a:xfrm>
            <a:off x="13791712" y="8161877"/>
            <a:ext cx="65991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3E6DB-F1DA-A24B-8FD5-02152FE71E16}"/>
              </a:ext>
            </a:extLst>
          </p:cNvPr>
          <p:cNvSpPr txBox="1"/>
          <p:nvPr/>
        </p:nvSpPr>
        <p:spPr>
          <a:xfrm>
            <a:off x="13791712" y="10517773"/>
            <a:ext cx="65991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3BA5C-8BE3-D149-9D09-090E809DEC9A}"/>
              </a:ext>
            </a:extLst>
          </p:cNvPr>
          <p:cNvSpPr txBox="1"/>
          <p:nvPr/>
        </p:nvSpPr>
        <p:spPr>
          <a:xfrm>
            <a:off x="13791712" y="11168846"/>
            <a:ext cx="65991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77071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0">
            <a:extLst>
              <a:ext uri="{FF2B5EF4-FFF2-40B4-BE49-F238E27FC236}">
                <a16:creationId xmlns:a16="http://schemas.microsoft.com/office/drawing/2014/main" id="{0F55139D-F58D-DB4F-A237-EB57C782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96" y="6001089"/>
            <a:ext cx="4229646" cy="4229646"/>
          </a:xfrm>
          <a:custGeom>
            <a:avLst/>
            <a:gdLst>
              <a:gd name="T0" fmla="*/ 1696 w 3394"/>
              <a:gd name="T1" fmla="*/ 3393 h 3394"/>
              <a:gd name="T2" fmla="*/ 0 w 3394"/>
              <a:gd name="T3" fmla="*/ 1696 h 3394"/>
              <a:gd name="T4" fmla="*/ 1696 w 3394"/>
              <a:gd name="T5" fmla="*/ 0 h 3394"/>
              <a:gd name="T6" fmla="*/ 3393 w 3394"/>
              <a:gd name="T7" fmla="*/ 1696 h 3394"/>
              <a:gd name="T8" fmla="*/ 1696 w 3394"/>
              <a:gd name="T9" fmla="*/ 3393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4" h="3394">
                <a:moveTo>
                  <a:pt x="1696" y="3393"/>
                </a:moveTo>
                <a:lnTo>
                  <a:pt x="0" y="1696"/>
                </a:lnTo>
                <a:lnTo>
                  <a:pt x="1696" y="0"/>
                </a:lnTo>
                <a:lnTo>
                  <a:pt x="3393" y="1696"/>
                </a:lnTo>
                <a:lnTo>
                  <a:pt x="1696" y="33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753182BF-6C60-C347-B475-2A0BC41C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631" y="6209821"/>
            <a:ext cx="3806682" cy="3806682"/>
          </a:xfrm>
          <a:custGeom>
            <a:avLst/>
            <a:gdLst>
              <a:gd name="T0" fmla="*/ 1528 w 3057"/>
              <a:gd name="T1" fmla="*/ 3055 h 3056"/>
              <a:gd name="T2" fmla="*/ 0 w 3057"/>
              <a:gd name="T3" fmla="*/ 1527 h 3056"/>
              <a:gd name="T4" fmla="*/ 1528 w 3057"/>
              <a:gd name="T5" fmla="*/ 0 h 3056"/>
              <a:gd name="T6" fmla="*/ 3056 w 3057"/>
              <a:gd name="T7" fmla="*/ 1527 h 3056"/>
              <a:gd name="T8" fmla="*/ 1528 w 3057"/>
              <a:gd name="T9" fmla="*/ 3055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7" h="3056">
                <a:moveTo>
                  <a:pt x="1528" y="3055"/>
                </a:moveTo>
                <a:lnTo>
                  <a:pt x="0" y="1527"/>
                </a:lnTo>
                <a:lnTo>
                  <a:pt x="1528" y="0"/>
                </a:lnTo>
                <a:lnTo>
                  <a:pt x="3056" y="1527"/>
                </a:lnTo>
                <a:lnTo>
                  <a:pt x="1528" y="3055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2">
            <a:extLst>
              <a:ext uri="{FF2B5EF4-FFF2-40B4-BE49-F238E27FC236}">
                <a16:creationId xmlns:a16="http://schemas.microsoft.com/office/drawing/2014/main" id="{EA85497C-1DC0-1147-B29B-73574ED3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1" y="3935703"/>
            <a:ext cx="6794901" cy="2279615"/>
          </a:xfrm>
          <a:custGeom>
            <a:avLst/>
            <a:gdLst>
              <a:gd name="T0" fmla="*/ 5326 w 5453"/>
              <a:gd name="T1" fmla="*/ 1830 h 1831"/>
              <a:gd name="T2" fmla="*/ 126 w 5453"/>
              <a:gd name="T3" fmla="*/ 1830 h 1831"/>
              <a:gd name="T4" fmla="*/ 126 w 5453"/>
              <a:gd name="T5" fmla="*/ 1830 h 1831"/>
              <a:gd name="T6" fmla="*/ 0 w 5453"/>
              <a:gd name="T7" fmla="*/ 1705 h 1831"/>
              <a:gd name="T8" fmla="*/ 0 w 5453"/>
              <a:gd name="T9" fmla="*/ 125 h 1831"/>
              <a:gd name="T10" fmla="*/ 0 w 5453"/>
              <a:gd name="T11" fmla="*/ 125 h 1831"/>
              <a:gd name="T12" fmla="*/ 126 w 5453"/>
              <a:gd name="T13" fmla="*/ 0 h 1831"/>
              <a:gd name="T14" fmla="*/ 5326 w 5453"/>
              <a:gd name="T15" fmla="*/ 0 h 1831"/>
              <a:gd name="T16" fmla="*/ 5326 w 5453"/>
              <a:gd name="T17" fmla="*/ 0 h 1831"/>
              <a:gd name="T18" fmla="*/ 5452 w 5453"/>
              <a:gd name="T19" fmla="*/ 125 h 1831"/>
              <a:gd name="T20" fmla="*/ 5452 w 5453"/>
              <a:gd name="T21" fmla="*/ 1705 h 1831"/>
              <a:gd name="T22" fmla="*/ 5452 w 5453"/>
              <a:gd name="T23" fmla="*/ 1705 h 1831"/>
              <a:gd name="T24" fmla="*/ 5326 w 5453"/>
              <a:gd name="T25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53" h="1831">
                <a:moveTo>
                  <a:pt x="5326" y="1830"/>
                </a:moveTo>
                <a:lnTo>
                  <a:pt x="126" y="1830"/>
                </a:lnTo>
                <a:lnTo>
                  <a:pt x="126" y="1830"/>
                </a:lnTo>
                <a:cubicBezTo>
                  <a:pt x="57" y="1830"/>
                  <a:pt x="0" y="1774"/>
                  <a:pt x="0" y="1705"/>
                </a:cubicBezTo>
                <a:lnTo>
                  <a:pt x="0" y="125"/>
                </a:lnTo>
                <a:lnTo>
                  <a:pt x="0" y="125"/>
                </a:lnTo>
                <a:cubicBezTo>
                  <a:pt x="0" y="56"/>
                  <a:pt x="57" y="0"/>
                  <a:pt x="126" y="0"/>
                </a:cubicBezTo>
                <a:lnTo>
                  <a:pt x="5326" y="0"/>
                </a:lnTo>
                <a:lnTo>
                  <a:pt x="5326" y="0"/>
                </a:lnTo>
                <a:cubicBezTo>
                  <a:pt x="5395" y="0"/>
                  <a:pt x="5452" y="56"/>
                  <a:pt x="5452" y="125"/>
                </a:cubicBezTo>
                <a:lnTo>
                  <a:pt x="5452" y="1705"/>
                </a:lnTo>
                <a:lnTo>
                  <a:pt x="5452" y="1705"/>
                </a:lnTo>
                <a:cubicBezTo>
                  <a:pt x="5452" y="1774"/>
                  <a:pt x="5395" y="1830"/>
                  <a:pt x="5326" y="18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3">
            <a:extLst>
              <a:ext uri="{FF2B5EF4-FFF2-40B4-BE49-F238E27FC236}">
                <a16:creationId xmlns:a16="http://schemas.microsoft.com/office/drawing/2014/main" id="{8E4A2743-481D-5348-A415-3C8F2D3F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17" y="4078520"/>
            <a:ext cx="6487286" cy="1999469"/>
          </a:xfrm>
          <a:custGeom>
            <a:avLst/>
            <a:gdLst>
              <a:gd name="T0" fmla="*/ 5093 w 5209"/>
              <a:gd name="T1" fmla="*/ 1602 h 1603"/>
              <a:gd name="T2" fmla="*/ 114 w 5209"/>
              <a:gd name="T3" fmla="*/ 1602 h 1603"/>
              <a:gd name="T4" fmla="*/ 114 w 5209"/>
              <a:gd name="T5" fmla="*/ 1602 h 1603"/>
              <a:gd name="T6" fmla="*/ 0 w 5209"/>
              <a:gd name="T7" fmla="*/ 1487 h 1603"/>
              <a:gd name="T8" fmla="*/ 0 w 5209"/>
              <a:gd name="T9" fmla="*/ 115 h 1603"/>
              <a:gd name="T10" fmla="*/ 0 w 5209"/>
              <a:gd name="T11" fmla="*/ 115 h 1603"/>
              <a:gd name="T12" fmla="*/ 114 w 5209"/>
              <a:gd name="T13" fmla="*/ 0 h 1603"/>
              <a:gd name="T14" fmla="*/ 5093 w 5209"/>
              <a:gd name="T15" fmla="*/ 0 h 1603"/>
              <a:gd name="T16" fmla="*/ 5093 w 5209"/>
              <a:gd name="T17" fmla="*/ 0 h 1603"/>
              <a:gd name="T18" fmla="*/ 5208 w 5209"/>
              <a:gd name="T19" fmla="*/ 115 h 1603"/>
              <a:gd name="T20" fmla="*/ 5208 w 5209"/>
              <a:gd name="T21" fmla="*/ 1487 h 1603"/>
              <a:gd name="T22" fmla="*/ 5208 w 5209"/>
              <a:gd name="T23" fmla="*/ 1487 h 1603"/>
              <a:gd name="T24" fmla="*/ 5093 w 5209"/>
              <a:gd name="T25" fmla="*/ 160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9" h="1603">
                <a:moveTo>
                  <a:pt x="5093" y="1602"/>
                </a:moveTo>
                <a:lnTo>
                  <a:pt x="114" y="1602"/>
                </a:lnTo>
                <a:lnTo>
                  <a:pt x="114" y="1602"/>
                </a:lnTo>
                <a:cubicBezTo>
                  <a:pt x="51" y="1602"/>
                  <a:pt x="0" y="1550"/>
                  <a:pt x="0" y="1487"/>
                </a:cubicBezTo>
                <a:lnTo>
                  <a:pt x="0" y="115"/>
                </a:lnTo>
                <a:lnTo>
                  <a:pt x="0" y="115"/>
                </a:lnTo>
                <a:cubicBezTo>
                  <a:pt x="0" y="52"/>
                  <a:pt x="51" y="0"/>
                  <a:pt x="114" y="0"/>
                </a:cubicBezTo>
                <a:lnTo>
                  <a:pt x="5093" y="0"/>
                </a:lnTo>
                <a:lnTo>
                  <a:pt x="5093" y="0"/>
                </a:lnTo>
                <a:cubicBezTo>
                  <a:pt x="5157" y="0"/>
                  <a:pt x="5208" y="52"/>
                  <a:pt x="5208" y="115"/>
                </a:cubicBezTo>
                <a:lnTo>
                  <a:pt x="5208" y="1487"/>
                </a:lnTo>
                <a:lnTo>
                  <a:pt x="5208" y="1487"/>
                </a:lnTo>
                <a:cubicBezTo>
                  <a:pt x="5208" y="1550"/>
                  <a:pt x="5157" y="1602"/>
                  <a:pt x="5093" y="1602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45">
            <a:extLst>
              <a:ext uri="{FF2B5EF4-FFF2-40B4-BE49-F238E27FC236}">
                <a16:creationId xmlns:a16="http://schemas.microsoft.com/office/drawing/2014/main" id="{1F963686-C150-2A4D-877D-3D3A147E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046" y="3919225"/>
            <a:ext cx="5388678" cy="2318066"/>
          </a:xfrm>
          <a:custGeom>
            <a:avLst/>
            <a:gdLst>
              <a:gd name="T0" fmla="*/ 715 w 4327"/>
              <a:gd name="T1" fmla="*/ 1858 h 1859"/>
              <a:gd name="T2" fmla="*/ 4085 w 4327"/>
              <a:gd name="T3" fmla="*/ 1858 h 1859"/>
              <a:gd name="T4" fmla="*/ 4085 w 4327"/>
              <a:gd name="T5" fmla="*/ 1858 h 1859"/>
              <a:gd name="T6" fmla="*/ 4326 w 4327"/>
              <a:gd name="T7" fmla="*/ 1559 h 1859"/>
              <a:gd name="T8" fmla="*/ 4326 w 4327"/>
              <a:gd name="T9" fmla="*/ 299 h 1859"/>
              <a:gd name="T10" fmla="*/ 4326 w 4327"/>
              <a:gd name="T11" fmla="*/ 299 h 1859"/>
              <a:gd name="T12" fmla="*/ 4085 w 4327"/>
              <a:gd name="T13" fmla="*/ 0 h 1859"/>
              <a:gd name="T14" fmla="*/ 716 w 4327"/>
              <a:gd name="T15" fmla="*/ 0 h 1859"/>
              <a:gd name="T16" fmla="*/ 716 w 4327"/>
              <a:gd name="T17" fmla="*/ 0 h 1859"/>
              <a:gd name="T18" fmla="*/ 535 w 4327"/>
              <a:gd name="T19" fmla="*/ 100 h 1859"/>
              <a:gd name="T20" fmla="*/ 81 w 4327"/>
              <a:gd name="T21" fmla="*/ 736 h 1859"/>
              <a:gd name="T22" fmla="*/ 81 w 4327"/>
              <a:gd name="T23" fmla="*/ 736 h 1859"/>
              <a:gd name="T24" fmla="*/ 82 w 4327"/>
              <a:gd name="T25" fmla="*/ 1135 h 1859"/>
              <a:gd name="T26" fmla="*/ 535 w 4327"/>
              <a:gd name="T27" fmla="*/ 1759 h 1859"/>
              <a:gd name="T28" fmla="*/ 535 w 4327"/>
              <a:gd name="T29" fmla="*/ 1759 h 1859"/>
              <a:gd name="T30" fmla="*/ 715 w 4327"/>
              <a:gd name="T31" fmla="*/ 1858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7" h="1859">
                <a:moveTo>
                  <a:pt x="715" y="1858"/>
                </a:moveTo>
                <a:lnTo>
                  <a:pt x="4085" y="1858"/>
                </a:lnTo>
                <a:lnTo>
                  <a:pt x="4085" y="1858"/>
                </a:lnTo>
                <a:cubicBezTo>
                  <a:pt x="4219" y="1858"/>
                  <a:pt x="4326" y="1725"/>
                  <a:pt x="4326" y="1559"/>
                </a:cubicBezTo>
                <a:lnTo>
                  <a:pt x="4326" y="299"/>
                </a:lnTo>
                <a:lnTo>
                  <a:pt x="4326" y="299"/>
                </a:lnTo>
                <a:cubicBezTo>
                  <a:pt x="4326" y="134"/>
                  <a:pt x="4219" y="0"/>
                  <a:pt x="4085" y="0"/>
                </a:cubicBezTo>
                <a:lnTo>
                  <a:pt x="716" y="0"/>
                </a:lnTo>
                <a:lnTo>
                  <a:pt x="716" y="0"/>
                </a:lnTo>
                <a:cubicBezTo>
                  <a:pt x="647" y="0"/>
                  <a:pt x="581" y="37"/>
                  <a:pt x="535" y="100"/>
                </a:cubicBezTo>
                <a:lnTo>
                  <a:pt x="81" y="736"/>
                </a:lnTo>
                <a:lnTo>
                  <a:pt x="81" y="736"/>
                </a:lnTo>
                <a:cubicBezTo>
                  <a:pt x="0" y="850"/>
                  <a:pt x="0" y="1022"/>
                  <a:pt x="82" y="1135"/>
                </a:cubicBezTo>
                <a:lnTo>
                  <a:pt x="535" y="1759"/>
                </a:lnTo>
                <a:lnTo>
                  <a:pt x="535" y="1759"/>
                </a:lnTo>
                <a:cubicBezTo>
                  <a:pt x="581" y="1822"/>
                  <a:pt x="646" y="1858"/>
                  <a:pt x="715" y="18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46">
            <a:extLst>
              <a:ext uri="{FF2B5EF4-FFF2-40B4-BE49-F238E27FC236}">
                <a16:creationId xmlns:a16="http://schemas.microsoft.com/office/drawing/2014/main" id="{4284FB19-9BA7-584A-AFF3-3B972193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837" y="4056550"/>
            <a:ext cx="5064589" cy="2037922"/>
          </a:xfrm>
          <a:custGeom>
            <a:avLst/>
            <a:gdLst>
              <a:gd name="T0" fmla="*/ 672 w 4066"/>
              <a:gd name="T1" fmla="*/ 1634 h 1635"/>
              <a:gd name="T2" fmla="*/ 3838 w 4066"/>
              <a:gd name="T3" fmla="*/ 1634 h 1635"/>
              <a:gd name="T4" fmla="*/ 3838 w 4066"/>
              <a:gd name="T5" fmla="*/ 1634 h 1635"/>
              <a:gd name="T6" fmla="*/ 4065 w 4066"/>
              <a:gd name="T7" fmla="*/ 1371 h 1635"/>
              <a:gd name="T8" fmla="*/ 4065 w 4066"/>
              <a:gd name="T9" fmla="*/ 263 h 1635"/>
              <a:gd name="T10" fmla="*/ 4065 w 4066"/>
              <a:gd name="T11" fmla="*/ 263 h 1635"/>
              <a:gd name="T12" fmla="*/ 3838 w 4066"/>
              <a:gd name="T13" fmla="*/ 0 h 1635"/>
              <a:gd name="T14" fmla="*/ 673 w 4066"/>
              <a:gd name="T15" fmla="*/ 0 h 1635"/>
              <a:gd name="T16" fmla="*/ 673 w 4066"/>
              <a:gd name="T17" fmla="*/ 0 h 1635"/>
              <a:gd name="T18" fmla="*/ 504 w 4066"/>
              <a:gd name="T19" fmla="*/ 88 h 1635"/>
              <a:gd name="T20" fmla="*/ 77 w 4066"/>
              <a:gd name="T21" fmla="*/ 647 h 1635"/>
              <a:gd name="T22" fmla="*/ 77 w 4066"/>
              <a:gd name="T23" fmla="*/ 647 h 1635"/>
              <a:gd name="T24" fmla="*/ 78 w 4066"/>
              <a:gd name="T25" fmla="*/ 999 h 1635"/>
              <a:gd name="T26" fmla="*/ 504 w 4066"/>
              <a:gd name="T27" fmla="*/ 1547 h 1635"/>
              <a:gd name="T28" fmla="*/ 504 w 4066"/>
              <a:gd name="T29" fmla="*/ 1547 h 1635"/>
              <a:gd name="T30" fmla="*/ 672 w 4066"/>
              <a:gd name="T31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66" h="1635">
                <a:moveTo>
                  <a:pt x="672" y="1634"/>
                </a:moveTo>
                <a:lnTo>
                  <a:pt x="3838" y="1634"/>
                </a:lnTo>
                <a:lnTo>
                  <a:pt x="3838" y="1634"/>
                </a:lnTo>
                <a:cubicBezTo>
                  <a:pt x="3964" y="1634"/>
                  <a:pt x="4065" y="1516"/>
                  <a:pt x="4065" y="1371"/>
                </a:cubicBezTo>
                <a:lnTo>
                  <a:pt x="4065" y="263"/>
                </a:lnTo>
                <a:lnTo>
                  <a:pt x="4065" y="263"/>
                </a:lnTo>
                <a:cubicBezTo>
                  <a:pt x="4065" y="118"/>
                  <a:pt x="3964" y="0"/>
                  <a:pt x="3838" y="0"/>
                </a:cubicBezTo>
                <a:lnTo>
                  <a:pt x="673" y="0"/>
                </a:lnTo>
                <a:lnTo>
                  <a:pt x="673" y="0"/>
                </a:lnTo>
                <a:cubicBezTo>
                  <a:pt x="608" y="0"/>
                  <a:pt x="547" y="32"/>
                  <a:pt x="504" y="88"/>
                </a:cubicBezTo>
                <a:lnTo>
                  <a:pt x="77" y="647"/>
                </a:lnTo>
                <a:lnTo>
                  <a:pt x="77" y="647"/>
                </a:lnTo>
                <a:cubicBezTo>
                  <a:pt x="0" y="748"/>
                  <a:pt x="0" y="899"/>
                  <a:pt x="78" y="999"/>
                </a:cubicBezTo>
                <a:lnTo>
                  <a:pt x="504" y="1547"/>
                </a:lnTo>
                <a:lnTo>
                  <a:pt x="504" y="1547"/>
                </a:lnTo>
                <a:cubicBezTo>
                  <a:pt x="547" y="1603"/>
                  <a:pt x="608" y="1634"/>
                  <a:pt x="672" y="1634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91">
            <a:extLst>
              <a:ext uri="{FF2B5EF4-FFF2-40B4-BE49-F238E27FC236}">
                <a16:creationId xmlns:a16="http://schemas.microsoft.com/office/drawing/2014/main" id="{8E9DF954-74B7-E741-BA18-4355B6E75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1" y="6967862"/>
            <a:ext cx="6794901" cy="2285107"/>
          </a:xfrm>
          <a:custGeom>
            <a:avLst/>
            <a:gdLst>
              <a:gd name="T0" fmla="*/ 5326 w 5453"/>
              <a:gd name="T1" fmla="*/ 1832 h 1833"/>
              <a:gd name="T2" fmla="*/ 126 w 5453"/>
              <a:gd name="T3" fmla="*/ 1832 h 1833"/>
              <a:gd name="T4" fmla="*/ 126 w 5453"/>
              <a:gd name="T5" fmla="*/ 1832 h 1833"/>
              <a:gd name="T6" fmla="*/ 0 w 5453"/>
              <a:gd name="T7" fmla="*/ 1706 h 1833"/>
              <a:gd name="T8" fmla="*/ 0 w 5453"/>
              <a:gd name="T9" fmla="*/ 126 h 1833"/>
              <a:gd name="T10" fmla="*/ 0 w 5453"/>
              <a:gd name="T11" fmla="*/ 126 h 1833"/>
              <a:gd name="T12" fmla="*/ 126 w 5453"/>
              <a:gd name="T13" fmla="*/ 0 h 1833"/>
              <a:gd name="T14" fmla="*/ 5326 w 5453"/>
              <a:gd name="T15" fmla="*/ 0 h 1833"/>
              <a:gd name="T16" fmla="*/ 5326 w 5453"/>
              <a:gd name="T17" fmla="*/ 0 h 1833"/>
              <a:gd name="T18" fmla="*/ 5452 w 5453"/>
              <a:gd name="T19" fmla="*/ 126 h 1833"/>
              <a:gd name="T20" fmla="*/ 5452 w 5453"/>
              <a:gd name="T21" fmla="*/ 1706 h 1833"/>
              <a:gd name="T22" fmla="*/ 5452 w 5453"/>
              <a:gd name="T23" fmla="*/ 1706 h 1833"/>
              <a:gd name="T24" fmla="*/ 5326 w 5453"/>
              <a:gd name="T25" fmla="*/ 1832 h 1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53" h="1833">
                <a:moveTo>
                  <a:pt x="5326" y="1832"/>
                </a:moveTo>
                <a:lnTo>
                  <a:pt x="126" y="1832"/>
                </a:lnTo>
                <a:lnTo>
                  <a:pt x="126" y="1832"/>
                </a:lnTo>
                <a:cubicBezTo>
                  <a:pt x="57" y="1832"/>
                  <a:pt x="0" y="1775"/>
                  <a:pt x="0" y="1706"/>
                </a:cubicBezTo>
                <a:lnTo>
                  <a:pt x="0" y="126"/>
                </a:lnTo>
                <a:lnTo>
                  <a:pt x="0" y="126"/>
                </a:lnTo>
                <a:cubicBezTo>
                  <a:pt x="0" y="57"/>
                  <a:pt x="57" y="0"/>
                  <a:pt x="126" y="0"/>
                </a:cubicBezTo>
                <a:lnTo>
                  <a:pt x="5326" y="0"/>
                </a:lnTo>
                <a:lnTo>
                  <a:pt x="5326" y="0"/>
                </a:lnTo>
                <a:cubicBezTo>
                  <a:pt x="5395" y="0"/>
                  <a:pt x="5452" y="57"/>
                  <a:pt x="5452" y="126"/>
                </a:cubicBezTo>
                <a:lnTo>
                  <a:pt x="5452" y="1706"/>
                </a:lnTo>
                <a:lnTo>
                  <a:pt x="5452" y="1706"/>
                </a:lnTo>
                <a:cubicBezTo>
                  <a:pt x="5452" y="1775"/>
                  <a:pt x="5395" y="1832"/>
                  <a:pt x="5326" y="18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92">
            <a:extLst>
              <a:ext uri="{FF2B5EF4-FFF2-40B4-BE49-F238E27FC236}">
                <a16:creationId xmlns:a16="http://schemas.microsoft.com/office/drawing/2014/main" id="{6E8DD71E-3303-5D45-BEFF-45D3EBC9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17" y="7116176"/>
            <a:ext cx="6487286" cy="1999469"/>
          </a:xfrm>
          <a:custGeom>
            <a:avLst/>
            <a:gdLst>
              <a:gd name="T0" fmla="*/ 5093 w 5209"/>
              <a:gd name="T1" fmla="*/ 1602 h 1603"/>
              <a:gd name="T2" fmla="*/ 114 w 5209"/>
              <a:gd name="T3" fmla="*/ 1602 h 1603"/>
              <a:gd name="T4" fmla="*/ 114 w 5209"/>
              <a:gd name="T5" fmla="*/ 1602 h 1603"/>
              <a:gd name="T6" fmla="*/ 0 w 5209"/>
              <a:gd name="T7" fmla="*/ 1487 h 1603"/>
              <a:gd name="T8" fmla="*/ 0 w 5209"/>
              <a:gd name="T9" fmla="*/ 115 h 1603"/>
              <a:gd name="T10" fmla="*/ 0 w 5209"/>
              <a:gd name="T11" fmla="*/ 115 h 1603"/>
              <a:gd name="T12" fmla="*/ 114 w 5209"/>
              <a:gd name="T13" fmla="*/ 0 h 1603"/>
              <a:gd name="T14" fmla="*/ 5093 w 5209"/>
              <a:gd name="T15" fmla="*/ 0 h 1603"/>
              <a:gd name="T16" fmla="*/ 5093 w 5209"/>
              <a:gd name="T17" fmla="*/ 0 h 1603"/>
              <a:gd name="T18" fmla="*/ 5208 w 5209"/>
              <a:gd name="T19" fmla="*/ 115 h 1603"/>
              <a:gd name="T20" fmla="*/ 5208 w 5209"/>
              <a:gd name="T21" fmla="*/ 1487 h 1603"/>
              <a:gd name="T22" fmla="*/ 5208 w 5209"/>
              <a:gd name="T23" fmla="*/ 1487 h 1603"/>
              <a:gd name="T24" fmla="*/ 5093 w 5209"/>
              <a:gd name="T25" fmla="*/ 160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9" h="1603">
                <a:moveTo>
                  <a:pt x="5093" y="1602"/>
                </a:moveTo>
                <a:lnTo>
                  <a:pt x="114" y="1602"/>
                </a:lnTo>
                <a:lnTo>
                  <a:pt x="114" y="1602"/>
                </a:lnTo>
                <a:cubicBezTo>
                  <a:pt x="51" y="1602"/>
                  <a:pt x="0" y="1551"/>
                  <a:pt x="0" y="1487"/>
                </a:cubicBezTo>
                <a:lnTo>
                  <a:pt x="0" y="115"/>
                </a:lnTo>
                <a:lnTo>
                  <a:pt x="0" y="115"/>
                </a:lnTo>
                <a:cubicBezTo>
                  <a:pt x="0" y="52"/>
                  <a:pt x="51" y="0"/>
                  <a:pt x="114" y="0"/>
                </a:cubicBezTo>
                <a:lnTo>
                  <a:pt x="5093" y="0"/>
                </a:lnTo>
                <a:lnTo>
                  <a:pt x="5093" y="0"/>
                </a:lnTo>
                <a:cubicBezTo>
                  <a:pt x="5157" y="0"/>
                  <a:pt x="5208" y="52"/>
                  <a:pt x="5208" y="115"/>
                </a:cubicBezTo>
                <a:lnTo>
                  <a:pt x="5208" y="1487"/>
                </a:lnTo>
                <a:lnTo>
                  <a:pt x="5208" y="1487"/>
                </a:lnTo>
                <a:cubicBezTo>
                  <a:pt x="5208" y="1551"/>
                  <a:pt x="5157" y="1602"/>
                  <a:pt x="5093" y="1602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71">
            <a:extLst>
              <a:ext uri="{FF2B5EF4-FFF2-40B4-BE49-F238E27FC236}">
                <a16:creationId xmlns:a16="http://schemas.microsoft.com/office/drawing/2014/main" id="{3037478E-2B70-5745-885C-3D90BBC4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1" y="10032984"/>
            <a:ext cx="6794901" cy="2279615"/>
          </a:xfrm>
          <a:custGeom>
            <a:avLst/>
            <a:gdLst>
              <a:gd name="T0" fmla="*/ 5326 w 5453"/>
              <a:gd name="T1" fmla="*/ 1831 h 1832"/>
              <a:gd name="T2" fmla="*/ 126 w 5453"/>
              <a:gd name="T3" fmla="*/ 1831 h 1832"/>
              <a:gd name="T4" fmla="*/ 126 w 5453"/>
              <a:gd name="T5" fmla="*/ 1831 h 1832"/>
              <a:gd name="T6" fmla="*/ 0 w 5453"/>
              <a:gd name="T7" fmla="*/ 1705 h 1832"/>
              <a:gd name="T8" fmla="*/ 0 w 5453"/>
              <a:gd name="T9" fmla="*/ 126 h 1832"/>
              <a:gd name="T10" fmla="*/ 0 w 5453"/>
              <a:gd name="T11" fmla="*/ 126 h 1832"/>
              <a:gd name="T12" fmla="*/ 126 w 5453"/>
              <a:gd name="T13" fmla="*/ 0 h 1832"/>
              <a:gd name="T14" fmla="*/ 5326 w 5453"/>
              <a:gd name="T15" fmla="*/ 0 h 1832"/>
              <a:gd name="T16" fmla="*/ 5326 w 5453"/>
              <a:gd name="T17" fmla="*/ 0 h 1832"/>
              <a:gd name="T18" fmla="*/ 5452 w 5453"/>
              <a:gd name="T19" fmla="*/ 126 h 1832"/>
              <a:gd name="T20" fmla="*/ 5452 w 5453"/>
              <a:gd name="T21" fmla="*/ 1705 h 1832"/>
              <a:gd name="T22" fmla="*/ 5452 w 5453"/>
              <a:gd name="T23" fmla="*/ 1705 h 1832"/>
              <a:gd name="T24" fmla="*/ 5326 w 5453"/>
              <a:gd name="T25" fmla="*/ 1831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53" h="1832">
                <a:moveTo>
                  <a:pt x="5326" y="1831"/>
                </a:moveTo>
                <a:lnTo>
                  <a:pt x="126" y="1831"/>
                </a:lnTo>
                <a:lnTo>
                  <a:pt x="126" y="1831"/>
                </a:lnTo>
                <a:cubicBezTo>
                  <a:pt x="57" y="1831"/>
                  <a:pt x="0" y="1774"/>
                  <a:pt x="0" y="1705"/>
                </a:cubicBezTo>
                <a:lnTo>
                  <a:pt x="0" y="126"/>
                </a:lnTo>
                <a:lnTo>
                  <a:pt x="0" y="126"/>
                </a:lnTo>
                <a:cubicBezTo>
                  <a:pt x="0" y="56"/>
                  <a:pt x="57" y="0"/>
                  <a:pt x="126" y="0"/>
                </a:cubicBezTo>
                <a:lnTo>
                  <a:pt x="5326" y="0"/>
                </a:lnTo>
                <a:lnTo>
                  <a:pt x="5326" y="0"/>
                </a:lnTo>
                <a:cubicBezTo>
                  <a:pt x="5395" y="0"/>
                  <a:pt x="5452" y="56"/>
                  <a:pt x="5452" y="126"/>
                </a:cubicBezTo>
                <a:lnTo>
                  <a:pt x="5452" y="1705"/>
                </a:lnTo>
                <a:lnTo>
                  <a:pt x="5452" y="1705"/>
                </a:lnTo>
                <a:cubicBezTo>
                  <a:pt x="5452" y="1774"/>
                  <a:pt x="5395" y="1831"/>
                  <a:pt x="5326" y="18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72">
            <a:extLst>
              <a:ext uri="{FF2B5EF4-FFF2-40B4-BE49-F238E27FC236}">
                <a16:creationId xmlns:a16="http://schemas.microsoft.com/office/drawing/2014/main" id="{BBE57154-7D78-1842-83F7-ABABAC09D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17" y="10175802"/>
            <a:ext cx="6487286" cy="1993978"/>
          </a:xfrm>
          <a:custGeom>
            <a:avLst/>
            <a:gdLst>
              <a:gd name="T0" fmla="*/ 5093 w 5209"/>
              <a:gd name="T1" fmla="*/ 1601 h 1602"/>
              <a:gd name="T2" fmla="*/ 114 w 5209"/>
              <a:gd name="T3" fmla="*/ 1601 h 1602"/>
              <a:gd name="T4" fmla="*/ 114 w 5209"/>
              <a:gd name="T5" fmla="*/ 1601 h 1602"/>
              <a:gd name="T6" fmla="*/ 0 w 5209"/>
              <a:gd name="T7" fmla="*/ 1486 h 1602"/>
              <a:gd name="T8" fmla="*/ 0 w 5209"/>
              <a:gd name="T9" fmla="*/ 114 h 1602"/>
              <a:gd name="T10" fmla="*/ 0 w 5209"/>
              <a:gd name="T11" fmla="*/ 114 h 1602"/>
              <a:gd name="T12" fmla="*/ 114 w 5209"/>
              <a:gd name="T13" fmla="*/ 0 h 1602"/>
              <a:gd name="T14" fmla="*/ 5093 w 5209"/>
              <a:gd name="T15" fmla="*/ 0 h 1602"/>
              <a:gd name="T16" fmla="*/ 5093 w 5209"/>
              <a:gd name="T17" fmla="*/ 0 h 1602"/>
              <a:gd name="T18" fmla="*/ 5208 w 5209"/>
              <a:gd name="T19" fmla="*/ 114 h 1602"/>
              <a:gd name="T20" fmla="*/ 5208 w 5209"/>
              <a:gd name="T21" fmla="*/ 1486 h 1602"/>
              <a:gd name="T22" fmla="*/ 5208 w 5209"/>
              <a:gd name="T23" fmla="*/ 1486 h 1602"/>
              <a:gd name="T24" fmla="*/ 5093 w 5209"/>
              <a:gd name="T25" fmla="*/ 16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9" h="1602">
                <a:moveTo>
                  <a:pt x="5093" y="1601"/>
                </a:moveTo>
                <a:lnTo>
                  <a:pt x="114" y="1601"/>
                </a:lnTo>
                <a:lnTo>
                  <a:pt x="114" y="1601"/>
                </a:lnTo>
                <a:cubicBezTo>
                  <a:pt x="51" y="1601"/>
                  <a:pt x="0" y="1549"/>
                  <a:pt x="0" y="1486"/>
                </a:cubicBezTo>
                <a:lnTo>
                  <a:pt x="0" y="114"/>
                </a:lnTo>
                <a:lnTo>
                  <a:pt x="0" y="114"/>
                </a:lnTo>
                <a:cubicBezTo>
                  <a:pt x="0" y="51"/>
                  <a:pt x="51" y="0"/>
                  <a:pt x="114" y="0"/>
                </a:cubicBezTo>
                <a:lnTo>
                  <a:pt x="5093" y="0"/>
                </a:lnTo>
                <a:lnTo>
                  <a:pt x="5093" y="0"/>
                </a:lnTo>
                <a:cubicBezTo>
                  <a:pt x="5157" y="0"/>
                  <a:pt x="5208" y="51"/>
                  <a:pt x="5208" y="114"/>
                </a:cubicBezTo>
                <a:lnTo>
                  <a:pt x="5208" y="1486"/>
                </a:lnTo>
                <a:lnTo>
                  <a:pt x="5208" y="1486"/>
                </a:lnTo>
                <a:cubicBezTo>
                  <a:pt x="5208" y="1549"/>
                  <a:pt x="5157" y="1601"/>
                  <a:pt x="5093" y="1601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44">
            <a:extLst>
              <a:ext uri="{FF2B5EF4-FFF2-40B4-BE49-F238E27FC236}">
                <a16:creationId xmlns:a16="http://schemas.microsoft.com/office/drawing/2014/main" id="{9687E8AC-205B-144C-8AFD-284F2A81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023" y="3803870"/>
            <a:ext cx="2537788" cy="2537788"/>
          </a:xfrm>
          <a:custGeom>
            <a:avLst/>
            <a:gdLst>
              <a:gd name="T0" fmla="*/ 2038 w 2039"/>
              <a:gd name="T1" fmla="*/ 1019 h 2038"/>
              <a:gd name="T2" fmla="*/ 2038 w 2039"/>
              <a:gd name="T3" fmla="*/ 1019 h 2038"/>
              <a:gd name="T4" fmla="*/ 1019 w 2039"/>
              <a:gd name="T5" fmla="*/ 2037 h 2038"/>
              <a:gd name="T6" fmla="*/ 1019 w 2039"/>
              <a:gd name="T7" fmla="*/ 2037 h 2038"/>
              <a:gd name="T8" fmla="*/ 0 w 2039"/>
              <a:gd name="T9" fmla="*/ 1019 h 2038"/>
              <a:gd name="T10" fmla="*/ 0 w 2039"/>
              <a:gd name="T11" fmla="*/ 1019 h 2038"/>
              <a:gd name="T12" fmla="*/ 1019 w 2039"/>
              <a:gd name="T13" fmla="*/ 0 h 2038"/>
              <a:gd name="T14" fmla="*/ 1019 w 2039"/>
              <a:gd name="T15" fmla="*/ 0 h 2038"/>
              <a:gd name="T16" fmla="*/ 2038 w 2039"/>
              <a:gd name="T17" fmla="*/ 1019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8">
                <a:moveTo>
                  <a:pt x="2038" y="1019"/>
                </a:moveTo>
                <a:lnTo>
                  <a:pt x="2038" y="1019"/>
                </a:lnTo>
                <a:cubicBezTo>
                  <a:pt x="2038" y="1582"/>
                  <a:pt x="1582" y="2037"/>
                  <a:pt x="1019" y="2037"/>
                </a:cubicBezTo>
                <a:lnTo>
                  <a:pt x="1019" y="2037"/>
                </a:lnTo>
                <a:cubicBezTo>
                  <a:pt x="456" y="2037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  <a:lnTo>
                  <a:pt x="1019" y="0"/>
                </a:lnTo>
                <a:cubicBezTo>
                  <a:pt x="1582" y="0"/>
                  <a:pt x="2038" y="456"/>
                  <a:pt x="2038" y="10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45">
            <a:extLst>
              <a:ext uri="{FF2B5EF4-FFF2-40B4-BE49-F238E27FC236}">
                <a16:creationId xmlns:a16="http://schemas.microsoft.com/office/drawing/2014/main" id="{B5AFAADF-3F6B-C341-8281-9CF5629C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842" y="3952184"/>
            <a:ext cx="2246655" cy="2246654"/>
          </a:xfrm>
          <a:custGeom>
            <a:avLst/>
            <a:gdLst>
              <a:gd name="T0" fmla="*/ 1804 w 1805"/>
              <a:gd name="T1" fmla="*/ 902 h 1805"/>
              <a:gd name="T2" fmla="*/ 1804 w 1805"/>
              <a:gd name="T3" fmla="*/ 902 h 1805"/>
              <a:gd name="T4" fmla="*/ 902 w 1805"/>
              <a:gd name="T5" fmla="*/ 1804 h 1805"/>
              <a:gd name="T6" fmla="*/ 902 w 1805"/>
              <a:gd name="T7" fmla="*/ 1804 h 1805"/>
              <a:gd name="T8" fmla="*/ 0 w 1805"/>
              <a:gd name="T9" fmla="*/ 902 h 1805"/>
              <a:gd name="T10" fmla="*/ 0 w 1805"/>
              <a:gd name="T11" fmla="*/ 902 h 1805"/>
              <a:gd name="T12" fmla="*/ 902 w 1805"/>
              <a:gd name="T13" fmla="*/ 0 h 1805"/>
              <a:gd name="T14" fmla="*/ 902 w 1805"/>
              <a:gd name="T15" fmla="*/ 0 h 1805"/>
              <a:gd name="T16" fmla="*/ 1804 w 1805"/>
              <a:gd name="T17" fmla="*/ 902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5" h="1805">
                <a:moveTo>
                  <a:pt x="1804" y="902"/>
                </a:moveTo>
                <a:lnTo>
                  <a:pt x="1804" y="902"/>
                </a:lnTo>
                <a:cubicBezTo>
                  <a:pt x="1804" y="1400"/>
                  <a:pt x="1400" y="1804"/>
                  <a:pt x="902" y="1804"/>
                </a:cubicBezTo>
                <a:lnTo>
                  <a:pt x="902" y="1804"/>
                </a:lnTo>
                <a:cubicBezTo>
                  <a:pt x="404" y="1804"/>
                  <a:pt x="0" y="1400"/>
                  <a:pt x="0" y="902"/>
                </a:cubicBezTo>
                <a:lnTo>
                  <a:pt x="0" y="902"/>
                </a:lnTo>
                <a:cubicBezTo>
                  <a:pt x="0" y="404"/>
                  <a:pt x="404" y="0"/>
                  <a:pt x="902" y="0"/>
                </a:cubicBezTo>
                <a:lnTo>
                  <a:pt x="902" y="0"/>
                </a:lnTo>
                <a:cubicBezTo>
                  <a:pt x="1400" y="0"/>
                  <a:pt x="1804" y="404"/>
                  <a:pt x="1804" y="902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53">
            <a:extLst>
              <a:ext uri="{FF2B5EF4-FFF2-40B4-BE49-F238E27FC236}">
                <a16:creationId xmlns:a16="http://schemas.microsoft.com/office/drawing/2014/main" id="{0D18D984-F564-464B-BD18-6B643F9D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046" y="6956877"/>
            <a:ext cx="5388678" cy="2318066"/>
          </a:xfrm>
          <a:custGeom>
            <a:avLst/>
            <a:gdLst>
              <a:gd name="T0" fmla="*/ 715 w 4327"/>
              <a:gd name="T1" fmla="*/ 1858 h 1859"/>
              <a:gd name="T2" fmla="*/ 4085 w 4327"/>
              <a:gd name="T3" fmla="*/ 1858 h 1859"/>
              <a:gd name="T4" fmla="*/ 4085 w 4327"/>
              <a:gd name="T5" fmla="*/ 1858 h 1859"/>
              <a:gd name="T6" fmla="*/ 4326 w 4327"/>
              <a:gd name="T7" fmla="*/ 1558 h 1859"/>
              <a:gd name="T8" fmla="*/ 4326 w 4327"/>
              <a:gd name="T9" fmla="*/ 299 h 1859"/>
              <a:gd name="T10" fmla="*/ 4326 w 4327"/>
              <a:gd name="T11" fmla="*/ 299 h 1859"/>
              <a:gd name="T12" fmla="*/ 4085 w 4327"/>
              <a:gd name="T13" fmla="*/ 0 h 1859"/>
              <a:gd name="T14" fmla="*/ 716 w 4327"/>
              <a:gd name="T15" fmla="*/ 0 h 1859"/>
              <a:gd name="T16" fmla="*/ 716 w 4327"/>
              <a:gd name="T17" fmla="*/ 0 h 1859"/>
              <a:gd name="T18" fmla="*/ 535 w 4327"/>
              <a:gd name="T19" fmla="*/ 100 h 1859"/>
              <a:gd name="T20" fmla="*/ 81 w 4327"/>
              <a:gd name="T21" fmla="*/ 736 h 1859"/>
              <a:gd name="T22" fmla="*/ 81 w 4327"/>
              <a:gd name="T23" fmla="*/ 736 h 1859"/>
              <a:gd name="T24" fmla="*/ 82 w 4327"/>
              <a:gd name="T25" fmla="*/ 1135 h 1859"/>
              <a:gd name="T26" fmla="*/ 535 w 4327"/>
              <a:gd name="T27" fmla="*/ 1759 h 1859"/>
              <a:gd name="T28" fmla="*/ 535 w 4327"/>
              <a:gd name="T29" fmla="*/ 1759 h 1859"/>
              <a:gd name="T30" fmla="*/ 715 w 4327"/>
              <a:gd name="T31" fmla="*/ 1858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7" h="1859">
                <a:moveTo>
                  <a:pt x="715" y="1858"/>
                </a:moveTo>
                <a:lnTo>
                  <a:pt x="4085" y="1858"/>
                </a:lnTo>
                <a:lnTo>
                  <a:pt x="4085" y="1858"/>
                </a:lnTo>
                <a:cubicBezTo>
                  <a:pt x="4219" y="1858"/>
                  <a:pt x="4326" y="1724"/>
                  <a:pt x="4326" y="1558"/>
                </a:cubicBezTo>
                <a:lnTo>
                  <a:pt x="4326" y="299"/>
                </a:lnTo>
                <a:lnTo>
                  <a:pt x="4326" y="299"/>
                </a:lnTo>
                <a:cubicBezTo>
                  <a:pt x="4326" y="134"/>
                  <a:pt x="4219" y="0"/>
                  <a:pt x="4085" y="0"/>
                </a:cubicBezTo>
                <a:lnTo>
                  <a:pt x="716" y="0"/>
                </a:lnTo>
                <a:lnTo>
                  <a:pt x="716" y="0"/>
                </a:lnTo>
                <a:cubicBezTo>
                  <a:pt x="647" y="0"/>
                  <a:pt x="581" y="36"/>
                  <a:pt x="535" y="100"/>
                </a:cubicBezTo>
                <a:lnTo>
                  <a:pt x="81" y="736"/>
                </a:lnTo>
                <a:lnTo>
                  <a:pt x="81" y="736"/>
                </a:lnTo>
                <a:cubicBezTo>
                  <a:pt x="0" y="850"/>
                  <a:pt x="0" y="1022"/>
                  <a:pt x="82" y="1135"/>
                </a:cubicBezTo>
                <a:lnTo>
                  <a:pt x="535" y="1759"/>
                </a:lnTo>
                <a:lnTo>
                  <a:pt x="535" y="1759"/>
                </a:lnTo>
                <a:cubicBezTo>
                  <a:pt x="581" y="1822"/>
                  <a:pt x="646" y="1858"/>
                  <a:pt x="715" y="18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54">
            <a:extLst>
              <a:ext uri="{FF2B5EF4-FFF2-40B4-BE49-F238E27FC236}">
                <a16:creationId xmlns:a16="http://schemas.microsoft.com/office/drawing/2014/main" id="{96AA43B9-9A6F-8941-AB6A-834EAD4B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837" y="7094204"/>
            <a:ext cx="5064589" cy="2037918"/>
          </a:xfrm>
          <a:custGeom>
            <a:avLst/>
            <a:gdLst>
              <a:gd name="T0" fmla="*/ 672 w 4066"/>
              <a:gd name="T1" fmla="*/ 1634 h 1635"/>
              <a:gd name="T2" fmla="*/ 3838 w 4066"/>
              <a:gd name="T3" fmla="*/ 1634 h 1635"/>
              <a:gd name="T4" fmla="*/ 3838 w 4066"/>
              <a:gd name="T5" fmla="*/ 1634 h 1635"/>
              <a:gd name="T6" fmla="*/ 4065 w 4066"/>
              <a:gd name="T7" fmla="*/ 1371 h 1635"/>
              <a:gd name="T8" fmla="*/ 4065 w 4066"/>
              <a:gd name="T9" fmla="*/ 263 h 1635"/>
              <a:gd name="T10" fmla="*/ 4065 w 4066"/>
              <a:gd name="T11" fmla="*/ 263 h 1635"/>
              <a:gd name="T12" fmla="*/ 3838 w 4066"/>
              <a:gd name="T13" fmla="*/ 0 h 1635"/>
              <a:gd name="T14" fmla="*/ 673 w 4066"/>
              <a:gd name="T15" fmla="*/ 0 h 1635"/>
              <a:gd name="T16" fmla="*/ 673 w 4066"/>
              <a:gd name="T17" fmla="*/ 0 h 1635"/>
              <a:gd name="T18" fmla="*/ 504 w 4066"/>
              <a:gd name="T19" fmla="*/ 88 h 1635"/>
              <a:gd name="T20" fmla="*/ 77 w 4066"/>
              <a:gd name="T21" fmla="*/ 647 h 1635"/>
              <a:gd name="T22" fmla="*/ 77 w 4066"/>
              <a:gd name="T23" fmla="*/ 647 h 1635"/>
              <a:gd name="T24" fmla="*/ 78 w 4066"/>
              <a:gd name="T25" fmla="*/ 998 h 1635"/>
              <a:gd name="T26" fmla="*/ 504 w 4066"/>
              <a:gd name="T27" fmla="*/ 1547 h 1635"/>
              <a:gd name="T28" fmla="*/ 504 w 4066"/>
              <a:gd name="T29" fmla="*/ 1547 h 1635"/>
              <a:gd name="T30" fmla="*/ 672 w 4066"/>
              <a:gd name="T31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66" h="1635">
                <a:moveTo>
                  <a:pt x="672" y="1634"/>
                </a:moveTo>
                <a:lnTo>
                  <a:pt x="3838" y="1634"/>
                </a:lnTo>
                <a:lnTo>
                  <a:pt x="3838" y="1634"/>
                </a:lnTo>
                <a:cubicBezTo>
                  <a:pt x="3964" y="1634"/>
                  <a:pt x="4065" y="1516"/>
                  <a:pt x="4065" y="1371"/>
                </a:cubicBezTo>
                <a:lnTo>
                  <a:pt x="4065" y="263"/>
                </a:lnTo>
                <a:lnTo>
                  <a:pt x="4065" y="263"/>
                </a:lnTo>
                <a:cubicBezTo>
                  <a:pt x="4065" y="118"/>
                  <a:pt x="3964" y="0"/>
                  <a:pt x="3838" y="0"/>
                </a:cubicBezTo>
                <a:lnTo>
                  <a:pt x="673" y="0"/>
                </a:lnTo>
                <a:lnTo>
                  <a:pt x="673" y="0"/>
                </a:lnTo>
                <a:cubicBezTo>
                  <a:pt x="608" y="0"/>
                  <a:pt x="547" y="32"/>
                  <a:pt x="504" y="88"/>
                </a:cubicBezTo>
                <a:lnTo>
                  <a:pt x="77" y="647"/>
                </a:lnTo>
                <a:lnTo>
                  <a:pt x="77" y="647"/>
                </a:lnTo>
                <a:cubicBezTo>
                  <a:pt x="0" y="748"/>
                  <a:pt x="0" y="899"/>
                  <a:pt x="78" y="998"/>
                </a:cubicBezTo>
                <a:lnTo>
                  <a:pt x="504" y="1547"/>
                </a:lnTo>
                <a:lnTo>
                  <a:pt x="504" y="1547"/>
                </a:lnTo>
                <a:cubicBezTo>
                  <a:pt x="547" y="1602"/>
                  <a:pt x="608" y="1634"/>
                  <a:pt x="672" y="1634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99">
            <a:extLst>
              <a:ext uri="{FF2B5EF4-FFF2-40B4-BE49-F238E27FC236}">
                <a16:creationId xmlns:a16="http://schemas.microsoft.com/office/drawing/2014/main" id="{C0C8C276-0383-4941-B462-1C1FB35C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023" y="6841526"/>
            <a:ext cx="2537788" cy="2537788"/>
          </a:xfrm>
          <a:custGeom>
            <a:avLst/>
            <a:gdLst>
              <a:gd name="T0" fmla="*/ 2038 w 2039"/>
              <a:gd name="T1" fmla="*/ 1018 h 2037"/>
              <a:gd name="T2" fmla="*/ 2038 w 2039"/>
              <a:gd name="T3" fmla="*/ 1018 h 2037"/>
              <a:gd name="T4" fmla="*/ 1019 w 2039"/>
              <a:gd name="T5" fmla="*/ 2036 h 2037"/>
              <a:gd name="T6" fmla="*/ 1019 w 2039"/>
              <a:gd name="T7" fmla="*/ 2036 h 2037"/>
              <a:gd name="T8" fmla="*/ 0 w 2039"/>
              <a:gd name="T9" fmla="*/ 1018 h 2037"/>
              <a:gd name="T10" fmla="*/ 0 w 2039"/>
              <a:gd name="T11" fmla="*/ 1018 h 2037"/>
              <a:gd name="T12" fmla="*/ 1019 w 2039"/>
              <a:gd name="T13" fmla="*/ 0 h 2037"/>
              <a:gd name="T14" fmla="*/ 1019 w 2039"/>
              <a:gd name="T15" fmla="*/ 0 h 2037"/>
              <a:gd name="T16" fmla="*/ 2038 w 2039"/>
              <a:gd name="T17" fmla="*/ 101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7">
                <a:moveTo>
                  <a:pt x="2038" y="1018"/>
                </a:moveTo>
                <a:lnTo>
                  <a:pt x="2038" y="1018"/>
                </a:lnTo>
                <a:cubicBezTo>
                  <a:pt x="2038" y="1581"/>
                  <a:pt x="1582" y="2036"/>
                  <a:pt x="1019" y="2036"/>
                </a:cubicBezTo>
                <a:lnTo>
                  <a:pt x="1019" y="2036"/>
                </a:lnTo>
                <a:cubicBezTo>
                  <a:pt x="456" y="2036"/>
                  <a:pt x="0" y="1581"/>
                  <a:pt x="0" y="1018"/>
                </a:cubicBezTo>
                <a:lnTo>
                  <a:pt x="0" y="1018"/>
                </a:lnTo>
                <a:cubicBezTo>
                  <a:pt x="0" y="455"/>
                  <a:pt x="456" y="0"/>
                  <a:pt x="1019" y="0"/>
                </a:cubicBezTo>
                <a:lnTo>
                  <a:pt x="1019" y="0"/>
                </a:lnTo>
                <a:cubicBezTo>
                  <a:pt x="1582" y="0"/>
                  <a:pt x="2038" y="455"/>
                  <a:pt x="2038" y="10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00">
            <a:extLst>
              <a:ext uri="{FF2B5EF4-FFF2-40B4-BE49-F238E27FC236}">
                <a16:creationId xmlns:a16="http://schemas.microsoft.com/office/drawing/2014/main" id="{33298657-23DC-084D-BD3D-E9987166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842" y="6989834"/>
            <a:ext cx="2246655" cy="2246658"/>
          </a:xfrm>
          <a:custGeom>
            <a:avLst/>
            <a:gdLst>
              <a:gd name="T0" fmla="*/ 1804 w 1805"/>
              <a:gd name="T1" fmla="*/ 902 h 1804"/>
              <a:gd name="T2" fmla="*/ 1804 w 1805"/>
              <a:gd name="T3" fmla="*/ 902 h 1804"/>
              <a:gd name="T4" fmla="*/ 902 w 1805"/>
              <a:gd name="T5" fmla="*/ 1803 h 1804"/>
              <a:gd name="T6" fmla="*/ 902 w 1805"/>
              <a:gd name="T7" fmla="*/ 1803 h 1804"/>
              <a:gd name="T8" fmla="*/ 0 w 1805"/>
              <a:gd name="T9" fmla="*/ 902 h 1804"/>
              <a:gd name="T10" fmla="*/ 0 w 1805"/>
              <a:gd name="T11" fmla="*/ 902 h 1804"/>
              <a:gd name="T12" fmla="*/ 902 w 1805"/>
              <a:gd name="T13" fmla="*/ 0 h 1804"/>
              <a:gd name="T14" fmla="*/ 902 w 1805"/>
              <a:gd name="T15" fmla="*/ 0 h 1804"/>
              <a:gd name="T16" fmla="*/ 1804 w 1805"/>
              <a:gd name="T17" fmla="*/ 902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5" h="1804">
                <a:moveTo>
                  <a:pt x="1804" y="902"/>
                </a:moveTo>
                <a:lnTo>
                  <a:pt x="1804" y="902"/>
                </a:lnTo>
                <a:cubicBezTo>
                  <a:pt x="1804" y="1400"/>
                  <a:pt x="1400" y="1803"/>
                  <a:pt x="902" y="1803"/>
                </a:cubicBezTo>
                <a:lnTo>
                  <a:pt x="902" y="1803"/>
                </a:lnTo>
                <a:cubicBezTo>
                  <a:pt x="404" y="1803"/>
                  <a:pt x="0" y="1400"/>
                  <a:pt x="0" y="902"/>
                </a:cubicBezTo>
                <a:lnTo>
                  <a:pt x="0" y="902"/>
                </a:lnTo>
                <a:cubicBezTo>
                  <a:pt x="0" y="404"/>
                  <a:pt x="404" y="0"/>
                  <a:pt x="902" y="0"/>
                </a:cubicBezTo>
                <a:lnTo>
                  <a:pt x="902" y="0"/>
                </a:lnTo>
                <a:cubicBezTo>
                  <a:pt x="1400" y="0"/>
                  <a:pt x="1804" y="404"/>
                  <a:pt x="1804" y="902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08">
            <a:extLst>
              <a:ext uri="{FF2B5EF4-FFF2-40B4-BE49-F238E27FC236}">
                <a16:creationId xmlns:a16="http://schemas.microsoft.com/office/drawing/2014/main" id="{A6AE6C80-5BB1-D248-9342-3F3617BB5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046" y="10016505"/>
            <a:ext cx="5388678" cy="2318066"/>
          </a:xfrm>
          <a:custGeom>
            <a:avLst/>
            <a:gdLst>
              <a:gd name="T0" fmla="*/ 715 w 4327"/>
              <a:gd name="T1" fmla="*/ 1859 h 1860"/>
              <a:gd name="T2" fmla="*/ 4085 w 4327"/>
              <a:gd name="T3" fmla="*/ 1859 h 1860"/>
              <a:gd name="T4" fmla="*/ 4085 w 4327"/>
              <a:gd name="T5" fmla="*/ 1859 h 1860"/>
              <a:gd name="T6" fmla="*/ 4326 w 4327"/>
              <a:gd name="T7" fmla="*/ 1559 h 1860"/>
              <a:gd name="T8" fmla="*/ 4326 w 4327"/>
              <a:gd name="T9" fmla="*/ 299 h 1860"/>
              <a:gd name="T10" fmla="*/ 4326 w 4327"/>
              <a:gd name="T11" fmla="*/ 299 h 1860"/>
              <a:gd name="T12" fmla="*/ 4085 w 4327"/>
              <a:gd name="T13" fmla="*/ 0 h 1860"/>
              <a:gd name="T14" fmla="*/ 716 w 4327"/>
              <a:gd name="T15" fmla="*/ 0 h 1860"/>
              <a:gd name="T16" fmla="*/ 716 w 4327"/>
              <a:gd name="T17" fmla="*/ 0 h 1860"/>
              <a:gd name="T18" fmla="*/ 535 w 4327"/>
              <a:gd name="T19" fmla="*/ 101 h 1860"/>
              <a:gd name="T20" fmla="*/ 81 w 4327"/>
              <a:gd name="T21" fmla="*/ 737 h 1860"/>
              <a:gd name="T22" fmla="*/ 81 w 4327"/>
              <a:gd name="T23" fmla="*/ 737 h 1860"/>
              <a:gd name="T24" fmla="*/ 82 w 4327"/>
              <a:gd name="T25" fmla="*/ 1136 h 1860"/>
              <a:gd name="T26" fmla="*/ 535 w 4327"/>
              <a:gd name="T27" fmla="*/ 1760 h 1860"/>
              <a:gd name="T28" fmla="*/ 535 w 4327"/>
              <a:gd name="T29" fmla="*/ 1760 h 1860"/>
              <a:gd name="T30" fmla="*/ 715 w 4327"/>
              <a:gd name="T31" fmla="*/ 1859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27" h="1860">
                <a:moveTo>
                  <a:pt x="715" y="1859"/>
                </a:moveTo>
                <a:lnTo>
                  <a:pt x="4085" y="1859"/>
                </a:lnTo>
                <a:lnTo>
                  <a:pt x="4085" y="1859"/>
                </a:lnTo>
                <a:cubicBezTo>
                  <a:pt x="4219" y="1859"/>
                  <a:pt x="4326" y="1724"/>
                  <a:pt x="4326" y="1559"/>
                </a:cubicBezTo>
                <a:lnTo>
                  <a:pt x="4326" y="299"/>
                </a:lnTo>
                <a:lnTo>
                  <a:pt x="4326" y="299"/>
                </a:lnTo>
                <a:cubicBezTo>
                  <a:pt x="4326" y="134"/>
                  <a:pt x="4219" y="0"/>
                  <a:pt x="4085" y="0"/>
                </a:cubicBezTo>
                <a:lnTo>
                  <a:pt x="716" y="0"/>
                </a:lnTo>
                <a:lnTo>
                  <a:pt x="716" y="0"/>
                </a:lnTo>
                <a:cubicBezTo>
                  <a:pt x="647" y="0"/>
                  <a:pt x="581" y="36"/>
                  <a:pt x="535" y="101"/>
                </a:cubicBezTo>
                <a:lnTo>
                  <a:pt x="81" y="737"/>
                </a:lnTo>
                <a:lnTo>
                  <a:pt x="81" y="737"/>
                </a:lnTo>
                <a:cubicBezTo>
                  <a:pt x="0" y="850"/>
                  <a:pt x="0" y="1022"/>
                  <a:pt x="82" y="1136"/>
                </a:cubicBezTo>
                <a:lnTo>
                  <a:pt x="535" y="1760"/>
                </a:lnTo>
                <a:lnTo>
                  <a:pt x="535" y="1760"/>
                </a:lnTo>
                <a:cubicBezTo>
                  <a:pt x="581" y="1823"/>
                  <a:pt x="646" y="1859"/>
                  <a:pt x="715" y="18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09">
            <a:extLst>
              <a:ext uri="{FF2B5EF4-FFF2-40B4-BE49-F238E27FC236}">
                <a16:creationId xmlns:a16="http://schemas.microsoft.com/office/drawing/2014/main" id="{AB0F3BE7-D99B-1943-839C-407A9315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3837" y="10159324"/>
            <a:ext cx="5064589" cy="2037918"/>
          </a:xfrm>
          <a:custGeom>
            <a:avLst/>
            <a:gdLst>
              <a:gd name="T0" fmla="*/ 672 w 4066"/>
              <a:gd name="T1" fmla="*/ 1634 h 1635"/>
              <a:gd name="T2" fmla="*/ 3838 w 4066"/>
              <a:gd name="T3" fmla="*/ 1634 h 1635"/>
              <a:gd name="T4" fmla="*/ 3838 w 4066"/>
              <a:gd name="T5" fmla="*/ 1634 h 1635"/>
              <a:gd name="T6" fmla="*/ 4065 w 4066"/>
              <a:gd name="T7" fmla="*/ 1371 h 1635"/>
              <a:gd name="T8" fmla="*/ 4065 w 4066"/>
              <a:gd name="T9" fmla="*/ 263 h 1635"/>
              <a:gd name="T10" fmla="*/ 4065 w 4066"/>
              <a:gd name="T11" fmla="*/ 263 h 1635"/>
              <a:gd name="T12" fmla="*/ 3838 w 4066"/>
              <a:gd name="T13" fmla="*/ 0 h 1635"/>
              <a:gd name="T14" fmla="*/ 673 w 4066"/>
              <a:gd name="T15" fmla="*/ 0 h 1635"/>
              <a:gd name="T16" fmla="*/ 673 w 4066"/>
              <a:gd name="T17" fmla="*/ 0 h 1635"/>
              <a:gd name="T18" fmla="*/ 504 w 4066"/>
              <a:gd name="T19" fmla="*/ 88 h 1635"/>
              <a:gd name="T20" fmla="*/ 77 w 4066"/>
              <a:gd name="T21" fmla="*/ 648 h 1635"/>
              <a:gd name="T22" fmla="*/ 77 w 4066"/>
              <a:gd name="T23" fmla="*/ 648 h 1635"/>
              <a:gd name="T24" fmla="*/ 78 w 4066"/>
              <a:gd name="T25" fmla="*/ 999 h 1635"/>
              <a:gd name="T26" fmla="*/ 504 w 4066"/>
              <a:gd name="T27" fmla="*/ 1548 h 1635"/>
              <a:gd name="T28" fmla="*/ 504 w 4066"/>
              <a:gd name="T29" fmla="*/ 1548 h 1635"/>
              <a:gd name="T30" fmla="*/ 672 w 4066"/>
              <a:gd name="T31" fmla="*/ 1634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66" h="1635">
                <a:moveTo>
                  <a:pt x="672" y="1634"/>
                </a:moveTo>
                <a:lnTo>
                  <a:pt x="3838" y="1634"/>
                </a:lnTo>
                <a:lnTo>
                  <a:pt x="3838" y="1634"/>
                </a:lnTo>
                <a:cubicBezTo>
                  <a:pt x="3964" y="1634"/>
                  <a:pt x="4065" y="1517"/>
                  <a:pt x="4065" y="1371"/>
                </a:cubicBezTo>
                <a:lnTo>
                  <a:pt x="4065" y="263"/>
                </a:lnTo>
                <a:lnTo>
                  <a:pt x="4065" y="263"/>
                </a:lnTo>
                <a:cubicBezTo>
                  <a:pt x="4065" y="118"/>
                  <a:pt x="3964" y="0"/>
                  <a:pt x="3838" y="0"/>
                </a:cubicBezTo>
                <a:lnTo>
                  <a:pt x="673" y="0"/>
                </a:lnTo>
                <a:lnTo>
                  <a:pt x="673" y="0"/>
                </a:lnTo>
                <a:cubicBezTo>
                  <a:pt x="608" y="0"/>
                  <a:pt x="547" y="32"/>
                  <a:pt x="504" y="88"/>
                </a:cubicBezTo>
                <a:lnTo>
                  <a:pt x="77" y="648"/>
                </a:lnTo>
                <a:lnTo>
                  <a:pt x="77" y="648"/>
                </a:lnTo>
                <a:cubicBezTo>
                  <a:pt x="0" y="748"/>
                  <a:pt x="0" y="899"/>
                  <a:pt x="78" y="999"/>
                </a:cubicBezTo>
                <a:lnTo>
                  <a:pt x="504" y="1548"/>
                </a:lnTo>
                <a:lnTo>
                  <a:pt x="504" y="1548"/>
                </a:lnTo>
                <a:cubicBezTo>
                  <a:pt x="547" y="1603"/>
                  <a:pt x="608" y="1634"/>
                  <a:pt x="672" y="1634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454">
            <a:extLst>
              <a:ext uri="{FF2B5EF4-FFF2-40B4-BE49-F238E27FC236}">
                <a16:creationId xmlns:a16="http://schemas.microsoft.com/office/drawing/2014/main" id="{C02B81C3-2894-534E-89EF-40FE174A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023" y="9906644"/>
            <a:ext cx="2537788" cy="2537788"/>
          </a:xfrm>
          <a:custGeom>
            <a:avLst/>
            <a:gdLst>
              <a:gd name="T0" fmla="*/ 2038 w 2039"/>
              <a:gd name="T1" fmla="*/ 1018 h 2038"/>
              <a:gd name="T2" fmla="*/ 2038 w 2039"/>
              <a:gd name="T3" fmla="*/ 1018 h 2038"/>
              <a:gd name="T4" fmla="*/ 1019 w 2039"/>
              <a:gd name="T5" fmla="*/ 2037 h 2038"/>
              <a:gd name="T6" fmla="*/ 1019 w 2039"/>
              <a:gd name="T7" fmla="*/ 2037 h 2038"/>
              <a:gd name="T8" fmla="*/ 0 w 2039"/>
              <a:gd name="T9" fmla="*/ 1018 h 2038"/>
              <a:gd name="T10" fmla="*/ 0 w 2039"/>
              <a:gd name="T11" fmla="*/ 1018 h 2038"/>
              <a:gd name="T12" fmla="*/ 1019 w 2039"/>
              <a:gd name="T13" fmla="*/ 0 h 2038"/>
              <a:gd name="T14" fmla="*/ 1019 w 2039"/>
              <a:gd name="T15" fmla="*/ 0 h 2038"/>
              <a:gd name="T16" fmla="*/ 2038 w 2039"/>
              <a:gd name="T17" fmla="*/ 1018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8">
                <a:moveTo>
                  <a:pt x="2038" y="1018"/>
                </a:moveTo>
                <a:lnTo>
                  <a:pt x="2038" y="1018"/>
                </a:lnTo>
                <a:cubicBezTo>
                  <a:pt x="2038" y="1581"/>
                  <a:pt x="1582" y="2037"/>
                  <a:pt x="1019" y="2037"/>
                </a:cubicBezTo>
                <a:lnTo>
                  <a:pt x="1019" y="2037"/>
                </a:lnTo>
                <a:cubicBezTo>
                  <a:pt x="456" y="2037"/>
                  <a:pt x="0" y="1581"/>
                  <a:pt x="0" y="1018"/>
                </a:cubicBezTo>
                <a:lnTo>
                  <a:pt x="0" y="1018"/>
                </a:lnTo>
                <a:cubicBezTo>
                  <a:pt x="0" y="456"/>
                  <a:pt x="456" y="0"/>
                  <a:pt x="1019" y="0"/>
                </a:cubicBezTo>
                <a:lnTo>
                  <a:pt x="1019" y="0"/>
                </a:lnTo>
                <a:cubicBezTo>
                  <a:pt x="1582" y="0"/>
                  <a:pt x="2038" y="456"/>
                  <a:pt x="2038" y="10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55">
            <a:extLst>
              <a:ext uri="{FF2B5EF4-FFF2-40B4-BE49-F238E27FC236}">
                <a16:creationId xmlns:a16="http://schemas.microsoft.com/office/drawing/2014/main" id="{FE4949E2-C595-524B-87A6-2D04E4E7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842" y="10049464"/>
            <a:ext cx="2246655" cy="2246654"/>
          </a:xfrm>
          <a:custGeom>
            <a:avLst/>
            <a:gdLst>
              <a:gd name="T0" fmla="*/ 1804 w 1805"/>
              <a:gd name="T1" fmla="*/ 901 h 1804"/>
              <a:gd name="T2" fmla="*/ 1804 w 1805"/>
              <a:gd name="T3" fmla="*/ 901 h 1804"/>
              <a:gd name="T4" fmla="*/ 902 w 1805"/>
              <a:gd name="T5" fmla="*/ 1803 h 1804"/>
              <a:gd name="T6" fmla="*/ 902 w 1805"/>
              <a:gd name="T7" fmla="*/ 1803 h 1804"/>
              <a:gd name="T8" fmla="*/ 0 w 1805"/>
              <a:gd name="T9" fmla="*/ 901 h 1804"/>
              <a:gd name="T10" fmla="*/ 0 w 1805"/>
              <a:gd name="T11" fmla="*/ 901 h 1804"/>
              <a:gd name="T12" fmla="*/ 902 w 1805"/>
              <a:gd name="T13" fmla="*/ 0 h 1804"/>
              <a:gd name="T14" fmla="*/ 902 w 1805"/>
              <a:gd name="T15" fmla="*/ 0 h 1804"/>
              <a:gd name="T16" fmla="*/ 1804 w 1805"/>
              <a:gd name="T17" fmla="*/ 901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5" h="1804">
                <a:moveTo>
                  <a:pt x="1804" y="901"/>
                </a:moveTo>
                <a:lnTo>
                  <a:pt x="1804" y="901"/>
                </a:lnTo>
                <a:cubicBezTo>
                  <a:pt x="1804" y="1399"/>
                  <a:pt x="1400" y="1803"/>
                  <a:pt x="902" y="1803"/>
                </a:cubicBezTo>
                <a:lnTo>
                  <a:pt x="902" y="1803"/>
                </a:lnTo>
                <a:cubicBezTo>
                  <a:pt x="404" y="1803"/>
                  <a:pt x="0" y="1399"/>
                  <a:pt x="0" y="901"/>
                </a:cubicBezTo>
                <a:lnTo>
                  <a:pt x="0" y="901"/>
                </a:lnTo>
                <a:cubicBezTo>
                  <a:pt x="0" y="403"/>
                  <a:pt x="404" y="0"/>
                  <a:pt x="902" y="0"/>
                </a:cubicBezTo>
                <a:lnTo>
                  <a:pt x="902" y="0"/>
                </a:lnTo>
                <a:cubicBezTo>
                  <a:pt x="1400" y="0"/>
                  <a:pt x="1804" y="403"/>
                  <a:pt x="1804" y="901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63">
            <a:extLst>
              <a:ext uri="{FF2B5EF4-FFF2-40B4-BE49-F238E27FC236}">
                <a16:creationId xmlns:a16="http://schemas.microsoft.com/office/drawing/2014/main" id="{F32C309C-9206-3F41-BA3E-8DC10FA7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006" y="5072764"/>
            <a:ext cx="477893" cy="5767699"/>
          </a:xfrm>
          <a:custGeom>
            <a:avLst/>
            <a:gdLst>
              <a:gd name="T0" fmla="*/ 383 w 384"/>
              <a:gd name="T1" fmla="*/ 0 h 4632"/>
              <a:gd name="T2" fmla="*/ 0 w 384"/>
              <a:gd name="T3" fmla="*/ 0 h 4632"/>
              <a:gd name="T4" fmla="*/ 0 w 384"/>
              <a:gd name="T5" fmla="*/ 4631 h 4632"/>
              <a:gd name="T6" fmla="*/ 383 w 384"/>
              <a:gd name="T7" fmla="*/ 4631 h 4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632">
                <a:moveTo>
                  <a:pt x="383" y="0"/>
                </a:moveTo>
                <a:lnTo>
                  <a:pt x="0" y="0"/>
                </a:lnTo>
                <a:lnTo>
                  <a:pt x="0" y="4631"/>
                </a:lnTo>
                <a:lnTo>
                  <a:pt x="383" y="4631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Line 464">
            <a:extLst>
              <a:ext uri="{FF2B5EF4-FFF2-40B4-BE49-F238E27FC236}">
                <a16:creationId xmlns:a16="http://schemas.microsoft.com/office/drawing/2014/main" id="{34A37C39-D97F-684D-8E58-C3CA9517D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06" y="8115912"/>
            <a:ext cx="47789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65">
            <a:extLst>
              <a:ext uri="{FF2B5EF4-FFF2-40B4-BE49-F238E27FC236}">
                <a16:creationId xmlns:a16="http://schemas.microsoft.com/office/drawing/2014/main" id="{8388EA02-8538-B44A-A628-A0AD96C1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6307" y="5072764"/>
            <a:ext cx="477896" cy="6100451"/>
          </a:xfrm>
          <a:custGeom>
            <a:avLst/>
            <a:gdLst>
              <a:gd name="T0" fmla="*/ 0 w 384"/>
              <a:gd name="T1" fmla="*/ 0 h 4632"/>
              <a:gd name="T2" fmla="*/ 383 w 384"/>
              <a:gd name="T3" fmla="*/ 0 h 4632"/>
              <a:gd name="T4" fmla="*/ 383 w 384"/>
              <a:gd name="T5" fmla="*/ 4631 h 4632"/>
              <a:gd name="T6" fmla="*/ 0 w 384"/>
              <a:gd name="T7" fmla="*/ 4631 h 4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632">
                <a:moveTo>
                  <a:pt x="0" y="0"/>
                </a:moveTo>
                <a:lnTo>
                  <a:pt x="383" y="0"/>
                </a:lnTo>
                <a:lnTo>
                  <a:pt x="383" y="4631"/>
                </a:lnTo>
                <a:lnTo>
                  <a:pt x="0" y="4631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Line 466">
            <a:extLst>
              <a:ext uri="{FF2B5EF4-FFF2-40B4-BE49-F238E27FC236}">
                <a16:creationId xmlns:a16="http://schemas.microsoft.com/office/drawing/2014/main" id="{2DFBECC1-C271-6B43-8287-C1020038A4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80816" y="8115912"/>
            <a:ext cx="488879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67">
            <a:extLst>
              <a:ext uri="{FF2B5EF4-FFF2-40B4-BE49-F238E27FC236}">
                <a16:creationId xmlns:a16="http://schemas.microsoft.com/office/drawing/2014/main" id="{024316F9-97AD-2D49-9C62-EF6992BD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615" y="5072764"/>
            <a:ext cx="477893" cy="6100452"/>
          </a:xfrm>
          <a:custGeom>
            <a:avLst/>
            <a:gdLst>
              <a:gd name="T0" fmla="*/ 383 w 384"/>
              <a:gd name="T1" fmla="*/ 0 h 4632"/>
              <a:gd name="T2" fmla="*/ 0 w 384"/>
              <a:gd name="T3" fmla="*/ 0 h 4632"/>
              <a:gd name="T4" fmla="*/ 0 w 384"/>
              <a:gd name="T5" fmla="*/ 4631 h 4632"/>
              <a:gd name="T6" fmla="*/ 383 w 384"/>
              <a:gd name="T7" fmla="*/ 4631 h 4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632">
                <a:moveTo>
                  <a:pt x="383" y="0"/>
                </a:moveTo>
                <a:lnTo>
                  <a:pt x="0" y="0"/>
                </a:lnTo>
                <a:lnTo>
                  <a:pt x="0" y="4631"/>
                </a:lnTo>
                <a:lnTo>
                  <a:pt x="383" y="4631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Line 468">
            <a:extLst>
              <a:ext uri="{FF2B5EF4-FFF2-40B4-BE49-F238E27FC236}">
                <a16:creationId xmlns:a16="http://schemas.microsoft.com/office/drawing/2014/main" id="{4A44C7F0-70E3-0A4F-9FAD-C1E5ED4E9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8615" y="8115912"/>
            <a:ext cx="477893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538B3-C412-0C45-8217-5BF44985D3F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F7186-5CE9-CD40-82A6-56F84C16264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FA013-457F-B948-8B4E-A11C1AB555CA}"/>
              </a:ext>
            </a:extLst>
          </p:cNvPr>
          <p:cNvSpPr txBox="1"/>
          <p:nvPr/>
        </p:nvSpPr>
        <p:spPr>
          <a:xfrm>
            <a:off x="2406985" y="7783038"/>
            <a:ext cx="31421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FADC2-C332-0346-AC92-011C252074E3}"/>
              </a:ext>
            </a:extLst>
          </p:cNvPr>
          <p:cNvSpPr txBox="1"/>
          <p:nvPr/>
        </p:nvSpPr>
        <p:spPr>
          <a:xfrm>
            <a:off x="7109419" y="4203776"/>
            <a:ext cx="57640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435B0-64A5-7A41-A137-E18E02D60A52}"/>
              </a:ext>
            </a:extLst>
          </p:cNvPr>
          <p:cNvSpPr txBox="1"/>
          <p:nvPr/>
        </p:nvSpPr>
        <p:spPr>
          <a:xfrm>
            <a:off x="7109418" y="4854849"/>
            <a:ext cx="57641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18F8E-2147-5241-9DDB-E4C783A83DC0}"/>
              </a:ext>
            </a:extLst>
          </p:cNvPr>
          <p:cNvSpPr txBox="1"/>
          <p:nvPr/>
        </p:nvSpPr>
        <p:spPr>
          <a:xfrm>
            <a:off x="7109419" y="7251228"/>
            <a:ext cx="57640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986CE-2740-F94C-902C-5F7B0D75E7CB}"/>
              </a:ext>
            </a:extLst>
          </p:cNvPr>
          <p:cNvSpPr txBox="1"/>
          <p:nvPr/>
        </p:nvSpPr>
        <p:spPr>
          <a:xfrm>
            <a:off x="7109418" y="7902301"/>
            <a:ext cx="57641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085EB-7CB5-4D44-B797-7BDE14CDC514}"/>
              </a:ext>
            </a:extLst>
          </p:cNvPr>
          <p:cNvSpPr txBox="1"/>
          <p:nvPr/>
        </p:nvSpPr>
        <p:spPr>
          <a:xfrm>
            <a:off x="7109419" y="10323201"/>
            <a:ext cx="5764097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F9CAF-732F-BD40-B470-00A2F7963D39}"/>
              </a:ext>
            </a:extLst>
          </p:cNvPr>
          <p:cNvSpPr txBox="1"/>
          <p:nvPr/>
        </p:nvSpPr>
        <p:spPr>
          <a:xfrm>
            <a:off x="7109418" y="10974274"/>
            <a:ext cx="576410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40FEC-730F-1D45-A390-4EAF237CBF0C}"/>
              </a:ext>
            </a:extLst>
          </p:cNvPr>
          <p:cNvSpPr txBox="1"/>
          <p:nvPr/>
        </p:nvSpPr>
        <p:spPr>
          <a:xfrm>
            <a:off x="14101602" y="4741601"/>
            <a:ext cx="23455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53DC5-253A-4E41-9F5A-C5907C279F82}"/>
              </a:ext>
            </a:extLst>
          </p:cNvPr>
          <p:cNvSpPr txBox="1"/>
          <p:nvPr/>
        </p:nvSpPr>
        <p:spPr>
          <a:xfrm>
            <a:off x="14101602" y="7780089"/>
            <a:ext cx="23455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04779-13B0-3D4E-A5C0-FD6F883BCC8B}"/>
              </a:ext>
            </a:extLst>
          </p:cNvPr>
          <p:cNvSpPr txBox="1"/>
          <p:nvPr/>
        </p:nvSpPr>
        <p:spPr>
          <a:xfrm>
            <a:off x="14101602" y="10836092"/>
            <a:ext cx="234556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D92E1-D9C3-6440-9165-5AC825242A3D}"/>
              </a:ext>
            </a:extLst>
          </p:cNvPr>
          <p:cNvSpPr txBox="1"/>
          <p:nvPr/>
        </p:nvSpPr>
        <p:spPr>
          <a:xfrm>
            <a:off x="18150985" y="4226078"/>
            <a:ext cx="380948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CFF7E-4B87-4445-86EB-CDAAC34B558F}"/>
              </a:ext>
            </a:extLst>
          </p:cNvPr>
          <p:cNvSpPr txBox="1"/>
          <p:nvPr/>
        </p:nvSpPr>
        <p:spPr>
          <a:xfrm>
            <a:off x="18150985" y="4877151"/>
            <a:ext cx="38094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8F14E-D8BB-C24E-87B2-EAD777C33666}"/>
              </a:ext>
            </a:extLst>
          </p:cNvPr>
          <p:cNvSpPr txBox="1"/>
          <p:nvPr/>
        </p:nvSpPr>
        <p:spPr>
          <a:xfrm>
            <a:off x="18150985" y="7273530"/>
            <a:ext cx="380948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77A85-8E32-8848-8E63-7C8D2EC1E2FC}"/>
              </a:ext>
            </a:extLst>
          </p:cNvPr>
          <p:cNvSpPr txBox="1"/>
          <p:nvPr/>
        </p:nvSpPr>
        <p:spPr>
          <a:xfrm>
            <a:off x="18150985" y="7924603"/>
            <a:ext cx="38094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3DF33-6800-6F46-9487-D0B799D846AB}"/>
              </a:ext>
            </a:extLst>
          </p:cNvPr>
          <p:cNvSpPr txBox="1"/>
          <p:nvPr/>
        </p:nvSpPr>
        <p:spPr>
          <a:xfrm>
            <a:off x="18150985" y="10345503"/>
            <a:ext cx="380948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FFA98B-175C-AC45-A2CF-63D0AE9B4CEE}"/>
              </a:ext>
            </a:extLst>
          </p:cNvPr>
          <p:cNvSpPr txBox="1"/>
          <p:nvPr/>
        </p:nvSpPr>
        <p:spPr>
          <a:xfrm>
            <a:off x="18150985" y="10996576"/>
            <a:ext cx="380948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144778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">
            <a:extLst>
              <a:ext uri="{FF2B5EF4-FFF2-40B4-BE49-F238E27FC236}">
                <a16:creationId xmlns:a16="http://schemas.microsoft.com/office/drawing/2014/main" id="{FB7DC4A8-5E6D-3541-B21D-48BCADE9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806" y="2112008"/>
            <a:ext cx="9409587" cy="9404095"/>
          </a:xfrm>
          <a:custGeom>
            <a:avLst/>
            <a:gdLst>
              <a:gd name="T0" fmla="*/ 7551 w 7552"/>
              <a:gd name="T1" fmla="*/ 3776 h 7551"/>
              <a:gd name="T2" fmla="*/ 7551 w 7552"/>
              <a:gd name="T3" fmla="*/ 3776 h 7551"/>
              <a:gd name="T4" fmla="*/ 3775 w 7552"/>
              <a:gd name="T5" fmla="*/ 7550 h 7551"/>
              <a:gd name="T6" fmla="*/ 3775 w 7552"/>
              <a:gd name="T7" fmla="*/ 7550 h 7551"/>
              <a:gd name="T8" fmla="*/ 0 w 7552"/>
              <a:gd name="T9" fmla="*/ 3776 h 7551"/>
              <a:gd name="T10" fmla="*/ 0 w 7552"/>
              <a:gd name="T11" fmla="*/ 3776 h 7551"/>
              <a:gd name="T12" fmla="*/ 3775 w 7552"/>
              <a:gd name="T13" fmla="*/ 0 h 7551"/>
              <a:gd name="T14" fmla="*/ 3775 w 7552"/>
              <a:gd name="T15" fmla="*/ 0 h 7551"/>
              <a:gd name="T16" fmla="*/ 7551 w 7552"/>
              <a:gd name="T17" fmla="*/ 3776 h 7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52" h="7551">
                <a:moveTo>
                  <a:pt x="7551" y="3776"/>
                </a:moveTo>
                <a:lnTo>
                  <a:pt x="7551" y="3776"/>
                </a:lnTo>
                <a:cubicBezTo>
                  <a:pt x="7551" y="5860"/>
                  <a:pt x="5860" y="7550"/>
                  <a:pt x="3775" y="7550"/>
                </a:cubicBezTo>
                <a:lnTo>
                  <a:pt x="3775" y="7550"/>
                </a:lnTo>
                <a:cubicBezTo>
                  <a:pt x="1690" y="7550"/>
                  <a:pt x="0" y="5860"/>
                  <a:pt x="0" y="3776"/>
                </a:cubicBezTo>
                <a:lnTo>
                  <a:pt x="0" y="3776"/>
                </a:lnTo>
                <a:cubicBezTo>
                  <a:pt x="0" y="1690"/>
                  <a:pt x="1690" y="0"/>
                  <a:pt x="3775" y="0"/>
                </a:cubicBezTo>
                <a:lnTo>
                  <a:pt x="3775" y="0"/>
                </a:lnTo>
                <a:cubicBezTo>
                  <a:pt x="5860" y="0"/>
                  <a:pt x="7551" y="1690"/>
                  <a:pt x="7551" y="3776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510FCDB0-058E-3244-B976-82E69BBD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029" y="4754168"/>
            <a:ext cx="4229646" cy="4224151"/>
          </a:xfrm>
          <a:custGeom>
            <a:avLst/>
            <a:gdLst>
              <a:gd name="T0" fmla="*/ 1697 w 3394"/>
              <a:gd name="T1" fmla="*/ 3392 h 3393"/>
              <a:gd name="T2" fmla="*/ 0 w 3394"/>
              <a:gd name="T3" fmla="*/ 1696 h 3393"/>
              <a:gd name="T4" fmla="*/ 1697 w 3394"/>
              <a:gd name="T5" fmla="*/ 0 h 3393"/>
              <a:gd name="T6" fmla="*/ 3393 w 3394"/>
              <a:gd name="T7" fmla="*/ 1696 h 3393"/>
              <a:gd name="T8" fmla="*/ 1697 w 3394"/>
              <a:gd name="T9" fmla="*/ 3392 h 3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4" h="3393">
                <a:moveTo>
                  <a:pt x="1697" y="3392"/>
                </a:moveTo>
                <a:lnTo>
                  <a:pt x="0" y="1696"/>
                </a:lnTo>
                <a:lnTo>
                  <a:pt x="1697" y="0"/>
                </a:lnTo>
                <a:lnTo>
                  <a:pt x="3393" y="1696"/>
                </a:lnTo>
                <a:lnTo>
                  <a:pt x="1697" y="33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0742037A-205F-8F45-A9A8-D8D829A0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63" y="4968394"/>
            <a:ext cx="3806682" cy="3806682"/>
          </a:xfrm>
          <a:custGeom>
            <a:avLst/>
            <a:gdLst>
              <a:gd name="T0" fmla="*/ 1528 w 3057"/>
              <a:gd name="T1" fmla="*/ 3056 h 3057"/>
              <a:gd name="T2" fmla="*/ 0 w 3057"/>
              <a:gd name="T3" fmla="*/ 1528 h 3057"/>
              <a:gd name="T4" fmla="*/ 1528 w 3057"/>
              <a:gd name="T5" fmla="*/ 0 h 3057"/>
              <a:gd name="T6" fmla="*/ 3056 w 3057"/>
              <a:gd name="T7" fmla="*/ 1528 h 3057"/>
              <a:gd name="T8" fmla="*/ 1528 w 3057"/>
              <a:gd name="T9" fmla="*/ 3056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7" h="3057">
                <a:moveTo>
                  <a:pt x="1528" y="3056"/>
                </a:moveTo>
                <a:lnTo>
                  <a:pt x="0" y="1528"/>
                </a:lnTo>
                <a:lnTo>
                  <a:pt x="1528" y="0"/>
                </a:lnTo>
                <a:lnTo>
                  <a:pt x="3056" y="1528"/>
                </a:lnTo>
                <a:lnTo>
                  <a:pt x="1528" y="3056"/>
                </a:ln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B4B3E255-0C4F-5143-9FE2-E14A1A237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737" y="832131"/>
            <a:ext cx="3773725" cy="3773721"/>
          </a:xfrm>
          <a:custGeom>
            <a:avLst/>
            <a:gdLst>
              <a:gd name="T0" fmla="*/ 3028 w 3029"/>
              <a:gd name="T1" fmla="*/ 1514 h 3029"/>
              <a:gd name="T2" fmla="*/ 3028 w 3029"/>
              <a:gd name="T3" fmla="*/ 1514 h 3029"/>
              <a:gd name="T4" fmla="*/ 1514 w 3029"/>
              <a:gd name="T5" fmla="*/ 3028 h 3029"/>
              <a:gd name="T6" fmla="*/ 1514 w 3029"/>
              <a:gd name="T7" fmla="*/ 3028 h 3029"/>
              <a:gd name="T8" fmla="*/ 0 w 3029"/>
              <a:gd name="T9" fmla="*/ 1514 h 3029"/>
              <a:gd name="T10" fmla="*/ 0 w 3029"/>
              <a:gd name="T11" fmla="*/ 1514 h 3029"/>
              <a:gd name="T12" fmla="*/ 1514 w 3029"/>
              <a:gd name="T13" fmla="*/ 0 h 3029"/>
              <a:gd name="T14" fmla="*/ 1514 w 3029"/>
              <a:gd name="T15" fmla="*/ 0 h 3029"/>
              <a:gd name="T16" fmla="*/ 3028 w 3029"/>
              <a:gd name="T17" fmla="*/ 1514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9" h="3029">
                <a:moveTo>
                  <a:pt x="3028" y="1514"/>
                </a:moveTo>
                <a:lnTo>
                  <a:pt x="3028" y="1514"/>
                </a:lnTo>
                <a:cubicBezTo>
                  <a:pt x="3028" y="2350"/>
                  <a:pt x="2350" y="3028"/>
                  <a:pt x="1514" y="3028"/>
                </a:cubicBezTo>
                <a:lnTo>
                  <a:pt x="1514" y="3028"/>
                </a:lnTo>
                <a:cubicBezTo>
                  <a:pt x="678" y="3028"/>
                  <a:pt x="0" y="2350"/>
                  <a:pt x="0" y="1514"/>
                </a:cubicBezTo>
                <a:lnTo>
                  <a:pt x="0" y="1514"/>
                </a:lnTo>
                <a:cubicBezTo>
                  <a:pt x="0" y="678"/>
                  <a:pt x="678" y="0"/>
                  <a:pt x="1514" y="0"/>
                </a:cubicBezTo>
                <a:lnTo>
                  <a:pt x="1514" y="0"/>
                </a:lnTo>
                <a:cubicBezTo>
                  <a:pt x="2350" y="0"/>
                  <a:pt x="3028" y="678"/>
                  <a:pt x="3028" y="1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0F650D72-F784-9349-8AE0-BB02BB6D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737" y="9126632"/>
            <a:ext cx="3773725" cy="3773721"/>
          </a:xfrm>
          <a:custGeom>
            <a:avLst/>
            <a:gdLst>
              <a:gd name="T0" fmla="*/ 3028 w 3029"/>
              <a:gd name="T1" fmla="*/ 1515 h 3029"/>
              <a:gd name="T2" fmla="*/ 3028 w 3029"/>
              <a:gd name="T3" fmla="*/ 1515 h 3029"/>
              <a:gd name="T4" fmla="*/ 1514 w 3029"/>
              <a:gd name="T5" fmla="*/ 3028 h 3029"/>
              <a:gd name="T6" fmla="*/ 1514 w 3029"/>
              <a:gd name="T7" fmla="*/ 3028 h 3029"/>
              <a:gd name="T8" fmla="*/ 0 w 3029"/>
              <a:gd name="T9" fmla="*/ 1515 h 3029"/>
              <a:gd name="T10" fmla="*/ 0 w 3029"/>
              <a:gd name="T11" fmla="*/ 1515 h 3029"/>
              <a:gd name="T12" fmla="*/ 1514 w 3029"/>
              <a:gd name="T13" fmla="*/ 0 h 3029"/>
              <a:gd name="T14" fmla="*/ 1514 w 3029"/>
              <a:gd name="T15" fmla="*/ 0 h 3029"/>
              <a:gd name="T16" fmla="*/ 3028 w 3029"/>
              <a:gd name="T17" fmla="*/ 1515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9" h="3029">
                <a:moveTo>
                  <a:pt x="3028" y="1515"/>
                </a:moveTo>
                <a:lnTo>
                  <a:pt x="3028" y="1515"/>
                </a:lnTo>
                <a:cubicBezTo>
                  <a:pt x="3028" y="2350"/>
                  <a:pt x="2350" y="3028"/>
                  <a:pt x="1514" y="3028"/>
                </a:cubicBezTo>
                <a:lnTo>
                  <a:pt x="1514" y="3028"/>
                </a:lnTo>
                <a:cubicBezTo>
                  <a:pt x="678" y="3028"/>
                  <a:pt x="0" y="2350"/>
                  <a:pt x="0" y="1515"/>
                </a:cubicBezTo>
                <a:lnTo>
                  <a:pt x="0" y="1515"/>
                </a:lnTo>
                <a:cubicBezTo>
                  <a:pt x="0" y="678"/>
                  <a:pt x="678" y="0"/>
                  <a:pt x="1514" y="0"/>
                </a:cubicBezTo>
                <a:lnTo>
                  <a:pt x="1514" y="0"/>
                </a:lnTo>
                <a:cubicBezTo>
                  <a:pt x="2350" y="0"/>
                  <a:pt x="3028" y="678"/>
                  <a:pt x="3028" y="15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173FAC1-DDC8-A849-A84E-48750DDE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856" y="4979382"/>
            <a:ext cx="3773725" cy="3768229"/>
          </a:xfrm>
          <a:custGeom>
            <a:avLst/>
            <a:gdLst>
              <a:gd name="T0" fmla="*/ 1514 w 3028"/>
              <a:gd name="T1" fmla="*/ 0 h 3027"/>
              <a:gd name="T2" fmla="*/ 1514 w 3028"/>
              <a:gd name="T3" fmla="*/ 0 h 3027"/>
              <a:gd name="T4" fmla="*/ 3027 w 3028"/>
              <a:gd name="T5" fmla="*/ 1512 h 3027"/>
              <a:gd name="T6" fmla="*/ 3027 w 3028"/>
              <a:gd name="T7" fmla="*/ 1512 h 3027"/>
              <a:gd name="T8" fmla="*/ 1514 w 3028"/>
              <a:gd name="T9" fmla="*/ 3026 h 3027"/>
              <a:gd name="T10" fmla="*/ 1514 w 3028"/>
              <a:gd name="T11" fmla="*/ 3026 h 3027"/>
              <a:gd name="T12" fmla="*/ 0 w 3028"/>
              <a:gd name="T13" fmla="*/ 1512 h 3027"/>
              <a:gd name="T14" fmla="*/ 0 w 3028"/>
              <a:gd name="T15" fmla="*/ 1512 h 3027"/>
              <a:gd name="T16" fmla="*/ 1514 w 3028"/>
              <a:gd name="T17" fmla="*/ 0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8" h="3027">
                <a:moveTo>
                  <a:pt x="1514" y="0"/>
                </a:moveTo>
                <a:lnTo>
                  <a:pt x="1514" y="0"/>
                </a:lnTo>
                <a:cubicBezTo>
                  <a:pt x="2350" y="0"/>
                  <a:pt x="3027" y="677"/>
                  <a:pt x="3027" y="1512"/>
                </a:cubicBezTo>
                <a:lnTo>
                  <a:pt x="3027" y="1512"/>
                </a:lnTo>
                <a:cubicBezTo>
                  <a:pt x="3027" y="2348"/>
                  <a:pt x="2350" y="3026"/>
                  <a:pt x="1514" y="3026"/>
                </a:cubicBezTo>
                <a:lnTo>
                  <a:pt x="1514" y="3026"/>
                </a:lnTo>
                <a:cubicBezTo>
                  <a:pt x="678" y="3026"/>
                  <a:pt x="0" y="2348"/>
                  <a:pt x="0" y="1512"/>
                </a:cubicBezTo>
                <a:lnTo>
                  <a:pt x="0" y="1512"/>
                </a:lnTo>
                <a:cubicBezTo>
                  <a:pt x="0" y="677"/>
                  <a:pt x="678" y="0"/>
                  <a:pt x="15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CC8D0FAB-4D47-AA47-B12D-A2F647F2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971" y="4979382"/>
            <a:ext cx="3773722" cy="3768229"/>
          </a:xfrm>
          <a:custGeom>
            <a:avLst/>
            <a:gdLst>
              <a:gd name="T0" fmla="*/ 1514 w 3029"/>
              <a:gd name="T1" fmla="*/ 0 h 3027"/>
              <a:gd name="T2" fmla="*/ 1514 w 3029"/>
              <a:gd name="T3" fmla="*/ 0 h 3027"/>
              <a:gd name="T4" fmla="*/ 3028 w 3029"/>
              <a:gd name="T5" fmla="*/ 1512 h 3027"/>
              <a:gd name="T6" fmla="*/ 3028 w 3029"/>
              <a:gd name="T7" fmla="*/ 1512 h 3027"/>
              <a:gd name="T8" fmla="*/ 1514 w 3029"/>
              <a:gd name="T9" fmla="*/ 3026 h 3027"/>
              <a:gd name="T10" fmla="*/ 1514 w 3029"/>
              <a:gd name="T11" fmla="*/ 3026 h 3027"/>
              <a:gd name="T12" fmla="*/ 0 w 3029"/>
              <a:gd name="T13" fmla="*/ 1512 h 3027"/>
              <a:gd name="T14" fmla="*/ 0 w 3029"/>
              <a:gd name="T15" fmla="*/ 1512 h 3027"/>
              <a:gd name="T16" fmla="*/ 1514 w 3029"/>
              <a:gd name="T17" fmla="*/ 0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9" h="3027">
                <a:moveTo>
                  <a:pt x="1514" y="0"/>
                </a:moveTo>
                <a:lnTo>
                  <a:pt x="1514" y="0"/>
                </a:lnTo>
                <a:cubicBezTo>
                  <a:pt x="2350" y="0"/>
                  <a:pt x="3028" y="677"/>
                  <a:pt x="3028" y="1512"/>
                </a:cubicBezTo>
                <a:lnTo>
                  <a:pt x="3028" y="1512"/>
                </a:lnTo>
                <a:cubicBezTo>
                  <a:pt x="3028" y="2348"/>
                  <a:pt x="2350" y="3026"/>
                  <a:pt x="1514" y="3026"/>
                </a:cubicBezTo>
                <a:lnTo>
                  <a:pt x="1514" y="3026"/>
                </a:lnTo>
                <a:cubicBezTo>
                  <a:pt x="678" y="3026"/>
                  <a:pt x="0" y="2348"/>
                  <a:pt x="0" y="1512"/>
                </a:cubicBezTo>
                <a:lnTo>
                  <a:pt x="0" y="1512"/>
                </a:lnTo>
                <a:cubicBezTo>
                  <a:pt x="0" y="677"/>
                  <a:pt x="678" y="0"/>
                  <a:pt x="15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53F5351-2EB7-0844-ABFB-1892EAAD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214" y="5182625"/>
            <a:ext cx="3361744" cy="3361744"/>
          </a:xfrm>
          <a:custGeom>
            <a:avLst/>
            <a:gdLst>
              <a:gd name="T0" fmla="*/ 1349 w 2699"/>
              <a:gd name="T1" fmla="*/ 0 h 2697"/>
              <a:gd name="T2" fmla="*/ 1349 w 2699"/>
              <a:gd name="T3" fmla="*/ 0 h 2697"/>
              <a:gd name="T4" fmla="*/ 2698 w 2699"/>
              <a:gd name="T5" fmla="*/ 1348 h 2697"/>
              <a:gd name="T6" fmla="*/ 2698 w 2699"/>
              <a:gd name="T7" fmla="*/ 1348 h 2697"/>
              <a:gd name="T8" fmla="*/ 1349 w 2699"/>
              <a:gd name="T9" fmla="*/ 2696 h 2697"/>
              <a:gd name="T10" fmla="*/ 1349 w 2699"/>
              <a:gd name="T11" fmla="*/ 2696 h 2697"/>
              <a:gd name="T12" fmla="*/ 0 w 2699"/>
              <a:gd name="T13" fmla="*/ 1348 h 2697"/>
              <a:gd name="T14" fmla="*/ 0 w 2699"/>
              <a:gd name="T15" fmla="*/ 1348 h 2697"/>
              <a:gd name="T16" fmla="*/ 1349 w 2699"/>
              <a:gd name="T17" fmla="*/ 0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9" h="2697">
                <a:moveTo>
                  <a:pt x="1349" y="0"/>
                </a:moveTo>
                <a:lnTo>
                  <a:pt x="1349" y="0"/>
                </a:lnTo>
                <a:cubicBezTo>
                  <a:pt x="2093" y="0"/>
                  <a:pt x="2698" y="604"/>
                  <a:pt x="2698" y="1348"/>
                </a:cubicBezTo>
                <a:lnTo>
                  <a:pt x="2698" y="1348"/>
                </a:lnTo>
                <a:cubicBezTo>
                  <a:pt x="2698" y="2093"/>
                  <a:pt x="2093" y="2696"/>
                  <a:pt x="1349" y="2696"/>
                </a:cubicBezTo>
                <a:lnTo>
                  <a:pt x="1349" y="2696"/>
                </a:lnTo>
                <a:cubicBezTo>
                  <a:pt x="604" y="2696"/>
                  <a:pt x="0" y="2093"/>
                  <a:pt x="0" y="1348"/>
                </a:cubicBezTo>
                <a:lnTo>
                  <a:pt x="0" y="1348"/>
                </a:lnTo>
                <a:cubicBezTo>
                  <a:pt x="0" y="604"/>
                  <a:pt x="604" y="0"/>
                  <a:pt x="1349" y="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8EF0391F-6FD6-F14F-BD1A-6E9D30A6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979" y="1035372"/>
            <a:ext cx="3361744" cy="3361744"/>
          </a:xfrm>
          <a:custGeom>
            <a:avLst/>
            <a:gdLst>
              <a:gd name="T0" fmla="*/ 1349 w 2699"/>
              <a:gd name="T1" fmla="*/ 0 h 2698"/>
              <a:gd name="T2" fmla="*/ 1349 w 2699"/>
              <a:gd name="T3" fmla="*/ 0 h 2698"/>
              <a:gd name="T4" fmla="*/ 2698 w 2699"/>
              <a:gd name="T5" fmla="*/ 1349 h 2698"/>
              <a:gd name="T6" fmla="*/ 2698 w 2699"/>
              <a:gd name="T7" fmla="*/ 1349 h 2698"/>
              <a:gd name="T8" fmla="*/ 1349 w 2699"/>
              <a:gd name="T9" fmla="*/ 2697 h 2698"/>
              <a:gd name="T10" fmla="*/ 1349 w 2699"/>
              <a:gd name="T11" fmla="*/ 2697 h 2698"/>
              <a:gd name="T12" fmla="*/ 0 w 2699"/>
              <a:gd name="T13" fmla="*/ 1349 h 2698"/>
              <a:gd name="T14" fmla="*/ 0 w 2699"/>
              <a:gd name="T15" fmla="*/ 1349 h 2698"/>
              <a:gd name="T16" fmla="*/ 1349 w 2699"/>
              <a:gd name="T17" fmla="*/ 0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9" h="2698">
                <a:moveTo>
                  <a:pt x="1349" y="0"/>
                </a:moveTo>
                <a:lnTo>
                  <a:pt x="1349" y="0"/>
                </a:lnTo>
                <a:cubicBezTo>
                  <a:pt x="2094" y="0"/>
                  <a:pt x="2698" y="604"/>
                  <a:pt x="2698" y="1349"/>
                </a:cubicBezTo>
                <a:lnTo>
                  <a:pt x="2698" y="1349"/>
                </a:lnTo>
                <a:cubicBezTo>
                  <a:pt x="2698" y="2094"/>
                  <a:pt x="2094" y="2697"/>
                  <a:pt x="1349" y="2697"/>
                </a:cubicBezTo>
                <a:lnTo>
                  <a:pt x="1349" y="2697"/>
                </a:lnTo>
                <a:cubicBezTo>
                  <a:pt x="604" y="2697"/>
                  <a:pt x="0" y="2094"/>
                  <a:pt x="0" y="1349"/>
                </a:cubicBezTo>
                <a:lnTo>
                  <a:pt x="0" y="1349"/>
                </a:lnTo>
                <a:cubicBezTo>
                  <a:pt x="0" y="604"/>
                  <a:pt x="604" y="0"/>
                  <a:pt x="1349" y="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753EDDFC-61F4-544E-9453-2428C514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099" y="5182625"/>
            <a:ext cx="3361744" cy="3361744"/>
          </a:xfrm>
          <a:custGeom>
            <a:avLst/>
            <a:gdLst>
              <a:gd name="T0" fmla="*/ 1349 w 2698"/>
              <a:gd name="T1" fmla="*/ 0 h 2697"/>
              <a:gd name="T2" fmla="*/ 1349 w 2698"/>
              <a:gd name="T3" fmla="*/ 0 h 2697"/>
              <a:gd name="T4" fmla="*/ 2697 w 2698"/>
              <a:gd name="T5" fmla="*/ 1348 h 2697"/>
              <a:gd name="T6" fmla="*/ 2697 w 2698"/>
              <a:gd name="T7" fmla="*/ 1348 h 2697"/>
              <a:gd name="T8" fmla="*/ 1349 w 2698"/>
              <a:gd name="T9" fmla="*/ 2696 h 2697"/>
              <a:gd name="T10" fmla="*/ 1349 w 2698"/>
              <a:gd name="T11" fmla="*/ 2696 h 2697"/>
              <a:gd name="T12" fmla="*/ 0 w 2698"/>
              <a:gd name="T13" fmla="*/ 1348 h 2697"/>
              <a:gd name="T14" fmla="*/ 0 w 2698"/>
              <a:gd name="T15" fmla="*/ 1348 h 2697"/>
              <a:gd name="T16" fmla="*/ 1349 w 2698"/>
              <a:gd name="T17" fmla="*/ 0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8" h="2697">
                <a:moveTo>
                  <a:pt x="1349" y="0"/>
                </a:moveTo>
                <a:lnTo>
                  <a:pt x="1349" y="0"/>
                </a:lnTo>
                <a:cubicBezTo>
                  <a:pt x="2094" y="0"/>
                  <a:pt x="2697" y="604"/>
                  <a:pt x="2697" y="1348"/>
                </a:cubicBezTo>
                <a:lnTo>
                  <a:pt x="2697" y="1348"/>
                </a:lnTo>
                <a:cubicBezTo>
                  <a:pt x="2697" y="2093"/>
                  <a:pt x="2094" y="2696"/>
                  <a:pt x="1349" y="2696"/>
                </a:cubicBezTo>
                <a:lnTo>
                  <a:pt x="1349" y="2696"/>
                </a:lnTo>
                <a:cubicBezTo>
                  <a:pt x="604" y="2696"/>
                  <a:pt x="0" y="2093"/>
                  <a:pt x="0" y="1348"/>
                </a:cubicBezTo>
                <a:lnTo>
                  <a:pt x="0" y="1348"/>
                </a:lnTo>
                <a:cubicBezTo>
                  <a:pt x="0" y="604"/>
                  <a:pt x="604" y="0"/>
                  <a:pt x="1349" y="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9">
            <a:extLst>
              <a:ext uri="{FF2B5EF4-FFF2-40B4-BE49-F238E27FC236}">
                <a16:creationId xmlns:a16="http://schemas.microsoft.com/office/drawing/2014/main" id="{BC2C418E-B538-104C-A4CD-DCEB03E3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979" y="9335366"/>
            <a:ext cx="3361744" cy="3361744"/>
          </a:xfrm>
          <a:custGeom>
            <a:avLst/>
            <a:gdLst>
              <a:gd name="T0" fmla="*/ 1349 w 2699"/>
              <a:gd name="T1" fmla="*/ 0 h 2698"/>
              <a:gd name="T2" fmla="*/ 1349 w 2699"/>
              <a:gd name="T3" fmla="*/ 0 h 2698"/>
              <a:gd name="T4" fmla="*/ 2698 w 2699"/>
              <a:gd name="T5" fmla="*/ 1349 h 2698"/>
              <a:gd name="T6" fmla="*/ 2698 w 2699"/>
              <a:gd name="T7" fmla="*/ 1349 h 2698"/>
              <a:gd name="T8" fmla="*/ 1349 w 2699"/>
              <a:gd name="T9" fmla="*/ 2697 h 2698"/>
              <a:gd name="T10" fmla="*/ 1349 w 2699"/>
              <a:gd name="T11" fmla="*/ 2697 h 2698"/>
              <a:gd name="T12" fmla="*/ 0 w 2699"/>
              <a:gd name="T13" fmla="*/ 1349 h 2698"/>
              <a:gd name="T14" fmla="*/ 0 w 2699"/>
              <a:gd name="T15" fmla="*/ 1349 h 2698"/>
              <a:gd name="T16" fmla="*/ 1349 w 2699"/>
              <a:gd name="T17" fmla="*/ 0 h 2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9" h="2698">
                <a:moveTo>
                  <a:pt x="1349" y="0"/>
                </a:moveTo>
                <a:lnTo>
                  <a:pt x="1349" y="0"/>
                </a:lnTo>
                <a:cubicBezTo>
                  <a:pt x="2094" y="0"/>
                  <a:pt x="2698" y="603"/>
                  <a:pt x="2698" y="1349"/>
                </a:cubicBezTo>
                <a:lnTo>
                  <a:pt x="2698" y="1349"/>
                </a:lnTo>
                <a:cubicBezTo>
                  <a:pt x="2698" y="2093"/>
                  <a:pt x="2094" y="2697"/>
                  <a:pt x="1349" y="2697"/>
                </a:cubicBezTo>
                <a:lnTo>
                  <a:pt x="1349" y="2697"/>
                </a:lnTo>
                <a:cubicBezTo>
                  <a:pt x="604" y="2697"/>
                  <a:pt x="0" y="2093"/>
                  <a:pt x="0" y="1349"/>
                </a:cubicBezTo>
                <a:lnTo>
                  <a:pt x="0" y="1349"/>
                </a:lnTo>
                <a:cubicBezTo>
                  <a:pt x="0" y="603"/>
                  <a:pt x="604" y="0"/>
                  <a:pt x="1349" y="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5ACD6399-EB1B-4E49-9963-3E580E6D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30" y="931007"/>
            <a:ext cx="3570481" cy="3570481"/>
          </a:xfrm>
          <a:prstGeom prst="roundRect">
            <a:avLst>
              <a:gd name="adj" fmla="val 386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1">
            <a:extLst>
              <a:ext uri="{FF2B5EF4-FFF2-40B4-BE49-F238E27FC236}">
                <a16:creationId xmlns:a16="http://schemas.microsoft.com/office/drawing/2014/main" id="{A05AC38B-0BE7-214D-9C55-F6FF69FA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30" y="9225507"/>
            <a:ext cx="3570481" cy="3570481"/>
          </a:xfrm>
          <a:prstGeom prst="roundRect">
            <a:avLst>
              <a:gd name="adj" fmla="val 426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CE66A17-183C-BC45-A5CE-ABB05BF1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849" y="931007"/>
            <a:ext cx="3570481" cy="3570481"/>
          </a:xfrm>
          <a:prstGeom prst="roundRect">
            <a:avLst>
              <a:gd name="adj" fmla="val 426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052947A3-952D-9F43-A12C-AD6DE2B0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849" y="9225507"/>
            <a:ext cx="3570481" cy="3570481"/>
          </a:xfrm>
          <a:prstGeom prst="roundRect">
            <a:avLst>
              <a:gd name="adj" fmla="val 446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B3E7-FFB1-624D-BF1D-5ACC736354E4}"/>
              </a:ext>
            </a:extLst>
          </p:cNvPr>
          <p:cNvSpPr txBox="1"/>
          <p:nvPr/>
        </p:nvSpPr>
        <p:spPr>
          <a:xfrm>
            <a:off x="1412826" y="5010557"/>
            <a:ext cx="6739254" cy="236988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C787D-BB9E-D64E-9D04-A7E4D12FFC06}"/>
              </a:ext>
            </a:extLst>
          </p:cNvPr>
          <p:cNvSpPr txBox="1"/>
          <p:nvPr/>
        </p:nvSpPr>
        <p:spPr>
          <a:xfrm>
            <a:off x="1420027" y="7480527"/>
            <a:ext cx="6739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ACB84-5BE0-B041-8AC8-D15A5202E0A9}"/>
              </a:ext>
            </a:extLst>
          </p:cNvPr>
          <p:cNvSpPr txBox="1"/>
          <p:nvPr/>
        </p:nvSpPr>
        <p:spPr>
          <a:xfrm>
            <a:off x="14147451" y="6576535"/>
            <a:ext cx="31421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C6282-417F-C64C-955E-B652388F0949}"/>
              </a:ext>
            </a:extLst>
          </p:cNvPr>
          <p:cNvSpPr txBox="1"/>
          <p:nvPr/>
        </p:nvSpPr>
        <p:spPr>
          <a:xfrm>
            <a:off x="14147451" y="2438875"/>
            <a:ext cx="31421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714AF-6842-544D-9777-BD3D0F8CD958}"/>
              </a:ext>
            </a:extLst>
          </p:cNvPr>
          <p:cNvSpPr txBox="1"/>
          <p:nvPr/>
        </p:nvSpPr>
        <p:spPr>
          <a:xfrm>
            <a:off x="14147451" y="10725625"/>
            <a:ext cx="31421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0C4AC-F64C-AA46-9C16-EDCABCD8D989}"/>
              </a:ext>
            </a:extLst>
          </p:cNvPr>
          <p:cNvSpPr txBox="1"/>
          <p:nvPr/>
        </p:nvSpPr>
        <p:spPr>
          <a:xfrm>
            <a:off x="9323991" y="6576535"/>
            <a:ext cx="31421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5CBA1-C759-0243-8CC1-743E425BBC0B}"/>
              </a:ext>
            </a:extLst>
          </p:cNvPr>
          <p:cNvSpPr txBox="1"/>
          <p:nvPr/>
        </p:nvSpPr>
        <p:spPr>
          <a:xfrm>
            <a:off x="19108071" y="6576535"/>
            <a:ext cx="31421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3D879-C6F8-394C-A84A-DB04A948708C}"/>
              </a:ext>
            </a:extLst>
          </p:cNvPr>
          <p:cNvSpPr txBox="1"/>
          <p:nvPr/>
        </p:nvSpPr>
        <p:spPr>
          <a:xfrm>
            <a:off x="9225264" y="1592010"/>
            <a:ext cx="33211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0C081-3AF1-A14D-B788-C8E9A1679299}"/>
              </a:ext>
            </a:extLst>
          </p:cNvPr>
          <p:cNvSpPr txBox="1"/>
          <p:nvPr/>
        </p:nvSpPr>
        <p:spPr>
          <a:xfrm>
            <a:off x="9225264" y="2243421"/>
            <a:ext cx="332115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F04A2-C707-BF42-8551-E86F97EE0B21}"/>
              </a:ext>
            </a:extLst>
          </p:cNvPr>
          <p:cNvSpPr txBox="1"/>
          <p:nvPr/>
        </p:nvSpPr>
        <p:spPr>
          <a:xfrm>
            <a:off x="19022343" y="1592010"/>
            <a:ext cx="33211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FBAA1-17F1-5F4C-9240-57F09B26A771}"/>
              </a:ext>
            </a:extLst>
          </p:cNvPr>
          <p:cNvSpPr txBox="1"/>
          <p:nvPr/>
        </p:nvSpPr>
        <p:spPr>
          <a:xfrm>
            <a:off x="19022343" y="2243421"/>
            <a:ext cx="332115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25F29-3640-F04F-87BB-2CE35CFF93C2}"/>
              </a:ext>
            </a:extLst>
          </p:cNvPr>
          <p:cNvSpPr txBox="1"/>
          <p:nvPr/>
        </p:nvSpPr>
        <p:spPr>
          <a:xfrm>
            <a:off x="9225264" y="9898592"/>
            <a:ext cx="33211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6C1CE-7137-3A4F-A0BE-8A8692B08D47}"/>
              </a:ext>
            </a:extLst>
          </p:cNvPr>
          <p:cNvSpPr txBox="1"/>
          <p:nvPr/>
        </p:nvSpPr>
        <p:spPr>
          <a:xfrm>
            <a:off x="9225264" y="10550003"/>
            <a:ext cx="332115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F6103-8452-EC49-AFF9-C60633E156A2}"/>
              </a:ext>
            </a:extLst>
          </p:cNvPr>
          <p:cNvSpPr txBox="1"/>
          <p:nvPr/>
        </p:nvSpPr>
        <p:spPr>
          <a:xfrm>
            <a:off x="19022343" y="9898592"/>
            <a:ext cx="332115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3D091-B4DC-1A4B-9A5F-1A6C286FE761}"/>
              </a:ext>
            </a:extLst>
          </p:cNvPr>
          <p:cNvSpPr txBox="1"/>
          <p:nvPr/>
        </p:nvSpPr>
        <p:spPr>
          <a:xfrm>
            <a:off x="19022343" y="10550003"/>
            <a:ext cx="332115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4139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222">
            <a:extLst>
              <a:ext uri="{FF2B5EF4-FFF2-40B4-BE49-F238E27FC236}">
                <a16:creationId xmlns:a16="http://schemas.microsoft.com/office/drawing/2014/main" id="{22ED6697-BC07-C04B-BF99-E01EF5CF9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596" y="7835764"/>
            <a:ext cx="0" cy="1389742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224">
            <a:extLst>
              <a:ext uri="{FF2B5EF4-FFF2-40B4-BE49-F238E27FC236}">
                <a16:creationId xmlns:a16="http://schemas.microsoft.com/office/drawing/2014/main" id="{C582A4EB-EA8F-884A-9C0F-339238E32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6243" y="7835764"/>
            <a:ext cx="0" cy="1389742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Line 225">
            <a:extLst>
              <a:ext uri="{FF2B5EF4-FFF2-40B4-BE49-F238E27FC236}">
                <a16:creationId xmlns:a16="http://schemas.microsoft.com/office/drawing/2014/main" id="{E9BBC0E7-52F3-DE4B-BDA5-066B82766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005" y="9225507"/>
            <a:ext cx="1785238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226">
            <a:extLst>
              <a:ext uri="{FF2B5EF4-FFF2-40B4-BE49-F238E27FC236}">
                <a16:creationId xmlns:a16="http://schemas.microsoft.com/office/drawing/2014/main" id="{49B911FB-3BE3-9046-B764-7306195C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1400" y="7835764"/>
            <a:ext cx="0" cy="1389742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Line 228">
            <a:extLst>
              <a:ext uri="{FF2B5EF4-FFF2-40B4-BE49-F238E27FC236}">
                <a16:creationId xmlns:a16="http://schemas.microsoft.com/office/drawing/2014/main" id="{2C51CC40-5F6B-CE44-9D7B-C5E02FD79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2055" y="7835764"/>
            <a:ext cx="0" cy="1389742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Line 229">
            <a:extLst>
              <a:ext uri="{FF2B5EF4-FFF2-40B4-BE49-F238E27FC236}">
                <a16:creationId xmlns:a16="http://schemas.microsoft.com/office/drawing/2014/main" id="{6EC44617-CC70-D846-B8A6-8FA8D3EC8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16812" y="9225507"/>
            <a:ext cx="1785242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Line 229">
            <a:extLst>
              <a:ext uri="{FF2B5EF4-FFF2-40B4-BE49-F238E27FC236}">
                <a16:creationId xmlns:a16="http://schemas.microsoft.com/office/drawing/2014/main" id="{FD473EC7-E5B4-5146-930C-0AB9A357D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1400" y="9225507"/>
            <a:ext cx="1785242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225">
            <a:extLst>
              <a:ext uri="{FF2B5EF4-FFF2-40B4-BE49-F238E27FC236}">
                <a16:creationId xmlns:a16="http://schemas.microsoft.com/office/drawing/2014/main" id="{B85558CD-E58D-B24B-93D1-45A84C10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103" y="9225507"/>
            <a:ext cx="1785238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9A53A237-1BD7-FF4B-822B-B8C066B2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704" y="760720"/>
            <a:ext cx="14814746" cy="2263136"/>
          </a:xfrm>
          <a:prstGeom prst="roundRect">
            <a:avLst>
              <a:gd name="adj" fmla="val 50000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4D20B6B2-8070-9A41-8184-C0266CAD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7224" y="4787127"/>
            <a:ext cx="5009659" cy="3174981"/>
          </a:xfrm>
          <a:custGeom>
            <a:avLst/>
            <a:gdLst>
              <a:gd name="T0" fmla="*/ 4021 w 4022"/>
              <a:gd name="T1" fmla="*/ 2550 h 2551"/>
              <a:gd name="T2" fmla="*/ 0 w 4022"/>
              <a:gd name="T3" fmla="*/ 2550 h 2551"/>
              <a:gd name="T4" fmla="*/ 0 w 4022"/>
              <a:gd name="T5" fmla="*/ 0 h 2551"/>
              <a:gd name="T6" fmla="*/ 4021 w 4022"/>
              <a:gd name="T7" fmla="*/ 0 h 2551"/>
              <a:gd name="T8" fmla="*/ 4021 w 4022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2" h="2551">
                <a:moveTo>
                  <a:pt x="4021" y="2550"/>
                </a:moveTo>
                <a:lnTo>
                  <a:pt x="0" y="2550"/>
                </a:lnTo>
                <a:lnTo>
                  <a:pt x="0" y="0"/>
                </a:lnTo>
                <a:lnTo>
                  <a:pt x="4021" y="0"/>
                </a:lnTo>
                <a:lnTo>
                  <a:pt x="4021" y="25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43">
            <a:extLst>
              <a:ext uri="{FF2B5EF4-FFF2-40B4-BE49-F238E27FC236}">
                <a16:creationId xmlns:a16="http://schemas.microsoft.com/office/drawing/2014/main" id="{F523517D-A9C3-4D49-8F51-E8894807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9221" y="3375410"/>
            <a:ext cx="1845664" cy="1845664"/>
          </a:xfrm>
          <a:custGeom>
            <a:avLst/>
            <a:gdLst>
              <a:gd name="T0" fmla="*/ 1479 w 1480"/>
              <a:gd name="T1" fmla="*/ 739 h 1480"/>
              <a:gd name="T2" fmla="*/ 1479 w 1480"/>
              <a:gd name="T3" fmla="*/ 739 h 1480"/>
              <a:gd name="T4" fmla="*/ 740 w 1480"/>
              <a:gd name="T5" fmla="*/ 1479 h 1480"/>
              <a:gd name="T6" fmla="*/ 740 w 1480"/>
              <a:gd name="T7" fmla="*/ 1479 h 1480"/>
              <a:gd name="T8" fmla="*/ 0 w 1480"/>
              <a:gd name="T9" fmla="*/ 739 h 1480"/>
              <a:gd name="T10" fmla="*/ 0 w 1480"/>
              <a:gd name="T11" fmla="*/ 739 h 1480"/>
              <a:gd name="T12" fmla="*/ 740 w 1480"/>
              <a:gd name="T13" fmla="*/ 0 h 1480"/>
              <a:gd name="T14" fmla="*/ 740 w 1480"/>
              <a:gd name="T15" fmla="*/ 0 h 1480"/>
              <a:gd name="T16" fmla="*/ 1479 w 1480"/>
              <a:gd name="T17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1480">
                <a:moveTo>
                  <a:pt x="1479" y="739"/>
                </a:moveTo>
                <a:lnTo>
                  <a:pt x="1479" y="739"/>
                </a:lnTo>
                <a:cubicBezTo>
                  <a:pt x="1479" y="1148"/>
                  <a:pt x="1148" y="1479"/>
                  <a:pt x="740" y="1479"/>
                </a:cubicBezTo>
                <a:lnTo>
                  <a:pt x="740" y="1479"/>
                </a:lnTo>
                <a:cubicBezTo>
                  <a:pt x="332" y="1479"/>
                  <a:pt x="0" y="1148"/>
                  <a:pt x="0" y="739"/>
                </a:cubicBezTo>
                <a:lnTo>
                  <a:pt x="0" y="739"/>
                </a:lnTo>
                <a:cubicBezTo>
                  <a:pt x="0" y="331"/>
                  <a:pt x="332" y="0"/>
                  <a:pt x="740" y="0"/>
                </a:cubicBezTo>
                <a:lnTo>
                  <a:pt x="740" y="0"/>
                </a:lnTo>
                <a:cubicBezTo>
                  <a:pt x="1148" y="0"/>
                  <a:pt x="1479" y="331"/>
                  <a:pt x="1479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44">
            <a:extLst>
              <a:ext uri="{FF2B5EF4-FFF2-40B4-BE49-F238E27FC236}">
                <a16:creationId xmlns:a16="http://schemas.microsoft.com/office/drawing/2014/main" id="{FFF97416-A035-0B4C-98C9-678520A6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9082" y="3485271"/>
            <a:ext cx="1625943" cy="1625943"/>
          </a:xfrm>
          <a:custGeom>
            <a:avLst/>
            <a:gdLst>
              <a:gd name="T0" fmla="*/ 1304 w 1305"/>
              <a:gd name="T1" fmla="*/ 652 h 1306"/>
              <a:gd name="T2" fmla="*/ 1304 w 1305"/>
              <a:gd name="T3" fmla="*/ 652 h 1306"/>
              <a:gd name="T4" fmla="*/ 652 w 1305"/>
              <a:gd name="T5" fmla="*/ 1305 h 1306"/>
              <a:gd name="T6" fmla="*/ 652 w 1305"/>
              <a:gd name="T7" fmla="*/ 1305 h 1306"/>
              <a:gd name="T8" fmla="*/ 0 w 1305"/>
              <a:gd name="T9" fmla="*/ 652 h 1306"/>
              <a:gd name="T10" fmla="*/ 0 w 1305"/>
              <a:gd name="T11" fmla="*/ 652 h 1306"/>
              <a:gd name="T12" fmla="*/ 652 w 1305"/>
              <a:gd name="T13" fmla="*/ 0 h 1306"/>
              <a:gd name="T14" fmla="*/ 652 w 1305"/>
              <a:gd name="T15" fmla="*/ 0 h 1306"/>
              <a:gd name="T16" fmla="*/ 1304 w 1305"/>
              <a:gd name="T17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6">
                <a:moveTo>
                  <a:pt x="1304" y="652"/>
                </a:moveTo>
                <a:lnTo>
                  <a:pt x="1304" y="652"/>
                </a:lnTo>
                <a:cubicBezTo>
                  <a:pt x="1304" y="1012"/>
                  <a:pt x="1012" y="1305"/>
                  <a:pt x="652" y="1305"/>
                </a:cubicBezTo>
                <a:lnTo>
                  <a:pt x="652" y="1305"/>
                </a:lnTo>
                <a:cubicBezTo>
                  <a:pt x="291" y="1305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2"/>
                  <a:pt x="1304" y="6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D697844-F5FB-8042-80A3-3698D782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7680" y="3798379"/>
            <a:ext cx="992996" cy="992997"/>
          </a:xfrm>
          <a:custGeom>
            <a:avLst/>
            <a:gdLst>
              <a:gd name="connsiteX0" fmla="*/ 215274 w 992996"/>
              <a:gd name="connsiteY0" fmla="*/ 796635 h 992997"/>
              <a:gd name="connsiteX1" fmla="*/ 175456 w 992996"/>
              <a:gd name="connsiteY1" fmla="*/ 836405 h 992997"/>
              <a:gd name="connsiteX2" fmla="*/ 496498 w 992996"/>
              <a:gd name="connsiteY2" fmla="*/ 965656 h 992997"/>
              <a:gd name="connsiteX3" fmla="*/ 817542 w 992996"/>
              <a:gd name="connsiteY3" fmla="*/ 836405 h 992997"/>
              <a:gd name="connsiteX4" fmla="*/ 777724 w 992996"/>
              <a:gd name="connsiteY4" fmla="*/ 796635 h 992997"/>
              <a:gd name="connsiteX5" fmla="*/ 496498 w 992996"/>
              <a:gd name="connsiteY5" fmla="*/ 908487 h 992997"/>
              <a:gd name="connsiteX6" fmla="*/ 215274 w 992996"/>
              <a:gd name="connsiteY6" fmla="*/ 796635 h 992997"/>
              <a:gd name="connsiteX7" fmla="*/ 575546 w 992996"/>
              <a:gd name="connsiteY7" fmla="*/ 556489 h 992997"/>
              <a:gd name="connsiteX8" fmla="*/ 548692 w 992996"/>
              <a:gd name="connsiteY8" fmla="*/ 584376 h 992997"/>
              <a:gd name="connsiteX9" fmla="*/ 575546 w 992996"/>
              <a:gd name="connsiteY9" fmla="*/ 612263 h 992997"/>
              <a:gd name="connsiteX10" fmla="*/ 603622 w 992996"/>
              <a:gd name="connsiteY10" fmla="*/ 584376 h 992997"/>
              <a:gd name="connsiteX11" fmla="*/ 575546 w 992996"/>
              <a:gd name="connsiteY11" fmla="*/ 556489 h 992997"/>
              <a:gd name="connsiteX12" fmla="*/ 575546 w 992996"/>
              <a:gd name="connsiteY12" fmla="*/ 527334 h 992997"/>
              <a:gd name="connsiteX13" fmla="*/ 630478 w 992996"/>
              <a:gd name="connsiteY13" fmla="*/ 584376 h 992997"/>
              <a:gd name="connsiteX14" fmla="*/ 575546 w 992996"/>
              <a:gd name="connsiteY14" fmla="*/ 641418 h 992997"/>
              <a:gd name="connsiteX15" fmla="*/ 521836 w 992996"/>
              <a:gd name="connsiteY15" fmla="*/ 584376 h 992997"/>
              <a:gd name="connsiteX16" fmla="*/ 575546 w 992996"/>
              <a:gd name="connsiteY16" fmla="*/ 527334 h 992997"/>
              <a:gd name="connsiteX17" fmla="*/ 410756 w 992996"/>
              <a:gd name="connsiteY17" fmla="*/ 385120 h 992997"/>
              <a:gd name="connsiteX18" fmla="*/ 383900 w 992996"/>
              <a:gd name="connsiteY18" fmla="*/ 411975 h 992997"/>
              <a:gd name="connsiteX19" fmla="*/ 410756 w 992996"/>
              <a:gd name="connsiteY19" fmla="*/ 438830 h 992997"/>
              <a:gd name="connsiteX20" fmla="*/ 437610 w 992996"/>
              <a:gd name="connsiteY20" fmla="*/ 411975 h 992997"/>
              <a:gd name="connsiteX21" fmla="*/ 410756 w 992996"/>
              <a:gd name="connsiteY21" fmla="*/ 385120 h 992997"/>
              <a:gd name="connsiteX22" fmla="*/ 562004 w 992996"/>
              <a:gd name="connsiteY22" fmla="*/ 359078 h 992997"/>
              <a:gd name="connsiteX23" fmla="*/ 572288 w 992996"/>
              <a:gd name="connsiteY23" fmla="*/ 360798 h 992997"/>
              <a:gd name="connsiteX24" fmla="*/ 577276 w 992996"/>
              <a:gd name="connsiteY24" fmla="*/ 379558 h 992997"/>
              <a:gd name="connsiteX25" fmla="*/ 433910 w 992996"/>
              <a:gd name="connsiteY25" fmla="*/ 628438 h 992997"/>
              <a:gd name="connsiteX26" fmla="*/ 421444 w 992996"/>
              <a:gd name="connsiteY26" fmla="*/ 635942 h 992997"/>
              <a:gd name="connsiteX27" fmla="*/ 415210 w 992996"/>
              <a:gd name="connsiteY27" fmla="*/ 633440 h 992997"/>
              <a:gd name="connsiteX28" fmla="*/ 410224 w 992996"/>
              <a:gd name="connsiteY28" fmla="*/ 614681 h 992997"/>
              <a:gd name="connsiteX29" fmla="*/ 553588 w 992996"/>
              <a:gd name="connsiteY29" fmla="*/ 365801 h 992997"/>
              <a:gd name="connsiteX30" fmla="*/ 562004 w 992996"/>
              <a:gd name="connsiteY30" fmla="*/ 359078 h 992997"/>
              <a:gd name="connsiteX31" fmla="*/ 410756 w 992996"/>
              <a:gd name="connsiteY31" fmla="*/ 357044 h 992997"/>
              <a:gd name="connsiteX32" fmla="*/ 465686 w 992996"/>
              <a:gd name="connsiteY32" fmla="*/ 411975 h 992997"/>
              <a:gd name="connsiteX33" fmla="*/ 410756 w 992996"/>
              <a:gd name="connsiteY33" fmla="*/ 465685 h 992997"/>
              <a:gd name="connsiteX34" fmla="*/ 357046 w 992996"/>
              <a:gd name="connsiteY34" fmla="*/ 411975 h 992997"/>
              <a:gd name="connsiteX35" fmla="*/ 410756 w 992996"/>
              <a:gd name="connsiteY35" fmla="*/ 357044 h 992997"/>
              <a:gd name="connsiteX36" fmla="*/ 496498 w 992996"/>
              <a:gd name="connsiteY36" fmla="*/ 111852 h 992997"/>
              <a:gd name="connsiteX37" fmla="*/ 418884 w 992996"/>
              <a:gd name="connsiteY37" fmla="*/ 119688 h 992997"/>
              <a:gd name="connsiteX38" fmla="*/ 407774 w 992996"/>
              <a:gd name="connsiteY38" fmla="*/ 123142 h 992997"/>
              <a:gd name="connsiteX39" fmla="*/ 346650 w 992996"/>
              <a:gd name="connsiteY39" fmla="*/ 142145 h 992997"/>
              <a:gd name="connsiteX40" fmla="*/ 111992 w 992996"/>
              <a:gd name="connsiteY40" fmla="*/ 495877 h 992997"/>
              <a:gd name="connsiteX41" fmla="*/ 496498 w 992996"/>
              <a:gd name="connsiteY41" fmla="*/ 881145 h 992997"/>
              <a:gd name="connsiteX42" fmla="*/ 881004 w 992996"/>
              <a:gd name="connsiteY42" fmla="*/ 495877 h 992997"/>
              <a:gd name="connsiteX43" fmla="*/ 496498 w 992996"/>
              <a:gd name="connsiteY43" fmla="*/ 111852 h 992997"/>
              <a:gd name="connsiteX44" fmla="*/ 510186 w 992996"/>
              <a:gd name="connsiteY44" fmla="*/ 28585 h 992997"/>
              <a:gd name="connsiteX45" fmla="*/ 510186 w 992996"/>
              <a:gd name="connsiteY45" fmla="*/ 84511 h 992997"/>
              <a:gd name="connsiteX46" fmla="*/ 908380 w 992996"/>
              <a:gd name="connsiteY46" fmla="*/ 495877 h 992997"/>
              <a:gd name="connsiteX47" fmla="*/ 797632 w 992996"/>
              <a:gd name="connsiteY47" fmla="*/ 777993 h 992997"/>
              <a:gd name="connsiteX48" fmla="*/ 837452 w 992996"/>
              <a:gd name="connsiteY48" fmla="*/ 817763 h 992997"/>
              <a:gd name="connsiteX49" fmla="*/ 965620 w 992996"/>
              <a:gd name="connsiteY49" fmla="*/ 495877 h 992997"/>
              <a:gd name="connsiteX50" fmla="*/ 510186 w 992996"/>
              <a:gd name="connsiteY50" fmla="*/ 28585 h 992997"/>
              <a:gd name="connsiteX51" fmla="*/ 482810 w 992996"/>
              <a:gd name="connsiteY51" fmla="*/ 28585 h 992997"/>
              <a:gd name="connsiteX52" fmla="*/ 27376 w 992996"/>
              <a:gd name="connsiteY52" fmla="*/ 495877 h 992997"/>
              <a:gd name="connsiteX53" fmla="*/ 155546 w 992996"/>
              <a:gd name="connsiteY53" fmla="*/ 817763 h 992997"/>
              <a:gd name="connsiteX54" fmla="*/ 195364 w 992996"/>
              <a:gd name="connsiteY54" fmla="*/ 777993 h 992997"/>
              <a:gd name="connsiteX55" fmla="*/ 84618 w 992996"/>
              <a:gd name="connsiteY55" fmla="*/ 495877 h 992997"/>
              <a:gd name="connsiteX56" fmla="*/ 402108 w 992996"/>
              <a:gd name="connsiteY56" fmla="*/ 95203 h 992997"/>
              <a:gd name="connsiteX57" fmla="*/ 433216 w 992996"/>
              <a:gd name="connsiteY57" fmla="*/ 91081 h 992997"/>
              <a:gd name="connsiteX58" fmla="*/ 482810 w 992996"/>
              <a:gd name="connsiteY58" fmla="*/ 84511 h 992997"/>
              <a:gd name="connsiteX59" fmla="*/ 496498 w 992996"/>
              <a:gd name="connsiteY59" fmla="*/ 0 h 992997"/>
              <a:gd name="connsiteX60" fmla="*/ 992996 w 992996"/>
              <a:gd name="connsiteY60" fmla="*/ 495877 h 992997"/>
              <a:gd name="connsiteX61" fmla="*/ 848652 w 992996"/>
              <a:gd name="connsiteY61" fmla="*/ 845104 h 992997"/>
              <a:gd name="connsiteX62" fmla="*/ 847408 w 992996"/>
              <a:gd name="connsiteY62" fmla="*/ 847590 h 992997"/>
              <a:gd name="connsiteX63" fmla="*/ 496498 w 992996"/>
              <a:gd name="connsiteY63" fmla="*/ 992997 h 992997"/>
              <a:gd name="connsiteX64" fmla="*/ 145590 w 992996"/>
              <a:gd name="connsiteY64" fmla="*/ 847590 h 992997"/>
              <a:gd name="connsiteX65" fmla="*/ 144346 w 992996"/>
              <a:gd name="connsiteY65" fmla="*/ 845104 h 992997"/>
              <a:gd name="connsiteX66" fmla="*/ 0 w 992996"/>
              <a:gd name="connsiteY66" fmla="*/ 495877 h 992997"/>
              <a:gd name="connsiteX67" fmla="*/ 496498 w 992996"/>
              <a:gd name="connsiteY67" fmla="*/ 0 h 99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92996" h="992997">
                <a:moveTo>
                  <a:pt x="215274" y="796635"/>
                </a:moveTo>
                <a:lnTo>
                  <a:pt x="175456" y="836405"/>
                </a:lnTo>
                <a:cubicBezTo>
                  <a:pt x="258826" y="915944"/>
                  <a:pt x="372064" y="965656"/>
                  <a:pt x="496498" y="965656"/>
                </a:cubicBezTo>
                <a:cubicBezTo>
                  <a:pt x="620934" y="965656"/>
                  <a:pt x="734170" y="915944"/>
                  <a:pt x="817542" y="836405"/>
                </a:cubicBezTo>
                <a:lnTo>
                  <a:pt x="777724" y="796635"/>
                </a:lnTo>
                <a:cubicBezTo>
                  <a:pt x="704306" y="864989"/>
                  <a:pt x="604758" y="908487"/>
                  <a:pt x="496498" y="908487"/>
                </a:cubicBezTo>
                <a:cubicBezTo>
                  <a:pt x="388240" y="908487"/>
                  <a:pt x="288692" y="864989"/>
                  <a:pt x="215274" y="796635"/>
                </a:cubicBezTo>
                <a:close/>
                <a:moveTo>
                  <a:pt x="575546" y="556489"/>
                </a:moveTo>
                <a:cubicBezTo>
                  <a:pt x="560898" y="556489"/>
                  <a:pt x="548692" y="569165"/>
                  <a:pt x="548692" y="584376"/>
                </a:cubicBezTo>
                <a:cubicBezTo>
                  <a:pt x="548692" y="599587"/>
                  <a:pt x="560898" y="612263"/>
                  <a:pt x="575546" y="612263"/>
                </a:cubicBezTo>
                <a:cubicBezTo>
                  <a:pt x="590194" y="612263"/>
                  <a:pt x="603622" y="599587"/>
                  <a:pt x="603622" y="584376"/>
                </a:cubicBezTo>
                <a:cubicBezTo>
                  <a:pt x="603622" y="569165"/>
                  <a:pt x="590194" y="556489"/>
                  <a:pt x="575546" y="556489"/>
                </a:cubicBezTo>
                <a:close/>
                <a:moveTo>
                  <a:pt x="575546" y="527334"/>
                </a:moveTo>
                <a:cubicBezTo>
                  <a:pt x="606064" y="527334"/>
                  <a:pt x="630478" y="552686"/>
                  <a:pt x="630478" y="584376"/>
                </a:cubicBezTo>
                <a:cubicBezTo>
                  <a:pt x="630478" y="614798"/>
                  <a:pt x="606064" y="641418"/>
                  <a:pt x="575546" y="641418"/>
                </a:cubicBezTo>
                <a:cubicBezTo>
                  <a:pt x="546250" y="641418"/>
                  <a:pt x="521836" y="614798"/>
                  <a:pt x="521836" y="584376"/>
                </a:cubicBezTo>
                <a:cubicBezTo>
                  <a:pt x="521836" y="552686"/>
                  <a:pt x="546250" y="527334"/>
                  <a:pt x="575546" y="527334"/>
                </a:cubicBezTo>
                <a:close/>
                <a:moveTo>
                  <a:pt x="410756" y="385120"/>
                </a:moveTo>
                <a:cubicBezTo>
                  <a:pt x="396108" y="385120"/>
                  <a:pt x="383900" y="396106"/>
                  <a:pt x="383900" y="411975"/>
                </a:cubicBezTo>
                <a:cubicBezTo>
                  <a:pt x="383900" y="426623"/>
                  <a:pt x="396108" y="438830"/>
                  <a:pt x="410756" y="438830"/>
                </a:cubicBezTo>
                <a:cubicBezTo>
                  <a:pt x="426624" y="438830"/>
                  <a:pt x="437610" y="426623"/>
                  <a:pt x="437610" y="411975"/>
                </a:cubicBezTo>
                <a:cubicBezTo>
                  <a:pt x="437610" y="396106"/>
                  <a:pt x="426624" y="385120"/>
                  <a:pt x="410756" y="385120"/>
                </a:cubicBezTo>
                <a:close/>
                <a:moveTo>
                  <a:pt x="562004" y="359078"/>
                </a:moveTo>
                <a:cubicBezTo>
                  <a:pt x="565432" y="358297"/>
                  <a:pt x="569172" y="358922"/>
                  <a:pt x="572288" y="360798"/>
                </a:cubicBezTo>
                <a:cubicBezTo>
                  <a:pt x="578522" y="364550"/>
                  <a:pt x="581016" y="373305"/>
                  <a:pt x="577276" y="379558"/>
                </a:cubicBezTo>
                <a:lnTo>
                  <a:pt x="433910" y="628438"/>
                </a:lnTo>
                <a:cubicBezTo>
                  <a:pt x="431418" y="633440"/>
                  <a:pt x="426430" y="635942"/>
                  <a:pt x="421444" y="635942"/>
                </a:cubicBezTo>
                <a:cubicBezTo>
                  <a:pt x="418950" y="635942"/>
                  <a:pt x="416458" y="634691"/>
                  <a:pt x="415210" y="633440"/>
                </a:cubicBezTo>
                <a:cubicBezTo>
                  <a:pt x="408978" y="630939"/>
                  <a:pt x="406484" y="622184"/>
                  <a:pt x="410224" y="614681"/>
                </a:cubicBezTo>
                <a:lnTo>
                  <a:pt x="553588" y="365801"/>
                </a:lnTo>
                <a:cubicBezTo>
                  <a:pt x="555458" y="362049"/>
                  <a:pt x="558576" y="359860"/>
                  <a:pt x="562004" y="359078"/>
                </a:cubicBezTo>
                <a:close/>
                <a:moveTo>
                  <a:pt x="410756" y="357044"/>
                </a:moveTo>
                <a:cubicBezTo>
                  <a:pt x="441272" y="357044"/>
                  <a:pt x="465686" y="381458"/>
                  <a:pt x="465686" y="411975"/>
                </a:cubicBezTo>
                <a:cubicBezTo>
                  <a:pt x="465686" y="441271"/>
                  <a:pt x="441272" y="465685"/>
                  <a:pt x="410756" y="465685"/>
                </a:cubicBezTo>
                <a:cubicBezTo>
                  <a:pt x="381460" y="465685"/>
                  <a:pt x="357046" y="441271"/>
                  <a:pt x="357046" y="411975"/>
                </a:cubicBezTo>
                <a:cubicBezTo>
                  <a:pt x="357046" y="381458"/>
                  <a:pt x="381460" y="357044"/>
                  <a:pt x="410756" y="357044"/>
                </a:cubicBezTo>
                <a:close/>
                <a:moveTo>
                  <a:pt x="496498" y="111852"/>
                </a:moveTo>
                <a:cubicBezTo>
                  <a:pt x="469900" y="111852"/>
                  <a:pt x="443944" y="114551"/>
                  <a:pt x="418884" y="119688"/>
                </a:cubicBezTo>
                <a:lnTo>
                  <a:pt x="407774" y="123142"/>
                </a:lnTo>
                <a:lnTo>
                  <a:pt x="346650" y="142145"/>
                </a:lnTo>
                <a:cubicBezTo>
                  <a:pt x="208586" y="200635"/>
                  <a:pt x="111992" y="337420"/>
                  <a:pt x="111992" y="495877"/>
                </a:cubicBezTo>
                <a:cubicBezTo>
                  <a:pt x="111992" y="708396"/>
                  <a:pt x="283714" y="881145"/>
                  <a:pt x="496498" y="881145"/>
                </a:cubicBezTo>
                <a:cubicBezTo>
                  <a:pt x="708040" y="881145"/>
                  <a:pt x="881004" y="708396"/>
                  <a:pt x="881004" y="495877"/>
                </a:cubicBezTo>
                <a:cubicBezTo>
                  <a:pt x="881004" y="284601"/>
                  <a:pt x="708040" y="111852"/>
                  <a:pt x="496498" y="111852"/>
                </a:cubicBezTo>
                <a:close/>
                <a:moveTo>
                  <a:pt x="510186" y="28585"/>
                </a:moveTo>
                <a:lnTo>
                  <a:pt x="510186" y="84511"/>
                </a:lnTo>
                <a:cubicBezTo>
                  <a:pt x="731682" y="91967"/>
                  <a:pt x="908380" y="273416"/>
                  <a:pt x="908380" y="495877"/>
                </a:cubicBezTo>
                <a:cubicBezTo>
                  <a:pt x="908380" y="605244"/>
                  <a:pt x="866072" y="703425"/>
                  <a:pt x="797632" y="777993"/>
                </a:cubicBezTo>
                <a:lnTo>
                  <a:pt x="837452" y="817763"/>
                </a:lnTo>
                <a:cubicBezTo>
                  <a:pt x="917090" y="733252"/>
                  <a:pt x="965620" y="621400"/>
                  <a:pt x="965620" y="495877"/>
                </a:cubicBezTo>
                <a:cubicBezTo>
                  <a:pt x="965620" y="242346"/>
                  <a:pt x="762790" y="36041"/>
                  <a:pt x="510186" y="28585"/>
                </a:cubicBezTo>
                <a:close/>
                <a:moveTo>
                  <a:pt x="482810" y="28585"/>
                </a:moveTo>
                <a:cubicBezTo>
                  <a:pt x="230206" y="36041"/>
                  <a:pt x="27376" y="242346"/>
                  <a:pt x="27376" y="495877"/>
                </a:cubicBezTo>
                <a:cubicBezTo>
                  <a:pt x="27376" y="621400"/>
                  <a:pt x="75906" y="733252"/>
                  <a:pt x="155546" y="817763"/>
                </a:cubicBezTo>
                <a:lnTo>
                  <a:pt x="195364" y="777993"/>
                </a:lnTo>
                <a:cubicBezTo>
                  <a:pt x="125680" y="703425"/>
                  <a:pt x="84618" y="605244"/>
                  <a:pt x="84618" y="495877"/>
                </a:cubicBezTo>
                <a:cubicBezTo>
                  <a:pt x="84618" y="301224"/>
                  <a:pt x="219902" y="137970"/>
                  <a:pt x="402108" y="95203"/>
                </a:cubicBezTo>
                <a:lnTo>
                  <a:pt x="433216" y="91081"/>
                </a:lnTo>
                <a:lnTo>
                  <a:pt x="482810" y="84511"/>
                </a:lnTo>
                <a:close/>
                <a:moveTo>
                  <a:pt x="496498" y="0"/>
                </a:moveTo>
                <a:cubicBezTo>
                  <a:pt x="770256" y="0"/>
                  <a:pt x="992996" y="222461"/>
                  <a:pt x="992996" y="495877"/>
                </a:cubicBezTo>
                <a:cubicBezTo>
                  <a:pt x="992996" y="632585"/>
                  <a:pt x="938244" y="755623"/>
                  <a:pt x="848652" y="845104"/>
                </a:cubicBezTo>
                <a:cubicBezTo>
                  <a:pt x="848652" y="846347"/>
                  <a:pt x="848652" y="846347"/>
                  <a:pt x="847408" y="847590"/>
                </a:cubicBezTo>
                <a:cubicBezTo>
                  <a:pt x="756570" y="937071"/>
                  <a:pt x="633378" y="992997"/>
                  <a:pt x="496498" y="992997"/>
                </a:cubicBezTo>
                <a:cubicBezTo>
                  <a:pt x="359620" y="992997"/>
                  <a:pt x="235184" y="937071"/>
                  <a:pt x="145590" y="847590"/>
                </a:cubicBezTo>
                <a:cubicBezTo>
                  <a:pt x="144346" y="846347"/>
                  <a:pt x="144346" y="846347"/>
                  <a:pt x="144346" y="845104"/>
                </a:cubicBezTo>
                <a:cubicBezTo>
                  <a:pt x="54752" y="755623"/>
                  <a:pt x="0" y="632585"/>
                  <a:pt x="0" y="495877"/>
                </a:cubicBezTo>
                <a:cubicBezTo>
                  <a:pt x="0" y="222461"/>
                  <a:pt x="221496" y="0"/>
                  <a:pt x="496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49">
            <a:extLst>
              <a:ext uri="{FF2B5EF4-FFF2-40B4-BE49-F238E27FC236}">
                <a16:creationId xmlns:a16="http://schemas.microsoft.com/office/drawing/2014/main" id="{D4B61749-D10E-8F4F-927C-CBC25230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764" y="4787127"/>
            <a:ext cx="5009659" cy="3174981"/>
          </a:xfrm>
          <a:custGeom>
            <a:avLst/>
            <a:gdLst>
              <a:gd name="T0" fmla="*/ 4021 w 4022"/>
              <a:gd name="T1" fmla="*/ 2550 h 2551"/>
              <a:gd name="T2" fmla="*/ 0 w 4022"/>
              <a:gd name="T3" fmla="*/ 2550 h 2551"/>
              <a:gd name="T4" fmla="*/ 0 w 4022"/>
              <a:gd name="T5" fmla="*/ 0 h 2551"/>
              <a:gd name="T6" fmla="*/ 4021 w 4022"/>
              <a:gd name="T7" fmla="*/ 0 h 2551"/>
              <a:gd name="T8" fmla="*/ 4021 w 4022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2" h="2551">
                <a:moveTo>
                  <a:pt x="4021" y="2550"/>
                </a:moveTo>
                <a:lnTo>
                  <a:pt x="0" y="2550"/>
                </a:lnTo>
                <a:lnTo>
                  <a:pt x="0" y="0"/>
                </a:lnTo>
                <a:lnTo>
                  <a:pt x="4021" y="0"/>
                </a:lnTo>
                <a:lnTo>
                  <a:pt x="4021" y="25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21">
            <a:extLst>
              <a:ext uri="{FF2B5EF4-FFF2-40B4-BE49-F238E27FC236}">
                <a16:creationId xmlns:a16="http://schemas.microsoft.com/office/drawing/2014/main" id="{9F75C000-6914-8A42-BA5A-D37F8E8A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62" y="3375410"/>
            <a:ext cx="1845664" cy="1845664"/>
          </a:xfrm>
          <a:custGeom>
            <a:avLst/>
            <a:gdLst>
              <a:gd name="T0" fmla="*/ 1479 w 1480"/>
              <a:gd name="T1" fmla="*/ 739 h 1480"/>
              <a:gd name="T2" fmla="*/ 1479 w 1480"/>
              <a:gd name="T3" fmla="*/ 739 h 1480"/>
              <a:gd name="T4" fmla="*/ 740 w 1480"/>
              <a:gd name="T5" fmla="*/ 1479 h 1480"/>
              <a:gd name="T6" fmla="*/ 740 w 1480"/>
              <a:gd name="T7" fmla="*/ 1479 h 1480"/>
              <a:gd name="T8" fmla="*/ 0 w 1480"/>
              <a:gd name="T9" fmla="*/ 739 h 1480"/>
              <a:gd name="T10" fmla="*/ 0 w 1480"/>
              <a:gd name="T11" fmla="*/ 739 h 1480"/>
              <a:gd name="T12" fmla="*/ 740 w 1480"/>
              <a:gd name="T13" fmla="*/ 0 h 1480"/>
              <a:gd name="T14" fmla="*/ 740 w 1480"/>
              <a:gd name="T15" fmla="*/ 0 h 1480"/>
              <a:gd name="T16" fmla="*/ 1479 w 1480"/>
              <a:gd name="T17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1480">
                <a:moveTo>
                  <a:pt x="1479" y="739"/>
                </a:moveTo>
                <a:lnTo>
                  <a:pt x="1479" y="739"/>
                </a:lnTo>
                <a:cubicBezTo>
                  <a:pt x="1479" y="1148"/>
                  <a:pt x="1147" y="1479"/>
                  <a:pt x="740" y="1479"/>
                </a:cubicBezTo>
                <a:lnTo>
                  <a:pt x="740" y="1479"/>
                </a:lnTo>
                <a:cubicBezTo>
                  <a:pt x="331" y="1479"/>
                  <a:pt x="0" y="1148"/>
                  <a:pt x="0" y="739"/>
                </a:cubicBezTo>
                <a:lnTo>
                  <a:pt x="0" y="739"/>
                </a:lnTo>
                <a:cubicBezTo>
                  <a:pt x="0" y="331"/>
                  <a:pt x="331" y="0"/>
                  <a:pt x="740" y="0"/>
                </a:cubicBezTo>
                <a:lnTo>
                  <a:pt x="740" y="0"/>
                </a:lnTo>
                <a:cubicBezTo>
                  <a:pt x="1147" y="0"/>
                  <a:pt x="1479" y="331"/>
                  <a:pt x="1479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30">
            <a:extLst>
              <a:ext uri="{FF2B5EF4-FFF2-40B4-BE49-F238E27FC236}">
                <a16:creationId xmlns:a16="http://schemas.microsoft.com/office/drawing/2014/main" id="{1F234B0D-50F5-EF4D-ACB8-A7B71A7B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623" y="3485271"/>
            <a:ext cx="1625943" cy="1625943"/>
          </a:xfrm>
          <a:custGeom>
            <a:avLst/>
            <a:gdLst>
              <a:gd name="T0" fmla="*/ 1305 w 1306"/>
              <a:gd name="T1" fmla="*/ 652 h 1306"/>
              <a:gd name="T2" fmla="*/ 1305 w 1306"/>
              <a:gd name="T3" fmla="*/ 652 h 1306"/>
              <a:gd name="T4" fmla="*/ 653 w 1306"/>
              <a:gd name="T5" fmla="*/ 1305 h 1306"/>
              <a:gd name="T6" fmla="*/ 653 w 1306"/>
              <a:gd name="T7" fmla="*/ 1305 h 1306"/>
              <a:gd name="T8" fmla="*/ 0 w 1306"/>
              <a:gd name="T9" fmla="*/ 652 h 1306"/>
              <a:gd name="T10" fmla="*/ 0 w 1306"/>
              <a:gd name="T11" fmla="*/ 652 h 1306"/>
              <a:gd name="T12" fmla="*/ 653 w 1306"/>
              <a:gd name="T13" fmla="*/ 0 h 1306"/>
              <a:gd name="T14" fmla="*/ 653 w 1306"/>
              <a:gd name="T15" fmla="*/ 0 h 1306"/>
              <a:gd name="T16" fmla="*/ 1305 w 1306"/>
              <a:gd name="T17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6" h="1306">
                <a:moveTo>
                  <a:pt x="1305" y="652"/>
                </a:moveTo>
                <a:lnTo>
                  <a:pt x="1305" y="652"/>
                </a:lnTo>
                <a:cubicBezTo>
                  <a:pt x="1305" y="1012"/>
                  <a:pt x="1013" y="1305"/>
                  <a:pt x="653" y="1305"/>
                </a:cubicBezTo>
                <a:lnTo>
                  <a:pt x="653" y="1305"/>
                </a:lnTo>
                <a:cubicBezTo>
                  <a:pt x="292" y="1305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2" y="0"/>
                  <a:pt x="653" y="0"/>
                </a:cubicBezTo>
                <a:lnTo>
                  <a:pt x="653" y="0"/>
                </a:lnTo>
                <a:cubicBezTo>
                  <a:pt x="1013" y="0"/>
                  <a:pt x="1305" y="292"/>
                  <a:pt x="1305" y="6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9EE1BE0-B1C4-084E-A405-9B157389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6" y="3809363"/>
            <a:ext cx="998491" cy="971024"/>
          </a:xfrm>
          <a:custGeom>
            <a:avLst/>
            <a:gdLst>
              <a:gd name="connsiteX0" fmla="*/ 774669 w 998491"/>
              <a:gd name="connsiteY0" fmla="*/ 882614 h 971024"/>
              <a:gd name="connsiteX1" fmla="*/ 749800 w 998491"/>
              <a:gd name="connsiteY1" fmla="*/ 907519 h 971024"/>
              <a:gd name="connsiteX2" fmla="*/ 774669 w 998491"/>
              <a:gd name="connsiteY2" fmla="*/ 931177 h 971024"/>
              <a:gd name="connsiteX3" fmla="*/ 797052 w 998491"/>
              <a:gd name="connsiteY3" fmla="*/ 907519 h 971024"/>
              <a:gd name="connsiteX4" fmla="*/ 774669 w 998491"/>
              <a:gd name="connsiteY4" fmla="*/ 882614 h 971024"/>
              <a:gd name="connsiteX5" fmla="*/ 425260 w 998491"/>
              <a:gd name="connsiteY5" fmla="*/ 882614 h 971024"/>
              <a:gd name="connsiteX6" fmla="*/ 401634 w 998491"/>
              <a:gd name="connsiteY6" fmla="*/ 907519 h 971024"/>
              <a:gd name="connsiteX7" fmla="*/ 425260 w 998491"/>
              <a:gd name="connsiteY7" fmla="*/ 931177 h 971024"/>
              <a:gd name="connsiteX8" fmla="*/ 448885 w 998491"/>
              <a:gd name="connsiteY8" fmla="*/ 907519 h 971024"/>
              <a:gd name="connsiteX9" fmla="*/ 425260 w 998491"/>
              <a:gd name="connsiteY9" fmla="*/ 882614 h 971024"/>
              <a:gd name="connsiteX10" fmla="*/ 186517 w 998491"/>
              <a:gd name="connsiteY10" fmla="*/ 327253 h 971024"/>
              <a:gd name="connsiteX11" fmla="*/ 197708 w 998491"/>
              <a:gd name="connsiteY11" fmla="*/ 345931 h 971024"/>
              <a:gd name="connsiteX12" fmla="*/ 220091 w 998491"/>
              <a:gd name="connsiteY12" fmla="*/ 390758 h 971024"/>
              <a:gd name="connsiteX13" fmla="*/ 232525 w 998491"/>
              <a:gd name="connsiteY13" fmla="*/ 438076 h 971024"/>
              <a:gd name="connsiteX14" fmla="*/ 232525 w 998491"/>
              <a:gd name="connsiteY14" fmla="*/ 641044 h 971024"/>
              <a:gd name="connsiteX15" fmla="*/ 232525 w 998491"/>
              <a:gd name="connsiteY15" fmla="*/ 698324 h 971024"/>
              <a:gd name="connsiteX16" fmla="*/ 244960 w 998491"/>
              <a:gd name="connsiteY16" fmla="*/ 710776 h 971024"/>
              <a:gd name="connsiteX17" fmla="*/ 850520 w 998491"/>
              <a:gd name="connsiteY17" fmla="*/ 710776 h 971024"/>
              <a:gd name="connsiteX18" fmla="*/ 875389 w 998491"/>
              <a:gd name="connsiteY18" fmla="*/ 692098 h 971024"/>
              <a:gd name="connsiteX19" fmla="*/ 971135 w 998491"/>
              <a:gd name="connsiteY19" fmla="*/ 390758 h 971024"/>
              <a:gd name="connsiteX20" fmla="*/ 957457 w 998491"/>
              <a:gd name="connsiteY20" fmla="*/ 378306 h 971024"/>
              <a:gd name="connsiteX21" fmla="*/ 380496 w 998491"/>
              <a:gd name="connsiteY21" fmla="*/ 378306 h 971024"/>
              <a:gd name="connsiteX22" fmla="*/ 317080 w 998491"/>
              <a:gd name="connsiteY22" fmla="*/ 339705 h 971024"/>
              <a:gd name="connsiteX23" fmla="*/ 310862 w 998491"/>
              <a:gd name="connsiteY23" fmla="*/ 327253 h 971024"/>
              <a:gd name="connsiteX24" fmla="*/ 64659 w 998491"/>
              <a:gd name="connsiteY24" fmla="*/ 225146 h 971024"/>
              <a:gd name="connsiteX25" fmla="*/ 27356 w 998491"/>
              <a:gd name="connsiteY25" fmla="*/ 262502 h 971024"/>
              <a:gd name="connsiteX26" fmla="*/ 64659 w 998491"/>
              <a:gd name="connsiteY26" fmla="*/ 299858 h 971024"/>
              <a:gd name="connsiteX27" fmla="*/ 108180 w 998491"/>
              <a:gd name="connsiteY27" fmla="*/ 299858 h 971024"/>
              <a:gd name="connsiteX28" fmla="*/ 124345 w 998491"/>
              <a:gd name="connsiteY28" fmla="*/ 299858 h 971024"/>
              <a:gd name="connsiteX29" fmla="*/ 297184 w 998491"/>
              <a:gd name="connsiteY29" fmla="*/ 299858 h 971024"/>
              <a:gd name="connsiteX30" fmla="*/ 274802 w 998491"/>
              <a:gd name="connsiteY30" fmla="*/ 255031 h 971024"/>
              <a:gd name="connsiteX31" fmla="*/ 225064 w 998491"/>
              <a:gd name="connsiteY31" fmla="*/ 225146 h 971024"/>
              <a:gd name="connsiteX32" fmla="*/ 821423 w 998491"/>
              <a:gd name="connsiteY32" fmla="*/ 208736 h 971024"/>
              <a:gd name="connsiteX33" fmla="*/ 907622 w 998491"/>
              <a:gd name="connsiteY33" fmla="*/ 208736 h 971024"/>
              <a:gd name="connsiteX34" fmla="*/ 938046 w 998491"/>
              <a:gd name="connsiteY34" fmla="*/ 240207 h 971024"/>
              <a:gd name="connsiteX35" fmla="*/ 938046 w 998491"/>
              <a:gd name="connsiteY35" fmla="*/ 314478 h 971024"/>
              <a:gd name="connsiteX36" fmla="*/ 924102 w 998491"/>
              <a:gd name="connsiteY36" fmla="*/ 328325 h 971024"/>
              <a:gd name="connsiteX37" fmla="*/ 910158 w 998491"/>
              <a:gd name="connsiteY37" fmla="*/ 314478 h 971024"/>
              <a:gd name="connsiteX38" fmla="*/ 910158 w 998491"/>
              <a:gd name="connsiteY38" fmla="*/ 240207 h 971024"/>
              <a:gd name="connsiteX39" fmla="*/ 907622 w 998491"/>
              <a:gd name="connsiteY39" fmla="*/ 236430 h 971024"/>
              <a:gd name="connsiteX40" fmla="*/ 821423 w 998491"/>
              <a:gd name="connsiteY40" fmla="*/ 236430 h 971024"/>
              <a:gd name="connsiteX41" fmla="*/ 818887 w 998491"/>
              <a:gd name="connsiteY41" fmla="*/ 240207 h 971024"/>
              <a:gd name="connsiteX42" fmla="*/ 818887 w 998491"/>
              <a:gd name="connsiteY42" fmla="*/ 314478 h 971024"/>
              <a:gd name="connsiteX43" fmla="*/ 804943 w 998491"/>
              <a:gd name="connsiteY43" fmla="*/ 328325 h 971024"/>
              <a:gd name="connsiteX44" fmla="*/ 790999 w 998491"/>
              <a:gd name="connsiteY44" fmla="*/ 314478 h 971024"/>
              <a:gd name="connsiteX45" fmla="*/ 790999 w 998491"/>
              <a:gd name="connsiteY45" fmla="*/ 240207 h 971024"/>
              <a:gd name="connsiteX46" fmla="*/ 821423 w 998491"/>
              <a:gd name="connsiteY46" fmla="*/ 208736 h 971024"/>
              <a:gd name="connsiteX47" fmla="*/ 64659 w 998491"/>
              <a:gd name="connsiteY47" fmla="*/ 197751 h 971024"/>
              <a:gd name="connsiteX48" fmla="*/ 225064 w 998491"/>
              <a:gd name="connsiteY48" fmla="*/ 197751 h 971024"/>
              <a:gd name="connsiteX49" fmla="*/ 298428 w 998491"/>
              <a:gd name="connsiteY49" fmla="*/ 242579 h 971024"/>
              <a:gd name="connsiteX50" fmla="*/ 340705 w 998491"/>
              <a:gd name="connsiteY50" fmla="*/ 327253 h 971024"/>
              <a:gd name="connsiteX51" fmla="*/ 380496 w 998491"/>
              <a:gd name="connsiteY51" fmla="*/ 350911 h 971024"/>
              <a:gd name="connsiteX52" fmla="*/ 957457 w 998491"/>
              <a:gd name="connsiteY52" fmla="*/ 350911 h 971024"/>
              <a:gd name="connsiteX53" fmla="*/ 998491 w 998491"/>
              <a:gd name="connsiteY53" fmla="*/ 392003 h 971024"/>
              <a:gd name="connsiteX54" fmla="*/ 998491 w 998491"/>
              <a:gd name="connsiteY54" fmla="*/ 394494 h 971024"/>
              <a:gd name="connsiteX55" fmla="*/ 997247 w 998491"/>
              <a:gd name="connsiteY55" fmla="*/ 395739 h 971024"/>
              <a:gd name="connsiteX56" fmla="*/ 901502 w 998491"/>
              <a:gd name="connsiteY56" fmla="*/ 703305 h 971024"/>
              <a:gd name="connsiteX57" fmla="*/ 901502 w 998491"/>
              <a:gd name="connsiteY57" fmla="*/ 704550 h 971024"/>
              <a:gd name="connsiteX58" fmla="*/ 850520 w 998491"/>
              <a:gd name="connsiteY58" fmla="*/ 739416 h 971024"/>
              <a:gd name="connsiteX59" fmla="*/ 244960 w 998491"/>
              <a:gd name="connsiteY59" fmla="*/ 739416 h 971024"/>
              <a:gd name="connsiteX60" fmla="*/ 232525 w 998491"/>
              <a:gd name="connsiteY60" fmla="*/ 735680 h 971024"/>
              <a:gd name="connsiteX61" fmla="*/ 232525 w 998491"/>
              <a:gd name="connsiteY61" fmla="*/ 792960 h 971024"/>
              <a:gd name="connsiteX62" fmla="*/ 267342 w 998491"/>
              <a:gd name="connsiteY62" fmla="*/ 827825 h 971024"/>
              <a:gd name="connsiteX63" fmla="*/ 757261 w 998491"/>
              <a:gd name="connsiteY63" fmla="*/ 827825 h 971024"/>
              <a:gd name="connsiteX64" fmla="*/ 783373 w 998491"/>
              <a:gd name="connsiteY64" fmla="*/ 844013 h 971024"/>
              <a:gd name="connsiteX65" fmla="*/ 838086 w 998491"/>
              <a:gd name="connsiteY65" fmla="*/ 907519 h 971024"/>
              <a:gd name="connsiteX66" fmla="*/ 774669 w 998491"/>
              <a:gd name="connsiteY66" fmla="*/ 971024 h 971024"/>
              <a:gd name="connsiteX67" fmla="*/ 710010 w 998491"/>
              <a:gd name="connsiteY67" fmla="*/ 907519 h 971024"/>
              <a:gd name="connsiteX68" fmla="*/ 736122 w 998491"/>
              <a:gd name="connsiteY68" fmla="*/ 855220 h 971024"/>
              <a:gd name="connsiteX69" fmla="*/ 462563 w 998491"/>
              <a:gd name="connsiteY69" fmla="*/ 855220 h 971024"/>
              <a:gd name="connsiteX70" fmla="*/ 489919 w 998491"/>
              <a:gd name="connsiteY70" fmla="*/ 907519 h 971024"/>
              <a:gd name="connsiteX71" fmla="*/ 425260 w 998491"/>
              <a:gd name="connsiteY71" fmla="*/ 971024 h 971024"/>
              <a:gd name="connsiteX72" fmla="*/ 361844 w 998491"/>
              <a:gd name="connsiteY72" fmla="*/ 907519 h 971024"/>
              <a:gd name="connsiteX73" fmla="*/ 387956 w 998491"/>
              <a:gd name="connsiteY73" fmla="*/ 855220 h 971024"/>
              <a:gd name="connsiteX74" fmla="*/ 267342 w 998491"/>
              <a:gd name="connsiteY74" fmla="*/ 855220 h 971024"/>
              <a:gd name="connsiteX75" fmla="*/ 203926 w 998491"/>
              <a:gd name="connsiteY75" fmla="*/ 792960 h 971024"/>
              <a:gd name="connsiteX76" fmla="*/ 203926 w 998491"/>
              <a:gd name="connsiteY76" fmla="*/ 698324 h 971024"/>
              <a:gd name="connsiteX77" fmla="*/ 203926 w 998491"/>
              <a:gd name="connsiteY77" fmla="*/ 641044 h 971024"/>
              <a:gd name="connsiteX78" fmla="*/ 203926 w 998491"/>
              <a:gd name="connsiteY78" fmla="*/ 438076 h 971024"/>
              <a:gd name="connsiteX79" fmla="*/ 196465 w 998491"/>
              <a:gd name="connsiteY79" fmla="*/ 403210 h 971024"/>
              <a:gd name="connsiteX80" fmla="*/ 174083 w 998491"/>
              <a:gd name="connsiteY80" fmla="*/ 358383 h 971024"/>
              <a:gd name="connsiteX81" fmla="*/ 124345 w 998491"/>
              <a:gd name="connsiteY81" fmla="*/ 327253 h 971024"/>
              <a:gd name="connsiteX82" fmla="*/ 108180 w 998491"/>
              <a:gd name="connsiteY82" fmla="*/ 327253 h 971024"/>
              <a:gd name="connsiteX83" fmla="*/ 64659 w 998491"/>
              <a:gd name="connsiteY83" fmla="*/ 327253 h 971024"/>
              <a:gd name="connsiteX84" fmla="*/ 0 w 998491"/>
              <a:gd name="connsiteY84" fmla="*/ 262502 h 971024"/>
              <a:gd name="connsiteX85" fmla="*/ 64659 w 998491"/>
              <a:gd name="connsiteY85" fmla="*/ 197751 h 971024"/>
              <a:gd name="connsiteX86" fmla="*/ 409442 w 998491"/>
              <a:gd name="connsiteY86" fmla="*/ 120849 h 971024"/>
              <a:gd name="connsiteX87" fmla="*/ 495640 w 998491"/>
              <a:gd name="connsiteY87" fmla="*/ 120849 h 971024"/>
              <a:gd name="connsiteX88" fmla="*/ 526062 w 998491"/>
              <a:gd name="connsiteY88" fmla="*/ 150847 h 971024"/>
              <a:gd name="connsiteX89" fmla="*/ 526062 w 998491"/>
              <a:gd name="connsiteY89" fmla="*/ 314585 h 971024"/>
              <a:gd name="connsiteX90" fmla="*/ 512119 w 998491"/>
              <a:gd name="connsiteY90" fmla="*/ 328334 h 971024"/>
              <a:gd name="connsiteX91" fmla="*/ 498175 w 998491"/>
              <a:gd name="connsiteY91" fmla="*/ 314585 h 971024"/>
              <a:gd name="connsiteX92" fmla="*/ 498175 w 998491"/>
              <a:gd name="connsiteY92" fmla="*/ 150847 h 971024"/>
              <a:gd name="connsiteX93" fmla="*/ 495640 w 998491"/>
              <a:gd name="connsiteY93" fmla="*/ 149597 h 971024"/>
              <a:gd name="connsiteX94" fmla="*/ 409442 w 998491"/>
              <a:gd name="connsiteY94" fmla="*/ 149597 h 971024"/>
              <a:gd name="connsiteX95" fmla="*/ 406907 w 998491"/>
              <a:gd name="connsiteY95" fmla="*/ 150847 h 971024"/>
              <a:gd name="connsiteX96" fmla="*/ 406907 w 998491"/>
              <a:gd name="connsiteY96" fmla="*/ 314585 h 971024"/>
              <a:gd name="connsiteX97" fmla="*/ 392964 w 998491"/>
              <a:gd name="connsiteY97" fmla="*/ 328334 h 971024"/>
              <a:gd name="connsiteX98" fmla="*/ 379020 w 998491"/>
              <a:gd name="connsiteY98" fmla="*/ 314585 h 971024"/>
              <a:gd name="connsiteX99" fmla="*/ 379020 w 998491"/>
              <a:gd name="connsiteY99" fmla="*/ 150847 h 971024"/>
              <a:gd name="connsiteX100" fmla="*/ 409442 w 998491"/>
              <a:gd name="connsiteY100" fmla="*/ 120849 h 971024"/>
              <a:gd name="connsiteX101" fmla="*/ 617922 w 998491"/>
              <a:gd name="connsiteY101" fmla="*/ 0 h 971024"/>
              <a:gd name="connsiteX102" fmla="*/ 704645 w 998491"/>
              <a:gd name="connsiteY102" fmla="*/ 0 h 971024"/>
              <a:gd name="connsiteX103" fmla="*/ 734810 w 998491"/>
              <a:gd name="connsiteY103" fmla="*/ 30924 h 971024"/>
              <a:gd name="connsiteX104" fmla="*/ 734810 w 998491"/>
              <a:gd name="connsiteY104" fmla="*/ 309244 h 971024"/>
              <a:gd name="connsiteX105" fmla="*/ 720984 w 998491"/>
              <a:gd name="connsiteY105" fmla="*/ 322851 h 971024"/>
              <a:gd name="connsiteX106" fmla="*/ 707159 w 998491"/>
              <a:gd name="connsiteY106" fmla="*/ 309244 h 971024"/>
              <a:gd name="connsiteX107" fmla="*/ 707159 w 998491"/>
              <a:gd name="connsiteY107" fmla="*/ 30924 h 971024"/>
              <a:gd name="connsiteX108" fmla="*/ 704645 w 998491"/>
              <a:gd name="connsiteY108" fmla="*/ 28450 h 971024"/>
              <a:gd name="connsiteX109" fmla="*/ 617922 w 998491"/>
              <a:gd name="connsiteY109" fmla="*/ 28450 h 971024"/>
              <a:gd name="connsiteX110" fmla="*/ 615408 w 998491"/>
              <a:gd name="connsiteY110" fmla="*/ 30924 h 971024"/>
              <a:gd name="connsiteX111" fmla="*/ 615408 w 998491"/>
              <a:gd name="connsiteY111" fmla="*/ 309244 h 971024"/>
              <a:gd name="connsiteX112" fmla="*/ 601582 w 998491"/>
              <a:gd name="connsiteY112" fmla="*/ 322851 h 971024"/>
              <a:gd name="connsiteX113" fmla="*/ 587757 w 998491"/>
              <a:gd name="connsiteY113" fmla="*/ 309244 h 971024"/>
              <a:gd name="connsiteX114" fmla="*/ 587757 w 998491"/>
              <a:gd name="connsiteY114" fmla="*/ 30924 h 971024"/>
              <a:gd name="connsiteX115" fmla="*/ 617922 w 998491"/>
              <a:gd name="connsiteY115" fmla="*/ 0 h 97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98491" h="971024">
                <a:moveTo>
                  <a:pt x="774669" y="882614"/>
                </a:moveTo>
                <a:cubicBezTo>
                  <a:pt x="760991" y="882614"/>
                  <a:pt x="749800" y="893821"/>
                  <a:pt x="749800" y="907519"/>
                </a:cubicBezTo>
                <a:cubicBezTo>
                  <a:pt x="749800" y="919971"/>
                  <a:pt x="760991" y="931177"/>
                  <a:pt x="774669" y="931177"/>
                </a:cubicBezTo>
                <a:cubicBezTo>
                  <a:pt x="787104" y="931177"/>
                  <a:pt x="797052" y="919971"/>
                  <a:pt x="797052" y="907519"/>
                </a:cubicBezTo>
                <a:cubicBezTo>
                  <a:pt x="797052" y="893821"/>
                  <a:pt x="787104" y="882614"/>
                  <a:pt x="774669" y="882614"/>
                </a:cubicBezTo>
                <a:close/>
                <a:moveTo>
                  <a:pt x="425260" y="882614"/>
                </a:moveTo>
                <a:cubicBezTo>
                  <a:pt x="412825" y="882614"/>
                  <a:pt x="401634" y="893821"/>
                  <a:pt x="401634" y="907519"/>
                </a:cubicBezTo>
                <a:cubicBezTo>
                  <a:pt x="401634" y="919971"/>
                  <a:pt x="412825" y="931177"/>
                  <a:pt x="425260" y="931177"/>
                </a:cubicBezTo>
                <a:cubicBezTo>
                  <a:pt x="438938" y="931177"/>
                  <a:pt x="448885" y="919971"/>
                  <a:pt x="448885" y="907519"/>
                </a:cubicBezTo>
                <a:cubicBezTo>
                  <a:pt x="448885" y="893821"/>
                  <a:pt x="438938" y="882614"/>
                  <a:pt x="425260" y="882614"/>
                </a:cubicBezTo>
                <a:close/>
                <a:moveTo>
                  <a:pt x="186517" y="327253"/>
                </a:moveTo>
                <a:cubicBezTo>
                  <a:pt x="190248" y="333479"/>
                  <a:pt x="195222" y="339705"/>
                  <a:pt x="197708" y="345931"/>
                </a:cubicBezTo>
                <a:lnTo>
                  <a:pt x="220091" y="390758"/>
                </a:lnTo>
                <a:cubicBezTo>
                  <a:pt x="227551" y="405701"/>
                  <a:pt x="232525" y="420643"/>
                  <a:pt x="232525" y="438076"/>
                </a:cubicBezTo>
                <a:lnTo>
                  <a:pt x="232525" y="641044"/>
                </a:lnTo>
                <a:lnTo>
                  <a:pt x="232525" y="698324"/>
                </a:lnTo>
                <a:cubicBezTo>
                  <a:pt x="232525" y="704550"/>
                  <a:pt x="237499" y="710776"/>
                  <a:pt x="244960" y="710776"/>
                </a:cubicBezTo>
                <a:lnTo>
                  <a:pt x="850520" y="710776"/>
                </a:lnTo>
                <a:cubicBezTo>
                  <a:pt x="860468" y="710776"/>
                  <a:pt x="869172" y="704550"/>
                  <a:pt x="875389" y="692098"/>
                </a:cubicBezTo>
                <a:lnTo>
                  <a:pt x="971135" y="390758"/>
                </a:lnTo>
                <a:cubicBezTo>
                  <a:pt x="969891" y="384532"/>
                  <a:pt x="963674" y="378306"/>
                  <a:pt x="957457" y="378306"/>
                </a:cubicBezTo>
                <a:lnTo>
                  <a:pt x="380496" y="378306"/>
                </a:lnTo>
                <a:cubicBezTo>
                  <a:pt x="353140" y="378306"/>
                  <a:pt x="329514" y="363364"/>
                  <a:pt x="317080" y="339705"/>
                </a:cubicBezTo>
                <a:lnTo>
                  <a:pt x="310862" y="327253"/>
                </a:lnTo>
                <a:close/>
                <a:moveTo>
                  <a:pt x="64659" y="225146"/>
                </a:moveTo>
                <a:cubicBezTo>
                  <a:pt x="43521" y="225146"/>
                  <a:pt x="27356" y="241333"/>
                  <a:pt x="27356" y="262502"/>
                </a:cubicBezTo>
                <a:cubicBezTo>
                  <a:pt x="27356" y="283670"/>
                  <a:pt x="43521" y="299858"/>
                  <a:pt x="64659" y="299858"/>
                </a:cubicBezTo>
                <a:lnTo>
                  <a:pt x="108180" y="299858"/>
                </a:lnTo>
                <a:lnTo>
                  <a:pt x="124345" y="299858"/>
                </a:lnTo>
                <a:lnTo>
                  <a:pt x="297184" y="299858"/>
                </a:lnTo>
                <a:lnTo>
                  <a:pt x="274802" y="255031"/>
                </a:lnTo>
                <a:cubicBezTo>
                  <a:pt x="264855" y="236353"/>
                  <a:pt x="246203" y="225146"/>
                  <a:pt x="225064" y="225146"/>
                </a:cubicBezTo>
                <a:close/>
                <a:moveTo>
                  <a:pt x="821423" y="208736"/>
                </a:moveTo>
                <a:lnTo>
                  <a:pt x="907622" y="208736"/>
                </a:lnTo>
                <a:cubicBezTo>
                  <a:pt x="924102" y="208736"/>
                  <a:pt x="938046" y="222583"/>
                  <a:pt x="938046" y="240207"/>
                </a:cubicBezTo>
                <a:lnTo>
                  <a:pt x="938046" y="314478"/>
                </a:lnTo>
                <a:cubicBezTo>
                  <a:pt x="938046" y="322031"/>
                  <a:pt x="931707" y="328325"/>
                  <a:pt x="924102" y="328325"/>
                </a:cubicBezTo>
                <a:cubicBezTo>
                  <a:pt x="916496" y="328325"/>
                  <a:pt x="910158" y="322031"/>
                  <a:pt x="910158" y="314478"/>
                </a:cubicBezTo>
                <a:lnTo>
                  <a:pt x="910158" y="240207"/>
                </a:lnTo>
                <a:cubicBezTo>
                  <a:pt x="910158" y="237689"/>
                  <a:pt x="908890" y="236430"/>
                  <a:pt x="907622" y="236430"/>
                </a:cubicBezTo>
                <a:lnTo>
                  <a:pt x="821423" y="236430"/>
                </a:lnTo>
                <a:cubicBezTo>
                  <a:pt x="820155" y="236430"/>
                  <a:pt x="818887" y="237689"/>
                  <a:pt x="818887" y="240207"/>
                </a:cubicBezTo>
                <a:lnTo>
                  <a:pt x="818887" y="314478"/>
                </a:lnTo>
                <a:cubicBezTo>
                  <a:pt x="818887" y="322031"/>
                  <a:pt x="812549" y="328325"/>
                  <a:pt x="804943" y="328325"/>
                </a:cubicBezTo>
                <a:cubicBezTo>
                  <a:pt x="797337" y="328325"/>
                  <a:pt x="790999" y="322031"/>
                  <a:pt x="790999" y="314478"/>
                </a:cubicBezTo>
                <a:lnTo>
                  <a:pt x="790999" y="240207"/>
                </a:lnTo>
                <a:cubicBezTo>
                  <a:pt x="790999" y="222583"/>
                  <a:pt x="804943" y="208736"/>
                  <a:pt x="821423" y="208736"/>
                </a:cubicBezTo>
                <a:close/>
                <a:moveTo>
                  <a:pt x="64659" y="197751"/>
                </a:moveTo>
                <a:lnTo>
                  <a:pt x="225064" y="197751"/>
                </a:lnTo>
                <a:cubicBezTo>
                  <a:pt x="256151" y="197751"/>
                  <a:pt x="284750" y="215184"/>
                  <a:pt x="298428" y="242579"/>
                </a:cubicBezTo>
                <a:lnTo>
                  <a:pt x="340705" y="327253"/>
                </a:lnTo>
                <a:cubicBezTo>
                  <a:pt x="349409" y="342195"/>
                  <a:pt x="364331" y="350911"/>
                  <a:pt x="380496" y="350911"/>
                </a:cubicBezTo>
                <a:lnTo>
                  <a:pt x="957457" y="350911"/>
                </a:lnTo>
                <a:cubicBezTo>
                  <a:pt x="979839" y="350911"/>
                  <a:pt x="998491" y="369590"/>
                  <a:pt x="998491" y="392003"/>
                </a:cubicBezTo>
                <a:lnTo>
                  <a:pt x="998491" y="394494"/>
                </a:lnTo>
                <a:lnTo>
                  <a:pt x="997247" y="395739"/>
                </a:lnTo>
                <a:lnTo>
                  <a:pt x="901502" y="703305"/>
                </a:lnTo>
                <a:lnTo>
                  <a:pt x="901502" y="704550"/>
                </a:lnTo>
                <a:cubicBezTo>
                  <a:pt x="887824" y="725718"/>
                  <a:pt x="869172" y="739416"/>
                  <a:pt x="850520" y="739416"/>
                </a:cubicBezTo>
                <a:lnTo>
                  <a:pt x="244960" y="739416"/>
                </a:lnTo>
                <a:cubicBezTo>
                  <a:pt x="241229" y="739416"/>
                  <a:pt x="236255" y="736925"/>
                  <a:pt x="232525" y="735680"/>
                </a:cubicBezTo>
                <a:lnTo>
                  <a:pt x="232525" y="792960"/>
                </a:lnTo>
                <a:cubicBezTo>
                  <a:pt x="232525" y="811638"/>
                  <a:pt x="247446" y="827825"/>
                  <a:pt x="267342" y="827825"/>
                </a:cubicBezTo>
                <a:lnTo>
                  <a:pt x="757261" y="827825"/>
                </a:lnTo>
                <a:cubicBezTo>
                  <a:pt x="768452" y="827825"/>
                  <a:pt x="778400" y="834051"/>
                  <a:pt x="783373" y="844013"/>
                </a:cubicBezTo>
                <a:cubicBezTo>
                  <a:pt x="814460" y="848994"/>
                  <a:pt x="838086" y="875143"/>
                  <a:pt x="838086" y="907519"/>
                </a:cubicBezTo>
                <a:cubicBezTo>
                  <a:pt x="838086" y="942384"/>
                  <a:pt x="809486" y="971024"/>
                  <a:pt x="774669" y="971024"/>
                </a:cubicBezTo>
                <a:cubicBezTo>
                  <a:pt x="738609" y="971024"/>
                  <a:pt x="710010" y="942384"/>
                  <a:pt x="710010" y="907519"/>
                </a:cubicBezTo>
                <a:cubicBezTo>
                  <a:pt x="710010" y="886350"/>
                  <a:pt x="719957" y="866427"/>
                  <a:pt x="736122" y="855220"/>
                </a:cubicBezTo>
                <a:lnTo>
                  <a:pt x="462563" y="855220"/>
                </a:lnTo>
                <a:cubicBezTo>
                  <a:pt x="478728" y="866427"/>
                  <a:pt x="489919" y="886350"/>
                  <a:pt x="489919" y="907519"/>
                </a:cubicBezTo>
                <a:cubicBezTo>
                  <a:pt x="489919" y="942384"/>
                  <a:pt x="461320" y="971024"/>
                  <a:pt x="425260" y="971024"/>
                </a:cubicBezTo>
                <a:cubicBezTo>
                  <a:pt x="390443" y="971024"/>
                  <a:pt x="361844" y="942384"/>
                  <a:pt x="361844" y="907519"/>
                </a:cubicBezTo>
                <a:cubicBezTo>
                  <a:pt x="361844" y="886350"/>
                  <a:pt x="371791" y="866427"/>
                  <a:pt x="387956" y="855220"/>
                </a:cubicBezTo>
                <a:lnTo>
                  <a:pt x="267342" y="855220"/>
                </a:lnTo>
                <a:cubicBezTo>
                  <a:pt x="232525" y="855220"/>
                  <a:pt x="203926" y="827825"/>
                  <a:pt x="203926" y="792960"/>
                </a:cubicBezTo>
                <a:lnTo>
                  <a:pt x="203926" y="698324"/>
                </a:lnTo>
                <a:lnTo>
                  <a:pt x="203926" y="641044"/>
                </a:lnTo>
                <a:lnTo>
                  <a:pt x="203926" y="438076"/>
                </a:lnTo>
                <a:cubicBezTo>
                  <a:pt x="203926" y="425624"/>
                  <a:pt x="201439" y="413172"/>
                  <a:pt x="196465" y="403210"/>
                </a:cubicBezTo>
                <a:lnTo>
                  <a:pt x="174083" y="358383"/>
                </a:lnTo>
                <a:cubicBezTo>
                  <a:pt x="164135" y="339705"/>
                  <a:pt x="145484" y="327253"/>
                  <a:pt x="124345" y="327253"/>
                </a:cubicBezTo>
                <a:lnTo>
                  <a:pt x="108180" y="327253"/>
                </a:lnTo>
                <a:lnTo>
                  <a:pt x="64659" y="327253"/>
                </a:lnTo>
                <a:cubicBezTo>
                  <a:pt x="28599" y="327253"/>
                  <a:pt x="0" y="298613"/>
                  <a:pt x="0" y="262502"/>
                </a:cubicBezTo>
                <a:cubicBezTo>
                  <a:pt x="0" y="226391"/>
                  <a:pt x="28599" y="197751"/>
                  <a:pt x="64659" y="197751"/>
                </a:cubicBezTo>
                <a:close/>
                <a:moveTo>
                  <a:pt x="409442" y="120849"/>
                </a:moveTo>
                <a:lnTo>
                  <a:pt x="495640" y="120849"/>
                </a:lnTo>
                <a:cubicBezTo>
                  <a:pt x="512119" y="120849"/>
                  <a:pt x="526062" y="134598"/>
                  <a:pt x="526062" y="150847"/>
                </a:cubicBezTo>
                <a:lnTo>
                  <a:pt x="526062" y="314585"/>
                </a:lnTo>
                <a:cubicBezTo>
                  <a:pt x="526062" y="322085"/>
                  <a:pt x="519724" y="328334"/>
                  <a:pt x="512119" y="328334"/>
                </a:cubicBezTo>
                <a:cubicBezTo>
                  <a:pt x="504513" y="328334"/>
                  <a:pt x="498175" y="322085"/>
                  <a:pt x="498175" y="314585"/>
                </a:cubicBezTo>
                <a:lnTo>
                  <a:pt x="498175" y="150847"/>
                </a:lnTo>
                <a:cubicBezTo>
                  <a:pt x="498175" y="149597"/>
                  <a:pt x="496907" y="149597"/>
                  <a:pt x="495640" y="149597"/>
                </a:cubicBezTo>
                <a:lnTo>
                  <a:pt x="409442" y="149597"/>
                </a:lnTo>
                <a:cubicBezTo>
                  <a:pt x="408175" y="149597"/>
                  <a:pt x="406907" y="149597"/>
                  <a:pt x="406907" y="150847"/>
                </a:cubicBezTo>
                <a:lnTo>
                  <a:pt x="406907" y="314585"/>
                </a:lnTo>
                <a:cubicBezTo>
                  <a:pt x="406907" y="322085"/>
                  <a:pt x="400569" y="328334"/>
                  <a:pt x="392964" y="328334"/>
                </a:cubicBezTo>
                <a:cubicBezTo>
                  <a:pt x="384090" y="328334"/>
                  <a:pt x="379020" y="322085"/>
                  <a:pt x="379020" y="314585"/>
                </a:cubicBezTo>
                <a:lnTo>
                  <a:pt x="379020" y="150847"/>
                </a:lnTo>
                <a:cubicBezTo>
                  <a:pt x="379020" y="134598"/>
                  <a:pt x="392964" y="120849"/>
                  <a:pt x="409442" y="120849"/>
                </a:cubicBezTo>
                <a:close/>
                <a:moveTo>
                  <a:pt x="617922" y="0"/>
                </a:moveTo>
                <a:lnTo>
                  <a:pt x="704645" y="0"/>
                </a:lnTo>
                <a:cubicBezTo>
                  <a:pt x="720984" y="0"/>
                  <a:pt x="734810" y="13607"/>
                  <a:pt x="734810" y="30924"/>
                </a:cubicBezTo>
                <a:lnTo>
                  <a:pt x="734810" y="309244"/>
                </a:lnTo>
                <a:cubicBezTo>
                  <a:pt x="734810" y="316666"/>
                  <a:pt x="728526" y="322851"/>
                  <a:pt x="720984" y="322851"/>
                </a:cubicBezTo>
                <a:cubicBezTo>
                  <a:pt x="713443" y="322851"/>
                  <a:pt x="707159" y="316666"/>
                  <a:pt x="707159" y="309244"/>
                </a:cubicBezTo>
                <a:lnTo>
                  <a:pt x="707159" y="30924"/>
                </a:lnTo>
                <a:cubicBezTo>
                  <a:pt x="707159" y="29687"/>
                  <a:pt x="705902" y="28450"/>
                  <a:pt x="704645" y="28450"/>
                </a:cubicBezTo>
                <a:lnTo>
                  <a:pt x="617922" y="28450"/>
                </a:lnTo>
                <a:cubicBezTo>
                  <a:pt x="617922" y="28450"/>
                  <a:pt x="615408" y="29687"/>
                  <a:pt x="615408" y="30924"/>
                </a:cubicBezTo>
                <a:lnTo>
                  <a:pt x="615408" y="309244"/>
                </a:lnTo>
                <a:cubicBezTo>
                  <a:pt x="615408" y="316666"/>
                  <a:pt x="609124" y="322851"/>
                  <a:pt x="601582" y="322851"/>
                </a:cubicBezTo>
                <a:cubicBezTo>
                  <a:pt x="594041" y="322851"/>
                  <a:pt x="587757" y="316666"/>
                  <a:pt x="587757" y="309244"/>
                </a:cubicBezTo>
                <a:lnTo>
                  <a:pt x="587757" y="30924"/>
                </a:lnTo>
                <a:cubicBezTo>
                  <a:pt x="587757" y="13607"/>
                  <a:pt x="601582" y="0"/>
                  <a:pt x="6179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35">
            <a:extLst>
              <a:ext uri="{FF2B5EF4-FFF2-40B4-BE49-F238E27FC236}">
                <a16:creationId xmlns:a16="http://schemas.microsoft.com/office/drawing/2014/main" id="{C7C233E1-DEEC-6D40-B979-54075208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414" y="4787127"/>
            <a:ext cx="5009659" cy="3174981"/>
          </a:xfrm>
          <a:custGeom>
            <a:avLst/>
            <a:gdLst>
              <a:gd name="T0" fmla="*/ 4021 w 4022"/>
              <a:gd name="T1" fmla="*/ 2550 h 2551"/>
              <a:gd name="T2" fmla="*/ 0 w 4022"/>
              <a:gd name="T3" fmla="*/ 2550 h 2551"/>
              <a:gd name="T4" fmla="*/ 0 w 4022"/>
              <a:gd name="T5" fmla="*/ 0 h 2551"/>
              <a:gd name="T6" fmla="*/ 4021 w 4022"/>
              <a:gd name="T7" fmla="*/ 0 h 2551"/>
              <a:gd name="T8" fmla="*/ 4021 w 4022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2" h="2551">
                <a:moveTo>
                  <a:pt x="4021" y="2550"/>
                </a:moveTo>
                <a:lnTo>
                  <a:pt x="0" y="2550"/>
                </a:lnTo>
                <a:lnTo>
                  <a:pt x="0" y="0"/>
                </a:lnTo>
                <a:lnTo>
                  <a:pt x="4021" y="0"/>
                </a:lnTo>
                <a:lnTo>
                  <a:pt x="4021" y="25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07">
            <a:extLst>
              <a:ext uri="{FF2B5EF4-FFF2-40B4-BE49-F238E27FC236}">
                <a16:creationId xmlns:a16="http://schemas.microsoft.com/office/drawing/2014/main" id="{83A9CDAC-3ABF-C040-8DE7-48C88D9B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411" y="3375410"/>
            <a:ext cx="1845664" cy="1845664"/>
          </a:xfrm>
          <a:custGeom>
            <a:avLst/>
            <a:gdLst>
              <a:gd name="T0" fmla="*/ 1479 w 1480"/>
              <a:gd name="T1" fmla="*/ 739 h 1480"/>
              <a:gd name="T2" fmla="*/ 1479 w 1480"/>
              <a:gd name="T3" fmla="*/ 739 h 1480"/>
              <a:gd name="T4" fmla="*/ 740 w 1480"/>
              <a:gd name="T5" fmla="*/ 1479 h 1480"/>
              <a:gd name="T6" fmla="*/ 740 w 1480"/>
              <a:gd name="T7" fmla="*/ 1479 h 1480"/>
              <a:gd name="T8" fmla="*/ 0 w 1480"/>
              <a:gd name="T9" fmla="*/ 739 h 1480"/>
              <a:gd name="T10" fmla="*/ 0 w 1480"/>
              <a:gd name="T11" fmla="*/ 739 h 1480"/>
              <a:gd name="T12" fmla="*/ 740 w 1480"/>
              <a:gd name="T13" fmla="*/ 0 h 1480"/>
              <a:gd name="T14" fmla="*/ 740 w 1480"/>
              <a:gd name="T15" fmla="*/ 0 h 1480"/>
              <a:gd name="T16" fmla="*/ 1479 w 1480"/>
              <a:gd name="T17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1480">
                <a:moveTo>
                  <a:pt x="1479" y="739"/>
                </a:moveTo>
                <a:lnTo>
                  <a:pt x="1479" y="739"/>
                </a:lnTo>
                <a:cubicBezTo>
                  <a:pt x="1479" y="1148"/>
                  <a:pt x="1148" y="1479"/>
                  <a:pt x="740" y="1479"/>
                </a:cubicBezTo>
                <a:lnTo>
                  <a:pt x="740" y="1479"/>
                </a:lnTo>
                <a:cubicBezTo>
                  <a:pt x="332" y="1479"/>
                  <a:pt x="0" y="1148"/>
                  <a:pt x="0" y="739"/>
                </a:cubicBezTo>
                <a:lnTo>
                  <a:pt x="0" y="739"/>
                </a:lnTo>
                <a:cubicBezTo>
                  <a:pt x="0" y="331"/>
                  <a:pt x="332" y="0"/>
                  <a:pt x="740" y="0"/>
                </a:cubicBezTo>
                <a:lnTo>
                  <a:pt x="740" y="0"/>
                </a:lnTo>
                <a:cubicBezTo>
                  <a:pt x="1148" y="0"/>
                  <a:pt x="1479" y="331"/>
                  <a:pt x="1479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08">
            <a:extLst>
              <a:ext uri="{FF2B5EF4-FFF2-40B4-BE49-F238E27FC236}">
                <a16:creationId xmlns:a16="http://schemas.microsoft.com/office/drawing/2014/main" id="{591C3E3F-F2B3-3148-9C76-21CEB0FD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272" y="3485271"/>
            <a:ext cx="1625943" cy="1625943"/>
          </a:xfrm>
          <a:custGeom>
            <a:avLst/>
            <a:gdLst>
              <a:gd name="T0" fmla="*/ 1305 w 1306"/>
              <a:gd name="T1" fmla="*/ 652 h 1306"/>
              <a:gd name="T2" fmla="*/ 1305 w 1306"/>
              <a:gd name="T3" fmla="*/ 652 h 1306"/>
              <a:gd name="T4" fmla="*/ 653 w 1306"/>
              <a:gd name="T5" fmla="*/ 1305 h 1306"/>
              <a:gd name="T6" fmla="*/ 653 w 1306"/>
              <a:gd name="T7" fmla="*/ 1305 h 1306"/>
              <a:gd name="T8" fmla="*/ 0 w 1306"/>
              <a:gd name="T9" fmla="*/ 652 h 1306"/>
              <a:gd name="T10" fmla="*/ 0 w 1306"/>
              <a:gd name="T11" fmla="*/ 652 h 1306"/>
              <a:gd name="T12" fmla="*/ 653 w 1306"/>
              <a:gd name="T13" fmla="*/ 0 h 1306"/>
              <a:gd name="T14" fmla="*/ 653 w 1306"/>
              <a:gd name="T15" fmla="*/ 0 h 1306"/>
              <a:gd name="T16" fmla="*/ 1305 w 1306"/>
              <a:gd name="T17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6" h="1306">
                <a:moveTo>
                  <a:pt x="1305" y="652"/>
                </a:moveTo>
                <a:lnTo>
                  <a:pt x="1305" y="652"/>
                </a:lnTo>
                <a:cubicBezTo>
                  <a:pt x="1305" y="1012"/>
                  <a:pt x="1013" y="1305"/>
                  <a:pt x="653" y="1305"/>
                </a:cubicBezTo>
                <a:lnTo>
                  <a:pt x="653" y="1305"/>
                </a:lnTo>
                <a:cubicBezTo>
                  <a:pt x="292" y="1305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2" y="0"/>
                  <a:pt x="653" y="0"/>
                </a:cubicBezTo>
                <a:lnTo>
                  <a:pt x="653" y="0"/>
                </a:lnTo>
                <a:cubicBezTo>
                  <a:pt x="1013" y="0"/>
                  <a:pt x="1305" y="292"/>
                  <a:pt x="1305" y="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9C0109E-6B88-704F-BD80-F1ECC23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351" y="3821635"/>
            <a:ext cx="947761" cy="942275"/>
          </a:xfrm>
          <a:custGeom>
            <a:avLst/>
            <a:gdLst>
              <a:gd name="connsiteX0" fmla="*/ 441593 w 947761"/>
              <a:gd name="connsiteY0" fmla="*/ 817176 h 942275"/>
              <a:gd name="connsiteX1" fmla="*/ 454728 w 947761"/>
              <a:gd name="connsiteY1" fmla="*/ 830987 h 942275"/>
              <a:gd name="connsiteX2" fmla="*/ 454728 w 947761"/>
              <a:gd name="connsiteY2" fmla="*/ 889999 h 942275"/>
              <a:gd name="connsiteX3" fmla="*/ 441593 w 947761"/>
              <a:gd name="connsiteY3" fmla="*/ 903810 h 942275"/>
              <a:gd name="connsiteX4" fmla="*/ 428458 w 947761"/>
              <a:gd name="connsiteY4" fmla="*/ 889999 h 942275"/>
              <a:gd name="connsiteX5" fmla="*/ 428458 w 947761"/>
              <a:gd name="connsiteY5" fmla="*/ 830987 h 942275"/>
              <a:gd name="connsiteX6" fmla="*/ 441593 w 947761"/>
              <a:gd name="connsiteY6" fmla="*/ 817176 h 942275"/>
              <a:gd name="connsiteX7" fmla="*/ 817029 w 947761"/>
              <a:gd name="connsiteY7" fmla="*/ 560624 h 942275"/>
              <a:gd name="connsiteX8" fmla="*/ 794611 w 947761"/>
              <a:gd name="connsiteY8" fmla="*/ 574298 h 942275"/>
              <a:gd name="connsiteX9" fmla="*/ 793366 w 947761"/>
              <a:gd name="connsiteY9" fmla="*/ 575541 h 942275"/>
              <a:gd name="connsiteX10" fmla="*/ 793366 w 947761"/>
              <a:gd name="connsiteY10" fmla="*/ 576785 h 942275"/>
              <a:gd name="connsiteX11" fmla="*/ 790875 w 947761"/>
              <a:gd name="connsiteY11" fmla="*/ 583000 h 942275"/>
              <a:gd name="connsiteX12" fmla="*/ 790875 w 947761"/>
              <a:gd name="connsiteY12" fmla="*/ 584244 h 942275"/>
              <a:gd name="connsiteX13" fmla="*/ 792120 w 947761"/>
              <a:gd name="connsiteY13" fmla="*/ 585487 h 942275"/>
              <a:gd name="connsiteX14" fmla="*/ 812048 w 947761"/>
              <a:gd name="connsiteY14" fmla="*/ 609107 h 942275"/>
              <a:gd name="connsiteX15" fmla="*/ 889267 w 947761"/>
              <a:gd name="connsiteY15" fmla="*/ 624025 h 942275"/>
              <a:gd name="connsiteX16" fmla="*/ 881794 w 947761"/>
              <a:gd name="connsiteY16" fmla="*/ 615323 h 942275"/>
              <a:gd name="connsiteX17" fmla="*/ 889267 w 947761"/>
              <a:gd name="connsiteY17" fmla="*/ 583000 h 942275"/>
              <a:gd name="connsiteX18" fmla="*/ 897985 w 947761"/>
              <a:gd name="connsiteY18" fmla="*/ 575541 h 942275"/>
              <a:gd name="connsiteX19" fmla="*/ 822011 w 947761"/>
              <a:gd name="connsiteY19" fmla="*/ 560624 h 942275"/>
              <a:gd name="connsiteX20" fmla="*/ 817029 w 947761"/>
              <a:gd name="connsiteY20" fmla="*/ 560624 h 942275"/>
              <a:gd name="connsiteX21" fmla="*/ 533062 w 947761"/>
              <a:gd name="connsiteY21" fmla="*/ 431335 h 942275"/>
              <a:gd name="connsiteX22" fmla="*/ 474525 w 947761"/>
              <a:gd name="connsiteY22" fmla="*/ 488520 h 942275"/>
              <a:gd name="connsiteX23" fmla="*/ 477016 w 947761"/>
              <a:gd name="connsiteY23" fmla="*/ 498465 h 942275"/>
              <a:gd name="connsiteX24" fmla="*/ 557971 w 947761"/>
              <a:gd name="connsiteY24" fmla="*/ 515870 h 942275"/>
              <a:gd name="connsiteX25" fmla="*/ 557971 w 947761"/>
              <a:gd name="connsiteY25" fmla="*/ 504681 h 942275"/>
              <a:gd name="connsiteX26" fmla="*/ 533062 w 947761"/>
              <a:gd name="connsiteY26" fmla="*/ 431335 h 942275"/>
              <a:gd name="connsiteX27" fmla="*/ 439652 w 947761"/>
              <a:gd name="connsiteY27" fmla="*/ 385338 h 942275"/>
              <a:gd name="connsiteX28" fmla="*/ 320086 w 947761"/>
              <a:gd name="connsiteY28" fmla="*/ 504681 h 942275"/>
              <a:gd name="connsiteX29" fmla="*/ 439652 w 947761"/>
              <a:gd name="connsiteY29" fmla="*/ 622782 h 942275"/>
              <a:gd name="connsiteX30" fmla="*/ 552989 w 947761"/>
              <a:gd name="connsiteY30" fmla="*/ 541976 h 942275"/>
              <a:gd name="connsiteX31" fmla="*/ 470788 w 947761"/>
              <a:gd name="connsiteY31" fmla="*/ 525815 h 942275"/>
              <a:gd name="connsiteX32" fmla="*/ 439652 w 947761"/>
              <a:gd name="connsiteY32" fmla="*/ 541976 h 942275"/>
              <a:gd name="connsiteX33" fmla="*/ 401042 w 947761"/>
              <a:gd name="connsiteY33" fmla="*/ 504681 h 942275"/>
              <a:gd name="connsiteX34" fmla="*/ 439652 w 947761"/>
              <a:gd name="connsiteY34" fmla="*/ 466143 h 942275"/>
              <a:gd name="connsiteX35" fmla="*/ 454597 w 947761"/>
              <a:gd name="connsiteY35" fmla="*/ 468629 h 942275"/>
              <a:gd name="connsiteX36" fmla="*/ 513134 w 947761"/>
              <a:gd name="connsiteY36" fmla="*/ 411444 h 942275"/>
              <a:gd name="connsiteX37" fmla="*/ 493207 w 947761"/>
              <a:gd name="connsiteY37" fmla="*/ 399012 h 942275"/>
              <a:gd name="connsiteX38" fmla="*/ 439652 w 947761"/>
              <a:gd name="connsiteY38" fmla="*/ 385338 h 942275"/>
              <a:gd name="connsiteX39" fmla="*/ 636436 w 947761"/>
              <a:gd name="connsiteY39" fmla="*/ 325666 h 942275"/>
              <a:gd name="connsiteX40" fmla="*/ 552989 w 947761"/>
              <a:gd name="connsiteY40" fmla="*/ 411444 h 942275"/>
              <a:gd name="connsiteX41" fmla="*/ 585372 w 947761"/>
              <a:gd name="connsiteY41" fmla="*/ 504681 h 942275"/>
              <a:gd name="connsiteX42" fmla="*/ 585372 w 947761"/>
              <a:gd name="connsiteY42" fmla="*/ 520842 h 942275"/>
              <a:gd name="connsiteX43" fmla="*/ 702446 w 947761"/>
              <a:gd name="connsiteY43" fmla="*/ 546949 h 942275"/>
              <a:gd name="connsiteX44" fmla="*/ 704937 w 947761"/>
              <a:gd name="connsiteY44" fmla="*/ 504681 h 942275"/>
              <a:gd name="connsiteX45" fmla="*/ 636436 w 947761"/>
              <a:gd name="connsiteY45" fmla="*/ 325666 h 942275"/>
              <a:gd name="connsiteX46" fmla="*/ 439652 w 947761"/>
              <a:gd name="connsiteY46" fmla="*/ 238644 h 942275"/>
              <a:gd name="connsiteX47" fmla="*/ 174366 w 947761"/>
              <a:gd name="connsiteY47" fmla="*/ 504681 h 942275"/>
              <a:gd name="connsiteX48" fmla="*/ 439652 w 947761"/>
              <a:gd name="connsiteY48" fmla="*/ 769475 h 942275"/>
              <a:gd name="connsiteX49" fmla="*/ 696219 w 947761"/>
              <a:gd name="connsiteY49" fmla="*/ 573055 h 942275"/>
              <a:gd name="connsiteX50" fmla="*/ 579144 w 947761"/>
              <a:gd name="connsiteY50" fmla="*/ 548192 h 942275"/>
              <a:gd name="connsiteX51" fmla="*/ 439652 w 947761"/>
              <a:gd name="connsiteY51" fmla="*/ 650131 h 942275"/>
              <a:gd name="connsiteX52" fmla="*/ 292686 w 947761"/>
              <a:gd name="connsiteY52" fmla="*/ 504681 h 942275"/>
              <a:gd name="connsiteX53" fmla="*/ 439652 w 947761"/>
              <a:gd name="connsiteY53" fmla="*/ 357988 h 942275"/>
              <a:gd name="connsiteX54" fmla="*/ 506907 w 947761"/>
              <a:gd name="connsiteY54" fmla="*/ 374149 h 942275"/>
              <a:gd name="connsiteX55" fmla="*/ 533062 w 947761"/>
              <a:gd name="connsiteY55" fmla="*/ 391553 h 942275"/>
              <a:gd name="connsiteX56" fmla="*/ 617754 w 947761"/>
              <a:gd name="connsiteY56" fmla="*/ 307018 h 942275"/>
              <a:gd name="connsiteX57" fmla="*/ 439652 w 947761"/>
              <a:gd name="connsiteY57" fmla="*/ 238644 h 942275"/>
              <a:gd name="connsiteX58" fmla="*/ 739810 w 947761"/>
              <a:gd name="connsiteY58" fmla="*/ 223726 h 942275"/>
              <a:gd name="connsiteX59" fmla="*/ 656364 w 947761"/>
              <a:gd name="connsiteY59" fmla="*/ 307018 h 942275"/>
              <a:gd name="connsiteX60" fmla="*/ 733583 w 947761"/>
              <a:gd name="connsiteY60" fmla="*/ 504681 h 942275"/>
              <a:gd name="connsiteX61" fmla="*/ 729847 w 947761"/>
              <a:gd name="connsiteY61" fmla="*/ 551921 h 942275"/>
              <a:gd name="connsiteX62" fmla="*/ 769702 w 947761"/>
              <a:gd name="connsiteY62" fmla="*/ 560624 h 942275"/>
              <a:gd name="connsiteX63" fmla="*/ 826993 w 947761"/>
              <a:gd name="connsiteY63" fmla="*/ 533274 h 942275"/>
              <a:gd name="connsiteX64" fmla="*/ 849412 w 947761"/>
              <a:gd name="connsiteY64" fmla="*/ 538247 h 942275"/>
              <a:gd name="connsiteX65" fmla="*/ 851903 w 947761"/>
              <a:gd name="connsiteY65" fmla="*/ 504681 h 942275"/>
              <a:gd name="connsiteX66" fmla="*/ 739810 w 947761"/>
              <a:gd name="connsiteY66" fmla="*/ 223726 h 942275"/>
              <a:gd name="connsiteX67" fmla="*/ 441593 w 947761"/>
              <a:gd name="connsiteY67" fmla="*/ 108575 h 942275"/>
              <a:gd name="connsiteX68" fmla="*/ 454728 w 947761"/>
              <a:gd name="connsiteY68" fmla="*/ 122191 h 942275"/>
              <a:gd name="connsiteX69" fmla="*/ 454728 w 947761"/>
              <a:gd name="connsiteY69" fmla="*/ 181609 h 942275"/>
              <a:gd name="connsiteX70" fmla="*/ 441593 w 947761"/>
              <a:gd name="connsiteY70" fmla="*/ 195226 h 942275"/>
              <a:gd name="connsiteX71" fmla="*/ 428458 w 947761"/>
              <a:gd name="connsiteY71" fmla="*/ 181609 h 942275"/>
              <a:gd name="connsiteX72" fmla="*/ 428458 w 947761"/>
              <a:gd name="connsiteY72" fmla="*/ 122191 h 942275"/>
              <a:gd name="connsiteX73" fmla="*/ 441593 w 947761"/>
              <a:gd name="connsiteY73" fmla="*/ 108575 h 942275"/>
              <a:gd name="connsiteX74" fmla="*/ 439652 w 947761"/>
              <a:gd name="connsiteY74" fmla="*/ 93194 h 942275"/>
              <a:gd name="connsiteX75" fmla="*/ 28646 w 947761"/>
              <a:gd name="connsiteY75" fmla="*/ 504681 h 942275"/>
              <a:gd name="connsiteX76" fmla="*/ 439652 w 947761"/>
              <a:gd name="connsiteY76" fmla="*/ 914925 h 942275"/>
              <a:gd name="connsiteX77" fmla="*/ 828239 w 947761"/>
              <a:gd name="connsiteY77" fmla="*/ 640186 h 942275"/>
              <a:gd name="connsiteX78" fmla="*/ 807066 w 947761"/>
              <a:gd name="connsiteY78" fmla="*/ 636456 h 942275"/>
              <a:gd name="connsiteX79" fmla="*/ 764720 w 947761"/>
              <a:gd name="connsiteY79" fmla="*/ 589216 h 942275"/>
              <a:gd name="connsiteX80" fmla="*/ 764720 w 947761"/>
              <a:gd name="connsiteY80" fmla="*/ 587973 h 942275"/>
              <a:gd name="connsiteX81" fmla="*/ 723619 w 947761"/>
              <a:gd name="connsiteY81" fmla="*/ 579271 h 942275"/>
              <a:gd name="connsiteX82" fmla="*/ 439652 w 947761"/>
              <a:gd name="connsiteY82" fmla="*/ 798068 h 942275"/>
              <a:gd name="connsiteX83" fmla="*/ 145720 w 947761"/>
              <a:gd name="connsiteY83" fmla="*/ 504681 h 942275"/>
              <a:gd name="connsiteX84" fmla="*/ 439652 w 947761"/>
              <a:gd name="connsiteY84" fmla="*/ 211295 h 942275"/>
              <a:gd name="connsiteX85" fmla="*/ 637682 w 947761"/>
              <a:gd name="connsiteY85" fmla="*/ 287128 h 942275"/>
              <a:gd name="connsiteX86" fmla="*/ 719883 w 947761"/>
              <a:gd name="connsiteY86" fmla="*/ 205079 h 942275"/>
              <a:gd name="connsiteX87" fmla="*/ 439652 w 947761"/>
              <a:gd name="connsiteY87" fmla="*/ 93194 h 942275"/>
              <a:gd name="connsiteX88" fmla="*/ 873076 w 947761"/>
              <a:gd name="connsiteY88" fmla="*/ 39738 h 942275"/>
              <a:gd name="connsiteX89" fmla="*/ 817029 w 947761"/>
              <a:gd name="connsiteY89" fmla="*/ 94437 h 942275"/>
              <a:gd name="connsiteX90" fmla="*/ 813293 w 947761"/>
              <a:gd name="connsiteY90" fmla="*/ 125517 h 942275"/>
              <a:gd name="connsiteX91" fmla="*/ 814539 w 947761"/>
              <a:gd name="connsiteY91" fmla="*/ 126760 h 942275"/>
              <a:gd name="connsiteX92" fmla="*/ 814539 w 947761"/>
              <a:gd name="connsiteY92" fmla="*/ 128003 h 942275"/>
              <a:gd name="connsiteX93" fmla="*/ 819520 w 947761"/>
              <a:gd name="connsiteY93" fmla="*/ 131732 h 942275"/>
              <a:gd name="connsiteX94" fmla="*/ 820766 w 947761"/>
              <a:gd name="connsiteY94" fmla="*/ 132975 h 942275"/>
              <a:gd name="connsiteX95" fmla="*/ 822011 w 947761"/>
              <a:gd name="connsiteY95" fmla="*/ 134219 h 942275"/>
              <a:gd name="connsiteX96" fmla="*/ 851903 w 947761"/>
              <a:gd name="connsiteY96" fmla="*/ 130489 h 942275"/>
              <a:gd name="connsiteX97" fmla="*/ 907949 w 947761"/>
              <a:gd name="connsiteY97" fmla="*/ 75790 h 942275"/>
              <a:gd name="connsiteX98" fmla="*/ 895494 w 947761"/>
              <a:gd name="connsiteY98" fmla="*/ 75790 h 942275"/>
              <a:gd name="connsiteX99" fmla="*/ 873076 w 947761"/>
              <a:gd name="connsiteY99" fmla="*/ 52170 h 942275"/>
              <a:gd name="connsiteX100" fmla="*/ 889267 w 947761"/>
              <a:gd name="connsiteY100" fmla="*/ 1200 h 942275"/>
              <a:gd name="connsiteX101" fmla="*/ 900476 w 947761"/>
              <a:gd name="connsiteY101" fmla="*/ 18604 h 942275"/>
              <a:gd name="connsiteX102" fmla="*/ 900476 w 947761"/>
              <a:gd name="connsiteY102" fmla="*/ 47197 h 942275"/>
              <a:gd name="connsiteX103" fmla="*/ 927877 w 947761"/>
              <a:gd name="connsiteY103" fmla="*/ 47197 h 942275"/>
              <a:gd name="connsiteX104" fmla="*/ 946559 w 947761"/>
              <a:gd name="connsiteY104" fmla="*/ 59629 h 942275"/>
              <a:gd name="connsiteX105" fmla="*/ 941577 w 947761"/>
              <a:gd name="connsiteY105" fmla="*/ 79519 h 942275"/>
              <a:gd name="connsiteX106" fmla="*/ 871830 w 947761"/>
              <a:gd name="connsiteY106" fmla="*/ 149137 h 942275"/>
              <a:gd name="connsiteX107" fmla="*/ 834466 w 947761"/>
              <a:gd name="connsiteY107" fmla="*/ 165298 h 942275"/>
              <a:gd name="connsiteX108" fmla="*/ 809557 w 947761"/>
              <a:gd name="connsiteY108" fmla="*/ 157839 h 942275"/>
              <a:gd name="connsiteX109" fmla="*/ 807066 w 947761"/>
              <a:gd name="connsiteY109" fmla="*/ 156596 h 942275"/>
              <a:gd name="connsiteX110" fmla="*/ 759738 w 947761"/>
              <a:gd name="connsiteY110" fmla="*/ 205079 h 942275"/>
              <a:gd name="connsiteX111" fmla="*/ 879303 w 947761"/>
              <a:gd name="connsiteY111" fmla="*/ 504681 h 942275"/>
              <a:gd name="connsiteX112" fmla="*/ 876812 w 947761"/>
              <a:gd name="connsiteY112" fmla="*/ 543219 h 942275"/>
              <a:gd name="connsiteX113" fmla="*/ 924140 w 947761"/>
              <a:gd name="connsiteY113" fmla="*/ 553165 h 942275"/>
              <a:gd name="connsiteX114" fmla="*/ 939086 w 947761"/>
              <a:gd name="connsiteY114" fmla="*/ 568083 h 942275"/>
              <a:gd name="connsiteX115" fmla="*/ 930367 w 947761"/>
              <a:gd name="connsiteY115" fmla="*/ 586730 h 942275"/>
              <a:gd name="connsiteX116" fmla="*/ 906703 w 947761"/>
              <a:gd name="connsiteY116" fmla="*/ 602891 h 942275"/>
              <a:gd name="connsiteX117" fmla="*/ 922895 w 947761"/>
              <a:gd name="connsiteY117" fmla="*/ 626511 h 942275"/>
              <a:gd name="connsiteX118" fmla="*/ 922895 w 947761"/>
              <a:gd name="connsiteY118" fmla="*/ 647645 h 942275"/>
              <a:gd name="connsiteX119" fmla="*/ 906703 w 947761"/>
              <a:gd name="connsiteY119" fmla="*/ 656347 h 942275"/>
              <a:gd name="connsiteX120" fmla="*/ 902967 w 947761"/>
              <a:gd name="connsiteY120" fmla="*/ 655104 h 942275"/>
              <a:gd name="connsiteX121" fmla="*/ 855639 w 947761"/>
              <a:gd name="connsiteY121" fmla="*/ 646402 h 942275"/>
              <a:gd name="connsiteX122" fmla="*/ 439652 w 947761"/>
              <a:gd name="connsiteY122" fmla="*/ 942275 h 942275"/>
              <a:gd name="connsiteX123" fmla="*/ 0 w 947761"/>
              <a:gd name="connsiteY123" fmla="*/ 504681 h 942275"/>
              <a:gd name="connsiteX124" fmla="*/ 439652 w 947761"/>
              <a:gd name="connsiteY124" fmla="*/ 65845 h 942275"/>
              <a:gd name="connsiteX125" fmla="*/ 739810 w 947761"/>
              <a:gd name="connsiteY125" fmla="*/ 185188 h 942275"/>
              <a:gd name="connsiteX126" fmla="*/ 788384 w 947761"/>
              <a:gd name="connsiteY126" fmla="*/ 136705 h 942275"/>
              <a:gd name="connsiteX127" fmla="*/ 797102 w 947761"/>
              <a:gd name="connsiteY127" fmla="*/ 75790 h 942275"/>
              <a:gd name="connsiteX128" fmla="*/ 868094 w 947761"/>
              <a:gd name="connsiteY128" fmla="*/ 6173 h 942275"/>
              <a:gd name="connsiteX129" fmla="*/ 889267 w 947761"/>
              <a:gd name="connsiteY129" fmla="*/ 1200 h 94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947761" h="942275">
                <a:moveTo>
                  <a:pt x="441593" y="817176"/>
                </a:moveTo>
                <a:cubicBezTo>
                  <a:pt x="448757" y="817176"/>
                  <a:pt x="454728" y="823454"/>
                  <a:pt x="454728" y="830987"/>
                </a:cubicBezTo>
                <a:lnTo>
                  <a:pt x="454728" y="889999"/>
                </a:lnTo>
                <a:cubicBezTo>
                  <a:pt x="454728" y="897532"/>
                  <a:pt x="448757" y="903810"/>
                  <a:pt x="441593" y="903810"/>
                </a:cubicBezTo>
                <a:cubicBezTo>
                  <a:pt x="434428" y="903810"/>
                  <a:pt x="428458" y="897532"/>
                  <a:pt x="428458" y="889999"/>
                </a:cubicBezTo>
                <a:lnTo>
                  <a:pt x="428458" y="830987"/>
                </a:lnTo>
                <a:cubicBezTo>
                  <a:pt x="428458" y="823454"/>
                  <a:pt x="434428" y="817176"/>
                  <a:pt x="441593" y="817176"/>
                </a:cubicBezTo>
                <a:close/>
                <a:moveTo>
                  <a:pt x="817029" y="560624"/>
                </a:moveTo>
                <a:cubicBezTo>
                  <a:pt x="807066" y="560624"/>
                  <a:pt x="798347" y="565596"/>
                  <a:pt x="794611" y="574298"/>
                </a:cubicBezTo>
                <a:lnTo>
                  <a:pt x="793366" y="575541"/>
                </a:lnTo>
                <a:cubicBezTo>
                  <a:pt x="793366" y="576785"/>
                  <a:pt x="793366" y="576785"/>
                  <a:pt x="793366" y="576785"/>
                </a:cubicBezTo>
                <a:lnTo>
                  <a:pt x="790875" y="583000"/>
                </a:lnTo>
                <a:lnTo>
                  <a:pt x="790875" y="584244"/>
                </a:lnTo>
                <a:lnTo>
                  <a:pt x="792120" y="585487"/>
                </a:lnTo>
                <a:cubicBezTo>
                  <a:pt x="793366" y="597918"/>
                  <a:pt x="800838" y="606621"/>
                  <a:pt x="812048" y="609107"/>
                </a:cubicBezTo>
                <a:lnTo>
                  <a:pt x="889267" y="624025"/>
                </a:lnTo>
                <a:lnTo>
                  <a:pt x="881794" y="615323"/>
                </a:lnTo>
                <a:cubicBezTo>
                  <a:pt x="875567" y="604134"/>
                  <a:pt x="878058" y="589216"/>
                  <a:pt x="889267" y="583000"/>
                </a:cubicBezTo>
                <a:lnTo>
                  <a:pt x="897985" y="575541"/>
                </a:lnTo>
                <a:lnTo>
                  <a:pt x="822011" y="560624"/>
                </a:lnTo>
                <a:cubicBezTo>
                  <a:pt x="819520" y="560624"/>
                  <a:pt x="818275" y="560624"/>
                  <a:pt x="817029" y="560624"/>
                </a:cubicBezTo>
                <a:close/>
                <a:moveTo>
                  <a:pt x="533062" y="431335"/>
                </a:moveTo>
                <a:lnTo>
                  <a:pt x="474525" y="488520"/>
                </a:lnTo>
                <a:cubicBezTo>
                  <a:pt x="475770" y="492250"/>
                  <a:pt x="477016" y="494736"/>
                  <a:pt x="477016" y="498465"/>
                </a:cubicBezTo>
                <a:lnTo>
                  <a:pt x="557971" y="515870"/>
                </a:lnTo>
                <a:cubicBezTo>
                  <a:pt x="557971" y="512140"/>
                  <a:pt x="557971" y="507167"/>
                  <a:pt x="557971" y="504681"/>
                </a:cubicBezTo>
                <a:cubicBezTo>
                  <a:pt x="557971" y="476088"/>
                  <a:pt x="549253" y="451225"/>
                  <a:pt x="533062" y="431335"/>
                </a:cubicBezTo>
                <a:close/>
                <a:moveTo>
                  <a:pt x="439652" y="385338"/>
                </a:moveTo>
                <a:cubicBezTo>
                  <a:pt x="373642" y="385338"/>
                  <a:pt x="320086" y="438794"/>
                  <a:pt x="320086" y="504681"/>
                </a:cubicBezTo>
                <a:cubicBezTo>
                  <a:pt x="320086" y="569326"/>
                  <a:pt x="373642" y="622782"/>
                  <a:pt x="439652" y="622782"/>
                </a:cubicBezTo>
                <a:cubicBezTo>
                  <a:pt x="490716" y="622782"/>
                  <a:pt x="536798" y="589216"/>
                  <a:pt x="552989" y="541976"/>
                </a:cubicBezTo>
                <a:lnTo>
                  <a:pt x="470788" y="525815"/>
                </a:lnTo>
                <a:cubicBezTo>
                  <a:pt x="464561" y="534517"/>
                  <a:pt x="453352" y="541976"/>
                  <a:pt x="439652" y="541976"/>
                </a:cubicBezTo>
                <a:cubicBezTo>
                  <a:pt x="418479" y="541976"/>
                  <a:pt x="401042" y="525815"/>
                  <a:pt x="401042" y="504681"/>
                </a:cubicBezTo>
                <a:cubicBezTo>
                  <a:pt x="401042" y="483547"/>
                  <a:pt x="418479" y="466143"/>
                  <a:pt x="439652" y="466143"/>
                </a:cubicBezTo>
                <a:cubicBezTo>
                  <a:pt x="444633" y="466143"/>
                  <a:pt x="449615" y="467386"/>
                  <a:pt x="454597" y="468629"/>
                </a:cubicBezTo>
                <a:lnTo>
                  <a:pt x="513134" y="411444"/>
                </a:lnTo>
                <a:cubicBezTo>
                  <a:pt x="506907" y="406471"/>
                  <a:pt x="500680" y="402742"/>
                  <a:pt x="493207" y="399012"/>
                </a:cubicBezTo>
                <a:cubicBezTo>
                  <a:pt x="477016" y="390310"/>
                  <a:pt x="458334" y="385338"/>
                  <a:pt x="439652" y="385338"/>
                </a:cubicBezTo>
                <a:close/>
                <a:moveTo>
                  <a:pt x="636436" y="325666"/>
                </a:moveTo>
                <a:lnTo>
                  <a:pt x="552989" y="411444"/>
                </a:lnTo>
                <a:cubicBezTo>
                  <a:pt x="574163" y="437550"/>
                  <a:pt x="585372" y="469873"/>
                  <a:pt x="585372" y="504681"/>
                </a:cubicBezTo>
                <a:cubicBezTo>
                  <a:pt x="585372" y="509654"/>
                  <a:pt x="585372" y="515870"/>
                  <a:pt x="585372" y="520842"/>
                </a:cubicBezTo>
                <a:lnTo>
                  <a:pt x="702446" y="546949"/>
                </a:lnTo>
                <a:cubicBezTo>
                  <a:pt x="704937" y="533274"/>
                  <a:pt x="704937" y="518356"/>
                  <a:pt x="704937" y="504681"/>
                </a:cubicBezTo>
                <a:cubicBezTo>
                  <a:pt x="704937" y="435064"/>
                  <a:pt x="680028" y="372906"/>
                  <a:pt x="636436" y="325666"/>
                </a:cubicBezTo>
                <a:close/>
                <a:moveTo>
                  <a:pt x="439652" y="238644"/>
                </a:moveTo>
                <a:cubicBezTo>
                  <a:pt x="292686" y="238644"/>
                  <a:pt x="174366" y="357988"/>
                  <a:pt x="174366" y="504681"/>
                </a:cubicBezTo>
                <a:cubicBezTo>
                  <a:pt x="174366" y="650131"/>
                  <a:pt x="292686" y="769475"/>
                  <a:pt x="439652" y="769475"/>
                </a:cubicBezTo>
                <a:cubicBezTo>
                  <a:pt x="561708" y="769475"/>
                  <a:pt x="666327" y="686183"/>
                  <a:pt x="696219" y="573055"/>
                </a:cubicBezTo>
                <a:lnTo>
                  <a:pt x="579144" y="548192"/>
                </a:lnTo>
                <a:cubicBezTo>
                  <a:pt x="560462" y="606621"/>
                  <a:pt x="504416" y="650131"/>
                  <a:pt x="439652" y="650131"/>
                </a:cubicBezTo>
                <a:cubicBezTo>
                  <a:pt x="358696" y="650131"/>
                  <a:pt x="292686" y="584244"/>
                  <a:pt x="292686" y="504681"/>
                </a:cubicBezTo>
                <a:cubicBezTo>
                  <a:pt x="292686" y="423876"/>
                  <a:pt x="358696" y="357988"/>
                  <a:pt x="439652" y="357988"/>
                </a:cubicBezTo>
                <a:cubicBezTo>
                  <a:pt x="463316" y="357988"/>
                  <a:pt x="485734" y="362961"/>
                  <a:pt x="506907" y="374149"/>
                </a:cubicBezTo>
                <a:cubicBezTo>
                  <a:pt x="516871" y="379122"/>
                  <a:pt x="524344" y="384094"/>
                  <a:pt x="533062" y="391553"/>
                </a:cubicBezTo>
                <a:lnTo>
                  <a:pt x="617754" y="307018"/>
                </a:lnTo>
                <a:cubicBezTo>
                  <a:pt x="570426" y="264751"/>
                  <a:pt x="508153" y="238644"/>
                  <a:pt x="439652" y="238644"/>
                </a:cubicBezTo>
                <a:close/>
                <a:moveTo>
                  <a:pt x="739810" y="223726"/>
                </a:moveTo>
                <a:lnTo>
                  <a:pt x="656364" y="307018"/>
                </a:lnTo>
                <a:cubicBezTo>
                  <a:pt x="704937" y="359231"/>
                  <a:pt x="733583" y="427605"/>
                  <a:pt x="733583" y="504681"/>
                </a:cubicBezTo>
                <a:cubicBezTo>
                  <a:pt x="733583" y="520842"/>
                  <a:pt x="732337" y="537003"/>
                  <a:pt x="729847" y="551921"/>
                </a:cubicBezTo>
                <a:lnTo>
                  <a:pt x="769702" y="560624"/>
                </a:lnTo>
                <a:cubicBezTo>
                  <a:pt x="780911" y="539490"/>
                  <a:pt x="804575" y="529544"/>
                  <a:pt x="826993" y="533274"/>
                </a:cubicBezTo>
                <a:lnTo>
                  <a:pt x="849412" y="538247"/>
                </a:lnTo>
                <a:cubicBezTo>
                  <a:pt x="850657" y="527058"/>
                  <a:pt x="851903" y="515870"/>
                  <a:pt x="851903" y="504681"/>
                </a:cubicBezTo>
                <a:cubicBezTo>
                  <a:pt x="851903" y="396526"/>
                  <a:pt x="809557" y="297073"/>
                  <a:pt x="739810" y="223726"/>
                </a:cubicBezTo>
                <a:close/>
                <a:moveTo>
                  <a:pt x="441593" y="108575"/>
                </a:moveTo>
                <a:cubicBezTo>
                  <a:pt x="448757" y="108575"/>
                  <a:pt x="454728" y="114764"/>
                  <a:pt x="454728" y="122191"/>
                </a:cubicBezTo>
                <a:lnTo>
                  <a:pt x="454728" y="181609"/>
                </a:lnTo>
                <a:cubicBezTo>
                  <a:pt x="454728" y="189037"/>
                  <a:pt x="448757" y="195226"/>
                  <a:pt x="441593" y="195226"/>
                </a:cubicBezTo>
                <a:cubicBezTo>
                  <a:pt x="434428" y="195226"/>
                  <a:pt x="428458" y="189037"/>
                  <a:pt x="428458" y="181609"/>
                </a:cubicBezTo>
                <a:lnTo>
                  <a:pt x="428458" y="122191"/>
                </a:lnTo>
                <a:cubicBezTo>
                  <a:pt x="428458" y="114764"/>
                  <a:pt x="434428" y="108575"/>
                  <a:pt x="441593" y="108575"/>
                </a:cubicBezTo>
                <a:close/>
                <a:moveTo>
                  <a:pt x="439652" y="93194"/>
                </a:moveTo>
                <a:cubicBezTo>
                  <a:pt x="212976" y="93194"/>
                  <a:pt x="28646" y="277182"/>
                  <a:pt x="28646" y="504681"/>
                </a:cubicBezTo>
                <a:cubicBezTo>
                  <a:pt x="28646" y="730937"/>
                  <a:pt x="212976" y="914925"/>
                  <a:pt x="439652" y="914925"/>
                </a:cubicBezTo>
                <a:cubicBezTo>
                  <a:pt x="615263" y="914925"/>
                  <a:pt x="769702" y="805527"/>
                  <a:pt x="828239" y="640186"/>
                </a:cubicBezTo>
                <a:lnTo>
                  <a:pt x="807066" y="636456"/>
                </a:lnTo>
                <a:cubicBezTo>
                  <a:pt x="783402" y="631484"/>
                  <a:pt x="765965" y="611593"/>
                  <a:pt x="764720" y="589216"/>
                </a:cubicBezTo>
                <a:cubicBezTo>
                  <a:pt x="764720" y="587973"/>
                  <a:pt x="764720" y="587973"/>
                  <a:pt x="764720" y="587973"/>
                </a:cubicBezTo>
                <a:lnTo>
                  <a:pt x="723619" y="579271"/>
                </a:lnTo>
                <a:cubicBezTo>
                  <a:pt x="689991" y="704830"/>
                  <a:pt x="575408" y="798068"/>
                  <a:pt x="439652" y="798068"/>
                </a:cubicBezTo>
                <a:cubicBezTo>
                  <a:pt x="277740" y="798068"/>
                  <a:pt x="145720" y="666292"/>
                  <a:pt x="145720" y="504681"/>
                </a:cubicBezTo>
                <a:cubicBezTo>
                  <a:pt x="145720" y="343070"/>
                  <a:pt x="277740" y="211295"/>
                  <a:pt x="439652" y="211295"/>
                </a:cubicBezTo>
                <a:cubicBezTo>
                  <a:pt x="515625" y="211295"/>
                  <a:pt x="585372" y="239888"/>
                  <a:pt x="637682" y="287128"/>
                </a:cubicBezTo>
                <a:lnTo>
                  <a:pt x="719883" y="205079"/>
                </a:lnTo>
                <a:cubicBezTo>
                  <a:pt x="646400" y="135462"/>
                  <a:pt x="548008" y="93194"/>
                  <a:pt x="439652" y="93194"/>
                </a:cubicBezTo>
                <a:close/>
                <a:moveTo>
                  <a:pt x="873076" y="39738"/>
                </a:moveTo>
                <a:lnTo>
                  <a:pt x="817029" y="94437"/>
                </a:lnTo>
                <a:cubicBezTo>
                  <a:pt x="809557" y="103140"/>
                  <a:pt x="807066" y="115571"/>
                  <a:pt x="813293" y="125517"/>
                </a:cubicBezTo>
                <a:lnTo>
                  <a:pt x="814539" y="126760"/>
                </a:lnTo>
                <a:cubicBezTo>
                  <a:pt x="814539" y="128003"/>
                  <a:pt x="814539" y="128003"/>
                  <a:pt x="814539" y="128003"/>
                </a:cubicBezTo>
                <a:lnTo>
                  <a:pt x="819520" y="131732"/>
                </a:lnTo>
                <a:cubicBezTo>
                  <a:pt x="819520" y="132975"/>
                  <a:pt x="820766" y="132975"/>
                  <a:pt x="820766" y="132975"/>
                </a:cubicBezTo>
                <a:lnTo>
                  <a:pt x="822011" y="134219"/>
                </a:lnTo>
                <a:cubicBezTo>
                  <a:pt x="831975" y="140434"/>
                  <a:pt x="844430" y="137948"/>
                  <a:pt x="851903" y="130489"/>
                </a:cubicBezTo>
                <a:lnTo>
                  <a:pt x="907949" y="75790"/>
                </a:lnTo>
                <a:lnTo>
                  <a:pt x="895494" y="75790"/>
                </a:lnTo>
                <a:cubicBezTo>
                  <a:pt x="883039" y="75790"/>
                  <a:pt x="873076" y="64602"/>
                  <a:pt x="873076" y="52170"/>
                </a:cubicBezTo>
                <a:close/>
                <a:moveTo>
                  <a:pt x="889267" y="1200"/>
                </a:moveTo>
                <a:cubicBezTo>
                  <a:pt x="895494" y="4930"/>
                  <a:pt x="900476" y="11146"/>
                  <a:pt x="900476" y="18604"/>
                </a:cubicBezTo>
                <a:lnTo>
                  <a:pt x="900476" y="47197"/>
                </a:lnTo>
                <a:lnTo>
                  <a:pt x="927877" y="47197"/>
                </a:lnTo>
                <a:cubicBezTo>
                  <a:pt x="936595" y="47197"/>
                  <a:pt x="942822" y="52170"/>
                  <a:pt x="946559" y="59629"/>
                </a:cubicBezTo>
                <a:cubicBezTo>
                  <a:pt x="949049" y="65845"/>
                  <a:pt x="947804" y="74547"/>
                  <a:pt x="941577" y="79519"/>
                </a:cubicBezTo>
                <a:lnTo>
                  <a:pt x="871830" y="149137"/>
                </a:lnTo>
                <a:cubicBezTo>
                  <a:pt x="861867" y="159082"/>
                  <a:pt x="848166" y="165298"/>
                  <a:pt x="834466" y="165298"/>
                </a:cubicBezTo>
                <a:cubicBezTo>
                  <a:pt x="826993" y="165298"/>
                  <a:pt x="817029" y="162811"/>
                  <a:pt x="809557" y="157839"/>
                </a:cubicBezTo>
                <a:cubicBezTo>
                  <a:pt x="808311" y="157839"/>
                  <a:pt x="807066" y="156596"/>
                  <a:pt x="807066" y="156596"/>
                </a:cubicBezTo>
                <a:lnTo>
                  <a:pt x="759738" y="205079"/>
                </a:lnTo>
                <a:cubicBezTo>
                  <a:pt x="833221" y="283398"/>
                  <a:pt x="879303" y="389067"/>
                  <a:pt x="879303" y="504681"/>
                </a:cubicBezTo>
                <a:cubicBezTo>
                  <a:pt x="879303" y="517113"/>
                  <a:pt x="878058" y="530788"/>
                  <a:pt x="876812" y="543219"/>
                </a:cubicBezTo>
                <a:lnTo>
                  <a:pt x="924140" y="553165"/>
                </a:lnTo>
                <a:cubicBezTo>
                  <a:pt x="931613" y="554408"/>
                  <a:pt x="937840" y="560624"/>
                  <a:pt x="939086" y="568083"/>
                </a:cubicBezTo>
                <a:cubicBezTo>
                  <a:pt x="940331" y="575541"/>
                  <a:pt x="937840" y="583000"/>
                  <a:pt x="930367" y="586730"/>
                </a:cubicBezTo>
                <a:lnTo>
                  <a:pt x="906703" y="602891"/>
                </a:lnTo>
                <a:lnTo>
                  <a:pt x="922895" y="626511"/>
                </a:lnTo>
                <a:cubicBezTo>
                  <a:pt x="927877" y="632727"/>
                  <a:pt x="927877" y="641429"/>
                  <a:pt x="922895" y="647645"/>
                </a:cubicBezTo>
                <a:cubicBezTo>
                  <a:pt x="919158" y="652618"/>
                  <a:pt x="912931" y="656347"/>
                  <a:pt x="906703" y="656347"/>
                </a:cubicBezTo>
                <a:cubicBezTo>
                  <a:pt x="906703" y="656347"/>
                  <a:pt x="905458" y="656347"/>
                  <a:pt x="902967" y="655104"/>
                </a:cubicBezTo>
                <a:lnTo>
                  <a:pt x="855639" y="646402"/>
                </a:lnTo>
                <a:cubicBezTo>
                  <a:pt x="794611" y="822931"/>
                  <a:pt x="627718" y="942275"/>
                  <a:pt x="439652" y="942275"/>
                </a:cubicBezTo>
                <a:cubicBezTo>
                  <a:pt x="196785" y="942275"/>
                  <a:pt x="0" y="745855"/>
                  <a:pt x="0" y="504681"/>
                </a:cubicBezTo>
                <a:cubicBezTo>
                  <a:pt x="0" y="262264"/>
                  <a:pt x="196785" y="65845"/>
                  <a:pt x="439652" y="65845"/>
                </a:cubicBezTo>
                <a:cubicBezTo>
                  <a:pt x="555480" y="65845"/>
                  <a:pt x="661346" y="110599"/>
                  <a:pt x="739810" y="185188"/>
                </a:cubicBezTo>
                <a:lnTo>
                  <a:pt x="788384" y="136705"/>
                </a:lnTo>
                <a:cubicBezTo>
                  <a:pt x="777174" y="116814"/>
                  <a:pt x="782156" y="91951"/>
                  <a:pt x="797102" y="75790"/>
                </a:cubicBezTo>
                <a:lnTo>
                  <a:pt x="868094" y="6173"/>
                </a:lnTo>
                <a:cubicBezTo>
                  <a:pt x="873076" y="-43"/>
                  <a:pt x="881794" y="-1286"/>
                  <a:pt x="889267" y="1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12">
            <a:extLst>
              <a:ext uri="{FF2B5EF4-FFF2-40B4-BE49-F238E27FC236}">
                <a16:creationId xmlns:a16="http://schemas.microsoft.com/office/drawing/2014/main" id="{0A95365C-83CF-CF4F-8A06-2260E321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571" y="4787127"/>
            <a:ext cx="5009659" cy="3174981"/>
          </a:xfrm>
          <a:custGeom>
            <a:avLst/>
            <a:gdLst>
              <a:gd name="T0" fmla="*/ 4022 w 4023"/>
              <a:gd name="T1" fmla="*/ 2550 h 2551"/>
              <a:gd name="T2" fmla="*/ 0 w 4023"/>
              <a:gd name="T3" fmla="*/ 2550 h 2551"/>
              <a:gd name="T4" fmla="*/ 0 w 4023"/>
              <a:gd name="T5" fmla="*/ 0 h 2551"/>
              <a:gd name="T6" fmla="*/ 4022 w 4023"/>
              <a:gd name="T7" fmla="*/ 0 h 2551"/>
              <a:gd name="T8" fmla="*/ 4022 w 4023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2551">
                <a:moveTo>
                  <a:pt x="4022" y="2550"/>
                </a:moveTo>
                <a:lnTo>
                  <a:pt x="0" y="2550"/>
                </a:lnTo>
                <a:lnTo>
                  <a:pt x="0" y="0"/>
                </a:lnTo>
                <a:lnTo>
                  <a:pt x="4022" y="0"/>
                </a:lnTo>
                <a:lnTo>
                  <a:pt x="4022" y="25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84">
            <a:extLst>
              <a:ext uri="{FF2B5EF4-FFF2-40B4-BE49-F238E27FC236}">
                <a16:creationId xmlns:a16="http://schemas.microsoft.com/office/drawing/2014/main" id="{5F03059C-B1C3-FE4E-AD4C-3BDC9DDB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68" y="3375410"/>
            <a:ext cx="1845664" cy="1845664"/>
          </a:xfrm>
          <a:custGeom>
            <a:avLst/>
            <a:gdLst>
              <a:gd name="T0" fmla="*/ 1479 w 1480"/>
              <a:gd name="T1" fmla="*/ 739 h 1480"/>
              <a:gd name="T2" fmla="*/ 1479 w 1480"/>
              <a:gd name="T3" fmla="*/ 739 h 1480"/>
              <a:gd name="T4" fmla="*/ 740 w 1480"/>
              <a:gd name="T5" fmla="*/ 1479 h 1480"/>
              <a:gd name="T6" fmla="*/ 740 w 1480"/>
              <a:gd name="T7" fmla="*/ 1479 h 1480"/>
              <a:gd name="T8" fmla="*/ 0 w 1480"/>
              <a:gd name="T9" fmla="*/ 739 h 1480"/>
              <a:gd name="T10" fmla="*/ 0 w 1480"/>
              <a:gd name="T11" fmla="*/ 739 h 1480"/>
              <a:gd name="T12" fmla="*/ 740 w 1480"/>
              <a:gd name="T13" fmla="*/ 0 h 1480"/>
              <a:gd name="T14" fmla="*/ 740 w 1480"/>
              <a:gd name="T15" fmla="*/ 0 h 1480"/>
              <a:gd name="T16" fmla="*/ 1479 w 1480"/>
              <a:gd name="T17" fmla="*/ 73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1480">
                <a:moveTo>
                  <a:pt x="1479" y="739"/>
                </a:moveTo>
                <a:lnTo>
                  <a:pt x="1479" y="739"/>
                </a:lnTo>
                <a:cubicBezTo>
                  <a:pt x="1479" y="1148"/>
                  <a:pt x="1148" y="1479"/>
                  <a:pt x="740" y="1479"/>
                </a:cubicBezTo>
                <a:lnTo>
                  <a:pt x="740" y="1479"/>
                </a:lnTo>
                <a:cubicBezTo>
                  <a:pt x="331" y="1479"/>
                  <a:pt x="0" y="1148"/>
                  <a:pt x="0" y="739"/>
                </a:cubicBezTo>
                <a:lnTo>
                  <a:pt x="0" y="739"/>
                </a:lnTo>
                <a:cubicBezTo>
                  <a:pt x="0" y="331"/>
                  <a:pt x="331" y="0"/>
                  <a:pt x="740" y="0"/>
                </a:cubicBezTo>
                <a:lnTo>
                  <a:pt x="740" y="0"/>
                </a:lnTo>
                <a:cubicBezTo>
                  <a:pt x="1148" y="0"/>
                  <a:pt x="1479" y="331"/>
                  <a:pt x="1479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85">
            <a:extLst>
              <a:ext uri="{FF2B5EF4-FFF2-40B4-BE49-F238E27FC236}">
                <a16:creationId xmlns:a16="http://schemas.microsoft.com/office/drawing/2014/main" id="{4CB9F8BF-862B-904F-927F-CE383F82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429" y="3485271"/>
            <a:ext cx="1625943" cy="1625943"/>
          </a:xfrm>
          <a:custGeom>
            <a:avLst/>
            <a:gdLst>
              <a:gd name="T0" fmla="*/ 1305 w 1306"/>
              <a:gd name="T1" fmla="*/ 652 h 1306"/>
              <a:gd name="T2" fmla="*/ 1305 w 1306"/>
              <a:gd name="T3" fmla="*/ 652 h 1306"/>
              <a:gd name="T4" fmla="*/ 653 w 1306"/>
              <a:gd name="T5" fmla="*/ 1305 h 1306"/>
              <a:gd name="T6" fmla="*/ 653 w 1306"/>
              <a:gd name="T7" fmla="*/ 1305 h 1306"/>
              <a:gd name="T8" fmla="*/ 0 w 1306"/>
              <a:gd name="T9" fmla="*/ 652 h 1306"/>
              <a:gd name="T10" fmla="*/ 0 w 1306"/>
              <a:gd name="T11" fmla="*/ 652 h 1306"/>
              <a:gd name="T12" fmla="*/ 653 w 1306"/>
              <a:gd name="T13" fmla="*/ 0 h 1306"/>
              <a:gd name="T14" fmla="*/ 653 w 1306"/>
              <a:gd name="T15" fmla="*/ 0 h 1306"/>
              <a:gd name="T16" fmla="*/ 1305 w 1306"/>
              <a:gd name="T17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6" h="1306">
                <a:moveTo>
                  <a:pt x="1305" y="652"/>
                </a:moveTo>
                <a:lnTo>
                  <a:pt x="1305" y="652"/>
                </a:lnTo>
                <a:cubicBezTo>
                  <a:pt x="1305" y="1012"/>
                  <a:pt x="1013" y="1305"/>
                  <a:pt x="653" y="1305"/>
                </a:cubicBezTo>
                <a:lnTo>
                  <a:pt x="653" y="1305"/>
                </a:lnTo>
                <a:cubicBezTo>
                  <a:pt x="293" y="1305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3" y="0"/>
                  <a:pt x="653" y="0"/>
                </a:cubicBezTo>
                <a:lnTo>
                  <a:pt x="653" y="0"/>
                </a:lnTo>
                <a:cubicBezTo>
                  <a:pt x="1013" y="0"/>
                  <a:pt x="1305" y="292"/>
                  <a:pt x="1305" y="6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2081198-61E6-1B48-8B44-66B4042AE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4068" y="3886267"/>
            <a:ext cx="1058913" cy="822699"/>
          </a:xfrm>
          <a:custGeom>
            <a:avLst/>
            <a:gdLst>
              <a:gd name="connsiteX0" fmla="*/ 48585 w 1058913"/>
              <a:gd name="connsiteY0" fmla="*/ 703294 h 822699"/>
              <a:gd name="connsiteX1" fmla="*/ 27407 w 1058913"/>
              <a:gd name="connsiteY1" fmla="*/ 724661 h 822699"/>
              <a:gd name="connsiteX2" fmla="*/ 27407 w 1058913"/>
              <a:gd name="connsiteY2" fmla="*/ 737230 h 822699"/>
              <a:gd name="connsiteX3" fmla="*/ 83467 w 1058913"/>
              <a:gd name="connsiteY3" fmla="*/ 793791 h 822699"/>
              <a:gd name="connsiteX4" fmla="*/ 974200 w 1058913"/>
              <a:gd name="connsiteY4" fmla="*/ 793791 h 822699"/>
              <a:gd name="connsiteX5" fmla="*/ 1031506 w 1058913"/>
              <a:gd name="connsiteY5" fmla="*/ 737230 h 822699"/>
              <a:gd name="connsiteX6" fmla="*/ 1031506 w 1058913"/>
              <a:gd name="connsiteY6" fmla="*/ 724661 h 822699"/>
              <a:gd name="connsiteX7" fmla="*/ 1009082 w 1058913"/>
              <a:gd name="connsiteY7" fmla="*/ 703294 h 822699"/>
              <a:gd name="connsiteX8" fmla="*/ 662755 w 1058913"/>
              <a:gd name="connsiteY8" fmla="*/ 703294 h 822699"/>
              <a:gd name="connsiteX9" fmla="*/ 630365 w 1058913"/>
              <a:gd name="connsiteY9" fmla="*/ 723404 h 822699"/>
              <a:gd name="connsiteX10" fmla="*/ 566830 w 1058913"/>
              <a:gd name="connsiteY10" fmla="*/ 762368 h 822699"/>
              <a:gd name="connsiteX11" fmla="*/ 490837 w 1058913"/>
              <a:gd name="connsiteY11" fmla="*/ 762368 h 822699"/>
              <a:gd name="connsiteX12" fmla="*/ 427303 w 1058913"/>
              <a:gd name="connsiteY12" fmla="*/ 723404 h 822699"/>
              <a:gd name="connsiteX13" fmla="*/ 394912 w 1058913"/>
              <a:gd name="connsiteY13" fmla="*/ 703294 h 822699"/>
              <a:gd name="connsiteX14" fmla="*/ 48585 w 1058913"/>
              <a:gd name="connsiteY14" fmla="*/ 675642 h 822699"/>
              <a:gd name="connsiteX15" fmla="*/ 394912 w 1058913"/>
              <a:gd name="connsiteY15" fmla="*/ 675642 h 822699"/>
              <a:gd name="connsiteX16" fmla="*/ 452218 w 1058913"/>
              <a:gd name="connsiteY16" fmla="*/ 710835 h 822699"/>
              <a:gd name="connsiteX17" fmla="*/ 490837 w 1058913"/>
              <a:gd name="connsiteY17" fmla="*/ 734716 h 822699"/>
              <a:gd name="connsiteX18" fmla="*/ 566830 w 1058913"/>
              <a:gd name="connsiteY18" fmla="*/ 734716 h 822699"/>
              <a:gd name="connsiteX19" fmla="*/ 606695 w 1058913"/>
              <a:gd name="connsiteY19" fmla="*/ 710835 h 822699"/>
              <a:gd name="connsiteX20" fmla="*/ 662755 w 1058913"/>
              <a:gd name="connsiteY20" fmla="*/ 675642 h 822699"/>
              <a:gd name="connsiteX21" fmla="*/ 1009082 w 1058913"/>
              <a:gd name="connsiteY21" fmla="*/ 675642 h 822699"/>
              <a:gd name="connsiteX22" fmla="*/ 1058913 w 1058913"/>
              <a:gd name="connsiteY22" fmla="*/ 724661 h 822699"/>
              <a:gd name="connsiteX23" fmla="*/ 1058913 w 1058913"/>
              <a:gd name="connsiteY23" fmla="*/ 737230 h 822699"/>
              <a:gd name="connsiteX24" fmla="*/ 974200 w 1058913"/>
              <a:gd name="connsiteY24" fmla="*/ 822699 h 822699"/>
              <a:gd name="connsiteX25" fmla="*/ 83467 w 1058913"/>
              <a:gd name="connsiteY25" fmla="*/ 822699 h 822699"/>
              <a:gd name="connsiteX26" fmla="*/ 0 w 1058913"/>
              <a:gd name="connsiteY26" fmla="*/ 737230 h 822699"/>
              <a:gd name="connsiteX27" fmla="*/ 0 w 1058913"/>
              <a:gd name="connsiteY27" fmla="*/ 724661 h 822699"/>
              <a:gd name="connsiteX28" fmla="*/ 48585 w 1058913"/>
              <a:gd name="connsiteY28" fmla="*/ 675642 h 822699"/>
              <a:gd name="connsiteX29" fmla="*/ 595379 w 1058913"/>
              <a:gd name="connsiteY29" fmla="*/ 433949 h 822699"/>
              <a:gd name="connsiteX30" fmla="*/ 624973 w 1058913"/>
              <a:gd name="connsiteY30" fmla="*/ 462903 h 822699"/>
              <a:gd name="connsiteX31" fmla="*/ 595379 w 1058913"/>
              <a:gd name="connsiteY31" fmla="*/ 493115 h 822699"/>
              <a:gd name="connsiteX32" fmla="*/ 565785 w 1058913"/>
              <a:gd name="connsiteY32" fmla="*/ 462903 h 822699"/>
              <a:gd name="connsiteX33" fmla="*/ 595379 w 1058913"/>
              <a:gd name="connsiteY33" fmla="*/ 433949 h 822699"/>
              <a:gd name="connsiteX34" fmla="*/ 462904 w 1058913"/>
              <a:gd name="connsiteY34" fmla="*/ 433949 h 822699"/>
              <a:gd name="connsiteX35" fmla="*/ 493114 w 1058913"/>
              <a:gd name="connsiteY35" fmla="*/ 462903 h 822699"/>
              <a:gd name="connsiteX36" fmla="*/ 462904 w 1058913"/>
              <a:gd name="connsiteY36" fmla="*/ 493115 h 822699"/>
              <a:gd name="connsiteX37" fmla="*/ 433952 w 1058913"/>
              <a:gd name="connsiteY37" fmla="*/ 462903 h 822699"/>
              <a:gd name="connsiteX38" fmla="*/ 462904 w 1058913"/>
              <a:gd name="connsiteY38" fmla="*/ 433949 h 822699"/>
              <a:gd name="connsiteX39" fmla="*/ 397363 w 1058913"/>
              <a:gd name="connsiteY39" fmla="*/ 206806 h 822699"/>
              <a:gd name="connsiteX40" fmla="*/ 406111 w 1058913"/>
              <a:gd name="connsiteY40" fmla="*/ 225550 h 822699"/>
              <a:gd name="connsiteX41" fmla="*/ 412360 w 1058913"/>
              <a:gd name="connsiteY41" fmla="*/ 249293 h 822699"/>
              <a:gd name="connsiteX42" fmla="*/ 412360 w 1058913"/>
              <a:gd name="connsiteY42" fmla="*/ 366756 h 822699"/>
              <a:gd name="connsiteX43" fmla="*/ 687303 w 1058913"/>
              <a:gd name="connsiteY43" fmla="*/ 366756 h 822699"/>
              <a:gd name="connsiteX44" fmla="*/ 692302 w 1058913"/>
              <a:gd name="connsiteY44" fmla="*/ 363007 h 822699"/>
              <a:gd name="connsiteX45" fmla="*/ 733543 w 1058913"/>
              <a:gd name="connsiteY45" fmla="*/ 230549 h 822699"/>
              <a:gd name="connsiteX46" fmla="*/ 472347 w 1058913"/>
              <a:gd name="connsiteY46" fmla="*/ 230549 h 822699"/>
              <a:gd name="connsiteX47" fmla="*/ 437355 w 1058913"/>
              <a:gd name="connsiteY47" fmla="*/ 208056 h 822699"/>
              <a:gd name="connsiteX48" fmla="*/ 436105 w 1058913"/>
              <a:gd name="connsiteY48" fmla="*/ 206806 h 822699"/>
              <a:gd name="connsiteX49" fmla="*/ 328627 w 1058913"/>
              <a:gd name="connsiteY49" fmla="*/ 160571 h 822699"/>
              <a:gd name="connsiteX50" fmla="*/ 318629 w 1058913"/>
              <a:gd name="connsiteY50" fmla="*/ 169318 h 822699"/>
              <a:gd name="connsiteX51" fmla="*/ 328627 w 1058913"/>
              <a:gd name="connsiteY51" fmla="*/ 179315 h 822699"/>
              <a:gd name="connsiteX52" fmla="*/ 348623 w 1058913"/>
              <a:gd name="connsiteY52" fmla="*/ 179315 h 822699"/>
              <a:gd name="connsiteX53" fmla="*/ 356122 w 1058913"/>
              <a:gd name="connsiteY53" fmla="*/ 179315 h 822699"/>
              <a:gd name="connsiteX54" fmla="*/ 422358 w 1058913"/>
              <a:gd name="connsiteY54" fmla="*/ 179315 h 822699"/>
              <a:gd name="connsiteX55" fmla="*/ 417359 w 1058913"/>
              <a:gd name="connsiteY55" fmla="*/ 169318 h 822699"/>
              <a:gd name="connsiteX56" fmla="*/ 402362 w 1058913"/>
              <a:gd name="connsiteY56" fmla="*/ 160571 h 822699"/>
              <a:gd name="connsiteX57" fmla="*/ 328627 w 1058913"/>
              <a:gd name="connsiteY57" fmla="*/ 131830 h 822699"/>
              <a:gd name="connsiteX58" fmla="*/ 402362 w 1058913"/>
              <a:gd name="connsiteY58" fmla="*/ 131830 h 822699"/>
              <a:gd name="connsiteX59" fmla="*/ 442354 w 1058913"/>
              <a:gd name="connsiteY59" fmla="*/ 156822 h 822699"/>
              <a:gd name="connsiteX60" fmla="*/ 461100 w 1058913"/>
              <a:gd name="connsiteY60" fmla="*/ 195560 h 822699"/>
              <a:gd name="connsiteX61" fmla="*/ 472347 w 1058913"/>
              <a:gd name="connsiteY61" fmla="*/ 203057 h 822699"/>
              <a:gd name="connsiteX62" fmla="*/ 736043 w 1058913"/>
              <a:gd name="connsiteY62" fmla="*/ 203057 h 822699"/>
              <a:gd name="connsiteX63" fmla="*/ 762287 w 1058913"/>
              <a:gd name="connsiteY63" fmla="*/ 228050 h 822699"/>
              <a:gd name="connsiteX64" fmla="*/ 762287 w 1058913"/>
              <a:gd name="connsiteY64" fmla="*/ 230549 h 822699"/>
              <a:gd name="connsiteX65" fmla="*/ 717297 w 1058913"/>
              <a:gd name="connsiteY65" fmla="*/ 374253 h 822699"/>
              <a:gd name="connsiteX66" fmla="*/ 687303 w 1058913"/>
              <a:gd name="connsiteY66" fmla="*/ 394247 h 822699"/>
              <a:gd name="connsiteX67" fmla="*/ 411110 w 1058913"/>
              <a:gd name="connsiteY67" fmla="*/ 394247 h 822699"/>
              <a:gd name="connsiteX68" fmla="*/ 384866 w 1058913"/>
              <a:gd name="connsiteY68" fmla="*/ 368005 h 822699"/>
              <a:gd name="connsiteX69" fmla="*/ 384866 w 1058913"/>
              <a:gd name="connsiteY69" fmla="*/ 249293 h 822699"/>
              <a:gd name="connsiteX70" fmla="*/ 382366 w 1058913"/>
              <a:gd name="connsiteY70" fmla="*/ 236797 h 822699"/>
              <a:gd name="connsiteX71" fmla="*/ 371118 w 1058913"/>
              <a:gd name="connsiteY71" fmla="*/ 216803 h 822699"/>
              <a:gd name="connsiteX72" fmla="*/ 356122 w 1058913"/>
              <a:gd name="connsiteY72" fmla="*/ 206806 h 822699"/>
              <a:gd name="connsiteX73" fmla="*/ 348623 w 1058913"/>
              <a:gd name="connsiteY73" fmla="*/ 206806 h 822699"/>
              <a:gd name="connsiteX74" fmla="*/ 328627 w 1058913"/>
              <a:gd name="connsiteY74" fmla="*/ 206806 h 822699"/>
              <a:gd name="connsiteX75" fmla="*/ 291135 w 1058913"/>
              <a:gd name="connsiteY75" fmla="*/ 169318 h 822699"/>
              <a:gd name="connsiteX76" fmla="*/ 328627 w 1058913"/>
              <a:gd name="connsiteY76" fmla="*/ 131830 h 822699"/>
              <a:gd name="connsiteX77" fmla="*/ 134042 w 1058913"/>
              <a:gd name="connsiteY77" fmla="*/ 82225 h 822699"/>
              <a:gd name="connsiteX78" fmla="*/ 115331 w 1058913"/>
              <a:gd name="connsiteY78" fmla="*/ 102078 h 822699"/>
              <a:gd name="connsiteX79" fmla="*/ 115331 w 1058913"/>
              <a:gd name="connsiteY79" fmla="*/ 533870 h 822699"/>
              <a:gd name="connsiteX80" fmla="*/ 134042 w 1058913"/>
              <a:gd name="connsiteY80" fmla="*/ 553722 h 822699"/>
              <a:gd name="connsiteX81" fmla="*/ 923625 w 1058913"/>
              <a:gd name="connsiteY81" fmla="*/ 553722 h 822699"/>
              <a:gd name="connsiteX82" fmla="*/ 943583 w 1058913"/>
              <a:gd name="connsiteY82" fmla="*/ 533870 h 822699"/>
              <a:gd name="connsiteX83" fmla="*/ 943583 w 1058913"/>
              <a:gd name="connsiteY83" fmla="*/ 102078 h 822699"/>
              <a:gd name="connsiteX84" fmla="*/ 923625 w 1058913"/>
              <a:gd name="connsiteY84" fmla="*/ 82225 h 822699"/>
              <a:gd name="connsiteX85" fmla="*/ 134042 w 1058913"/>
              <a:gd name="connsiteY85" fmla="*/ 54928 h 822699"/>
              <a:gd name="connsiteX86" fmla="*/ 923625 w 1058913"/>
              <a:gd name="connsiteY86" fmla="*/ 54928 h 822699"/>
              <a:gd name="connsiteX87" fmla="*/ 971025 w 1058913"/>
              <a:gd name="connsiteY87" fmla="*/ 102078 h 822699"/>
              <a:gd name="connsiteX88" fmla="*/ 971025 w 1058913"/>
              <a:gd name="connsiteY88" fmla="*/ 533870 h 822699"/>
              <a:gd name="connsiteX89" fmla="*/ 923625 w 1058913"/>
              <a:gd name="connsiteY89" fmla="*/ 581019 h 822699"/>
              <a:gd name="connsiteX90" fmla="*/ 134042 w 1058913"/>
              <a:gd name="connsiteY90" fmla="*/ 581019 h 822699"/>
              <a:gd name="connsiteX91" fmla="*/ 87889 w 1058913"/>
              <a:gd name="connsiteY91" fmla="*/ 533870 h 822699"/>
              <a:gd name="connsiteX92" fmla="*/ 87889 w 1058913"/>
              <a:gd name="connsiteY92" fmla="*/ 102078 h 822699"/>
              <a:gd name="connsiteX93" fmla="*/ 134042 w 1058913"/>
              <a:gd name="connsiteY93" fmla="*/ 54928 h 822699"/>
              <a:gd name="connsiteX94" fmla="*/ 77208 w 1058913"/>
              <a:gd name="connsiteY94" fmla="*/ 27476 h 822699"/>
              <a:gd name="connsiteX95" fmla="*/ 56069 w 1058913"/>
              <a:gd name="connsiteY95" fmla="*/ 49956 h 822699"/>
              <a:gd name="connsiteX96" fmla="*/ 56069 w 1058913"/>
              <a:gd name="connsiteY96" fmla="*/ 598224 h 822699"/>
              <a:gd name="connsiteX97" fmla="*/ 77208 w 1058913"/>
              <a:gd name="connsiteY97" fmla="*/ 619455 h 822699"/>
              <a:gd name="connsiteX98" fmla="*/ 976223 w 1058913"/>
              <a:gd name="connsiteY98" fmla="*/ 619455 h 822699"/>
              <a:gd name="connsiteX99" fmla="*/ 998605 w 1058913"/>
              <a:gd name="connsiteY99" fmla="*/ 598224 h 822699"/>
              <a:gd name="connsiteX100" fmla="*/ 998605 w 1058913"/>
              <a:gd name="connsiteY100" fmla="*/ 49956 h 822699"/>
              <a:gd name="connsiteX101" fmla="*/ 976223 w 1058913"/>
              <a:gd name="connsiteY101" fmla="*/ 27476 h 822699"/>
              <a:gd name="connsiteX102" fmla="*/ 77208 w 1058913"/>
              <a:gd name="connsiteY102" fmla="*/ 0 h 822699"/>
              <a:gd name="connsiteX103" fmla="*/ 976223 w 1058913"/>
              <a:gd name="connsiteY103" fmla="*/ 0 h 822699"/>
              <a:gd name="connsiteX104" fmla="*/ 1025961 w 1058913"/>
              <a:gd name="connsiteY104" fmla="*/ 49956 h 822699"/>
              <a:gd name="connsiteX105" fmla="*/ 1025961 w 1058913"/>
              <a:gd name="connsiteY105" fmla="*/ 598224 h 822699"/>
              <a:gd name="connsiteX106" fmla="*/ 976223 w 1058913"/>
              <a:gd name="connsiteY106" fmla="*/ 646931 h 822699"/>
              <a:gd name="connsiteX107" fmla="*/ 77208 w 1058913"/>
              <a:gd name="connsiteY107" fmla="*/ 646931 h 822699"/>
              <a:gd name="connsiteX108" fmla="*/ 27470 w 1058913"/>
              <a:gd name="connsiteY108" fmla="*/ 598224 h 822699"/>
              <a:gd name="connsiteX109" fmla="*/ 27470 w 1058913"/>
              <a:gd name="connsiteY109" fmla="*/ 49956 h 822699"/>
              <a:gd name="connsiteX110" fmla="*/ 77208 w 1058913"/>
              <a:gd name="connsiteY110" fmla="*/ 0 h 82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058913" h="822699">
                <a:moveTo>
                  <a:pt x="48585" y="703294"/>
                </a:moveTo>
                <a:cubicBezTo>
                  <a:pt x="37373" y="703294"/>
                  <a:pt x="27407" y="713349"/>
                  <a:pt x="27407" y="724661"/>
                </a:cubicBezTo>
                <a:lnTo>
                  <a:pt x="27407" y="737230"/>
                </a:lnTo>
                <a:cubicBezTo>
                  <a:pt x="27407" y="768653"/>
                  <a:pt x="52323" y="793791"/>
                  <a:pt x="83467" y="793791"/>
                </a:cubicBezTo>
                <a:lnTo>
                  <a:pt x="974200" y="793791"/>
                </a:lnTo>
                <a:cubicBezTo>
                  <a:pt x="1005345" y="793791"/>
                  <a:pt x="1031506" y="768653"/>
                  <a:pt x="1031506" y="737230"/>
                </a:cubicBezTo>
                <a:lnTo>
                  <a:pt x="1031506" y="724661"/>
                </a:lnTo>
                <a:cubicBezTo>
                  <a:pt x="1031506" y="713349"/>
                  <a:pt x="1021540" y="703294"/>
                  <a:pt x="1009082" y="703294"/>
                </a:cubicBezTo>
                <a:lnTo>
                  <a:pt x="662755" y="703294"/>
                </a:lnTo>
                <a:cubicBezTo>
                  <a:pt x="649052" y="703294"/>
                  <a:pt x="636594" y="710835"/>
                  <a:pt x="630365" y="723404"/>
                </a:cubicBezTo>
                <a:cubicBezTo>
                  <a:pt x="619153" y="748542"/>
                  <a:pt x="594237" y="762368"/>
                  <a:pt x="566830" y="762368"/>
                </a:cubicBezTo>
                <a:lnTo>
                  <a:pt x="490837" y="762368"/>
                </a:lnTo>
                <a:cubicBezTo>
                  <a:pt x="463430" y="762368"/>
                  <a:pt x="439760" y="748542"/>
                  <a:pt x="427303" y="723404"/>
                </a:cubicBezTo>
                <a:cubicBezTo>
                  <a:pt x="421074" y="710835"/>
                  <a:pt x="408616" y="703294"/>
                  <a:pt x="394912" y="703294"/>
                </a:cubicBezTo>
                <a:close/>
                <a:moveTo>
                  <a:pt x="48585" y="675642"/>
                </a:moveTo>
                <a:lnTo>
                  <a:pt x="394912" y="675642"/>
                </a:lnTo>
                <a:cubicBezTo>
                  <a:pt x="419828" y="675642"/>
                  <a:pt x="441006" y="688211"/>
                  <a:pt x="452218" y="710835"/>
                </a:cubicBezTo>
                <a:cubicBezTo>
                  <a:pt x="458447" y="725918"/>
                  <a:pt x="474642" y="734716"/>
                  <a:pt x="490837" y="734716"/>
                </a:cubicBezTo>
                <a:lnTo>
                  <a:pt x="566830" y="734716"/>
                </a:lnTo>
                <a:cubicBezTo>
                  <a:pt x="584271" y="734716"/>
                  <a:pt x="597974" y="725918"/>
                  <a:pt x="606695" y="710835"/>
                </a:cubicBezTo>
                <a:cubicBezTo>
                  <a:pt x="616661" y="688211"/>
                  <a:pt x="639085" y="675642"/>
                  <a:pt x="662755" y="675642"/>
                </a:cubicBezTo>
                <a:lnTo>
                  <a:pt x="1009082" y="675642"/>
                </a:lnTo>
                <a:cubicBezTo>
                  <a:pt x="1036489" y="675642"/>
                  <a:pt x="1058913" y="698266"/>
                  <a:pt x="1058913" y="724661"/>
                </a:cubicBezTo>
                <a:lnTo>
                  <a:pt x="1058913" y="737230"/>
                </a:lnTo>
                <a:cubicBezTo>
                  <a:pt x="1058913" y="783736"/>
                  <a:pt x="1020294" y="822699"/>
                  <a:pt x="974200" y="822699"/>
                </a:cubicBezTo>
                <a:lnTo>
                  <a:pt x="83467" y="822699"/>
                </a:lnTo>
                <a:cubicBezTo>
                  <a:pt x="37373" y="822699"/>
                  <a:pt x="0" y="783736"/>
                  <a:pt x="0" y="737230"/>
                </a:cubicBezTo>
                <a:lnTo>
                  <a:pt x="0" y="724661"/>
                </a:lnTo>
                <a:cubicBezTo>
                  <a:pt x="0" y="698266"/>
                  <a:pt x="21178" y="675642"/>
                  <a:pt x="48585" y="675642"/>
                </a:cubicBezTo>
                <a:close/>
                <a:moveTo>
                  <a:pt x="595379" y="433949"/>
                </a:moveTo>
                <a:cubicBezTo>
                  <a:pt x="611409" y="433949"/>
                  <a:pt x="624973" y="446538"/>
                  <a:pt x="624973" y="462903"/>
                </a:cubicBezTo>
                <a:cubicBezTo>
                  <a:pt x="624973" y="479268"/>
                  <a:pt x="611409" y="493115"/>
                  <a:pt x="595379" y="493115"/>
                </a:cubicBezTo>
                <a:cubicBezTo>
                  <a:pt x="579349" y="493115"/>
                  <a:pt x="565785" y="479268"/>
                  <a:pt x="565785" y="462903"/>
                </a:cubicBezTo>
                <a:cubicBezTo>
                  <a:pt x="565785" y="446538"/>
                  <a:pt x="579349" y="433949"/>
                  <a:pt x="595379" y="433949"/>
                </a:cubicBezTo>
                <a:close/>
                <a:moveTo>
                  <a:pt x="462904" y="433949"/>
                </a:moveTo>
                <a:cubicBezTo>
                  <a:pt x="479268" y="433949"/>
                  <a:pt x="493114" y="446538"/>
                  <a:pt x="493114" y="462903"/>
                </a:cubicBezTo>
                <a:cubicBezTo>
                  <a:pt x="493114" y="479268"/>
                  <a:pt x="479268" y="493115"/>
                  <a:pt x="462904" y="493115"/>
                </a:cubicBezTo>
                <a:cubicBezTo>
                  <a:pt x="447798" y="493115"/>
                  <a:pt x="433952" y="479268"/>
                  <a:pt x="433952" y="462903"/>
                </a:cubicBezTo>
                <a:cubicBezTo>
                  <a:pt x="433952" y="446538"/>
                  <a:pt x="447798" y="433949"/>
                  <a:pt x="462904" y="433949"/>
                </a:cubicBezTo>
                <a:close/>
                <a:moveTo>
                  <a:pt x="397363" y="206806"/>
                </a:moveTo>
                <a:lnTo>
                  <a:pt x="406111" y="225550"/>
                </a:lnTo>
                <a:cubicBezTo>
                  <a:pt x="409860" y="233048"/>
                  <a:pt x="412360" y="240546"/>
                  <a:pt x="412360" y="249293"/>
                </a:cubicBezTo>
                <a:lnTo>
                  <a:pt x="412360" y="366756"/>
                </a:lnTo>
                <a:lnTo>
                  <a:pt x="687303" y="366756"/>
                </a:lnTo>
                <a:cubicBezTo>
                  <a:pt x="688553" y="366756"/>
                  <a:pt x="689802" y="365506"/>
                  <a:pt x="692302" y="363007"/>
                </a:cubicBezTo>
                <a:lnTo>
                  <a:pt x="733543" y="230549"/>
                </a:lnTo>
                <a:lnTo>
                  <a:pt x="472347" y="230549"/>
                </a:lnTo>
                <a:cubicBezTo>
                  <a:pt x="457351" y="230549"/>
                  <a:pt x="443603" y="221802"/>
                  <a:pt x="437355" y="208056"/>
                </a:cubicBezTo>
                <a:lnTo>
                  <a:pt x="436105" y="206806"/>
                </a:lnTo>
                <a:close/>
                <a:moveTo>
                  <a:pt x="328627" y="160571"/>
                </a:moveTo>
                <a:cubicBezTo>
                  <a:pt x="323628" y="160571"/>
                  <a:pt x="318629" y="164320"/>
                  <a:pt x="318629" y="169318"/>
                </a:cubicBezTo>
                <a:cubicBezTo>
                  <a:pt x="318629" y="175566"/>
                  <a:pt x="323628" y="179315"/>
                  <a:pt x="328627" y="179315"/>
                </a:cubicBezTo>
                <a:lnTo>
                  <a:pt x="348623" y="179315"/>
                </a:lnTo>
                <a:lnTo>
                  <a:pt x="356122" y="179315"/>
                </a:lnTo>
                <a:lnTo>
                  <a:pt x="422358" y="179315"/>
                </a:lnTo>
                <a:lnTo>
                  <a:pt x="417359" y="169318"/>
                </a:lnTo>
                <a:cubicBezTo>
                  <a:pt x="414859" y="163070"/>
                  <a:pt x="408611" y="160571"/>
                  <a:pt x="402362" y="160571"/>
                </a:cubicBezTo>
                <a:close/>
                <a:moveTo>
                  <a:pt x="328627" y="131830"/>
                </a:moveTo>
                <a:lnTo>
                  <a:pt x="402362" y="131830"/>
                </a:lnTo>
                <a:cubicBezTo>
                  <a:pt x="418609" y="131830"/>
                  <a:pt x="434855" y="141827"/>
                  <a:pt x="442354" y="156822"/>
                </a:cubicBezTo>
                <a:lnTo>
                  <a:pt x="461100" y="195560"/>
                </a:lnTo>
                <a:cubicBezTo>
                  <a:pt x="463599" y="199309"/>
                  <a:pt x="468598" y="203057"/>
                  <a:pt x="472347" y="203057"/>
                </a:cubicBezTo>
                <a:lnTo>
                  <a:pt x="736043" y="203057"/>
                </a:lnTo>
                <a:cubicBezTo>
                  <a:pt x="751040" y="203057"/>
                  <a:pt x="762287" y="214304"/>
                  <a:pt x="762287" y="228050"/>
                </a:cubicBezTo>
                <a:lnTo>
                  <a:pt x="762287" y="230549"/>
                </a:lnTo>
                <a:lnTo>
                  <a:pt x="717297" y="374253"/>
                </a:lnTo>
                <a:cubicBezTo>
                  <a:pt x="709798" y="387999"/>
                  <a:pt x="698550" y="394247"/>
                  <a:pt x="687303" y="394247"/>
                </a:cubicBezTo>
                <a:lnTo>
                  <a:pt x="411110" y="394247"/>
                </a:lnTo>
                <a:cubicBezTo>
                  <a:pt x="396113" y="394247"/>
                  <a:pt x="384866" y="381751"/>
                  <a:pt x="384866" y="368005"/>
                </a:cubicBezTo>
                <a:lnTo>
                  <a:pt x="384866" y="249293"/>
                </a:lnTo>
                <a:cubicBezTo>
                  <a:pt x="384866" y="245544"/>
                  <a:pt x="383616" y="240546"/>
                  <a:pt x="382366" y="236797"/>
                </a:cubicBezTo>
                <a:lnTo>
                  <a:pt x="371118" y="216803"/>
                </a:lnTo>
                <a:cubicBezTo>
                  <a:pt x="368619" y="210555"/>
                  <a:pt x="362370" y="206806"/>
                  <a:pt x="356122" y="206806"/>
                </a:cubicBezTo>
                <a:lnTo>
                  <a:pt x="348623" y="206806"/>
                </a:lnTo>
                <a:lnTo>
                  <a:pt x="328627" y="206806"/>
                </a:lnTo>
                <a:cubicBezTo>
                  <a:pt x="307382" y="206806"/>
                  <a:pt x="291135" y="190561"/>
                  <a:pt x="291135" y="169318"/>
                </a:cubicBezTo>
                <a:cubicBezTo>
                  <a:pt x="291135" y="149324"/>
                  <a:pt x="307382" y="131830"/>
                  <a:pt x="328627" y="131830"/>
                </a:cubicBezTo>
                <a:close/>
                <a:moveTo>
                  <a:pt x="134042" y="82225"/>
                </a:moveTo>
                <a:cubicBezTo>
                  <a:pt x="122815" y="82225"/>
                  <a:pt x="115331" y="90911"/>
                  <a:pt x="115331" y="102078"/>
                </a:cubicBezTo>
                <a:lnTo>
                  <a:pt x="115331" y="533870"/>
                </a:lnTo>
                <a:cubicBezTo>
                  <a:pt x="115331" y="545037"/>
                  <a:pt x="122815" y="553722"/>
                  <a:pt x="134042" y="553722"/>
                </a:cubicBezTo>
                <a:lnTo>
                  <a:pt x="923625" y="553722"/>
                </a:lnTo>
                <a:cubicBezTo>
                  <a:pt x="934851" y="553722"/>
                  <a:pt x="943583" y="545037"/>
                  <a:pt x="943583" y="533870"/>
                </a:cubicBezTo>
                <a:lnTo>
                  <a:pt x="943583" y="102078"/>
                </a:lnTo>
                <a:cubicBezTo>
                  <a:pt x="943583" y="90911"/>
                  <a:pt x="934851" y="82225"/>
                  <a:pt x="923625" y="82225"/>
                </a:cubicBezTo>
                <a:close/>
                <a:moveTo>
                  <a:pt x="134042" y="54928"/>
                </a:moveTo>
                <a:lnTo>
                  <a:pt x="923625" y="54928"/>
                </a:lnTo>
                <a:cubicBezTo>
                  <a:pt x="949819" y="54928"/>
                  <a:pt x="971025" y="76021"/>
                  <a:pt x="971025" y="102078"/>
                </a:cubicBezTo>
                <a:lnTo>
                  <a:pt x="971025" y="533870"/>
                </a:lnTo>
                <a:cubicBezTo>
                  <a:pt x="971025" y="559926"/>
                  <a:pt x="949819" y="581019"/>
                  <a:pt x="923625" y="581019"/>
                </a:cubicBezTo>
                <a:lnTo>
                  <a:pt x="134042" y="581019"/>
                </a:lnTo>
                <a:cubicBezTo>
                  <a:pt x="107847" y="581019"/>
                  <a:pt x="87889" y="559926"/>
                  <a:pt x="87889" y="533870"/>
                </a:cubicBezTo>
                <a:lnTo>
                  <a:pt x="87889" y="102078"/>
                </a:lnTo>
                <a:cubicBezTo>
                  <a:pt x="87889" y="76021"/>
                  <a:pt x="107847" y="54928"/>
                  <a:pt x="134042" y="54928"/>
                </a:cubicBezTo>
                <a:close/>
                <a:moveTo>
                  <a:pt x="77208" y="27476"/>
                </a:moveTo>
                <a:cubicBezTo>
                  <a:pt x="64774" y="27476"/>
                  <a:pt x="56069" y="37467"/>
                  <a:pt x="56069" y="49956"/>
                </a:cubicBezTo>
                <a:lnTo>
                  <a:pt x="56069" y="598224"/>
                </a:lnTo>
                <a:cubicBezTo>
                  <a:pt x="56069" y="610713"/>
                  <a:pt x="64774" y="619455"/>
                  <a:pt x="77208" y="619455"/>
                </a:cubicBezTo>
                <a:lnTo>
                  <a:pt x="976223" y="619455"/>
                </a:lnTo>
                <a:cubicBezTo>
                  <a:pt x="988657" y="619455"/>
                  <a:pt x="998605" y="610713"/>
                  <a:pt x="998605" y="598224"/>
                </a:cubicBezTo>
                <a:lnTo>
                  <a:pt x="998605" y="49956"/>
                </a:lnTo>
                <a:cubicBezTo>
                  <a:pt x="998605" y="37467"/>
                  <a:pt x="988657" y="27476"/>
                  <a:pt x="976223" y="27476"/>
                </a:cubicBezTo>
                <a:close/>
                <a:moveTo>
                  <a:pt x="77208" y="0"/>
                </a:moveTo>
                <a:lnTo>
                  <a:pt x="976223" y="0"/>
                </a:lnTo>
                <a:cubicBezTo>
                  <a:pt x="1003578" y="0"/>
                  <a:pt x="1025961" y="22480"/>
                  <a:pt x="1025961" y="49956"/>
                </a:cubicBezTo>
                <a:lnTo>
                  <a:pt x="1025961" y="598224"/>
                </a:lnTo>
                <a:cubicBezTo>
                  <a:pt x="1025961" y="625700"/>
                  <a:pt x="1003578" y="646931"/>
                  <a:pt x="976223" y="646931"/>
                </a:cubicBezTo>
                <a:lnTo>
                  <a:pt x="77208" y="646931"/>
                </a:lnTo>
                <a:cubicBezTo>
                  <a:pt x="49852" y="646931"/>
                  <a:pt x="27470" y="625700"/>
                  <a:pt x="27470" y="598224"/>
                </a:cubicBezTo>
                <a:lnTo>
                  <a:pt x="27470" y="49956"/>
                </a:lnTo>
                <a:cubicBezTo>
                  <a:pt x="27470" y="22480"/>
                  <a:pt x="49852" y="0"/>
                  <a:pt x="77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92">
            <a:extLst>
              <a:ext uri="{FF2B5EF4-FFF2-40B4-BE49-F238E27FC236}">
                <a16:creationId xmlns:a16="http://schemas.microsoft.com/office/drawing/2014/main" id="{64FBB98C-B19F-914D-9958-A2E1662A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344" y="9719879"/>
            <a:ext cx="5009659" cy="3180472"/>
          </a:xfrm>
          <a:custGeom>
            <a:avLst/>
            <a:gdLst>
              <a:gd name="T0" fmla="*/ 4022 w 4023"/>
              <a:gd name="T1" fmla="*/ 2551 h 2552"/>
              <a:gd name="T2" fmla="*/ 0 w 4023"/>
              <a:gd name="T3" fmla="*/ 2551 h 2552"/>
              <a:gd name="T4" fmla="*/ 0 w 4023"/>
              <a:gd name="T5" fmla="*/ 0 h 2552"/>
              <a:gd name="T6" fmla="*/ 4022 w 4023"/>
              <a:gd name="T7" fmla="*/ 0 h 2552"/>
              <a:gd name="T8" fmla="*/ 4022 w 4023"/>
              <a:gd name="T9" fmla="*/ 2551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2552">
                <a:moveTo>
                  <a:pt x="4022" y="2551"/>
                </a:moveTo>
                <a:lnTo>
                  <a:pt x="0" y="2551"/>
                </a:lnTo>
                <a:lnTo>
                  <a:pt x="0" y="0"/>
                </a:lnTo>
                <a:lnTo>
                  <a:pt x="4022" y="0"/>
                </a:lnTo>
                <a:lnTo>
                  <a:pt x="4022" y="25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393">
            <a:extLst>
              <a:ext uri="{FF2B5EF4-FFF2-40B4-BE49-F238E27FC236}">
                <a16:creationId xmlns:a16="http://schemas.microsoft.com/office/drawing/2014/main" id="{D7A51C72-6BB5-0D4B-9C92-5E4994F9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341" y="8308168"/>
            <a:ext cx="1845664" cy="1840172"/>
          </a:xfrm>
          <a:custGeom>
            <a:avLst/>
            <a:gdLst>
              <a:gd name="T0" fmla="*/ 1479 w 1480"/>
              <a:gd name="T1" fmla="*/ 739 h 1479"/>
              <a:gd name="T2" fmla="*/ 1479 w 1480"/>
              <a:gd name="T3" fmla="*/ 739 h 1479"/>
              <a:gd name="T4" fmla="*/ 740 w 1480"/>
              <a:gd name="T5" fmla="*/ 1478 h 1479"/>
              <a:gd name="T6" fmla="*/ 740 w 1480"/>
              <a:gd name="T7" fmla="*/ 1478 h 1479"/>
              <a:gd name="T8" fmla="*/ 0 w 1480"/>
              <a:gd name="T9" fmla="*/ 739 h 1479"/>
              <a:gd name="T10" fmla="*/ 0 w 1480"/>
              <a:gd name="T11" fmla="*/ 739 h 1479"/>
              <a:gd name="T12" fmla="*/ 740 w 1480"/>
              <a:gd name="T13" fmla="*/ 0 h 1479"/>
              <a:gd name="T14" fmla="*/ 740 w 1480"/>
              <a:gd name="T15" fmla="*/ 0 h 1479"/>
              <a:gd name="T16" fmla="*/ 1479 w 1480"/>
              <a:gd name="T17" fmla="*/ 739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1479">
                <a:moveTo>
                  <a:pt x="1479" y="739"/>
                </a:moveTo>
                <a:lnTo>
                  <a:pt x="1479" y="739"/>
                </a:lnTo>
                <a:cubicBezTo>
                  <a:pt x="1479" y="1148"/>
                  <a:pt x="1148" y="1478"/>
                  <a:pt x="740" y="1478"/>
                </a:cubicBezTo>
                <a:lnTo>
                  <a:pt x="740" y="1478"/>
                </a:lnTo>
                <a:cubicBezTo>
                  <a:pt x="332" y="1478"/>
                  <a:pt x="0" y="1148"/>
                  <a:pt x="0" y="739"/>
                </a:cubicBezTo>
                <a:lnTo>
                  <a:pt x="0" y="739"/>
                </a:lnTo>
                <a:cubicBezTo>
                  <a:pt x="0" y="331"/>
                  <a:pt x="332" y="0"/>
                  <a:pt x="740" y="0"/>
                </a:cubicBezTo>
                <a:lnTo>
                  <a:pt x="740" y="0"/>
                </a:lnTo>
                <a:cubicBezTo>
                  <a:pt x="1148" y="0"/>
                  <a:pt x="1479" y="331"/>
                  <a:pt x="1479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394">
            <a:extLst>
              <a:ext uri="{FF2B5EF4-FFF2-40B4-BE49-F238E27FC236}">
                <a16:creationId xmlns:a16="http://schemas.microsoft.com/office/drawing/2014/main" id="{BD912C9B-2A53-F64B-9437-7DBB1CF5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202" y="8412534"/>
            <a:ext cx="1625943" cy="1625943"/>
          </a:xfrm>
          <a:custGeom>
            <a:avLst/>
            <a:gdLst>
              <a:gd name="T0" fmla="*/ 1304 w 1305"/>
              <a:gd name="T1" fmla="*/ 652 h 1306"/>
              <a:gd name="T2" fmla="*/ 1304 w 1305"/>
              <a:gd name="T3" fmla="*/ 652 h 1306"/>
              <a:gd name="T4" fmla="*/ 652 w 1305"/>
              <a:gd name="T5" fmla="*/ 1305 h 1306"/>
              <a:gd name="T6" fmla="*/ 652 w 1305"/>
              <a:gd name="T7" fmla="*/ 1305 h 1306"/>
              <a:gd name="T8" fmla="*/ 0 w 1305"/>
              <a:gd name="T9" fmla="*/ 652 h 1306"/>
              <a:gd name="T10" fmla="*/ 0 w 1305"/>
              <a:gd name="T11" fmla="*/ 652 h 1306"/>
              <a:gd name="T12" fmla="*/ 652 w 1305"/>
              <a:gd name="T13" fmla="*/ 0 h 1306"/>
              <a:gd name="T14" fmla="*/ 652 w 1305"/>
              <a:gd name="T15" fmla="*/ 0 h 1306"/>
              <a:gd name="T16" fmla="*/ 1304 w 1305"/>
              <a:gd name="T17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6">
                <a:moveTo>
                  <a:pt x="1304" y="652"/>
                </a:moveTo>
                <a:lnTo>
                  <a:pt x="1304" y="652"/>
                </a:lnTo>
                <a:cubicBezTo>
                  <a:pt x="1304" y="1012"/>
                  <a:pt x="1012" y="1305"/>
                  <a:pt x="652" y="1305"/>
                </a:cubicBezTo>
                <a:lnTo>
                  <a:pt x="652" y="1305"/>
                </a:lnTo>
                <a:cubicBezTo>
                  <a:pt x="292" y="1305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2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2"/>
                  <a:pt x="1304" y="6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1A11FAE-2668-F047-9387-67FA90AB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6" y="8725638"/>
            <a:ext cx="998489" cy="1003980"/>
          </a:xfrm>
          <a:custGeom>
            <a:avLst/>
            <a:gdLst>
              <a:gd name="connsiteX0" fmla="*/ 601583 w 998489"/>
              <a:gd name="connsiteY0" fmla="*/ 736066 h 1003980"/>
              <a:gd name="connsiteX1" fmla="*/ 869299 w 998489"/>
              <a:gd name="connsiteY1" fmla="*/ 736066 h 1003980"/>
              <a:gd name="connsiteX2" fmla="*/ 883124 w 998489"/>
              <a:gd name="connsiteY2" fmla="*/ 749202 h 1003980"/>
              <a:gd name="connsiteX3" fmla="*/ 869299 w 998489"/>
              <a:gd name="connsiteY3" fmla="*/ 762338 h 1003980"/>
              <a:gd name="connsiteX4" fmla="*/ 601583 w 998489"/>
              <a:gd name="connsiteY4" fmla="*/ 762338 h 1003980"/>
              <a:gd name="connsiteX5" fmla="*/ 587757 w 998489"/>
              <a:gd name="connsiteY5" fmla="*/ 749202 h 1003980"/>
              <a:gd name="connsiteX6" fmla="*/ 601583 w 998489"/>
              <a:gd name="connsiteY6" fmla="*/ 736066 h 1003980"/>
              <a:gd name="connsiteX7" fmla="*/ 453436 w 998489"/>
              <a:gd name="connsiteY7" fmla="*/ 736066 h 1003980"/>
              <a:gd name="connsiteX8" fmla="*/ 543754 w 998489"/>
              <a:gd name="connsiteY8" fmla="*/ 736066 h 1003980"/>
              <a:gd name="connsiteX9" fmla="*/ 559019 w 998489"/>
              <a:gd name="connsiteY9" fmla="*/ 749202 h 1003980"/>
              <a:gd name="connsiteX10" fmla="*/ 543754 w 998489"/>
              <a:gd name="connsiteY10" fmla="*/ 762338 h 1003980"/>
              <a:gd name="connsiteX11" fmla="*/ 453436 w 998489"/>
              <a:gd name="connsiteY11" fmla="*/ 762338 h 1003980"/>
              <a:gd name="connsiteX12" fmla="*/ 439443 w 998489"/>
              <a:gd name="connsiteY12" fmla="*/ 749202 h 1003980"/>
              <a:gd name="connsiteX13" fmla="*/ 453436 w 998489"/>
              <a:gd name="connsiteY13" fmla="*/ 736066 h 1003980"/>
              <a:gd name="connsiteX14" fmla="*/ 661928 w 998489"/>
              <a:gd name="connsiteY14" fmla="*/ 681135 h 1003980"/>
              <a:gd name="connsiteX15" fmla="*/ 869386 w 998489"/>
              <a:gd name="connsiteY15" fmla="*/ 681135 h 1003980"/>
              <a:gd name="connsiteX16" fmla="*/ 883133 w 998489"/>
              <a:gd name="connsiteY16" fmla="*/ 694271 h 1003980"/>
              <a:gd name="connsiteX17" fmla="*/ 869386 w 998489"/>
              <a:gd name="connsiteY17" fmla="*/ 707407 h 1003980"/>
              <a:gd name="connsiteX18" fmla="*/ 661928 w 998489"/>
              <a:gd name="connsiteY18" fmla="*/ 707407 h 1003980"/>
              <a:gd name="connsiteX19" fmla="*/ 648180 w 998489"/>
              <a:gd name="connsiteY19" fmla="*/ 694271 h 1003980"/>
              <a:gd name="connsiteX20" fmla="*/ 661928 w 998489"/>
              <a:gd name="connsiteY20" fmla="*/ 681135 h 1003980"/>
              <a:gd name="connsiteX21" fmla="*/ 546444 w 998489"/>
              <a:gd name="connsiteY21" fmla="*/ 620714 h 1003980"/>
              <a:gd name="connsiteX22" fmla="*/ 869527 w 998489"/>
              <a:gd name="connsiteY22" fmla="*/ 620714 h 1003980"/>
              <a:gd name="connsiteX23" fmla="*/ 883143 w 998489"/>
              <a:gd name="connsiteY23" fmla="*/ 633302 h 1003980"/>
              <a:gd name="connsiteX24" fmla="*/ 869527 w 998489"/>
              <a:gd name="connsiteY24" fmla="*/ 647034 h 1003980"/>
              <a:gd name="connsiteX25" fmla="*/ 546444 w 998489"/>
              <a:gd name="connsiteY25" fmla="*/ 647034 h 1003980"/>
              <a:gd name="connsiteX26" fmla="*/ 532827 w 998489"/>
              <a:gd name="connsiteY26" fmla="*/ 633302 h 1003980"/>
              <a:gd name="connsiteX27" fmla="*/ 546444 w 998489"/>
              <a:gd name="connsiteY27" fmla="*/ 620714 h 1003980"/>
              <a:gd name="connsiteX28" fmla="*/ 453229 w 998489"/>
              <a:gd name="connsiteY28" fmla="*/ 560289 h 1003980"/>
              <a:gd name="connsiteX29" fmla="*/ 869340 w 998489"/>
              <a:gd name="connsiteY29" fmla="*/ 560289 h 1003980"/>
              <a:gd name="connsiteX30" fmla="*/ 883127 w 998489"/>
              <a:gd name="connsiteY30" fmla="*/ 573425 h 1003980"/>
              <a:gd name="connsiteX31" fmla="*/ 869340 w 998489"/>
              <a:gd name="connsiteY31" fmla="*/ 586561 h 1003980"/>
              <a:gd name="connsiteX32" fmla="*/ 453229 w 998489"/>
              <a:gd name="connsiteY32" fmla="*/ 586561 h 1003980"/>
              <a:gd name="connsiteX33" fmla="*/ 439442 w 998489"/>
              <a:gd name="connsiteY33" fmla="*/ 573425 h 1003980"/>
              <a:gd name="connsiteX34" fmla="*/ 453229 w 998489"/>
              <a:gd name="connsiteY34" fmla="*/ 560289 h 1003980"/>
              <a:gd name="connsiteX35" fmla="*/ 669810 w 998489"/>
              <a:gd name="connsiteY35" fmla="*/ 471354 h 1003980"/>
              <a:gd name="connsiteX36" fmla="*/ 585150 w 998489"/>
              <a:gd name="connsiteY36" fmla="*/ 531228 h 1003980"/>
              <a:gd name="connsiteX37" fmla="*/ 351090 w 998489"/>
              <a:gd name="connsiteY37" fmla="*/ 531228 h 1003980"/>
              <a:gd name="connsiteX38" fmla="*/ 351090 w 998489"/>
              <a:gd name="connsiteY38" fmla="*/ 534970 h 1003980"/>
              <a:gd name="connsiteX39" fmla="*/ 351090 w 998489"/>
              <a:gd name="connsiteY39" fmla="*/ 765733 h 1003980"/>
              <a:gd name="connsiteX40" fmla="*/ 413340 w 998489"/>
              <a:gd name="connsiteY40" fmla="*/ 828101 h 1003980"/>
              <a:gd name="connsiteX41" fmla="*/ 682260 w 998489"/>
              <a:gd name="connsiteY41" fmla="*/ 828101 h 1003980"/>
              <a:gd name="connsiteX42" fmla="*/ 724589 w 998489"/>
              <a:gd name="connsiteY42" fmla="*/ 845564 h 1003980"/>
              <a:gd name="connsiteX43" fmla="*/ 854069 w 998489"/>
              <a:gd name="connsiteY43" fmla="*/ 966559 h 1003980"/>
              <a:gd name="connsiteX44" fmla="*/ 854069 w 998489"/>
              <a:gd name="connsiteY44" fmla="*/ 855543 h 1003980"/>
              <a:gd name="connsiteX45" fmla="*/ 880214 w 998489"/>
              <a:gd name="connsiteY45" fmla="*/ 828101 h 1003980"/>
              <a:gd name="connsiteX46" fmla="*/ 910094 w 998489"/>
              <a:gd name="connsiteY46" fmla="*/ 828101 h 1003980"/>
              <a:gd name="connsiteX47" fmla="*/ 972344 w 998489"/>
              <a:gd name="connsiteY47" fmla="*/ 765733 h 1003980"/>
              <a:gd name="connsiteX48" fmla="*/ 972344 w 998489"/>
              <a:gd name="connsiteY48" fmla="*/ 534970 h 1003980"/>
              <a:gd name="connsiteX49" fmla="*/ 910094 w 998489"/>
              <a:gd name="connsiteY49" fmla="*/ 471354 h 1003980"/>
              <a:gd name="connsiteX50" fmla="*/ 129181 w 998489"/>
              <a:gd name="connsiteY50" fmla="*/ 411979 h 1003980"/>
              <a:gd name="connsiteX51" fmla="*/ 396897 w 998489"/>
              <a:gd name="connsiteY51" fmla="*/ 411979 h 1003980"/>
              <a:gd name="connsiteX52" fmla="*/ 410722 w 998489"/>
              <a:gd name="connsiteY52" fmla="*/ 425114 h 1003980"/>
              <a:gd name="connsiteX53" fmla="*/ 396897 w 998489"/>
              <a:gd name="connsiteY53" fmla="*/ 438249 h 1003980"/>
              <a:gd name="connsiteX54" fmla="*/ 129181 w 998489"/>
              <a:gd name="connsiteY54" fmla="*/ 438249 h 1003980"/>
              <a:gd name="connsiteX55" fmla="*/ 115355 w 998489"/>
              <a:gd name="connsiteY55" fmla="*/ 425114 h 1003980"/>
              <a:gd name="connsiteX56" fmla="*/ 129181 w 998489"/>
              <a:gd name="connsiteY56" fmla="*/ 411979 h 1003980"/>
              <a:gd name="connsiteX57" fmla="*/ 129020 w 998489"/>
              <a:gd name="connsiteY57" fmla="*/ 357049 h 1003980"/>
              <a:gd name="connsiteX58" fmla="*/ 452002 w 998489"/>
              <a:gd name="connsiteY58" fmla="*/ 357049 h 1003980"/>
              <a:gd name="connsiteX59" fmla="*/ 465667 w 998489"/>
              <a:gd name="connsiteY59" fmla="*/ 370184 h 1003980"/>
              <a:gd name="connsiteX60" fmla="*/ 452002 w 998489"/>
              <a:gd name="connsiteY60" fmla="*/ 383319 h 1003980"/>
              <a:gd name="connsiteX61" fmla="*/ 129020 w 998489"/>
              <a:gd name="connsiteY61" fmla="*/ 383319 h 1003980"/>
              <a:gd name="connsiteX62" fmla="*/ 115355 w 998489"/>
              <a:gd name="connsiteY62" fmla="*/ 370184 h 1003980"/>
              <a:gd name="connsiteX63" fmla="*/ 129020 w 998489"/>
              <a:gd name="connsiteY63" fmla="*/ 357049 h 1003980"/>
              <a:gd name="connsiteX64" fmla="*/ 129034 w 998489"/>
              <a:gd name="connsiteY64" fmla="*/ 296622 h 1003980"/>
              <a:gd name="connsiteX65" fmla="*/ 364096 w 998489"/>
              <a:gd name="connsiteY65" fmla="*/ 296622 h 1003980"/>
              <a:gd name="connsiteX66" fmla="*/ 377777 w 998489"/>
              <a:gd name="connsiteY66" fmla="*/ 309758 h 1003980"/>
              <a:gd name="connsiteX67" fmla="*/ 364096 w 998489"/>
              <a:gd name="connsiteY67" fmla="*/ 322894 h 1003980"/>
              <a:gd name="connsiteX68" fmla="*/ 129034 w 998489"/>
              <a:gd name="connsiteY68" fmla="*/ 322894 h 1003980"/>
              <a:gd name="connsiteX69" fmla="*/ 115353 w 998489"/>
              <a:gd name="connsiteY69" fmla="*/ 309758 h 1003980"/>
              <a:gd name="connsiteX70" fmla="*/ 129034 w 998489"/>
              <a:gd name="connsiteY70" fmla="*/ 296622 h 1003980"/>
              <a:gd name="connsiteX71" fmla="*/ 129142 w 998489"/>
              <a:gd name="connsiteY71" fmla="*/ 236201 h 1003980"/>
              <a:gd name="connsiteX72" fmla="*/ 543998 w 998489"/>
              <a:gd name="connsiteY72" fmla="*/ 236201 h 1003980"/>
              <a:gd name="connsiteX73" fmla="*/ 559038 w 998489"/>
              <a:gd name="connsiteY73" fmla="*/ 249336 h 1003980"/>
              <a:gd name="connsiteX74" fmla="*/ 543998 w 998489"/>
              <a:gd name="connsiteY74" fmla="*/ 262471 h 1003980"/>
              <a:gd name="connsiteX75" fmla="*/ 129142 w 998489"/>
              <a:gd name="connsiteY75" fmla="*/ 262471 h 1003980"/>
              <a:gd name="connsiteX76" fmla="*/ 115355 w 998489"/>
              <a:gd name="connsiteY76" fmla="*/ 249336 h 1003980"/>
              <a:gd name="connsiteX77" fmla="*/ 129142 w 998489"/>
              <a:gd name="connsiteY77" fmla="*/ 236201 h 1003980"/>
              <a:gd name="connsiteX78" fmla="*/ 88395 w 998489"/>
              <a:gd name="connsiteY78" fmla="*/ 148286 h 1003980"/>
              <a:gd name="connsiteX79" fmla="*/ 26145 w 998489"/>
              <a:gd name="connsiteY79" fmla="*/ 210654 h 1003980"/>
              <a:gd name="connsiteX80" fmla="*/ 26145 w 998489"/>
              <a:gd name="connsiteY80" fmla="*/ 441417 h 1003980"/>
              <a:gd name="connsiteX81" fmla="*/ 88395 w 998489"/>
              <a:gd name="connsiteY81" fmla="*/ 503786 h 1003980"/>
              <a:gd name="connsiteX82" fmla="*/ 118275 w 998489"/>
              <a:gd name="connsiteY82" fmla="*/ 503786 h 1003980"/>
              <a:gd name="connsiteX83" fmla="*/ 144420 w 998489"/>
              <a:gd name="connsiteY83" fmla="*/ 531228 h 1003980"/>
              <a:gd name="connsiteX84" fmla="*/ 144420 w 998489"/>
              <a:gd name="connsiteY84" fmla="*/ 642243 h 1003980"/>
              <a:gd name="connsiteX85" fmla="*/ 273900 w 998489"/>
              <a:gd name="connsiteY85" fmla="*/ 521249 h 1003980"/>
              <a:gd name="connsiteX86" fmla="*/ 316230 w 998489"/>
              <a:gd name="connsiteY86" fmla="*/ 503786 h 1003980"/>
              <a:gd name="connsiteX87" fmla="*/ 585150 w 998489"/>
              <a:gd name="connsiteY87" fmla="*/ 503786 h 1003980"/>
              <a:gd name="connsiteX88" fmla="*/ 647400 w 998489"/>
              <a:gd name="connsiteY88" fmla="*/ 441417 h 1003980"/>
              <a:gd name="connsiteX89" fmla="*/ 647400 w 998489"/>
              <a:gd name="connsiteY89" fmla="*/ 210654 h 1003980"/>
              <a:gd name="connsiteX90" fmla="*/ 585150 w 998489"/>
              <a:gd name="connsiteY90" fmla="*/ 148286 h 1003980"/>
              <a:gd name="connsiteX91" fmla="*/ 88395 w 998489"/>
              <a:gd name="connsiteY91" fmla="*/ 120844 h 1003980"/>
              <a:gd name="connsiteX92" fmla="*/ 585150 w 998489"/>
              <a:gd name="connsiteY92" fmla="*/ 120844 h 1003980"/>
              <a:gd name="connsiteX93" fmla="*/ 674790 w 998489"/>
              <a:gd name="connsiteY93" fmla="*/ 210654 h 1003980"/>
              <a:gd name="connsiteX94" fmla="*/ 674790 w 998489"/>
              <a:gd name="connsiteY94" fmla="*/ 441417 h 1003980"/>
              <a:gd name="connsiteX95" fmla="*/ 674790 w 998489"/>
              <a:gd name="connsiteY95" fmla="*/ 443912 h 1003980"/>
              <a:gd name="connsiteX96" fmla="*/ 910094 w 998489"/>
              <a:gd name="connsiteY96" fmla="*/ 443912 h 1003980"/>
              <a:gd name="connsiteX97" fmla="*/ 998489 w 998489"/>
              <a:gd name="connsiteY97" fmla="*/ 534970 h 1003980"/>
              <a:gd name="connsiteX98" fmla="*/ 998489 w 998489"/>
              <a:gd name="connsiteY98" fmla="*/ 765733 h 1003980"/>
              <a:gd name="connsiteX99" fmla="*/ 910094 w 998489"/>
              <a:gd name="connsiteY99" fmla="*/ 856790 h 1003980"/>
              <a:gd name="connsiteX100" fmla="*/ 881459 w 998489"/>
              <a:gd name="connsiteY100" fmla="*/ 856790 h 1003980"/>
              <a:gd name="connsiteX101" fmla="*/ 881459 w 998489"/>
              <a:gd name="connsiteY101" fmla="*/ 982774 h 1003980"/>
              <a:gd name="connsiteX102" fmla="*/ 869009 w 998489"/>
              <a:gd name="connsiteY102" fmla="*/ 1001485 h 1003980"/>
              <a:gd name="connsiteX103" fmla="*/ 860294 w 998489"/>
              <a:gd name="connsiteY103" fmla="*/ 1003980 h 1003980"/>
              <a:gd name="connsiteX104" fmla="*/ 847844 w 998489"/>
              <a:gd name="connsiteY104" fmla="*/ 998990 h 1003980"/>
              <a:gd name="connsiteX105" fmla="*/ 705915 w 998489"/>
              <a:gd name="connsiteY105" fmla="*/ 865522 h 1003980"/>
              <a:gd name="connsiteX106" fmla="*/ 682260 w 998489"/>
              <a:gd name="connsiteY106" fmla="*/ 856790 h 1003980"/>
              <a:gd name="connsiteX107" fmla="*/ 413340 w 998489"/>
              <a:gd name="connsiteY107" fmla="*/ 856790 h 1003980"/>
              <a:gd name="connsiteX108" fmla="*/ 323700 w 998489"/>
              <a:gd name="connsiteY108" fmla="*/ 765733 h 1003980"/>
              <a:gd name="connsiteX109" fmla="*/ 323700 w 998489"/>
              <a:gd name="connsiteY109" fmla="*/ 534970 h 1003980"/>
              <a:gd name="connsiteX110" fmla="*/ 323700 w 998489"/>
              <a:gd name="connsiteY110" fmla="*/ 531228 h 1003980"/>
              <a:gd name="connsiteX111" fmla="*/ 316230 w 998489"/>
              <a:gd name="connsiteY111" fmla="*/ 531228 h 1003980"/>
              <a:gd name="connsiteX112" fmla="*/ 292575 w 998489"/>
              <a:gd name="connsiteY112" fmla="*/ 541207 h 1003980"/>
              <a:gd name="connsiteX113" fmla="*/ 150645 w 998489"/>
              <a:gd name="connsiteY113" fmla="*/ 674675 h 1003980"/>
              <a:gd name="connsiteX114" fmla="*/ 138195 w 998489"/>
              <a:gd name="connsiteY114" fmla="*/ 678417 h 1003980"/>
              <a:gd name="connsiteX115" fmla="*/ 129480 w 998489"/>
              <a:gd name="connsiteY115" fmla="*/ 677170 h 1003980"/>
              <a:gd name="connsiteX116" fmla="*/ 117030 w 998489"/>
              <a:gd name="connsiteY116" fmla="*/ 658459 h 1003980"/>
              <a:gd name="connsiteX117" fmla="*/ 117030 w 998489"/>
              <a:gd name="connsiteY117" fmla="*/ 531228 h 1003980"/>
              <a:gd name="connsiteX118" fmla="*/ 88395 w 998489"/>
              <a:gd name="connsiteY118" fmla="*/ 531228 h 1003980"/>
              <a:gd name="connsiteX119" fmla="*/ 0 w 998489"/>
              <a:gd name="connsiteY119" fmla="*/ 441417 h 1003980"/>
              <a:gd name="connsiteX120" fmla="*/ 0 w 998489"/>
              <a:gd name="connsiteY120" fmla="*/ 210654 h 1003980"/>
              <a:gd name="connsiteX121" fmla="*/ 88395 w 998489"/>
              <a:gd name="connsiteY121" fmla="*/ 120844 h 1003980"/>
              <a:gd name="connsiteX122" fmla="*/ 722337 w 998489"/>
              <a:gd name="connsiteY122" fmla="*/ 0 h 1003980"/>
              <a:gd name="connsiteX123" fmla="*/ 736163 w 998489"/>
              <a:gd name="connsiteY123" fmla="*/ 13826 h 1003980"/>
              <a:gd name="connsiteX124" fmla="*/ 736163 w 998489"/>
              <a:gd name="connsiteY124" fmla="*/ 40221 h 1003980"/>
              <a:gd name="connsiteX125" fmla="*/ 753760 w 998489"/>
              <a:gd name="connsiteY125" fmla="*/ 21367 h 1003980"/>
              <a:gd name="connsiteX126" fmla="*/ 773870 w 998489"/>
              <a:gd name="connsiteY126" fmla="*/ 21367 h 1003980"/>
              <a:gd name="connsiteX127" fmla="*/ 773870 w 998489"/>
              <a:gd name="connsiteY127" fmla="*/ 40221 h 1003980"/>
              <a:gd name="connsiteX128" fmla="*/ 755017 w 998489"/>
              <a:gd name="connsiteY128" fmla="*/ 59074 h 1003980"/>
              <a:gd name="connsiteX129" fmla="*/ 781411 w 998489"/>
              <a:gd name="connsiteY129" fmla="*/ 59074 h 1003980"/>
              <a:gd name="connsiteX130" fmla="*/ 795237 w 998489"/>
              <a:gd name="connsiteY130" fmla="*/ 72900 h 1003980"/>
              <a:gd name="connsiteX131" fmla="*/ 781411 w 998489"/>
              <a:gd name="connsiteY131" fmla="*/ 86726 h 1003980"/>
              <a:gd name="connsiteX132" fmla="*/ 755017 w 998489"/>
              <a:gd name="connsiteY132" fmla="*/ 86726 h 1003980"/>
              <a:gd name="connsiteX133" fmla="*/ 773870 w 998489"/>
              <a:gd name="connsiteY133" fmla="*/ 104323 h 1003980"/>
              <a:gd name="connsiteX134" fmla="*/ 773870 w 998489"/>
              <a:gd name="connsiteY134" fmla="*/ 125690 h 1003980"/>
              <a:gd name="connsiteX135" fmla="*/ 763815 w 998489"/>
              <a:gd name="connsiteY135" fmla="*/ 129461 h 1003980"/>
              <a:gd name="connsiteX136" fmla="*/ 753760 w 998489"/>
              <a:gd name="connsiteY136" fmla="*/ 125690 h 1003980"/>
              <a:gd name="connsiteX137" fmla="*/ 736163 w 998489"/>
              <a:gd name="connsiteY137" fmla="*/ 106836 h 1003980"/>
              <a:gd name="connsiteX138" fmla="*/ 736163 w 998489"/>
              <a:gd name="connsiteY138" fmla="*/ 133231 h 1003980"/>
              <a:gd name="connsiteX139" fmla="*/ 722337 w 998489"/>
              <a:gd name="connsiteY139" fmla="*/ 147057 h 1003980"/>
              <a:gd name="connsiteX140" fmla="*/ 707254 w 998489"/>
              <a:gd name="connsiteY140" fmla="*/ 133231 h 1003980"/>
              <a:gd name="connsiteX141" fmla="*/ 707254 w 998489"/>
              <a:gd name="connsiteY141" fmla="*/ 106836 h 1003980"/>
              <a:gd name="connsiteX142" fmla="*/ 689658 w 998489"/>
              <a:gd name="connsiteY142" fmla="*/ 125690 h 1003980"/>
              <a:gd name="connsiteX143" fmla="*/ 679603 w 998489"/>
              <a:gd name="connsiteY143" fmla="*/ 129461 h 1003980"/>
              <a:gd name="connsiteX144" fmla="*/ 669548 w 998489"/>
              <a:gd name="connsiteY144" fmla="*/ 125690 h 1003980"/>
              <a:gd name="connsiteX145" fmla="*/ 669548 w 998489"/>
              <a:gd name="connsiteY145" fmla="*/ 104323 h 1003980"/>
              <a:gd name="connsiteX146" fmla="*/ 688401 w 998489"/>
              <a:gd name="connsiteY146" fmla="*/ 86726 h 1003980"/>
              <a:gd name="connsiteX147" fmla="*/ 662006 w 998489"/>
              <a:gd name="connsiteY147" fmla="*/ 86726 h 1003980"/>
              <a:gd name="connsiteX148" fmla="*/ 648180 w 998489"/>
              <a:gd name="connsiteY148" fmla="*/ 72900 h 1003980"/>
              <a:gd name="connsiteX149" fmla="*/ 662006 w 998489"/>
              <a:gd name="connsiteY149" fmla="*/ 59074 h 1003980"/>
              <a:gd name="connsiteX150" fmla="*/ 688401 w 998489"/>
              <a:gd name="connsiteY150" fmla="*/ 59074 h 1003980"/>
              <a:gd name="connsiteX151" fmla="*/ 669548 w 998489"/>
              <a:gd name="connsiteY151" fmla="*/ 40221 h 1003980"/>
              <a:gd name="connsiteX152" fmla="*/ 669548 w 998489"/>
              <a:gd name="connsiteY152" fmla="*/ 21367 h 1003980"/>
              <a:gd name="connsiteX153" fmla="*/ 689658 w 998489"/>
              <a:gd name="connsiteY153" fmla="*/ 21367 h 1003980"/>
              <a:gd name="connsiteX154" fmla="*/ 707254 w 998489"/>
              <a:gd name="connsiteY154" fmla="*/ 40221 h 1003980"/>
              <a:gd name="connsiteX155" fmla="*/ 707254 w 998489"/>
              <a:gd name="connsiteY155" fmla="*/ 13826 h 1003980"/>
              <a:gd name="connsiteX156" fmla="*/ 722337 w 998489"/>
              <a:gd name="connsiteY156" fmla="*/ 0 h 100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998489" h="1003980">
                <a:moveTo>
                  <a:pt x="601583" y="736066"/>
                </a:moveTo>
                <a:lnTo>
                  <a:pt x="869299" y="736066"/>
                </a:lnTo>
                <a:cubicBezTo>
                  <a:pt x="876840" y="736066"/>
                  <a:pt x="883124" y="742037"/>
                  <a:pt x="883124" y="749202"/>
                </a:cubicBezTo>
                <a:cubicBezTo>
                  <a:pt x="883124" y="756367"/>
                  <a:pt x="876840" y="762338"/>
                  <a:pt x="869299" y="762338"/>
                </a:cubicBezTo>
                <a:lnTo>
                  <a:pt x="601583" y="762338"/>
                </a:lnTo>
                <a:cubicBezTo>
                  <a:pt x="594042" y="762338"/>
                  <a:pt x="587757" y="756367"/>
                  <a:pt x="587757" y="749202"/>
                </a:cubicBezTo>
                <a:cubicBezTo>
                  <a:pt x="587757" y="742037"/>
                  <a:pt x="594042" y="736066"/>
                  <a:pt x="601583" y="736066"/>
                </a:cubicBezTo>
                <a:close/>
                <a:moveTo>
                  <a:pt x="453436" y="736066"/>
                </a:moveTo>
                <a:lnTo>
                  <a:pt x="543754" y="736066"/>
                </a:lnTo>
                <a:cubicBezTo>
                  <a:pt x="551387" y="736066"/>
                  <a:pt x="559019" y="742037"/>
                  <a:pt x="559019" y="749202"/>
                </a:cubicBezTo>
                <a:cubicBezTo>
                  <a:pt x="559019" y="756367"/>
                  <a:pt x="551387" y="762338"/>
                  <a:pt x="543754" y="762338"/>
                </a:cubicBezTo>
                <a:lnTo>
                  <a:pt x="453436" y="762338"/>
                </a:lnTo>
                <a:cubicBezTo>
                  <a:pt x="445804" y="762338"/>
                  <a:pt x="439443" y="756367"/>
                  <a:pt x="439443" y="749202"/>
                </a:cubicBezTo>
                <a:cubicBezTo>
                  <a:pt x="439443" y="742037"/>
                  <a:pt x="445804" y="736066"/>
                  <a:pt x="453436" y="736066"/>
                </a:cubicBezTo>
                <a:close/>
                <a:moveTo>
                  <a:pt x="661928" y="681135"/>
                </a:moveTo>
                <a:lnTo>
                  <a:pt x="869386" y="681135"/>
                </a:lnTo>
                <a:cubicBezTo>
                  <a:pt x="876885" y="681135"/>
                  <a:pt x="883133" y="687106"/>
                  <a:pt x="883133" y="694271"/>
                </a:cubicBezTo>
                <a:cubicBezTo>
                  <a:pt x="883133" y="701436"/>
                  <a:pt x="876885" y="707407"/>
                  <a:pt x="869386" y="707407"/>
                </a:cubicBezTo>
                <a:lnTo>
                  <a:pt x="661928" y="707407"/>
                </a:lnTo>
                <a:cubicBezTo>
                  <a:pt x="654429" y="707407"/>
                  <a:pt x="648180" y="701436"/>
                  <a:pt x="648180" y="694271"/>
                </a:cubicBezTo>
                <a:cubicBezTo>
                  <a:pt x="648180" y="687106"/>
                  <a:pt x="654429" y="681135"/>
                  <a:pt x="661928" y="681135"/>
                </a:cubicBezTo>
                <a:close/>
                <a:moveTo>
                  <a:pt x="546444" y="620714"/>
                </a:moveTo>
                <a:lnTo>
                  <a:pt x="869527" y="620714"/>
                </a:lnTo>
                <a:cubicBezTo>
                  <a:pt x="876954" y="620714"/>
                  <a:pt x="883143" y="626436"/>
                  <a:pt x="883143" y="633302"/>
                </a:cubicBezTo>
                <a:cubicBezTo>
                  <a:pt x="883143" y="641312"/>
                  <a:pt x="876954" y="647034"/>
                  <a:pt x="869527" y="647034"/>
                </a:cubicBezTo>
                <a:lnTo>
                  <a:pt x="546444" y="647034"/>
                </a:lnTo>
                <a:cubicBezTo>
                  <a:pt x="539017" y="647034"/>
                  <a:pt x="532827" y="641312"/>
                  <a:pt x="532827" y="633302"/>
                </a:cubicBezTo>
                <a:cubicBezTo>
                  <a:pt x="532827" y="626436"/>
                  <a:pt x="539017" y="620714"/>
                  <a:pt x="546444" y="620714"/>
                </a:cubicBezTo>
                <a:close/>
                <a:moveTo>
                  <a:pt x="453229" y="560289"/>
                </a:moveTo>
                <a:lnTo>
                  <a:pt x="869340" y="560289"/>
                </a:lnTo>
                <a:cubicBezTo>
                  <a:pt x="876860" y="560289"/>
                  <a:pt x="883127" y="566260"/>
                  <a:pt x="883127" y="573425"/>
                </a:cubicBezTo>
                <a:cubicBezTo>
                  <a:pt x="883127" y="581784"/>
                  <a:pt x="876860" y="586561"/>
                  <a:pt x="869340" y="586561"/>
                </a:cubicBezTo>
                <a:lnTo>
                  <a:pt x="453229" y="586561"/>
                </a:lnTo>
                <a:cubicBezTo>
                  <a:pt x="445709" y="586561"/>
                  <a:pt x="439442" y="581784"/>
                  <a:pt x="439442" y="573425"/>
                </a:cubicBezTo>
                <a:cubicBezTo>
                  <a:pt x="439442" y="566260"/>
                  <a:pt x="445709" y="560289"/>
                  <a:pt x="453229" y="560289"/>
                </a:cubicBezTo>
                <a:close/>
                <a:moveTo>
                  <a:pt x="669810" y="471354"/>
                </a:moveTo>
                <a:cubicBezTo>
                  <a:pt x="656115" y="507528"/>
                  <a:pt x="623745" y="531228"/>
                  <a:pt x="585150" y="531228"/>
                </a:cubicBezTo>
                <a:lnTo>
                  <a:pt x="351090" y="531228"/>
                </a:lnTo>
                <a:cubicBezTo>
                  <a:pt x="351090" y="533722"/>
                  <a:pt x="351090" y="534970"/>
                  <a:pt x="351090" y="534970"/>
                </a:cubicBezTo>
                <a:lnTo>
                  <a:pt x="351090" y="765733"/>
                </a:lnTo>
                <a:cubicBezTo>
                  <a:pt x="351090" y="800659"/>
                  <a:pt x="378480" y="828101"/>
                  <a:pt x="413340" y="828101"/>
                </a:cubicBezTo>
                <a:lnTo>
                  <a:pt x="682260" y="828101"/>
                </a:lnTo>
                <a:cubicBezTo>
                  <a:pt x="697200" y="828101"/>
                  <a:pt x="712140" y="834338"/>
                  <a:pt x="724589" y="845564"/>
                </a:cubicBezTo>
                <a:lnTo>
                  <a:pt x="854069" y="966559"/>
                </a:lnTo>
                <a:lnTo>
                  <a:pt x="854069" y="855543"/>
                </a:lnTo>
                <a:cubicBezTo>
                  <a:pt x="854069" y="840575"/>
                  <a:pt x="865274" y="828101"/>
                  <a:pt x="880214" y="828101"/>
                </a:cubicBezTo>
                <a:lnTo>
                  <a:pt x="910094" y="828101"/>
                </a:lnTo>
                <a:cubicBezTo>
                  <a:pt x="943709" y="828101"/>
                  <a:pt x="972344" y="800659"/>
                  <a:pt x="972344" y="765733"/>
                </a:cubicBezTo>
                <a:lnTo>
                  <a:pt x="972344" y="534970"/>
                </a:lnTo>
                <a:cubicBezTo>
                  <a:pt x="972344" y="501291"/>
                  <a:pt x="943709" y="471354"/>
                  <a:pt x="910094" y="471354"/>
                </a:cubicBezTo>
                <a:close/>
                <a:moveTo>
                  <a:pt x="129181" y="411979"/>
                </a:moveTo>
                <a:lnTo>
                  <a:pt x="396897" y="411979"/>
                </a:lnTo>
                <a:cubicBezTo>
                  <a:pt x="404438" y="411979"/>
                  <a:pt x="410722" y="417949"/>
                  <a:pt x="410722" y="425114"/>
                </a:cubicBezTo>
                <a:cubicBezTo>
                  <a:pt x="410722" y="432278"/>
                  <a:pt x="404438" y="438249"/>
                  <a:pt x="396897" y="438249"/>
                </a:cubicBezTo>
                <a:lnTo>
                  <a:pt x="129181" y="438249"/>
                </a:lnTo>
                <a:cubicBezTo>
                  <a:pt x="121640" y="438249"/>
                  <a:pt x="115355" y="432278"/>
                  <a:pt x="115355" y="425114"/>
                </a:cubicBezTo>
                <a:cubicBezTo>
                  <a:pt x="115355" y="417949"/>
                  <a:pt x="121640" y="411979"/>
                  <a:pt x="129181" y="411979"/>
                </a:cubicBezTo>
                <a:close/>
                <a:moveTo>
                  <a:pt x="129020" y="357049"/>
                </a:moveTo>
                <a:lnTo>
                  <a:pt x="452002" y="357049"/>
                </a:lnTo>
                <a:cubicBezTo>
                  <a:pt x="459456" y="357049"/>
                  <a:pt x="465667" y="363019"/>
                  <a:pt x="465667" y="370184"/>
                </a:cubicBezTo>
                <a:cubicBezTo>
                  <a:pt x="465667" y="377348"/>
                  <a:pt x="459456" y="383319"/>
                  <a:pt x="452002" y="383319"/>
                </a:cubicBezTo>
                <a:lnTo>
                  <a:pt x="129020" y="383319"/>
                </a:lnTo>
                <a:cubicBezTo>
                  <a:pt x="121566" y="383319"/>
                  <a:pt x="115355" y="377348"/>
                  <a:pt x="115355" y="370184"/>
                </a:cubicBezTo>
                <a:cubicBezTo>
                  <a:pt x="115355" y="363019"/>
                  <a:pt x="121566" y="357049"/>
                  <a:pt x="129020" y="357049"/>
                </a:cubicBezTo>
                <a:close/>
                <a:moveTo>
                  <a:pt x="129034" y="296622"/>
                </a:moveTo>
                <a:lnTo>
                  <a:pt x="364096" y="296622"/>
                </a:lnTo>
                <a:cubicBezTo>
                  <a:pt x="371558" y="296622"/>
                  <a:pt x="377777" y="301399"/>
                  <a:pt x="377777" y="309758"/>
                </a:cubicBezTo>
                <a:cubicBezTo>
                  <a:pt x="377777" y="316923"/>
                  <a:pt x="371558" y="322894"/>
                  <a:pt x="364096" y="322894"/>
                </a:cubicBezTo>
                <a:lnTo>
                  <a:pt x="129034" y="322894"/>
                </a:lnTo>
                <a:cubicBezTo>
                  <a:pt x="121572" y="322894"/>
                  <a:pt x="115353" y="316923"/>
                  <a:pt x="115353" y="309758"/>
                </a:cubicBezTo>
                <a:cubicBezTo>
                  <a:pt x="115353" y="301399"/>
                  <a:pt x="121572" y="296622"/>
                  <a:pt x="129034" y="296622"/>
                </a:cubicBezTo>
                <a:close/>
                <a:moveTo>
                  <a:pt x="129142" y="236201"/>
                </a:moveTo>
                <a:lnTo>
                  <a:pt x="543998" y="236201"/>
                </a:lnTo>
                <a:cubicBezTo>
                  <a:pt x="551518" y="236201"/>
                  <a:pt x="559038" y="242171"/>
                  <a:pt x="559038" y="249336"/>
                </a:cubicBezTo>
                <a:cubicBezTo>
                  <a:pt x="559038" y="257695"/>
                  <a:pt x="551518" y="262471"/>
                  <a:pt x="543998" y="262471"/>
                </a:cubicBezTo>
                <a:lnTo>
                  <a:pt x="129142" y="262471"/>
                </a:lnTo>
                <a:cubicBezTo>
                  <a:pt x="121622" y="262471"/>
                  <a:pt x="115355" y="257695"/>
                  <a:pt x="115355" y="249336"/>
                </a:cubicBezTo>
                <a:cubicBezTo>
                  <a:pt x="115355" y="242171"/>
                  <a:pt x="121622" y="236201"/>
                  <a:pt x="129142" y="236201"/>
                </a:cubicBezTo>
                <a:close/>
                <a:moveTo>
                  <a:pt x="88395" y="148286"/>
                </a:moveTo>
                <a:cubicBezTo>
                  <a:pt x="53535" y="148286"/>
                  <a:pt x="26145" y="175728"/>
                  <a:pt x="26145" y="210654"/>
                </a:cubicBezTo>
                <a:lnTo>
                  <a:pt x="26145" y="441417"/>
                </a:lnTo>
                <a:cubicBezTo>
                  <a:pt x="26145" y="476343"/>
                  <a:pt x="53535" y="503786"/>
                  <a:pt x="88395" y="503786"/>
                </a:cubicBezTo>
                <a:lnTo>
                  <a:pt x="118275" y="503786"/>
                </a:lnTo>
                <a:cubicBezTo>
                  <a:pt x="133215" y="503786"/>
                  <a:pt x="144420" y="516259"/>
                  <a:pt x="144420" y="531228"/>
                </a:cubicBezTo>
                <a:lnTo>
                  <a:pt x="144420" y="642243"/>
                </a:lnTo>
                <a:lnTo>
                  <a:pt x="273900" y="521249"/>
                </a:lnTo>
                <a:cubicBezTo>
                  <a:pt x="286350" y="510022"/>
                  <a:pt x="300045" y="503786"/>
                  <a:pt x="316230" y="503786"/>
                </a:cubicBezTo>
                <a:lnTo>
                  <a:pt x="585150" y="503786"/>
                </a:lnTo>
                <a:cubicBezTo>
                  <a:pt x="620010" y="503786"/>
                  <a:pt x="647400" y="476343"/>
                  <a:pt x="647400" y="441417"/>
                </a:cubicBezTo>
                <a:lnTo>
                  <a:pt x="647400" y="210654"/>
                </a:lnTo>
                <a:cubicBezTo>
                  <a:pt x="647400" y="175728"/>
                  <a:pt x="620010" y="148286"/>
                  <a:pt x="585150" y="148286"/>
                </a:cubicBezTo>
                <a:close/>
                <a:moveTo>
                  <a:pt x="88395" y="120844"/>
                </a:moveTo>
                <a:lnTo>
                  <a:pt x="585150" y="120844"/>
                </a:lnTo>
                <a:cubicBezTo>
                  <a:pt x="634950" y="120844"/>
                  <a:pt x="674790" y="160760"/>
                  <a:pt x="674790" y="210654"/>
                </a:cubicBezTo>
                <a:lnTo>
                  <a:pt x="674790" y="441417"/>
                </a:lnTo>
                <a:cubicBezTo>
                  <a:pt x="674790" y="442665"/>
                  <a:pt x="674790" y="442665"/>
                  <a:pt x="674790" y="443912"/>
                </a:cubicBezTo>
                <a:lnTo>
                  <a:pt x="910094" y="443912"/>
                </a:lnTo>
                <a:cubicBezTo>
                  <a:pt x="958649" y="443912"/>
                  <a:pt x="998489" y="485075"/>
                  <a:pt x="998489" y="534970"/>
                </a:cubicBezTo>
                <a:lnTo>
                  <a:pt x="998489" y="765733"/>
                </a:lnTo>
                <a:cubicBezTo>
                  <a:pt x="998489" y="815627"/>
                  <a:pt x="958649" y="856790"/>
                  <a:pt x="910094" y="856790"/>
                </a:cubicBezTo>
                <a:lnTo>
                  <a:pt x="881459" y="856790"/>
                </a:lnTo>
                <a:lnTo>
                  <a:pt x="881459" y="982774"/>
                </a:lnTo>
                <a:cubicBezTo>
                  <a:pt x="881459" y="990259"/>
                  <a:pt x="876479" y="998990"/>
                  <a:pt x="869009" y="1001485"/>
                </a:cubicBezTo>
                <a:cubicBezTo>
                  <a:pt x="866519" y="1002732"/>
                  <a:pt x="864029" y="1003980"/>
                  <a:pt x="860294" y="1003980"/>
                </a:cubicBezTo>
                <a:cubicBezTo>
                  <a:pt x="855314" y="1003980"/>
                  <a:pt x="852824" y="1001485"/>
                  <a:pt x="847844" y="998990"/>
                </a:cubicBezTo>
                <a:lnTo>
                  <a:pt x="705915" y="865522"/>
                </a:lnTo>
                <a:cubicBezTo>
                  <a:pt x="699690" y="859285"/>
                  <a:pt x="690975" y="856790"/>
                  <a:pt x="682260" y="856790"/>
                </a:cubicBezTo>
                <a:lnTo>
                  <a:pt x="413340" y="856790"/>
                </a:lnTo>
                <a:cubicBezTo>
                  <a:pt x="363540" y="856790"/>
                  <a:pt x="323700" y="815627"/>
                  <a:pt x="323700" y="765733"/>
                </a:cubicBezTo>
                <a:lnTo>
                  <a:pt x="323700" y="534970"/>
                </a:lnTo>
                <a:cubicBezTo>
                  <a:pt x="323700" y="534970"/>
                  <a:pt x="323700" y="533722"/>
                  <a:pt x="323700" y="531228"/>
                </a:cubicBezTo>
                <a:lnTo>
                  <a:pt x="316230" y="531228"/>
                </a:lnTo>
                <a:cubicBezTo>
                  <a:pt x="307515" y="531228"/>
                  <a:pt x="298800" y="534970"/>
                  <a:pt x="292575" y="541207"/>
                </a:cubicBezTo>
                <a:lnTo>
                  <a:pt x="150645" y="674675"/>
                </a:lnTo>
                <a:cubicBezTo>
                  <a:pt x="146910" y="677170"/>
                  <a:pt x="141930" y="678417"/>
                  <a:pt x="138195" y="678417"/>
                </a:cubicBezTo>
                <a:cubicBezTo>
                  <a:pt x="134460" y="678417"/>
                  <a:pt x="130725" y="678417"/>
                  <a:pt x="129480" y="677170"/>
                </a:cubicBezTo>
                <a:cubicBezTo>
                  <a:pt x="120765" y="673427"/>
                  <a:pt x="117030" y="665943"/>
                  <a:pt x="117030" y="658459"/>
                </a:cubicBezTo>
                <a:lnTo>
                  <a:pt x="117030" y="531228"/>
                </a:lnTo>
                <a:lnTo>
                  <a:pt x="88395" y="531228"/>
                </a:lnTo>
                <a:cubicBezTo>
                  <a:pt x="38595" y="531228"/>
                  <a:pt x="0" y="491312"/>
                  <a:pt x="0" y="441417"/>
                </a:cubicBezTo>
                <a:lnTo>
                  <a:pt x="0" y="210654"/>
                </a:lnTo>
                <a:cubicBezTo>
                  <a:pt x="0" y="160760"/>
                  <a:pt x="38595" y="120844"/>
                  <a:pt x="88395" y="120844"/>
                </a:cubicBezTo>
                <a:close/>
                <a:moveTo>
                  <a:pt x="722337" y="0"/>
                </a:moveTo>
                <a:cubicBezTo>
                  <a:pt x="729879" y="0"/>
                  <a:pt x="736163" y="6284"/>
                  <a:pt x="736163" y="13826"/>
                </a:cubicBezTo>
                <a:lnTo>
                  <a:pt x="736163" y="40221"/>
                </a:lnTo>
                <a:lnTo>
                  <a:pt x="753760" y="21367"/>
                </a:lnTo>
                <a:cubicBezTo>
                  <a:pt x="760044" y="16340"/>
                  <a:pt x="768842" y="16340"/>
                  <a:pt x="773870" y="21367"/>
                </a:cubicBezTo>
                <a:cubicBezTo>
                  <a:pt x="778898" y="26395"/>
                  <a:pt x="778898" y="35193"/>
                  <a:pt x="773870" y="40221"/>
                </a:cubicBezTo>
                <a:lnTo>
                  <a:pt x="755017" y="59074"/>
                </a:lnTo>
                <a:lnTo>
                  <a:pt x="781411" y="59074"/>
                </a:lnTo>
                <a:cubicBezTo>
                  <a:pt x="788953" y="59074"/>
                  <a:pt x="795237" y="65359"/>
                  <a:pt x="795237" y="72900"/>
                </a:cubicBezTo>
                <a:cubicBezTo>
                  <a:pt x="795237" y="80441"/>
                  <a:pt x="788953" y="86726"/>
                  <a:pt x="781411" y="86726"/>
                </a:cubicBezTo>
                <a:lnTo>
                  <a:pt x="755017" y="86726"/>
                </a:lnTo>
                <a:lnTo>
                  <a:pt x="773870" y="104323"/>
                </a:lnTo>
                <a:cubicBezTo>
                  <a:pt x="778898" y="110607"/>
                  <a:pt x="778898" y="119405"/>
                  <a:pt x="773870" y="125690"/>
                </a:cubicBezTo>
                <a:cubicBezTo>
                  <a:pt x="771356" y="126947"/>
                  <a:pt x="767586" y="129461"/>
                  <a:pt x="763815" y="129461"/>
                </a:cubicBezTo>
                <a:cubicBezTo>
                  <a:pt x="760044" y="129461"/>
                  <a:pt x="756274" y="126947"/>
                  <a:pt x="753760" y="125690"/>
                </a:cubicBezTo>
                <a:lnTo>
                  <a:pt x="736163" y="106836"/>
                </a:lnTo>
                <a:lnTo>
                  <a:pt x="736163" y="133231"/>
                </a:lnTo>
                <a:cubicBezTo>
                  <a:pt x="736163" y="140773"/>
                  <a:pt x="729879" y="147057"/>
                  <a:pt x="722337" y="147057"/>
                </a:cubicBezTo>
                <a:cubicBezTo>
                  <a:pt x="713539" y="147057"/>
                  <a:pt x="707254" y="140773"/>
                  <a:pt x="707254" y="133231"/>
                </a:cubicBezTo>
                <a:lnTo>
                  <a:pt x="707254" y="106836"/>
                </a:lnTo>
                <a:lnTo>
                  <a:pt x="689658" y="125690"/>
                </a:lnTo>
                <a:cubicBezTo>
                  <a:pt x="687144" y="126947"/>
                  <a:pt x="683373" y="129461"/>
                  <a:pt x="679603" y="129461"/>
                </a:cubicBezTo>
                <a:cubicBezTo>
                  <a:pt x="675832" y="129461"/>
                  <a:pt x="673318" y="126947"/>
                  <a:pt x="669548" y="125690"/>
                </a:cubicBezTo>
                <a:cubicBezTo>
                  <a:pt x="664520" y="119405"/>
                  <a:pt x="664520" y="110607"/>
                  <a:pt x="669548" y="104323"/>
                </a:cubicBezTo>
                <a:lnTo>
                  <a:pt x="688401" y="86726"/>
                </a:lnTo>
                <a:lnTo>
                  <a:pt x="662006" y="86726"/>
                </a:lnTo>
                <a:cubicBezTo>
                  <a:pt x="654465" y="86726"/>
                  <a:pt x="648180" y="80441"/>
                  <a:pt x="648180" y="72900"/>
                </a:cubicBezTo>
                <a:cubicBezTo>
                  <a:pt x="648180" y="65359"/>
                  <a:pt x="654465" y="59074"/>
                  <a:pt x="662006" y="59074"/>
                </a:cubicBezTo>
                <a:lnTo>
                  <a:pt x="688401" y="59074"/>
                </a:lnTo>
                <a:lnTo>
                  <a:pt x="669548" y="40221"/>
                </a:lnTo>
                <a:cubicBezTo>
                  <a:pt x="664520" y="35193"/>
                  <a:pt x="664520" y="26395"/>
                  <a:pt x="669548" y="21367"/>
                </a:cubicBezTo>
                <a:cubicBezTo>
                  <a:pt x="674575" y="16340"/>
                  <a:pt x="684630" y="16340"/>
                  <a:pt x="689658" y="21367"/>
                </a:cubicBezTo>
                <a:lnTo>
                  <a:pt x="707254" y="40221"/>
                </a:lnTo>
                <a:lnTo>
                  <a:pt x="707254" y="13826"/>
                </a:lnTo>
                <a:cubicBezTo>
                  <a:pt x="707254" y="6284"/>
                  <a:pt x="713539" y="0"/>
                  <a:pt x="722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77">
            <a:extLst>
              <a:ext uri="{FF2B5EF4-FFF2-40B4-BE49-F238E27FC236}">
                <a16:creationId xmlns:a16="http://schemas.microsoft.com/office/drawing/2014/main" id="{1E1294A6-69B7-344E-9D58-CE60B34E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4644" y="9719879"/>
            <a:ext cx="5009659" cy="3180472"/>
          </a:xfrm>
          <a:custGeom>
            <a:avLst/>
            <a:gdLst>
              <a:gd name="T0" fmla="*/ 4021 w 4022"/>
              <a:gd name="T1" fmla="*/ 2551 h 2552"/>
              <a:gd name="T2" fmla="*/ 0 w 4022"/>
              <a:gd name="T3" fmla="*/ 2551 h 2552"/>
              <a:gd name="T4" fmla="*/ 0 w 4022"/>
              <a:gd name="T5" fmla="*/ 0 h 2552"/>
              <a:gd name="T6" fmla="*/ 4021 w 4022"/>
              <a:gd name="T7" fmla="*/ 0 h 2552"/>
              <a:gd name="T8" fmla="*/ 4021 w 4022"/>
              <a:gd name="T9" fmla="*/ 2551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2" h="2552">
                <a:moveTo>
                  <a:pt x="4021" y="2551"/>
                </a:moveTo>
                <a:lnTo>
                  <a:pt x="0" y="2551"/>
                </a:lnTo>
                <a:lnTo>
                  <a:pt x="0" y="0"/>
                </a:lnTo>
                <a:lnTo>
                  <a:pt x="4021" y="0"/>
                </a:lnTo>
                <a:lnTo>
                  <a:pt x="4021" y="255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549">
            <a:extLst>
              <a:ext uri="{FF2B5EF4-FFF2-40B4-BE49-F238E27FC236}">
                <a16:creationId xmlns:a16="http://schemas.microsoft.com/office/drawing/2014/main" id="{87ABA730-44E1-C643-9598-7308CCA1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42" y="8308168"/>
            <a:ext cx="1845664" cy="1840172"/>
          </a:xfrm>
          <a:custGeom>
            <a:avLst/>
            <a:gdLst>
              <a:gd name="T0" fmla="*/ 1479 w 1480"/>
              <a:gd name="T1" fmla="*/ 739 h 1479"/>
              <a:gd name="T2" fmla="*/ 1479 w 1480"/>
              <a:gd name="T3" fmla="*/ 739 h 1479"/>
              <a:gd name="T4" fmla="*/ 739 w 1480"/>
              <a:gd name="T5" fmla="*/ 1478 h 1479"/>
              <a:gd name="T6" fmla="*/ 739 w 1480"/>
              <a:gd name="T7" fmla="*/ 1478 h 1479"/>
              <a:gd name="T8" fmla="*/ 0 w 1480"/>
              <a:gd name="T9" fmla="*/ 739 h 1479"/>
              <a:gd name="T10" fmla="*/ 0 w 1480"/>
              <a:gd name="T11" fmla="*/ 739 h 1479"/>
              <a:gd name="T12" fmla="*/ 739 w 1480"/>
              <a:gd name="T13" fmla="*/ 0 h 1479"/>
              <a:gd name="T14" fmla="*/ 739 w 1480"/>
              <a:gd name="T15" fmla="*/ 0 h 1479"/>
              <a:gd name="T16" fmla="*/ 1479 w 1480"/>
              <a:gd name="T17" fmla="*/ 739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0" h="1479">
                <a:moveTo>
                  <a:pt x="1479" y="739"/>
                </a:moveTo>
                <a:lnTo>
                  <a:pt x="1479" y="739"/>
                </a:lnTo>
                <a:cubicBezTo>
                  <a:pt x="1479" y="1148"/>
                  <a:pt x="1147" y="1478"/>
                  <a:pt x="739" y="1478"/>
                </a:cubicBezTo>
                <a:lnTo>
                  <a:pt x="739" y="1478"/>
                </a:lnTo>
                <a:cubicBezTo>
                  <a:pt x="331" y="1478"/>
                  <a:pt x="0" y="1148"/>
                  <a:pt x="0" y="739"/>
                </a:cubicBezTo>
                <a:lnTo>
                  <a:pt x="0" y="739"/>
                </a:lnTo>
                <a:cubicBezTo>
                  <a:pt x="0" y="331"/>
                  <a:pt x="331" y="0"/>
                  <a:pt x="739" y="0"/>
                </a:cubicBezTo>
                <a:lnTo>
                  <a:pt x="739" y="0"/>
                </a:lnTo>
                <a:cubicBezTo>
                  <a:pt x="1147" y="0"/>
                  <a:pt x="1479" y="331"/>
                  <a:pt x="1479" y="7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550">
            <a:extLst>
              <a:ext uri="{FF2B5EF4-FFF2-40B4-BE49-F238E27FC236}">
                <a16:creationId xmlns:a16="http://schemas.microsoft.com/office/drawing/2014/main" id="{7E131D75-5983-264B-A9FD-A9A91B05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502" y="8412534"/>
            <a:ext cx="1625943" cy="1625943"/>
          </a:xfrm>
          <a:custGeom>
            <a:avLst/>
            <a:gdLst>
              <a:gd name="T0" fmla="*/ 1304 w 1305"/>
              <a:gd name="T1" fmla="*/ 652 h 1306"/>
              <a:gd name="T2" fmla="*/ 1304 w 1305"/>
              <a:gd name="T3" fmla="*/ 652 h 1306"/>
              <a:gd name="T4" fmla="*/ 652 w 1305"/>
              <a:gd name="T5" fmla="*/ 1305 h 1306"/>
              <a:gd name="T6" fmla="*/ 652 w 1305"/>
              <a:gd name="T7" fmla="*/ 1305 h 1306"/>
              <a:gd name="T8" fmla="*/ 0 w 1305"/>
              <a:gd name="T9" fmla="*/ 652 h 1306"/>
              <a:gd name="T10" fmla="*/ 0 w 1305"/>
              <a:gd name="T11" fmla="*/ 652 h 1306"/>
              <a:gd name="T12" fmla="*/ 652 w 1305"/>
              <a:gd name="T13" fmla="*/ 0 h 1306"/>
              <a:gd name="T14" fmla="*/ 652 w 1305"/>
              <a:gd name="T15" fmla="*/ 0 h 1306"/>
              <a:gd name="T16" fmla="*/ 1304 w 1305"/>
              <a:gd name="T17" fmla="*/ 65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6">
                <a:moveTo>
                  <a:pt x="1304" y="652"/>
                </a:moveTo>
                <a:lnTo>
                  <a:pt x="1304" y="652"/>
                </a:lnTo>
                <a:cubicBezTo>
                  <a:pt x="1304" y="1012"/>
                  <a:pt x="1013" y="1305"/>
                  <a:pt x="652" y="1305"/>
                </a:cubicBezTo>
                <a:lnTo>
                  <a:pt x="652" y="1305"/>
                </a:lnTo>
                <a:cubicBezTo>
                  <a:pt x="292" y="1305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2" y="0"/>
                  <a:pt x="652" y="0"/>
                </a:cubicBezTo>
                <a:lnTo>
                  <a:pt x="652" y="0"/>
                </a:lnTo>
                <a:cubicBezTo>
                  <a:pt x="1013" y="0"/>
                  <a:pt x="1304" y="292"/>
                  <a:pt x="1304" y="65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85ED696-327A-ED40-A942-312B28EE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9607" y="8725638"/>
            <a:ext cx="998490" cy="1003982"/>
          </a:xfrm>
          <a:custGeom>
            <a:avLst/>
            <a:gdLst>
              <a:gd name="connsiteX0" fmla="*/ 740944 w 998490"/>
              <a:gd name="connsiteY0" fmla="*/ 450429 h 1003982"/>
              <a:gd name="connsiteX1" fmla="*/ 754522 w 998490"/>
              <a:gd name="connsiteY1" fmla="*/ 464162 h 1003982"/>
              <a:gd name="connsiteX2" fmla="*/ 754522 w 998490"/>
              <a:gd name="connsiteY2" fmla="*/ 490378 h 1003982"/>
              <a:gd name="connsiteX3" fmla="*/ 780444 w 998490"/>
              <a:gd name="connsiteY3" fmla="*/ 490378 h 1003982"/>
              <a:gd name="connsiteX4" fmla="*/ 795258 w 998490"/>
              <a:gd name="connsiteY4" fmla="*/ 504111 h 1003982"/>
              <a:gd name="connsiteX5" fmla="*/ 780444 w 998490"/>
              <a:gd name="connsiteY5" fmla="*/ 519092 h 1003982"/>
              <a:gd name="connsiteX6" fmla="*/ 754522 w 998490"/>
              <a:gd name="connsiteY6" fmla="*/ 519092 h 1003982"/>
              <a:gd name="connsiteX7" fmla="*/ 754522 w 998490"/>
              <a:gd name="connsiteY7" fmla="*/ 545309 h 1003982"/>
              <a:gd name="connsiteX8" fmla="*/ 740944 w 998490"/>
              <a:gd name="connsiteY8" fmla="*/ 559042 h 1003982"/>
              <a:gd name="connsiteX9" fmla="*/ 727366 w 998490"/>
              <a:gd name="connsiteY9" fmla="*/ 545309 h 1003982"/>
              <a:gd name="connsiteX10" fmla="*/ 727366 w 998490"/>
              <a:gd name="connsiteY10" fmla="*/ 519092 h 1003982"/>
              <a:gd name="connsiteX11" fmla="*/ 700210 w 998490"/>
              <a:gd name="connsiteY11" fmla="*/ 519092 h 1003982"/>
              <a:gd name="connsiteX12" fmla="*/ 686632 w 998490"/>
              <a:gd name="connsiteY12" fmla="*/ 504111 h 1003982"/>
              <a:gd name="connsiteX13" fmla="*/ 700210 w 998490"/>
              <a:gd name="connsiteY13" fmla="*/ 490378 h 1003982"/>
              <a:gd name="connsiteX14" fmla="*/ 727366 w 998490"/>
              <a:gd name="connsiteY14" fmla="*/ 490378 h 1003982"/>
              <a:gd name="connsiteX15" fmla="*/ 727366 w 998490"/>
              <a:gd name="connsiteY15" fmla="*/ 464162 h 1003982"/>
              <a:gd name="connsiteX16" fmla="*/ 740944 w 998490"/>
              <a:gd name="connsiteY16" fmla="*/ 450429 h 1003982"/>
              <a:gd name="connsiteX17" fmla="*/ 637904 w 998490"/>
              <a:gd name="connsiteY17" fmla="*/ 263152 h 1003982"/>
              <a:gd name="connsiteX18" fmla="*/ 656564 w 998490"/>
              <a:gd name="connsiteY18" fmla="*/ 263152 h 1003982"/>
              <a:gd name="connsiteX19" fmla="*/ 690152 w 998490"/>
              <a:gd name="connsiteY19" fmla="*/ 296743 h 1003982"/>
              <a:gd name="connsiteX20" fmla="*/ 690152 w 998490"/>
              <a:gd name="connsiteY20" fmla="*/ 315405 h 1003982"/>
              <a:gd name="connsiteX21" fmla="*/ 681444 w 998490"/>
              <a:gd name="connsiteY21" fmla="*/ 320382 h 1003982"/>
              <a:gd name="connsiteX22" fmla="*/ 670248 w 998490"/>
              <a:gd name="connsiteY22" fmla="*/ 315405 h 1003982"/>
              <a:gd name="connsiteX23" fmla="*/ 660296 w 998490"/>
              <a:gd name="connsiteY23" fmla="*/ 305452 h 1003982"/>
              <a:gd name="connsiteX24" fmla="*/ 660296 w 998490"/>
              <a:gd name="connsiteY24" fmla="*/ 306697 h 1003982"/>
              <a:gd name="connsiteX25" fmla="*/ 431396 w 998490"/>
              <a:gd name="connsiteY25" fmla="*/ 548060 h 1003982"/>
              <a:gd name="connsiteX26" fmla="*/ 288334 w 998490"/>
              <a:gd name="connsiteY26" fmla="*/ 548060 h 1003982"/>
              <a:gd name="connsiteX27" fmla="*/ 274650 w 998490"/>
              <a:gd name="connsiteY27" fmla="*/ 533130 h 1003982"/>
              <a:gd name="connsiteX28" fmla="*/ 288334 w 998490"/>
              <a:gd name="connsiteY28" fmla="*/ 519445 h 1003982"/>
              <a:gd name="connsiteX29" fmla="*/ 431396 w 998490"/>
              <a:gd name="connsiteY29" fmla="*/ 519445 h 1003982"/>
              <a:gd name="connsiteX30" fmla="*/ 632928 w 998490"/>
              <a:gd name="connsiteY30" fmla="*/ 307941 h 1003982"/>
              <a:gd name="connsiteX31" fmla="*/ 624218 w 998490"/>
              <a:gd name="connsiteY31" fmla="*/ 315405 h 1003982"/>
              <a:gd name="connsiteX32" fmla="*/ 604314 w 998490"/>
              <a:gd name="connsiteY32" fmla="*/ 315405 h 1003982"/>
              <a:gd name="connsiteX33" fmla="*/ 604314 w 998490"/>
              <a:gd name="connsiteY33" fmla="*/ 296743 h 1003982"/>
              <a:gd name="connsiteX34" fmla="*/ 321342 w 998490"/>
              <a:gd name="connsiteY34" fmla="*/ 258175 h 1003982"/>
              <a:gd name="connsiteX35" fmla="*/ 334858 w 998490"/>
              <a:gd name="connsiteY35" fmla="*/ 272919 h 1003982"/>
              <a:gd name="connsiteX36" fmla="*/ 334858 w 998490"/>
              <a:gd name="connsiteY36" fmla="*/ 290121 h 1003982"/>
              <a:gd name="connsiteX37" fmla="*/ 352060 w 998490"/>
              <a:gd name="connsiteY37" fmla="*/ 290121 h 1003982"/>
              <a:gd name="connsiteX38" fmla="*/ 366804 w 998490"/>
              <a:gd name="connsiteY38" fmla="*/ 303636 h 1003982"/>
              <a:gd name="connsiteX39" fmla="*/ 352060 w 998490"/>
              <a:gd name="connsiteY39" fmla="*/ 317152 h 1003982"/>
              <a:gd name="connsiteX40" fmla="*/ 334858 w 998490"/>
              <a:gd name="connsiteY40" fmla="*/ 317152 h 1003982"/>
              <a:gd name="connsiteX41" fmla="*/ 334858 w 998490"/>
              <a:gd name="connsiteY41" fmla="*/ 336811 h 1003982"/>
              <a:gd name="connsiteX42" fmla="*/ 321342 w 998490"/>
              <a:gd name="connsiteY42" fmla="*/ 350326 h 1003982"/>
              <a:gd name="connsiteX43" fmla="*/ 307826 w 998490"/>
              <a:gd name="connsiteY43" fmla="*/ 336811 h 1003982"/>
              <a:gd name="connsiteX44" fmla="*/ 307826 w 998490"/>
              <a:gd name="connsiteY44" fmla="*/ 317152 h 1003982"/>
              <a:gd name="connsiteX45" fmla="*/ 288166 w 998490"/>
              <a:gd name="connsiteY45" fmla="*/ 317152 h 1003982"/>
              <a:gd name="connsiteX46" fmla="*/ 274650 w 998490"/>
              <a:gd name="connsiteY46" fmla="*/ 303636 h 1003982"/>
              <a:gd name="connsiteX47" fmla="*/ 288166 w 998490"/>
              <a:gd name="connsiteY47" fmla="*/ 290121 h 1003982"/>
              <a:gd name="connsiteX48" fmla="*/ 307826 w 998490"/>
              <a:gd name="connsiteY48" fmla="*/ 290121 h 1003982"/>
              <a:gd name="connsiteX49" fmla="*/ 307826 w 998490"/>
              <a:gd name="connsiteY49" fmla="*/ 272919 h 1003982"/>
              <a:gd name="connsiteX50" fmla="*/ 321342 w 998490"/>
              <a:gd name="connsiteY50" fmla="*/ 258175 h 1003982"/>
              <a:gd name="connsiteX51" fmla="*/ 189514 w 998490"/>
              <a:gd name="connsiteY51" fmla="*/ 258173 h 1003982"/>
              <a:gd name="connsiteX52" fmla="*/ 203252 w 998490"/>
              <a:gd name="connsiteY52" fmla="*/ 273221 h 1003982"/>
              <a:gd name="connsiteX53" fmla="*/ 203252 w 998490"/>
              <a:gd name="connsiteY53" fmla="*/ 619335 h 1003982"/>
              <a:gd name="connsiteX54" fmla="*/ 808970 w 998490"/>
              <a:gd name="connsiteY54" fmla="*/ 619335 h 1003982"/>
              <a:gd name="connsiteX55" fmla="*/ 822708 w 998490"/>
              <a:gd name="connsiteY55" fmla="*/ 633130 h 1003982"/>
              <a:gd name="connsiteX56" fmla="*/ 808970 w 998490"/>
              <a:gd name="connsiteY56" fmla="*/ 646924 h 1003982"/>
              <a:gd name="connsiteX57" fmla="*/ 189514 w 998490"/>
              <a:gd name="connsiteY57" fmla="*/ 646924 h 1003982"/>
              <a:gd name="connsiteX58" fmla="*/ 175776 w 998490"/>
              <a:gd name="connsiteY58" fmla="*/ 633130 h 1003982"/>
              <a:gd name="connsiteX59" fmla="*/ 175776 w 998490"/>
              <a:gd name="connsiteY59" fmla="*/ 273221 h 1003982"/>
              <a:gd name="connsiteX60" fmla="*/ 189514 w 998490"/>
              <a:gd name="connsiteY60" fmla="*/ 258173 h 1003982"/>
              <a:gd name="connsiteX61" fmla="*/ 106936 w 998490"/>
              <a:gd name="connsiteY61" fmla="*/ 189572 h 1003982"/>
              <a:gd name="connsiteX62" fmla="*/ 106936 w 998490"/>
              <a:gd name="connsiteY62" fmla="*/ 715883 h 1003982"/>
              <a:gd name="connsiteX63" fmla="*/ 890310 w 998490"/>
              <a:gd name="connsiteY63" fmla="*/ 715883 h 1003982"/>
              <a:gd name="connsiteX64" fmla="*/ 890310 w 998490"/>
              <a:gd name="connsiteY64" fmla="*/ 597344 h 1003982"/>
              <a:gd name="connsiteX65" fmla="*/ 890310 w 998490"/>
              <a:gd name="connsiteY65" fmla="*/ 189572 h 1003982"/>
              <a:gd name="connsiteX66" fmla="*/ 565224 w 998490"/>
              <a:gd name="connsiteY66" fmla="*/ 189572 h 1003982"/>
              <a:gd name="connsiteX67" fmla="*/ 77094 w 998490"/>
              <a:gd name="connsiteY67" fmla="*/ 92291 h 1003982"/>
              <a:gd name="connsiteX68" fmla="*/ 42278 w 998490"/>
              <a:gd name="connsiteY68" fmla="*/ 127213 h 1003982"/>
              <a:gd name="connsiteX69" fmla="*/ 77094 w 998490"/>
              <a:gd name="connsiteY69" fmla="*/ 162134 h 1003982"/>
              <a:gd name="connsiteX70" fmla="*/ 79580 w 998490"/>
              <a:gd name="connsiteY70" fmla="*/ 162134 h 1003982"/>
              <a:gd name="connsiteX71" fmla="*/ 543350 w 998490"/>
              <a:gd name="connsiteY71" fmla="*/ 162134 h 1003982"/>
              <a:gd name="connsiteX72" fmla="*/ 917666 w 998490"/>
              <a:gd name="connsiteY72" fmla="*/ 162134 h 1003982"/>
              <a:gd name="connsiteX73" fmla="*/ 921396 w 998490"/>
              <a:gd name="connsiteY73" fmla="*/ 162134 h 1003982"/>
              <a:gd name="connsiteX74" fmla="*/ 956214 w 998490"/>
              <a:gd name="connsiteY74" fmla="*/ 127213 h 1003982"/>
              <a:gd name="connsiteX75" fmla="*/ 921396 w 998490"/>
              <a:gd name="connsiteY75" fmla="*/ 92291 h 1003982"/>
              <a:gd name="connsiteX76" fmla="*/ 487668 w 998490"/>
              <a:gd name="connsiteY76" fmla="*/ 92291 h 1003982"/>
              <a:gd name="connsiteX77" fmla="*/ 498624 w 998490"/>
              <a:gd name="connsiteY77" fmla="*/ 26191 h 1003982"/>
              <a:gd name="connsiteX78" fmla="*/ 463806 w 998490"/>
              <a:gd name="connsiteY78" fmla="*/ 62359 h 1003982"/>
              <a:gd name="connsiteX79" fmla="*/ 463806 w 998490"/>
              <a:gd name="connsiteY79" fmla="*/ 64853 h 1003982"/>
              <a:gd name="connsiteX80" fmla="*/ 465794 w 998490"/>
              <a:gd name="connsiteY80" fmla="*/ 64853 h 1003982"/>
              <a:gd name="connsiteX81" fmla="*/ 533440 w 998490"/>
              <a:gd name="connsiteY81" fmla="*/ 64853 h 1003982"/>
              <a:gd name="connsiteX82" fmla="*/ 534684 w 998490"/>
              <a:gd name="connsiteY82" fmla="*/ 62359 h 1003982"/>
              <a:gd name="connsiteX83" fmla="*/ 498624 w 998490"/>
              <a:gd name="connsiteY83" fmla="*/ 26191 h 1003982"/>
              <a:gd name="connsiteX84" fmla="*/ 498624 w 998490"/>
              <a:gd name="connsiteY84" fmla="*/ 0 h 1003982"/>
              <a:gd name="connsiteX85" fmla="*/ 560796 w 998490"/>
              <a:gd name="connsiteY85" fmla="*/ 62359 h 1003982"/>
              <a:gd name="connsiteX86" fmla="*/ 560796 w 998490"/>
              <a:gd name="connsiteY86" fmla="*/ 64853 h 1003982"/>
              <a:gd name="connsiteX87" fmla="*/ 921396 w 998490"/>
              <a:gd name="connsiteY87" fmla="*/ 64853 h 1003982"/>
              <a:gd name="connsiteX88" fmla="*/ 983570 w 998490"/>
              <a:gd name="connsiteY88" fmla="*/ 127213 h 1003982"/>
              <a:gd name="connsiteX89" fmla="*/ 921396 w 998490"/>
              <a:gd name="connsiteY89" fmla="*/ 189572 h 1003982"/>
              <a:gd name="connsiteX90" fmla="*/ 917666 w 998490"/>
              <a:gd name="connsiteY90" fmla="*/ 189572 h 1003982"/>
              <a:gd name="connsiteX91" fmla="*/ 917666 w 998490"/>
              <a:gd name="connsiteY91" fmla="*/ 631658 h 1003982"/>
              <a:gd name="connsiteX92" fmla="*/ 917666 w 998490"/>
              <a:gd name="connsiteY92" fmla="*/ 715883 h 1003982"/>
              <a:gd name="connsiteX93" fmla="*/ 984812 w 998490"/>
              <a:gd name="connsiteY93" fmla="*/ 715883 h 1003982"/>
              <a:gd name="connsiteX94" fmla="*/ 998490 w 998490"/>
              <a:gd name="connsiteY94" fmla="*/ 729602 h 1003982"/>
              <a:gd name="connsiteX95" fmla="*/ 984812 w 998490"/>
              <a:gd name="connsiteY95" fmla="*/ 743321 h 1003982"/>
              <a:gd name="connsiteX96" fmla="*/ 917666 w 998490"/>
              <a:gd name="connsiteY96" fmla="*/ 743321 h 1003982"/>
              <a:gd name="connsiteX97" fmla="*/ 654054 w 998490"/>
              <a:gd name="connsiteY97" fmla="*/ 743321 h 1003982"/>
              <a:gd name="connsiteX98" fmla="*/ 714984 w 998490"/>
              <a:gd name="connsiteY98" fmla="*/ 986521 h 1003982"/>
              <a:gd name="connsiteX99" fmla="*/ 705036 w 998490"/>
              <a:gd name="connsiteY99" fmla="*/ 1002735 h 1003982"/>
              <a:gd name="connsiteX100" fmla="*/ 701306 w 998490"/>
              <a:gd name="connsiteY100" fmla="*/ 1003982 h 1003982"/>
              <a:gd name="connsiteX101" fmla="*/ 688872 w 998490"/>
              <a:gd name="connsiteY101" fmla="*/ 992757 h 1003982"/>
              <a:gd name="connsiteX102" fmla="*/ 625456 w 998490"/>
              <a:gd name="connsiteY102" fmla="*/ 743321 h 1003982"/>
              <a:gd name="connsiteX103" fmla="*/ 364330 w 998490"/>
              <a:gd name="connsiteY103" fmla="*/ 743321 h 1003982"/>
              <a:gd name="connsiteX104" fmla="*/ 302158 w 998490"/>
              <a:gd name="connsiteY104" fmla="*/ 992757 h 1003982"/>
              <a:gd name="connsiteX105" fmla="*/ 287236 w 998490"/>
              <a:gd name="connsiteY105" fmla="*/ 1003982 h 1003982"/>
              <a:gd name="connsiteX106" fmla="*/ 284750 w 998490"/>
              <a:gd name="connsiteY106" fmla="*/ 1002735 h 1003982"/>
              <a:gd name="connsiteX107" fmla="*/ 274802 w 998490"/>
              <a:gd name="connsiteY107" fmla="*/ 986521 h 1003982"/>
              <a:gd name="connsiteX108" fmla="*/ 334488 w 998490"/>
              <a:gd name="connsiteY108" fmla="*/ 743321 h 1003982"/>
              <a:gd name="connsiteX109" fmla="*/ 79580 w 998490"/>
              <a:gd name="connsiteY109" fmla="*/ 743321 h 1003982"/>
              <a:gd name="connsiteX110" fmla="*/ 13678 w 998490"/>
              <a:gd name="connsiteY110" fmla="*/ 743321 h 1003982"/>
              <a:gd name="connsiteX111" fmla="*/ 0 w 998490"/>
              <a:gd name="connsiteY111" fmla="*/ 729602 h 1003982"/>
              <a:gd name="connsiteX112" fmla="*/ 13678 w 998490"/>
              <a:gd name="connsiteY112" fmla="*/ 715883 h 1003982"/>
              <a:gd name="connsiteX113" fmla="*/ 79580 w 998490"/>
              <a:gd name="connsiteY113" fmla="*/ 715883 h 1003982"/>
              <a:gd name="connsiteX114" fmla="*/ 79580 w 998490"/>
              <a:gd name="connsiteY114" fmla="*/ 189572 h 1003982"/>
              <a:gd name="connsiteX115" fmla="*/ 77094 w 998490"/>
              <a:gd name="connsiteY115" fmla="*/ 189572 h 1003982"/>
              <a:gd name="connsiteX116" fmla="*/ 13678 w 998490"/>
              <a:gd name="connsiteY116" fmla="*/ 127213 h 1003982"/>
              <a:gd name="connsiteX117" fmla="*/ 77094 w 998490"/>
              <a:gd name="connsiteY117" fmla="*/ 64853 h 1003982"/>
              <a:gd name="connsiteX118" fmla="*/ 436452 w 998490"/>
              <a:gd name="connsiteY118" fmla="*/ 64853 h 1003982"/>
              <a:gd name="connsiteX119" fmla="*/ 436452 w 998490"/>
              <a:gd name="connsiteY119" fmla="*/ 62359 h 1003982"/>
              <a:gd name="connsiteX120" fmla="*/ 498624 w 998490"/>
              <a:gd name="connsiteY120" fmla="*/ 0 h 1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998490" h="1003982">
                <a:moveTo>
                  <a:pt x="740944" y="450429"/>
                </a:moveTo>
                <a:cubicBezTo>
                  <a:pt x="748350" y="450429"/>
                  <a:pt x="754522" y="456671"/>
                  <a:pt x="754522" y="464162"/>
                </a:cubicBezTo>
                <a:lnTo>
                  <a:pt x="754522" y="490378"/>
                </a:lnTo>
                <a:lnTo>
                  <a:pt x="780444" y="490378"/>
                </a:lnTo>
                <a:cubicBezTo>
                  <a:pt x="789086" y="490378"/>
                  <a:pt x="795258" y="496621"/>
                  <a:pt x="795258" y="504111"/>
                </a:cubicBezTo>
                <a:cubicBezTo>
                  <a:pt x="795258" y="511602"/>
                  <a:pt x="789086" y="519092"/>
                  <a:pt x="780444" y="519092"/>
                </a:cubicBezTo>
                <a:lnTo>
                  <a:pt x="754522" y="519092"/>
                </a:lnTo>
                <a:lnTo>
                  <a:pt x="754522" y="545309"/>
                </a:lnTo>
                <a:cubicBezTo>
                  <a:pt x="754522" y="552799"/>
                  <a:pt x="748350" y="559042"/>
                  <a:pt x="740944" y="559042"/>
                </a:cubicBezTo>
                <a:cubicBezTo>
                  <a:pt x="733538" y="559042"/>
                  <a:pt x="727366" y="552799"/>
                  <a:pt x="727366" y="545309"/>
                </a:cubicBezTo>
                <a:lnTo>
                  <a:pt x="727366" y="519092"/>
                </a:lnTo>
                <a:lnTo>
                  <a:pt x="700210" y="519092"/>
                </a:lnTo>
                <a:cubicBezTo>
                  <a:pt x="692802" y="519092"/>
                  <a:pt x="686632" y="511602"/>
                  <a:pt x="686632" y="504111"/>
                </a:cubicBezTo>
                <a:cubicBezTo>
                  <a:pt x="686632" y="496621"/>
                  <a:pt x="692802" y="490378"/>
                  <a:pt x="700210" y="490378"/>
                </a:cubicBezTo>
                <a:lnTo>
                  <a:pt x="727366" y="490378"/>
                </a:lnTo>
                <a:lnTo>
                  <a:pt x="727366" y="464162"/>
                </a:lnTo>
                <a:cubicBezTo>
                  <a:pt x="727366" y="456671"/>
                  <a:pt x="733538" y="450429"/>
                  <a:pt x="740944" y="450429"/>
                </a:cubicBezTo>
                <a:close/>
                <a:moveTo>
                  <a:pt x="637904" y="263152"/>
                </a:moveTo>
                <a:cubicBezTo>
                  <a:pt x="642880" y="258175"/>
                  <a:pt x="651588" y="258175"/>
                  <a:pt x="656564" y="263152"/>
                </a:cubicBezTo>
                <a:lnTo>
                  <a:pt x="690152" y="296743"/>
                </a:lnTo>
                <a:cubicBezTo>
                  <a:pt x="696372" y="301720"/>
                  <a:pt x="696372" y="310429"/>
                  <a:pt x="690152" y="315405"/>
                </a:cubicBezTo>
                <a:cubicBezTo>
                  <a:pt x="687664" y="319138"/>
                  <a:pt x="683932" y="320382"/>
                  <a:pt x="681444" y="320382"/>
                </a:cubicBezTo>
                <a:cubicBezTo>
                  <a:pt x="676468" y="320382"/>
                  <a:pt x="673980" y="319138"/>
                  <a:pt x="670248" y="315405"/>
                </a:cubicBezTo>
                <a:lnTo>
                  <a:pt x="660296" y="305452"/>
                </a:lnTo>
                <a:cubicBezTo>
                  <a:pt x="660296" y="305452"/>
                  <a:pt x="660296" y="305452"/>
                  <a:pt x="660296" y="306697"/>
                </a:cubicBezTo>
                <a:cubicBezTo>
                  <a:pt x="660296" y="443552"/>
                  <a:pt x="562018" y="548060"/>
                  <a:pt x="431396" y="548060"/>
                </a:cubicBezTo>
                <a:lnTo>
                  <a:pt x="288334" y="548060"/>
                </a:lnTo>
                <a:cubicBezTo>
                  <a:pt x="280870" y="548060"/>
                  <a:pt x="274650" y="540595"/>
                  <a:pt x="274650" y="533130"/>
                </a:cubicBezTo>
                <a:cubicBezTo>
                  <a:pt x="274650" y="525665"/>
                  <a:pt x="280870" y="519445"/>
                  <a:pt x="288334" y="519445"/>
                </a:cubicBezTo>
                <a:lnTo>
                  <a:pt x="431396" y="519445"/>
                </a:lnTo>
                <a:cubicBezTo>
                  <a:pt x="545846" y="519445"/>
                  <a:pt x="631684" y="428622"/>
                  <a:pt x="632928" y="307941"/>
                </a:cubicBezTo>
                <a:lnTo>
                  <a:pt x="624218" y="315405"/>
                </a:lnTo>
                <a:cubicBezTo>
                  <a:pt x="619242" y="321626"/>
                  <a:pt x="610534" y="321626"/>
                  <a:pt x="604314" y="315405"/>
                </a:cubicBezTo>
                <a:cubicBezTo>
                  <a:pt x="599338" y="310429"/>
                  <a:pt x="599338" y="301720"/>
                  <a:pt x="604314" y="296743"/>
                </a:cubicBezTo>
                <a:close/>
                <a:moveTo>
                  <a:pt x="321342" y="258175"/>
                </a:moveTo>
                <a:cubicBezTo>
                  <a:pt x="328714" y="258175"/>
                  <a:pt x="334858" y="265547"/>
                  <a:pt x="334858" y="272919"/>
                </a:cubicBezTo>
                <a:lnTo>
                  <a:pt x="334858" y="290121"/>
                </a:lnTo>
                <a:lnTo>
                  <a:pt x="352060" y="290121"/>
                </a:lnTo>
                <a:cubicBezTo>
                  <a:pt x="360660" y="290121"/>
                  <a:pt x="366804" y="296264"/>
                  <a:pt x="366804" y="303636"/>
                </a:cubicBezTo>
                <a:cubicBezTo>
                  <a:pt x="366804" y="311008"/>
                  <a:pt x="360660" y="317152"/>
                  <a:pt x="352060" y="317152"/>
                </a:cubicBezTo>
                <a:lnTo>
                  <a:pt x="334858" y="317152"/>
                </a:lnTo>
                <a:lnTo>
                  <a:pt x="334858" y="336811"/>
                </a:lnTo>
                <a:cubicBezTo>
                  <a:pt x="334858" y="344183"/>
                  <a:pt x="328714" y="350326"/>
                  <a:pt x="321342" y="350326"/>
                </a:cubicBezTo>
                <a:cubicBezTo>
                  <a:pt x="313970" y="350326"/>
                  <a:pt x="307826" y="344183"/>
                  <a:pt x="307826" y="336811"/>
                </a:cubicBezTo>
                <a:lnTo>
                  <a:pt x="307826" y="317152"/>
                </a:lnTo>
                <a:lnTo>
                  <a:pt x="288166" y="317152"/>
                </a:lnTo>
                <a:cubicBezTo>
                  <a:pt x="280794" y="317152"/>
                  <a:pt x="274650" y="311008"/>
                  <a:pt x="274650" y="303636"/>
                </a:cubicBezTo>
                <a:cubicBezTo>
                  <a:pt x="274650" y="296264"/>
                  <a:pt x="280794" y="290121"/>
                  <a:pt x="288166" y="290121"/>
                </a:cubicBezTo>
                <a:lnTo>
                  <a:pt x="307826" y="290121"/>
                </a:lnTo>
                <a:lnTo>
                  <a:pt x="307826" y="272919"/>
                </a:lnTo>
                <a:cubicBezTo>
                  <a:pt x="307826" y="265547"/>
                  <a:pt x="313970" y="258175"/>
                  <a:pt x="321342" y="258175"/>
                </a:cubicBezTo>
                <a:close/>
                <a:moveTo>
                  <a:pt x="189514" y="258173"/>
                </a:moveTo>
                <a:cubicBezTo>
                  <a:pt x="197008" y="258173"/>
                  <a:pt x="203252" y="265697"/>
                  <a:pt x="203252" y="273221"/>
                </a:cubicBezTo>
                <a:lnTo>
                  <a:pt x="203252" y="619335"/>
                </a:lnTo>
                <a:lnTo>
                  <a:pt x="808970" y="619335"/>
                </a:lnTo>
                <a:cubicBezTo>
                  <a:pt x="816462" y="619335"/>
                  <a:pt x="822708" y="625605"/>
                  <a:pt x="822708" y="633130"/>
                </a:cubicBezTo>
                <a:cubicBezTo>
                  <a:pt x="822708" y="640654"/>
                  <a:pt x="816462" y="646924"/>
                  <a:pt x="808970" y="646924"/>
                </a:cubicBezTo>
                <a:lnTo>
                  <a:pt x="189514" y="646924"/>
                </a:lnTo>
                <a:cubicBezTo>
                  <a:pt x="182020" y="646924"/>
                  <a:pt x="175776" y="640654"/>
                  <a:pt x="175776" y="633130"/>
                </a:cubicBezTo>
                <a:lnTo>
                  <a:pt x="175776" y="273221"/>
                </a:lnTo>
                <a:cubicBezTo>
                  <a:pt x="175776" y="265697"/>
                  <a:pt x="182020" y="258173"/>
                  <a:pt x="189514" y="258173"/>
                </a:cubicBezTo>
                <a:close/>
                <a:moveTo>
                  <a:pt x="106936" y="189572"/>
                </a:moveTo>
                <a:lnTo>
                  <a:pt x="106936" y="715883"/>
                </a:lnTo>
                <a:lnTo>
                  <a:pt x="890310" y="715883"/>
                </a:lnTo>
                <a:lnTo>
                  <a:pt x="890310" y="597344"/>
                </a:lnTo>
                <a:lnTo>
                  <a:pt x="890310" y="189572"/>
                </a:lnTo>
                <a:lnTo>
                  <a:pt x="565224" y="189572"/>
                </a:lnTo>
                <a:close/>
                <a:moveTo>
                  <a:pt x="77094" y="92291"/>
                </a:moveTo>
                <a:cubicBezTo>
                  <a:pt x="57198" y="92291"/>
                  <a:pt x="42278" y="107258"/>
                  <a:pt x="42278" y="127213"/>
                </a:cubicBezTo>
                <a:cubicBezTo>
                  <a:pt x="42278" y="147168"/>
                  <a:pt x="57198" y="162134"/>
                  <a:pt x="77094" y="162134"/>
                </a:cubicBezTo>
                <a:lnTo>
                  <a:pt x="79580" y="162134"/>
                </a:lnTo>
                <a:lnTo>
                  <a:pt x="543350" y="162134"/>
                </a:lnTo>
                <a:lnTo>
                  <a:pt x="917666" y="162134"/>
                </a:lnTo>
                <a:lnTo>
                  <a:pt x="921396" y="162134"/>
                </a:lnTo>
                <a:cubicBezTo>
                  <a:pt x="940048" y="162134"/>
                  <a:pt x="956214" y="147168"/>
                  <a:pt x="956214" y="127213"/>
                </a:cubicBezTo>
                <a:cubicBezTo>
                  <a:pt x="956214" y="107258"/>
                  <a:pt x="940048" y="92291"/>
                  <a:pt x="921396" y="92291"/>
                </a:cubicBezTo>
                <a:lnTo>
                  <a:pt x="487668" y="92291"/>
                </a:lnTo>
                <a:close/>
                <a:moveTo>
                  <a:pt x="498624" y="26191"/>
                </a:moveTo>
                <a:cubicBezTo>
                  <a:pt x="479972" y="26191"/>
                  <a:pt x="463806" y="42404"/>
                  <a:pt x="463806" y="62359"/>
                </a:cubicBezTo>
                <a:cubicBezTo>
                  <a:pt x="463806" y="62359"/>
                  <a:pt x="463806" y="63606"/>
                  <a:pt x="463806" y="64853"/>
                </a:cubicBezTo>
                <a:lnTo>
                  <a:pt x="465794" y="64853"/>
                </a:lnTo>
                <a:lnTo>
                  <a:pt x="533440" y="64853"/>
                </a:lnTo>
                <a:cubicBezTo>
                  <a:pt x="533440" y="63606"/>
                  <a:pt x="534684" y="62359"/>
                  <a:pt x="534684" y="62359"/>
                </a:cubicBezTo>
                <a:cubicBezTo>
                  <a:pt x="534684" y="42404"/>
                  <a:pt x="518518" y="26191"/>
                  <a:pt x="498624" y="26191"/>
                </a:cubicBezTo>
                <a:close/>
                <a:moveTo>
                  <a:pt x="498624" y="0"/>
                </a:moveTo>
                <a:cubicBezTo>
                  <a:pt x="533440" y="0"/>
                  <a:pt x="560796" y="27438"/>
                  <a:pt x="560796" y="62359"/>
                </a:cubicBezTo>
                <a:cubicBezTo>
                  <a:pt x="560796" y="62359"/>
                  <a:pt x="560796" y="63606"/>
                  <a:pt x="560796" y="64853"/>
                </a:cubicBezTo>
                <a:lnTo>
                  <a:pt x="921396" y="64853"/>
                </a:lnTo>
                <a:cubicBezTo>
                  <a:pt x="954970" y="64853"/>
                  <a:pt x="983570" y="92291"/>
                  <a:pt x="983570" y="127213"/>
                </a:cubicBezTo>
                <a:cubicBezTo>
                  <a:pt x="983570" y="162134"/>
                  <a:pt x="954970" y="189572"/>
                  <a:pt x="921396" y="189572"/>
                </a:cubicBezTo>
                <a:lnTo>
                  <a:pt x="917666" y="189572"/>
                </a:lnTo>
                <a:lnTo>
                  <a:pt x="917666" y="631658"/>
                </a:lnTo>
                <a:lnTo>
                  <a:pt x="917666" y="715883"/>
                </a:lnTo>
                <a:lnTo>
                  <a:pt x="984812" y="715883"/>
                </a:lnTo>
                <a:cubicBezTo>
                  <a:pt x="992274" y="715883"/>
                  <a:pt x="998490" y="722119"/>
                  <a:pt x="998490" y="729602"/>
                </a:cubicBezTo>
                <a:cubicBezTo>
                  <a:pt x="998490" y="737085"/>
                  <a:pt x="992274" y="743321"/>
                  <a:pt x="984812" y="743321"/>
                </a:cubicBezTo>
                <a:lnTo>
                  <a:pt x="917666" y="743321"/>
                </a:lnTo>
                <a:lnTo>
                  <a:pt x="654054" y="743321"/>
                </a:lnTo>
                <a:lnTo>
                  <a:pt x="714984" y="986521"/>
                </a:lnTo>
                <a:cubicBezTo>
                  <a:pt x="716228" y="994004"/>
                  <a:pt x="712496" y="1001487"/>
                  <a:pt x="705036" y="1002735"/>
                </a:cubicBezTo>
                <a:cubicBezTo>
                  <a:pt x="703792" y="1003982"/>
                  <a:pt x="702550" y="1003982"/>
                  <a:pt x="701306" y="1003982"/>
                </a:cubicBezTo>
                <a:cubicBezTo>
                  <a:pt x="695088" y="1003982"/>
                  <a:pt x="690114" y="998993"/>
                  <a:pt x="688872" y="992757"/>
                </a:cubicBezTo>
                <a:lnTo>
                  <a:pt x="625456" y="743321"/>
                </a:lnTo>
                <a:lnTo>
                  <a:pt x="364330" y="743321"/>
                </a:lnTo>
                <a:lnTo>
                  <a:pt x="302158" y="992757"/>
                </a:lnTo>
                <a:cubicBezTo>
                  <a:pt x="299672" y="998993"/>
                  <a:pt x="293454" y="1003982"/>
                  <a:pt x="287236" y="1003982"/>
                </a:cubicBezTo>
                <a:cubicBezTo>
                  <a:pt x="287236" y="1003982"/>
                  <a:pt x="285994" y="1003982"/>
                  <a:pt x="284750" y="1002735"/>
                </a:cubicBezTo>
                <a:cubicBezTo>
                  <a:pt x="277290" y="1001487"/>
                  <a:pt x="272316" y="994004"/>
                  <a:pt x="274802" y="986521"/>
                </a:cubicBezTo>
                <a:lnTo>
                  <a:pt x="334488" y="743321"/>
                </a:lnTo>
                <a:lnTo>
                  <a:pt x="79580" y="743321"/>
                </a:lnTo>
                <a:lnTo>
                  <a:pt x="13678" y="743321"/>
                </a:lnTo>
                <a:cubicBezTo>
                  <a:pt x="4974" y="743321"/>
                  <a:pt x="0" y="737085"/>
                  <a:pt x="0" y="729602"/>
                </a:cubicBezTo>
                <a:cubicBezTo>
                  <a:pt x="0" y="722119"/>
                  <a:pt x="4974" y="715883"/>
                  <a:pt x="13678" y="715883"/>
                </a:cubicBezTo>
                <a:lnTo>
                  <a:pt x="79580" y="715883"/>
                </a:lnTo>
                <a:lnTo>
                  <a:pt x="79580" y="189572"/>
                </a:lnTo>
                <a:lnTo>
                  <a:pt x="77094" y="189572"/>
                </a:lnTo>
                <a:cubicBezTo>
                  <a:pt x="42278" y="189572"/>
                  <a:pt x="13678" y="162134"/>
                  <a:pt x="13678" y="127213"/>
                </a:cubicBezTo>
                <a:cubicBezTo>
                  <a:pt x="13678" y="92291"/>
                  <a:pt x="42278" y="64853"/>
                  <a:pt x="77094" y="64853"/>
                </a:cubicBezTo>
                <a:lnTo>
                  <a:pt x="436452" y="64853"/>
                </a:lnTo>
                <a:cubicBezTo>
                  <a:pt x="436452" y="63606"/>
                  <a:pt x="436452" y="62359"/>
                  <a:pt x="436452" y="62359"/>
                </a:cubicBezTo>
                <a:cubicBezTo>
                  <a:pt x="436452" y="27438"/>
                  <a:pt x="463806" y="0"/>
                  <a:pt x="498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5F828-FC7A-2A4F-8801-6A426AA7A83A}"/>
              </a:ext>
            </a:extLst>
          </p:cNvPr>
          <p:cNvSpPr txBox="1"/>
          <p:nvPr/>
        </p:nvSpPr>
        <p:spPr>
          <a:xfrm>
            <a:off x="5489577" y="978736"/>
            <a:ext cx="1339849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6A93E-80BF-C84F-B331-DEAD54A23663}"/>
              </a:ext>
            </a:extLst>
          </p:cNvPr>
          <p:cNvSpPr txBox="1"/>
          <p:nvPr/>
        </p:nvSpPr>
        <p:spPr>
          <a:xfrm>
            <a:off x="5489578" y="2122732"/>
            <a:ext cx="13398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52401-3E88-B44E-98FA-F98395153115}"/>
              </a:ext>
            </a:extLst>
          </p:cNvPr>
          <p:cNvSpPr txBox="1"/>
          <p:nvPr/>
        </p:nvSpPr>
        <p:spPr>
          <a:xfrm>
            <a:off x="1818146" y="5496550"/>
            <a:ext cx="4502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7E04F-26B3-CE47-97C5-FE8E96983DE9}"/>
              </a:ext>
            </a:extLst>
          </p:cNvPr>
          <p:cNvSpPr txBox="1"/>
          <p:nvPr/>
        </p:nvSpPr>
        <p:spPr>
          <a:xfrm>
            <a:off x="1818147" y="6147623"/>
            <a:ext cx="45028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2D2A0-08B6-A44B-B6E9-A01A09E66627}"/>
              </a:ext>
            </a:extLst>
          </p:cNvPr>
          <p:cNvSpPr txBox="1"/>
          <p:nvPr/>
        </p:nvSpPr>
        <p:spPr>
          <a:xfrm>
            <a:off x="7232466" y="5496550"/>
            <a:ext cx="4502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B25AE-8870-9243-89C4-B048CA0D7C21}"/>
              </a:ext>
            </a:extLst>
          </p:cNvPr>
          <p:cNvSpPr txBox="1"/>
          <p:nvPr/>
        </p:nvSpPr>
        <p:spPr>
          <a:xfrm>
            <a:off x="7232467" y="6147623"/>
            <a:ext cx="45028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84DAF-0742-0E42-A48E-3EE90BCF3844}"/>
              </a:ext>
            </a:extLst>
          </p:cNvPr>
          <p:cNvSpPr txBox="1"/>
          <p:nvPr/>
        </p:nvSpPr>
        <p:spPr>
          <a:xfrm>
            <a:off x="4528012" y="10429436"/>
            <a:ext cx="4502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D3B1E-6FA2-ED46-A507-6590E2516059}"/>
              </a:ext>
            </a:extLst>
          </p:cNvPr>
          <p:cNvSpPr txBox="1"/>
          <p:nvPr/>
        </p:nvSpPr>
        <p:spPr>
          <a:xfrm>
            <a:off x="4528013" y="11080509"/>
            <a:ext cx="45028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D587F-9FCA-AD41-8549-7A570FADDD2C}"/>
              </a:ext>
            </a:extLst>
          </p:cNvPr>
          <p:cNvSpPr txBox="1"/>
          <p:nvPr/>
        </p:nvSpPr>
        <p:spPr>
          <a:xfrm>
            <a:off x="12642358" y="5496550"/>
            <a:ext cx="4502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987BF-08DF-E74F-821B-56D5309C8E69}"/>
              </a:ext>
            </a:extLst>
          </p:cNvPr>
          <p:cNvSpPr txBox="1"/>
          <p:nvPr/>
        </p:nvSpPr>
        <p:spPr>
          <a:xfrm>
            <a:off x="12642359" y="6147623"/>
            <a:ext cx="45028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76C9F-B62F-6E46-90FF-7CA728B980AC}"/>
              </a:ext>
            </a:extLst>
          </p:cNvPr>
          <p:cNvSpPr txBox="1"/>
          <p:nvPr/>
        </p:nvSpPr>
        <p:spPr>
          <a:xfrm>
            <a:off x="18056678" y="5496550"/>
            <a:ext cx="4502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EA12F-EBB0-2F49-84FB-5970B1F76F3B}"/>
              </a:ext>
            </a:extLst>
          </p:cNvPr>
          <p:cNvSpPr txBox="1"/>
          <p:nvPr/>
        </p:nvSpPr>
        <p:spPr>
          <a:xfrm>
            <a:off x="18056679" y="6147623"/>
            <a:ext cx="45028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1F6AD-7761-4D4D-A4AC-50972546D504}"/>
              </a:ext>
            </a:extLst>
          </p:cNvPr>
          <p:cNvSpPr txBox="1"/>
          <p:nvPr/>
        </p:nvSpPr>
        <p:spPr>
          <a:xfrm>
            <a:off x="15352224" y="10429436"/>
            <a:ext cx="45028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0B16E-21B9-3F43-B45C-85CD3B0E8B1C}"/>
              </a:ext>
            </a:extLst>
          </p:cNvPr>
          <p:cNvSpPr txBox="1"/>
          <p:nvPr/>
        </p:nvSpPr>
        <p:spPr>
          <a:xfrm>
            <a:off x="15352225" y="11080509"/>
            <a:ext cx="450282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88427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">
            <a:extLst>
              <a:ext uri="{FF2B5EF4-FFF2-40B4-BE49-F238E27FC236}">
                <a16:creationId xmlns:a16="http://schemas.microsoft.com/office/drawing/2014/main" id="{C3CE6DDF-EFEF-C241-9C43-7D557009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569" y="941992"/>
            <a:ext cx="13826000" cy="2081863"/>
          </a:xfrm>
          <a:prstGeom prst="roundRect">
            <a:avLst>
              <a:gd name="adj" fmla="val 50000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719146BB-C8A8-7948-A420-AC53EBC2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4" y="3825842"/>
            <a:ext cx="5004166" cy="9173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2">
            <a:extLst>
              <a:ext uri="{FF2B5EF4-FFF2-40B4-BE49-F238E27FC236}">
                <a16:creationId xmlns:a16="http://schemas.microsoft.com/office/drawing/2014/main" id="{C08D229C-E7D8-2445-9B72-ADE83ED4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4" y="4743180"/>
            <a:ext cx="5004166" cy="3553999"/>
          </a:xfrm>
          <a:prstGeom prst="round2SameRect">
            <a:avLst>
              <a:gd name="adj1" fmla="val 0"/>
              <a:gd name="adj2" fmla="val 12864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44">
            <a:extLst>
              <a:ext uri="{FF2B5EF4-FFF2-40B4-BE49-F238E27FC236}">
                <a16:creationId xmlns:a16="http://schemas.microsoft.com/office/drawing/2014/main" id="{D95A17BA-AF6D-FF4F-8CA3-71C0D23CE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8" y="8467467"/>
            <a:ext cx="186763" cy="186763"/>
          </a:xfrm>
          <a:custGeom>
            <a:avLst/>
            <a:gdLst>
              <a:gd name="T0" fmla="*/ 148 w 149"/>
              <a:gd name="T1" fmla="*/ 75 h 151"/>
              <a:gd name="T2" fmla="*/ 148 w 149"/>
              <a:gd name="T3" fmla="*/ 75 h 151"/>
              <a:gd name="T4" fmla="*/ 74 w 149"/>
              <a:gd name="T5" fmla="*/ 150 h 151"/>
              <a:gd name="T6" fmla="*/ 74 w 149"/>
              <a:gd name="T7" fmla="*/ 150 h 151"/>
              <a:gd name="T8" fmla="*/ 0 w 149"/>
              <a:gd name="T9" fmla="*/ 75 h 151"/>
              <a:gd name="T10" fmla="*/ 0 w 149"/>
              <a:gd name="T11" fmla="*/ 75 h 151"/>
              <a:gd name="T12" fmla="*/ 74 w 149"/>
              <a:gd name="T13" fmla="*/ 0 h 151"/>
              <a:gd name="T14" fmla="*/ 74 w 149"/>
              <a:gd name="T15" fmla="*/ 0 h 151"/>
              <a:gd name="T16" fmla="*/ 148 w 149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1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50"/>
                  <a:pt x="74" y="150"/>
                </a:cubicBezTo>
                <a:lnTo>
                  <a:pt x="74" y="150"/>
                </a:lnTo>
                <a:cubicBezTo>
                  <a:pt x="33" y="150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45">
            <a:extLst>
              <a:ext uri="{FF2B5EF4-FFF2-40B4-BE49-F238E27FC236}">
                <a16:creationId xmlns:a16="http://schemas.microsoft.com/office/drawing/2014/main" id="{B9BFCE30-9843-D64F-AD9E-8B1B045E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8" y="8819023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46">
            <a:extLst>
              <a:ext uri="{FF2B5EF4-FFF2-40B4-BE49-F238E27FC236}">
                <a16:creationId xmlns:a16="http://schemas.microsoft.com/office/drawing/2014/main" id="{3EBBDB93-A6ED-A748-9526-106AA118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8" y="9209026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47">
            <a:extLst>
              <a:ext uri="{FF2B5EF4-FFF2-40B4-BE49-F238E27FC236}">
                <a16:creationId xmlns:a16="http://schemas.microsoft.com/office/drawing/2014/main" id="{CDB54DD8-99A9-BE49-84C4-72553BA3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8" y="9566077"/>
            <a:ext cx="186763" cy="186763"/>
          </a:xfrm>
          <a:custGeom>
            <a:avLst/>
            <a:gdLst>
              <a:gd name="T0" fmla="*/ 148 w 149"/>
              <a:gd name="T1" fmla="*/ 74 h 150"/>
              <a:gd name="T2" fmla="*/ 148 w 149"/>
              <a:gd name="T3" fmla="*/ 74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4 h 150"/>
              <a:gd name="T10" fmla="*/ 0 w 149"/>
              <a:gd name="T11" fmla="*/ 74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4"/>
                </a:moveTo>
                <a:lnTo>
                  <a:pt x="148" y="74"/>
                </a:lnTo>
                <a:cubicBezTo>
                  <a:pt x="148" y="115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5"/>
                  <a:pt x="0" y="74"/>
                </a:cubicBezTo>
                <a:lnTo>
                  <a:pt x="0" y="74"/>
                </a:lnTo>
                <a:cubicBezTo>
                  <a:pt x="0" y="33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3"/>
                  <a:pt x="148" y="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48">
            <a:extLst>
              <a:ext uri="{FF2B5EF4-FFF2-40B4-BE49-F238E27FC236}">
                <a16:creationId xmlns:a16="http://schemas.microsoft.com/office/drawing/2014/main" id="{397F9826-9992-C442-8066-54F5CAC2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4" y="9923123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149">
            <a:extLst>
              <a:ext uri="{FF2B5EF4-FFF2-40B4-BE49-F238E27FC236}">
                <a16:creationId xmlns:a16="http://schemas.microsoft.com/office/drawing/2014/main" id="{615B03C7-9F0D-8543-9D4F-1DF7C4B8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4" y="10917365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6B551BBF-45CE-5F45-B276-E2ED5C23B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74" y="11911605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172">
            <a:extLst>
              <a:ext uri="{FF2B5EF4-FFF2-40B4-BE49-F238E27FC236}">
                <a16:creationId xmlns:a16="http://schemas.microsoft.com/office/drawing/2014/main" id="{C3ACE818-56CF-2C4F-8755-D2B6DE6C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7" y="3825842"/>
            <a:ext cx="5004166" cy="9173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173">
            <a:extLst>
              <a:ext uri="{FF2B5EF4-FFF2-40B4-BE49-F238E27FC236}">
                <a16:creationId xmlns:a16="http://schemas.microsoft.com/office/drawing/2014/main" id="{56411B4C-5F1C-ED47-AA13-AAF2BCD2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7" y="4743180"/>
            <a:ext cx="5004166" cy="3553999"/>
          </a:xfrm>
          <a:prstGeom prst="round2SameRect">
            <a:avLst>
              <a:gd name="adj1" fmla="val 0"/>
              <a:gd name="adj2" fmla="val 12864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45">
            <a:extLst>
              <a:ext uri="{FF2B5EF4-FFF2-40B4-BE49-F238E27FC236}">
                <a16:creationId xmlns:a16="http://schemas.microsoft.com/office/drawing/2014/main" id="{37F3DD22-A5F5-2B4A-9E4F-39DAEF51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837" y="8467467"/>
            <a:ext cx="186763" cy="186763"/>
          </a:xfrm>
          <a:custGeom>
            <a:avLst/>
            <a:gdLst>
              <a:gd name="T0" fmla="*/ 148 w 149"/>
              <a:gd name="T1" fmla="*/ 75 h 151"/>
              <a:gd name="T2" fmla="*/ 148 w 149"/>
              <a:gd name="T3" fmla="*/ 75 h 151"/>
              <a:gd name="T4" fmla="*/ 74 w 149"/>
              <a:gd name="T5" fmla="*/ 150 h 151"/>
              <a:gd name="T6" fmla="*/ 74 w 149"/>
              <a:gd name="T7" fmla="*/ 150 h 151"/>
              <a:gd name="T8" fmla="*/ 0 w 149"/>
              <a:gd name="T9" fmla="*/ 75 h 151"/>
              <a:gd name="T10" fmla="*/ 0 w 149"/>
              <a:gd name="T11" fmla="*/ 75 h 151"/>
              <a:gd name="T12" fmla="*/ 74 w 149"/>
              <a:gd name="T13" fmla="*/ 0 h 151"/>
              <a:gd name="T14" fmla="*/ 74 w 149"/>
              <a:gd name="T15" fmla="*/ 0 h 151"/>
              <a:gd name="T16" fmla="*/ 148 w 149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1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50"/>
                  <a:pt x="74" y="150"/>
                </a:cubicBezTo>
                <a:lnTo>
                  <a:pt x="74" y="150"/>
                </a:lnTo>
                <a:cubicBezTo>
                  <a:pt x="33" y="150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46">
            <a:extLst>
              <a:ext uri="{FF2B5EF4-FFF2-40B4-BE49-F238E27FC236}">
                <a16:creationId xmlns:a16="http://schemas.microsoft.com/office/drawing/2014/main" id="{E7386037-65A8-A14C-B56B-71328BB73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837" y="8819023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47">
            <a:extLst>
              <a:ext uri="{FF2B5EF4-FFF2-40B4-BE49-F238E27FC236}">
                <a16:creationId xmlns:a16="http://schemas.microsoft.com/office/drawing/2014/main" id="{DDE6C2D0-BA63-B447-B0CF-AE3D554B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837" y="9209026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48">
            <a:extLst>
              <a:ext uri="{FF2B5EF4-FFF2-40B4-BE49-F238E27FC236}">
                <a16:creationId xmlns:a16="http://schemas.microsoft.com/office/drawing/2014/main" id="{FF6123E0-913C-2747-BCBD-FBFEE4094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837" y="9566077"/>
            <a:ext cx="186763" cy="186763"/>
          </a:xfrm>
          <a:custGeom>
            <a:avLst/>
            <a:gdLst>
              <a:gd name="T0" fmla="*/ 148 w 149"/>
              <a:gd name="T1" fmla="*/ 74 h 150"/>
              <a:gd name="T2" fmla="*/ 148 w 149"/>
              <a:gd name="T3" fmla="*/ 74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4 h 150"/>
              <a:gd name="T10" fmla="*/ 0 w 149"/>
              <a:gd name="T11" fmla="*/ 74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4"/>
                </a:moveTo>
                <a:lnTo>
                  <a:pt x="148" y="74"/>
                </a:lnTo>
                <a:cubicBezTo>
                  <a:pt x="148" y="115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5"/>
                  <a:pt x="0" y="74"/>
                </a:cubicBezTo>
                <a:lnTo>
                  <a:pt x="0" y="74"/>
                </a:lnTo>
                <a:cubicBezTo>
                  <a:pt x="0" y="33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3"/>
                  <a:pt x="148" y="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49">
            <a:extLst>
              <a:ext uri="{FF2B5EF4-FFF2-40B4-BE49-F238E27FC236}">
                <a16:creationId xmlns:a16="http://schemas.microsoft.com/office/drawing/2014/main" id="{392AF79B-5031-B341-8CCC-DA2BD747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7" y="9923123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250">
            <a:extLst>
              <a:ext uri="{FF2B5EF4-FFF2-40B4-BE49-F238E27FC236}">
                <a16:creationId xmlns:a16="http://schemas.microsoft.com/office/drawing/2014/main" id="{4A4FD508-3395-0642-B4F7-F67C11F1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7" y="10917365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51">
            <a:extLst>
              <a:ext uri="{FF2B5EF4-FFF2-40B4-BE49-F238E27FC236}">
                <a16:creationId xmlns:a16="http://schemas.microsoft.com/office/drawing/2014/main" id="{69EB5A1D-1A46-5E40-B8D6-B78F691A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387" y="11911605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273">
            <a:extLst>
              <a:ext uri="{FF2B5EF4-FFF2-40B4-BE49-F238E27FC236}">
                <a16:creationId xmlns:a16="http://schemas.microsoft.com/office/drawing/2014/main" id="{EEBB0DFF-42D1-624D-A52C-70F88D6D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601" y="3825842"/>
            <a:ext cx="5004166" cy="9173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274">
            <a:extLst>
              <a:ext uri="{FF2B5EF4-FFF2-40B4-BE49-F238E27FC236}">
                <a16:creationId xmlns:a16="http://schemas.microsoft.com/office/drawing/2014/main" id="{78540F18-D3F6-A248-A65A-0E6770BA7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601" y="4743180"/>
            <a:ext cx="5004166" cy="3553999"/>
          </a:xfrm>
          <a:prstGeom prst="round2SameRect">
            <a:avLst>
              <a:gd name="adj1" fmla="val 0"/>
              <a:gd name="adj2" fmla="val 12660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346">
            <a:extLst>
              <a:ext uri="{FF2B5EF4-FFF2-40B4-BE49-F238E27FC236}">
                <a16:creationId xmlns:a16="http://schemas.microsoft.com/office/drawing/2014/main" id="{5E3EAEC7-8326-A34C-9145-EB23C4AF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51" y="8467467"/>
            <a:ext cx="186763" cy="186763"/>
          </a:xfrm>
          <a:custGeom>
            <a:avLst/>
            <a:gdLst>
              <a:gd name="T0" fmla="*/ 148 w 149"/>
              <a:gd name="T1" fmla="*/ 75 h 151"/>
              <a:gd name="T2" fmla="*/ 148 w 149"/>
              <a:gd name="T3" fmla="*/ 75 h 151"/>
              <a:gd name="T4" fmla="*/ 74 w 149"/>
              <a:gd name="T5" fmla="*/ 150 h 151"/>
              <a:gd name="T6" fmla="*/ 74 w 149"/>
              <a:gd name="T7" fmla="*/ 150 h 151"/>
              <a:gd name="T8" fmla="*/ 0 w 149"/>
              <a:gd name="T9" fmla="*/ 75 h 151"/>
              <a:gd name="T10" fmla="*/ 0 w 149"/>
              <a:gd name="T11" fmla="*/ 75 h 151"/>
              <a:gd name="T12" fmla="*/ 74 w 149"/>
              <a:gd name="T13" fmla="*/ 0 h 151"/>
              <a:gd name="T14" fmla="*/ 74 w 149"/>
              <a:gd name="T15" fmla="*/ 0 h 151"/>
              <a:gd name="T16" fmla="*/ 148 w 149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1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50"/>
                  <a:pt x="74" y="150"/>
                </a:cubicBezTo>
                <a:lnTo>
                  <a:pt x="74" y="150"/>
                </a:lnTo>
                <a:cubicBezTo>
                  <a:pt x="33" y="150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347">
            <a:extLst>
              <a:ext uri="{FF2B5EF4-FFF2-40B4-BE49-F238E27FC236}">
                <a16:creationId xmlns:a16="http://schemas.microsoft.com/office/drawing/2014/main" id="{451D2F01-8320-DE42-9E5F-56CADBCB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51" y="8819023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348">
            <a:extLst>
              <a:ext uri="{FF2B5EF4-FFF2-40B4-BE49-F238E27FC236}">
                <a16:creationId xmlns:a16="http://schemas.microsoft.com/office/drawing/2014/main" id="{66CE49B4-BA4D-8E4E-9889-EC4AA20D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51" y="9209026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Freeform 349">
            <a:extLst>
              <a:ext uri="{FF2B5EF4-FFF2-40B4-BE49-F238E27FC236}">
                <a16:creationId xmlns:a16="http://schemas.microsoft.com/office/drawing/2014/main" id="{EC4FFE1E-C72F-8542-9DB9-BE646330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51" y="9566077"/>
            <a:ext cx="186763" cy="186763"/>
          </a:xfrm>
          <a:custGeom>
            <a:avLst/>
            <a:gdLst>
              <a:gd name="T0" fmla="*/ 148 w 149"/>
              <a:gd name="T1" fmla="*/ 74 h 150"/>
              <a:gd name="T2" fmla="*/ 148 w 149"/>
              <a:gd name="T3" fmla="*/ 74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4 h 150"/>
              <a:gd name="T10" fmla="*/ 0 w 149"/>
              <a:gd name="T11" fmla="*/ 74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4"/>
                </a:moveTo>
                <a:lnTo>
                  <a:pt x="148" y="74"/>
                </a:lnTo>
                <a:cubicBezTo>
                  <a:pt x="148" y="115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5"/>
                  <a:pt x="0" y="74"/>
                </a:cubicBezTo>
                <a:lnTo>
                  <a:pt x="0" y="74"/>
                </a:lnTo>
                <a:cubicBezTo>
                  <a:pt x="0" y="33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3"/>
                  <a:pt x="148" y="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350">
            <a:extLst>
              <a:ext uri="{FF2B5EF4-FFF2-40B4-BE49-F238E27FC236}">
                <a16:creationId xmlns:a16="http://schemas.microsoft.com/office/drawing/2014/main" id="{CDF95ECC-88B5-1E44-8F34-41227C851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601" y="9923123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51">
            <a:extLst>
              <a:ext uri="{FF2B5EF4-FFF2-40B4-BE49-F238E27FC236}">
                <a16:creationId xmlns:a16="http://schemas.microsoft.com/office/drawing/2014/main" id="{A6558816-A02F-C944-A278-83A45E04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601" y="10917365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352">
            <a:extLst>
              <a:ext uri="{FF2B5EF4-FFF2-40B4-BE49-F238E27FC236}">
                <a16:creationId xmlns:a16="http://schemas.microsoft.com/office/drawing/2014/main" id="{25341450-FE30-8043-9EC3-A066498A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601" y="11911605"/>
            <a:ext cx="5004166" cy="82395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374">
            <a:extLst>
              <a:ext uri="{FF2B5EF4-FFF2-40B4-BE49-F238E27FC236}">
                <a16:creationId xmlns:a16="http://schemas.microsoft.com/office/drawing/2014/main" id="{410BC156-1F4B-DB4F-B7DC-D264B487A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306" y="3825842"/>
            <a:ext cx="5004165" cy="9173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375">
            <a:extLst>
              <a:ext uri="{FF2B5EF4-FFF2-40B4-BE49-F238E27FC236}">
                <a16:creationId xmlns:a16="http://schemas.microsoft.com/office/drawing/2014/main" id="{C029AD79-7DCA-4848-A845-BE719BA2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306" y="4743180"/>
            <a:ext cx="5004165" cy="3553999"/>
          </a:xfrm>
          <a:prstGeom prst="round2SameRect">
            <a:avLst>
              <a:gd name="adj1" fmla="val 0"/>
              <a:gd name="adj2" fmla="val 12864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6" name="Freeform 447">
            <a:extLst>
              <a:ext uri="{FF2B5EF4-FFF2-40B4-BE49-F238E27FC236}">
                <a16:creationId xmlns:a16="http://schemas.microsoft.com/office/drawing/2014/main" id="{C31422F6-DFD2-AA46-8C4C-6A38DC70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754" y="8467467"/>
            <a:ext cx="186763" cy="186763"/>
          </a:xfrm>
          <a:custGeom>
            <a:avLst/>
            <a:gdLst>
              <a:gd name="T0" fmla="*/ 148 w 149"/>
              <a:gd name="T1" fmla="*/ 75 h 151"/>
              <a:gd name="T2" fmla="*/ 148 w 149"/>
              <a:gd name="T3" fmla="*/ 75 h 151"/>
              <a:gd name="T4" fmla="*/ 74 w 149"/>
              <a:gd name="T5" fmla="*/ 150 h 151"/>
              <a:gd name="T6" fmla="*/ 74 w 149"/>
              <a:gd name="T7" fmla="*/ 150 h 151"/>
              <a:gd name="T8" fmla="*/ 0 w 149"/>
              <a:gd name="T9" fmla="*/ 75 h 151"/>
              <a:gd name="T10" fmla="*/ 0 w 149"/>
              <a:gd name="T11" fmla="*/ 75 h 151"/>
              <a:gd name="T12" fmla="*/ 74 w 149"/>
              <a:gd name="T13" fmla="*/ 0 h 151"/>
              <a:gd name="T14" fmla="*/ 74 w 149"/>
              <a:gd name="T15" fmla="*/ 0 h 151"/>
              <a:gd name="T16" fmla="*/ 148 w 149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1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50"/>
                  <a:pt x="74" y="150"/>
                </a:cubicBezTo>
                <a:lnTo>
                  <a:pt x="74" y="150"/>
                </a:lnTo>
                <a:cubicBezTo>
                  <a:pt x="33" y="150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7" name="Freeform 448">
            <a:extLst>
              <a:ext uri="{FF2B5EF4-FFF2-40B4-BE49-F238E27FC236}">
                <a16:creationId xmlns:a16="http://schemas.microsoft.com/office/drawing/2014/main" id="{D240FB2C-8077-FC41-AAEC-34B97088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754" y="8819023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8" name="Freeform 449">
            <a:extLst>
              <a:ext uri="{FF2B5EF4-FFF2-40B4-BE49-F238E27FC236}">
                <a16:creationId xmlns:a16="http://schemas.microsoft.com/office/drawing/2014/main" id="{1876B7D0-7554-6A40-A52B-2BE57D61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754" y="9209026"/>
            <a:ext cx="186763" cy="186763"/>
          </a:xfrm>
          <a:custGeom>
            <a:avLst/>
            <a:gdLst>
              <a:gd name="T0" fmla="*/ 148 w 149"/>
              <a:gd name="T1" fmla="*/ 75 h 150"/>
              <a:gd name="T2" fmla="*/ 148 w 149"/>
              <a:gd name="T3" fmla="*/ 75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5 h 150"/>
              <a:gd name="T10" fmla="*/ 0 w 149"/>
              <a:gd name="T11" fmla="*/ 75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5"/>
                </a:moveTo>
                <a:lnTo>
                  <a:pt x="148" y="75"/>
                </a:lnTo>
                <a:cubicBezTo>
                  <a:pt x="148" y="116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4"/>
                  <a:pt x="148" y="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9" name="Freeform 450">
            <a:extLst>
              <a:ext uri="{FF2B5EF4-FFF2-40B4-BE49-F238E27FC236}">
                <a16:creationId xmlns:a16="http://schemas.microsoft.com/office/drawing/2014/main" id="{6D884A6F-600E-CA48-80A4-D2F68A82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2754" y="9566077"/>
            <a:ext cx="186763" cy="186763"/>
          </a:xfrm>
          <a:custGeom>
            <a:avLst/>
            <a:gdLst>
              <a:gd name="T0" fmla="*/ 148 w 149"/>
              <a:gd name="T1" fmla="*/ 74 h 150"/>
              <a:gd name="T2" fmla="*/ 148 w 149"/>
              <a:gd name="T3" fmla="*/ 74 h 150"/>
              <a:gd name="T4" fmla="*/ 74 w 149"/>
              <a:gd name="T5" fmla="*/ 149 h 150"/>
              <a:gd name="T6" fmla="*/ 74 w 149"/>
              <a:gd name="T7" fmla="*/ 149 h 150"/>
              <a:gd name="T8" fmla="*/ 0 w 149"/>
              <a:gd name="T9" fmla="*/ 74 h 150"/>
              <a:gd name="T10" fmla="*/ 0 w 149"/>
              <a:gd name="T11" fmla="*/ 74 h 150"/>
              <a:gd name="T12" fmla="*/ 74 w 149"/>
              <a:gd name="T13" fmla="*/ 0 h 150"/>
              <a:gd name="T14" fmla="*/ 74 w 149"/>
              <a:gd name="T15" fmla="*/ 0 h 150"/>
              <a:gd name="T16" fmla="*/ 148 w 149"/>
              <a:gd name="T17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0">
                <a:moveTo>
                  <a:pt x="148" y="74"/>
                </a:moveTo>
                <a:lnTo>
                  <a:pt x="148" y="74"/>
                </a:lnTo>
                <a:cubicBezTo>
                  <a:pt x="148" y="115"/>
                  <a:pt x="115" y="149"/>
                  <a:pt x="74" y="149"/>
                </a:cubicBezTo>
                <a:lnTo>
                  <a:pt x="74" y="149"/>
                </a:lnTo>
                <a:cubicBezTo>
                  <a:pt x="33" y="149"/>
                  <a:pt x="0" y="115"/>
                  <a:pt x="0" y="74"/>
                </a:cubicBezTo>
                <a:lnTo>
                  <a:pt x="0" y="74"/>
                </a:lnTo>
                <a:cubicBezTo>
                  <a:pt x="0" y="33"/>
                  <a:pt x="33" y="0"/>
                  <a:pt x="74" y="0"/>
                </a:cubicBezTo>
                <a:lnTo>
                  <a:pt x="74" y="0"/>
                </a:lnTo>
                <a:cubicBezTo>
                  <a:pt x="115" y="0"/>
                  <a:pt x="148" y="33"/>
                  <a:pt x="148" y="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0" name="Freeform 451">
            <a:extLst>
              <a:ext uri="{FF2B5EF4-FFF2-40B4-BE49-F238E27FC236}">
                <a16:creationId xmlns:a16="http://schemas.microsoft.com/office/drawing/2014/main" id="{7BEB0462-F3A2-E443-8077-CFA835FF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306" y="9923123"/>
            <a:ext cx="5004165" cy="823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1" name="Freeform 452">
            <a:extLst>
              <a:ext uri="{FF2B5EF4-FFF2-40B4-BE49-F238E27FC236}">
                <a16:creationId xmlns:a16="http://schemas.microsoft.com/office/drawing/2014/main" id="{F854B6E3-870A-1A43-BF41-FD8322E4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306" y="10917365"/>
            <a:ext cx="5004165" cy="823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2" name="Freeform 453">
            <a:extLst>
              <a:ext uri="{FF2B5EF4-FFF2-40B4-BE49-F238E27FC236}">
                <a16:creationId xmlns:a16="http://schemas.microsoft.com/office/drawing/2014/main" id="{332289CF-6AFA-9342-B739-E2BB430C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306" y="11911605"/>
            <a:ext cx="5004165" cy="8239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EC991-2AD2-2E4B-806D-B207D24D9A6F}"/>
              </a:ext>
            </a:extLst>
          </p:cNvPr>
          <p:cNvSpPr txBox="1"/>
          <p:nvPr/>
        </p:nvSpPr>
        <p:spPr>
          <a:xfrm>
            <a:off x="5681438" y="1083511"/>
            <a:ext cx="130147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91583-D716-D84F-943B-70513E35CB45}"/>
              </a:ext>
            </a:extLst>
          </p:cNvPr>
          <p:cNvSpPr txBox="1"/>
          <p:nvPr/>
        </p:nvSpPr>
        <p:spPr>
          <a:xfrm>
            <a:off x="5681439" y="2227507"/>
            <a:ext cx="13014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4FF49-00D3-4641-AD23-2E4834CF849D}"/>
              </a:ext>
            </a:extLst>
          </p:cNvPr>
          <p:cNvSpPr txBox="1"/>
          <p:nvPr/>
        </p:nvSpPr>
        <p:spPr>
          <a:xfrm>
            <a:off x="1919239" y="5304853"/>
            <a:ext cx="44543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05FC-CF86-E142-AD59-47388CE3BF1E}"/>
              </a:ext>
            </a:extLst>
          </p:cNvPr>
          <p:cNvSpPr txBox="1"/>
          <p:nvPr/>
        </p:nvSpPr>
        <p:spPr>
          <a:xfrm>
            <a:off x="1919239" y="5955926"/>
            <a:ext cx="44544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0745A-F5D8-8A4C-89C6-6B2B5F21F3F0}"/>
              </a:ext>
            </a:extLst>
          </p:cNvPr>
          <p:cNvSpPr txBox="1"/>
          <p:nvPr/>
        </p:nvSpPr>
        <p:spPr>
          <a:xfrm>
            <a:off x="1919239" y="10085083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9624C-0F54-AE49-9FD7-E60FB9C2E1D9}"/>
              </a:ext>
            </a:extLst>
          </p:cNvPr>
          <p:cNvSpPr txBox="1"/>
          <p:nvPr/>
        </p:nvSpPr>
        <p:spPr>
          <a:xfrm>
            <a:off x="1919239" y="11071911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13A4C-EE87-B242-8ED2-59C0C61D18DC}"/>
              </a:ext>
            </a:extLst>
          </p:cNvPr>
          <p:cNvSpPr txBox="1"/>
          <p:nvPr/>
        </p:nvSpPr>
        <p:spPr>
          <a:xfrm>
            <a:off x="1919239" y="12044095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BA645-F203-684C-ACC6-459674BCCE35}"/>
              </a:ext>
            </a:extLst>
          </p:cNvPr>
          <p:cNvSpPr txBox="1"/>
          <p:nvPr/>
        </p:nvSpPr>
        <p:spPr>
          <a:xfrm>
            <a:off x="7285323" y="5304853"/>
            <a:ext cx="44543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F1296-3DCE-BA48-91B2-613B6FFFF6FB}"/>
              </a:ext>
            </a:extLst>
          </p:cNvPr>
          <p:cNvSpPr txBox="1"/>
          <p:nvPr/>
        </p:nvSpPr>
        <p:spPr>
          <a:xfrm>
            <a:off x="7285323" y="5955926"/>
            <a:ext cx="44544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20CD7-0A51-CE47-9709-7170987C9A6B}"/>
              </a:ext>
            </a:extLst>
          </p:cNvPr>
          <p:cNvSpPr txBox="1"/>
          <p:nvPr/>
        </p:nvSpPr>
        <p:spPr>
          <a:xfrm>
            <a:off x="7285323" y="10085083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7A4C5-2111-4045-8799-C15B2B773786}"/>
              </a:ext>
            </a:extLst>
          </p:cNvPr>
          <p:cNvSpPr txBox="1"/>
          <p:nvPr/>
        </p:nvSpPr>
        <p:spPr>
          <a:xfrm>
            <a:off x="7285323" y="11071911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9AD64-69C9-C346-9234-C1D5C5482670}"/>
              </a:ext>
            </a:extLst>
          </p:cNvPr>
          <p:cNvSpPr txBox="1"/>
          <p:nvPr/>
        </p:nvSpPr>
        <p:spPr>
          <a:xfrm>
            <a:off x="7285323" y="12044095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16A8E-645A-3946-896F-7DBF6BEA0244}"/>
              </a:ext>
            </a:extLst>
          </p:cNvPr>
          <p:cNvSpPr txBox="1"/>
          <p:nvPr/>
        </p:nvSpPr>
        <p:spPr>
          <a:xfrm>
            <a:off x="12651405" y="5304853"/>
            <a:ext cx="44543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4FE06-2DB7-4143-BF4D-1A60E12C278E}"/>
              </a:ext>
            </a:extLst>
          </p:cNvPr>
          <p:cNvSpPr txBox="1"/>
          <p:nvPr/>
        </p:nvSpPr>
        <p:spPr>
          <a:xfrm>
            <a:off x="12651405" y="5955926"/>
            <a:ext cx="44544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69006-0D60-884A-ACAF-2EBC06456BFC}"/>
              </a:ext>
            </a:extLst>
          </p:cNvPr>
          <p:cNvSpPr txBox="1"/>
          <p:nvPr/>
        </p:nvSpPr>
        <p:spPr>
          <a:xfrm>
            <a:off x="12651405" y="10085083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47B0A-1D8B-7842-BF33-9D87D97F4189}"/>
              </a:ext>
            </a:extLst>
          </p:cNvPr>
          <p:cNvSpPr txBox="1"/>
          <p:nvPr/>
        </p:nvSpPr>
        <p:spPr>
          <a:xfrm>
            <a:off x="12651405" y="11071911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34602-4C64-0A43-9B56-C171FD2FA47F}"/>
              </a:ext>
            </a:extLst>
          </p:cNvPr>
          <p:cNvSpPr txBox="1"/>
          <p:nvPr/>
        </p:nvSpPr>
        <p:spPr>
          <a:xfrm>
            <a:off x="12651405" y="12044095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92F4C-B3B2-F445-8A6E-762C91E39072}"/>
              </a:ext>
            </a:extLst>
          </p:cNvPr>
          <p:cNvSpPr txBox="1"/>
          <p:nvPr/>
        </p:nvSpPr>
        <p:spPr>
          <a:xfrm>
            <a:off x="18004013" y="5304853"/>
            <a:ext cx="445439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65C40-FB97-894A-BDEC-DC0EB89EA8A2}"/>
              </a:ext>
            </a:extLst>
          </p:cNvPr>
          <p:cNvSpPr txBox="1"/>
          <p:nvPr/>
        </p:nvSpPr>
        <p:spPr>
          <a:xfrm>
            <a:off x="18004013" y="5955926"/>
            <a:ext cx="44544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CCAE4-DD2B-2440-91BE-2AEF0A61E223}"/>
              </a:ext>
            </a:extLst>
          </p:cNvPr>
          <p:cNvSpPr txBox="1"/>
          <p:nvPr/>
        </p:nvSpPr>
        <p:spPr>
          <a:xfrm>
            <a:off x="18004013" y="10085083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D28C9-5292-1544-A8E4-6A186C0F7C9C}"/>
              </a:ext>
            </a:extLst>
          </p:cNvPr>
          <p:cNvSpPr txBox="1"/>
          <p:nvPr/>
        </p:nvSpPr>
        <p:spPr>
          <a:xfrm>
            <a:off x="18004013" y="11071911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224E97-9AA0-DB4D-8293-4354FA408C37}"/>
              </a:ext>
            </a:extLst>
          </p:cNvPr>
          <p:cNvSpPr txBox="1"/>
          <p:nvPr/>
        </p:nvSpPr>
        <p:spPr>
          <a:xfrm>
            <a:off x="18004013" y="12044095"/>
            <a:ext cx="445439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</p:spTree>
    <p:extLst>
      <p:ext uri="{BB962C8B-B14F-4D97-AF65-F5344CB8AC3E}">
        <p14:creationId xmlns:p14="http://schemas.microsoft.com/office/powerpoint/2010/main" val="295770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>
            <a:extLst>
              <a:ext uri="{FF2B5EF4-FFF2-40B4-BE49-F238E27FC236}">
                <a16:creationId xmlns:a16="http://schemas.microsoft.com/office/drawing/2014/main" id="{1793445C-D0F6-7947-800C-75DECF81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16" y="1029883"/>
            <a:ext cx="14518124" cy="2142288"/>
          </a:xfrm>
          <a:prstGeom prst="roundRect">
            <a:avLst>
              <a:gd name="adj" fmla="val 43969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135">
            <a:extLst>
              <a:ext uri="{FF2B5EF4-FFF2-40B4-BE49-F238E27FC236}">
                <a16:creationId xmlns:a16="http://schemas.microsoft.com/office/drawing/2014/main" id="{7BAF1EF8-A286-A944-AA64-AFDFA4DC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788" y="5946156"/>
            <a:ext cx="4312043" cy="4312042"/>
          </a:xfrm>
          <a:custGeom>
            <a:avLst/>
            <a:gdLst>
              <a:gd name="T0" fmla="*/ 1513 w 3462"/>
              <a:gd name="T1" fmla="*/ 3340 h 3460"/>
              <a:gd name="T2" fmla="*/ 121 w 3462"/>
              <a:gd name="T3" fmla="*/ 1946 h 3460"/>
              <a:gd name="T4" fmla="*/ 121 w 3462"/>
              <a:gd name="T5" fmla="*/ 1946 h 3460"/>
              <a:gd name="T6" fmla="*/ 121 w 3462"/>
              <a:gd name="T7" fmla="*/ 1512 h 3460"/>
              <a:gd name="T8" fmla="*/ 1513 w 3462"/>
              <a:gd name="T9" fmla="*/ 120 h 3460"/>
              <a:gd name="T10" fmla="*/ 1513 w 3462"/>
              <a:gd name="T11" fmla="*/ 120 h 3460"/>
              <a:gd name="T12" fmla="*/ 1948 w 3462"/>
              <a:gd name="T13" fmla="*/ 120 h 3460"/>
              <a:gd name="T14" fmla="*/ 3341 w 3462"/>
              <a:gd name="T15" fmla="*/ 1512 h 3460"/>
              <a:gd name="T16" fmla="*/ 3341 w 3462"/>
              <a:gd name="T17" fmla="*/ 1512 h 3460"/>
              <a:gd name="T18" fmla="*/ 3341 w 3462"/>
              <a:gd name="T19" fmla="*/ 1946 h 3460"/>
              <a:gd name="T20" fmla="*/ 1948 w 3462"/>
              <a:gd name="T21" fmla="*/ 3340 h 3460"/>
              <a:gd name="T22" fmla="*/ 1948 w 3462"/>
              <a:gd name="T23" fmla="*/ 3340 h 3460"/>
              <a:gd name="T24" fmla="*/ 1513 w 3462"/>
              <a:gd name="T25" fmla="*/ 3340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2" h="3460">
                <a:moveTo>
                  <a:pt x="1513" y="3340"/>
                </a:moveTo>
                <a:lnTo>
                  <a:pt x="121" y="1946"/>
                </a:lnTo>
                <a:lnTo>
                  <a:pt x="121" y="1946"/>
                </a:lnTo>
                <a:cubicBezTo>
                  <a:pt x="0" y="1826"/>
                  <a:pt x="0" y="1632"/>
                  <a:pt x="121" y="1512"/>
                </a:cubicBezTo>
                <a:lnTo>
                  <a:pt x="1513" y="120"/>
                </a:lnTo>
                <a:lnTo>
                  <a:pt x="1513" y="120"/>
                </a:lnTo>
                <a:cubicBezTo>
                  <a:pt x="1634" y="0"/>
                  <a:pt x="1828" y="0"/>
                  <a:pt x="1948" y="120"/>
                </a:cubicBezTo>
                <a:lnTo>
                  <a:pt x="3341" y="1512"/>
                </a:lnTo>
                <a:lnTo>
                  <a:pt x="3341" y="1512"/>
                </a:lnTo>
                <a:cubicBezTo>
                  <a:pt x="3461" y="1632"/>
                  <a:pt x="3461" y="1826"/>
                  <a:pt x="3341" y="1946"/>
                </a:cubicBezTo>
                <a:lnTo>
                  <a:pt x="1948" y="3340"/>
                </a:lnTo>
                <a:lnTo>
                  <a:pt x="1948" y="3340"/>
                </a:lnTo>
                <a:cubicBezTo>
                  <a:pt x="1828" y="3459"/>
                  <a:pt x="1634" y="3459"/>
                  <a:pt x="1513" y="3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36">
            <a:extLst>
              <a:ext uri="{FF2B5EF4-FFF2-40B4-BE49-F238E27FC236}">
                <a16:creationId xmlns:a16="http://schemas.microsoft.com/office/drawing/2014/main" id="{332B1F24-4789-A943-BD1A-9AF32F63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269" y="4858535"/>
            <a:ext cx="4279082" cy="8294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44">
            <a:extLst>
              <a:ext uri="{FF2B5EF4-FFF2-40B4-BE49-F238E27FC236}">
                <a16:creationId xmlns:a16="http://schemas.microsoft.com/office/drawing/2014/main" id="{0366547E-3269-384D-B0E7-0B7370E8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047" y="6149402"/>
            <a:ext cx="3927526" cy="2032427"/>
          </a:xfrm>
          <a:custGeom>
            <a:avLst/>
            <a:gdLst>
              <a:gd name="T0" fmla="*/ 1726 w 3154"/>
              <a:gd name="T1" fmla="*/ 83 h 1630"/>
              <a:gd name="T2" fmla="*/ 1726 w 3154"/>
              <a:gd name="T3" fmla="*/ 83 h 1630"/>
              <a:gd name="T4" fmla="*/ 1427 w 3154"/>
              <a:gd name="T5" fmla="*/ 83 h 1630"/>
              <a:gd name="T6" fmla="*/ 83 w 3154"/>
              <a:gd name="T7" fmla="*/ 1428 h 1630"/>
              <a:gd name="T8" fmla="*/ 83 w 3154"/>
              <a:gd name="T9" fmla="*/ 1428 h 1630"/>
              <a:gd name="T10" fmla="*/ 35 w 3154"/>
              <a:gd name="T11" fmla="*/ 1491 h 1630"/>
              <a:gd name="T12" fmla="*/ 35 w 3154"/>
              <a:gd name="T13" fmla="*/ 1491 h 1630"/>
              <a:gd name="T14" fmla="*/ 117 w 3154"/>
              <a:gd name="T15" fmla="*/ 1629 h 1630"/>
              <a:gd name="T16" fmla="*/ 3037 w 3154"/>
              <a:gd name="T17" fmla="*/ 1629 h 1630"/>
              <a:gd name="T18" fmla="*/ 3037 w 3154"/>
              <a:gd name="T19" fmla="*/ 1629 h 1630"/>
              <a:gd name="T20" fmla="*/ 3118 w 3154"/>
              <a:gd name="T21" fmla="*/ 1491 h 1630"/>
              <a:gd name="T22" fmla="*/ 3118 w 3154"/>
              <a:gd name="T23" fmla="*/ 1491 h 1630"/>
              <a:gd name="T24" fmla="*/ 3070 w 3154"/>
              <a:gd name="T25" fmla="*/ 1428 h 1630"/>
              <a:gd name="T26" fmla="*/ 1726 w 3154"/>
              <a:gd name="T27" fmla="*/ 83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54" h="1630">
                <a:moveTo>
                  <a:pt x="1726" y="83"/>
                </a:moveTo>
                <a:lnTo>
                  <a:pt x="1726" y="83"/>
                </a:lnTo>
                <a:cubicBezTo>
                  <a:pt x="1644" y="0"/>
                  <a:pt x="1510" y="0"/>
                  <a:pt x="1427" y="83"/>
                </a:cubicBezTo>
                <a:lnTo>
                  <a:pt x="83" y="1428"/>
                </a:lnTo>
                <a:lnTo>
                  <a:pt x="83" y="1428"/>
                </a:lnTo>
                <a:cubicBezTo>
                  <a:pt x="63" y="1446"/>
                  <a:pt x="47" y="1468"/>
                  <a:pt x="35" y="1491"/>
                </a:cubicBezTo>
                <a:lnTo>
                  <a:pt x="35" y="1491"/>
                </a:lnTo>
                <a:cubicBezTo>
                  <a:pt x="0" y="1552"/>
                  <a:pt x="45" y="1629"/>
                  <a:pt x="117" y="1629"/>
                </a:cubicBezTo>
                <a:lnTo>
                  <a:pt x="3037" y="1629"/>
                </a:lnTo>
                <a:lnTo>
                  <a:pt x="3037" y="1629"/>
                </a:lnTo>
                <a:cubicBezTo>
                  <a:pt x="3108" y="1629"/>
                  <a:pt x="3153" y="1552"/>
                  <a:pt x="3118" y="1491"/>
                </a:cubicBezTo>
                <a:lnTo>
                  <a:pt x="3118" y="1491"/>
                </a:lnTo>
                <a:cubicBezTo>
                  <a:pt x="3106" y="1468"/>
                  <a:pt x="3090" y="1446"/>
                  <a:pt x="3070" y="1428"/>
                </a:cubicBezTo>
                <a:lnTo>
                  <a:pt x="1726" y="83"/>
                </a:ln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658A9A0-CD3A-8D47-8838-7FB71064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642" y="7357871"/>
            <a:ext cx="1707091" cy="1421452"/>
          </a:xfrm>
          <a:custGeom>
            <a:avLst/>
            <a:gdLst>
              <a:gd name="connsiteX0" fmla="*/ 68483 w 1707091"/>
              <a:gd name="connsiteY0" fmla="*/ 1185165 h 1421452"/>
              <a:gd name="connsiteX1" fmla="*/ 44825 w 1707091"/>
              <a:gd name="connsiteY1" fmla="*/ 1210038 h 1421452"/>
              <a:gd name="connsiteX2" fmla="*/ 44825 w 1707091"/>
              <a:gd name="connsiteY2" fmla="*/ 1287142 h 1421452"/>
              <a:gd name="connsiteX3" fmla="*/ 134475 w 1707091"/>
              <a:gd name="connsiteY3" fmla="*/ 1377926 h 1421452"/>
              <a:gd name="connsiteX4" fmla="*/ 928877 w 1707091"/>
              <a:gd name="connsiteY4" fmla="*/ 1377926 h 1421452"/>
              <a:gd name="connsiteX5" fmla="*/ 902729 w 1707091"/>
              <a:gd name="connsiteY5" fmla="*/ 1304553 h 1421452"/>
              <a:gd name="connsiteX6" fmla="*/ 902729 w 1707091"/>
              <a:gd name="connsiteY6" fmla="*/ 1210038 h 1421452"/>
              <a:gd name="connsiteX7" fmla="*/ 877826 w 1707091"/>
              <a:gd name="connsiteY7" fmla="*/ 1185165 h 1421452"/>
              <a:gd name="connsiteX8" fmla="*/ 356278 w 1707091"/>
              <a:gd name="connsiteY8" fmla="*/ 1049169 h 1421452"/>
              <a:gd name="connsiteX9" fmla="*/ 827724 w 1707091"/>
              <a:gd name="connsiteY9" fmla="*/ 1049169 h 1421452"/>
              <a:gd name="connsiteX10" fmla="*/ 850174 w 1707091"/>
              <a:gd name="connsiteY10" fmla="*/ 1069359 h 1421452"/>
              <a:gd name="connsiteX11" fmla="*/ 827724 w 1707091"/>
              <a:gd name="connsiteY11" fmla="*/ 1091925 h 1421452"/>
              <a:gd name="connsiteX12" fmla="*/ 356278 w 1707091"/>
              <a:gd name="connsiteY12" fmla="*/ 1091925 h 1421452"/>
              <a:gd name="connsiteX13" fmla="*/ 335075 w 1707091"/>
              <a:gd name="connsiteY13" fmla="*/ 1069359 h 1421452"/>
              <a:gd name="connsiteX14" fmla="*/ 356278 w 1707091"/>
              <a:gd name="connsiteY14" fmla="*/ 1049169 h 1421452"/>
              <a:gd name="connsiteX15" fmla="*/ 356296 w 1707091"/>
              <a:gd name="connsiteY15" fmla="*/ 955789 h 1421452"/>
              <a:gd name="connsiteX16" fmla="*/ 970518 w 1707091"/>
              <a:gd name="connsiteY16" fmla="*/ 955789 h 1421452"/>
              <a:gd name="connsiteX17" fmla="*/ 992990 w 1707091"/>
              <a:gd name="connsiteY17" fmla="*/ 978355 h 1421452"/>
              <a:gd name="connsiteX18" fmla="*/ 970518 w 1707091"/>
              <a:gd name="connsiteY18" fmla="*/ 998545 h 1421452"/>
              <a:gd name="connsiteX19" fmla="*/ 356296 w 1707091"/>
              <a:gd name="connsiteY19" fmla="*/ 998545 h 1421452"/>
              <a:gd name="connsiteX20" fmla="*/ 335073 w 1707091"/>
              <a:gd name="connsiteY20" fmla="*/ 978355 h 1421452"/>
              <a:gd name="connsiteX21" fmla="*/ 356296 w 1707091"/>
              <a:gd name="connsiteY21" fmla="*/ 955789 h 1421452"/>
              <a:gd name="connsiteX22" fmla="*/ 1663511 w 1707091"/>
              <a:gd name="connsiteY22" fmla="*/ 712591 h 1421452"/>
              <a:gd name="connsiteX23" fmla="*/ 1276271 w 1707091"/>
              <a:gd name="connsiteY23" fmla="*/ 962558 h 1421452"/>
              <a:gd name="connsiteX24" fmla="*/ 1519074 w 1707091"/>
              <a:gd name="connsiteY24" fmla="*/ 1099356 h 1421452"/>
              <a:gd name="connsiteX25" fmla="*/ 1527790 w 1707091"/>
              <a:gd name="connsiteY25" fmla="*/ 1130446 h 1421452"/>
              <a:gd name="connsiteX26" fmla="*/ 1507868 w 1707091"/>
              <a:gd name="connsiteY26" fmla="*/ 1141639 h 1421452"/>
              <a:gd name="connsiteX27" fmla="*/ 1497907 w 1707091"/>
              <a:gd name="connsiteY27" fmla="*/ 1137908 h 1421452"/>
              <a:gd name="connsiteX28" fmla="*/ 1232691 w 1707091"/>
              <a:gd name="connsiteY28" fmla="*/ 989918 h 1421452"/>
              <a:gd name="connsiteX29" fmla="*/ 1228956 w 1707091"/>
              <a:gd name="connsiteY29" fmla="*/ 992405 h 1421452"/>
              <a:gd name="connsiteX30" fmla="*/ 1138061 w 1707091"/>
              <a:gd name="connsiteY30" fmla="*/ 1019764 h 1421452"/>
              <a:gd name="connsiteX31" fmla="*/ 1138061 w 1707091"/>
              <a:gd name="connsiteY31" fmla="*/ 1162780 h 1421452"/>
              <a:gd name="connsiteX32" fmla="*/ 1138061 w 1707091"/>
              <a:gd name="connsiteY32" fmla="*/ 1222474 h 1421452"/>
              <a:gd name="connsiteX33" fmla="*/ 1609970 w 1707091"/>
              <a:gd name="connsiteY33" fmla="*/ 1222474 h 1421452"/>
              <a:gd name="connsiteX34" fmla="*/ 1663511 w 1707091"/>
              <a:gd name="connsiteY34" fmla="*/ 1168999 h 1421452"/>
              <a:gd name="connsiteX35" fmla="*/ 1663511 w 1707091"/>
              <a:gd name="connsiteY35" fmla="*/ 713835 h 1421452"/>
              <a:gd name="connsiteX36" fmla="*/ 1542732 w 1707091"/>
              <a:gd name="connsiteY36" fmla="*/ 660360 h 1421452"/>
              <a:gd name="connsiteX37" fmla="*/ 1542732 w 1707091"/>
              <a:gd name="connsiteY37" fmla="*/ 738707 h 1421452"/>
              <a:gd name="connsiteX38" fmla="*/ 1643589 w 1707091"/>
              <a:gd name="connsiteY38" fmla="*/ 672796 h 1421452"/>
              <a:gd name="connsiteX39" fmla="*/ 1609970 w 1707091"/>
              <a:gd name="connsiteY39" fmla="*/ 660360 h 1421452"/>
              <a:gd name="connsiteX40" fmla="*/ 908097 w 1707091"/>
              <a:gd name="connsiteY40" fmla="*/ 621372 h 1421452"/>
              <a:gd name="connsiteX41" fmla="*/ 762032 w 1707091"/>
              <a:gd name="connsiteY41" fmla="*/ 750231 h 1421452"/>
              <a:gd name="connsiteX42" fmla="*/ 603483 w 1707091"/>
              <a:gd name="connsiteY42" fmla="*/ 761382 h 1421452"/>
              <a:gd name="connsiteX43" fmla="*/ 496119 w 1707091"/>
              <a:gd name="connsiteY43" fmla="*/ 772534 h 1421452"/>
              <a:gd name="connsiteX44" fmla="*/ 409978 w 1707091"/>
              <a:gd name="connsiteY44" fmla="*/ 860505 h 1421452"/>
              <a:gd name="connsiteX45" fmla="*/ 935562 w 1707091"/>
              <a:gd name="connsiteY45" fmla="*/ 860505 h 1421452"/>
              <a:gd name="connsiteX46" fmla="*/ 949295 w 1707091"/>
              <a:gd name="connsiteY46" fmla="*/ 846875 h 1421452"/>
              <a:gd name="connsiteX47" fmla="*/ 949295 w 1707091"/>
              <a:gd name="connsiteY47" fmla="*/ 635001 h 1421452"/>
              <a:gd name="connsiteX48" fmla="*/ 935562 w 1707091"/>
              <a:gd name="connsiteY48" fmla="*/ 621372 h 1421452"/>
              <a:gd name="connsiteX49" fmla="*/ 392500 w 1707091"/>
              <a:gd name="connsiteY49" fmla="*/ 621372 h 1421452"/>
              <a:gd name="connsiteX50" fmla="*/ 378768 w 1707091"/>
              <a:gd name="connsiteY50" fmla="*/ 635001 h 1421452"/>
              <a:gd name="connsiteX51" fmla="*/ 378768 w 1707091"/>
              <a:gd name="connsiteY51" fmla="*/ 827051 h 1421452"/>
              <a:gd name="connsiteX52" fmla="*/ 463660 w 1707091"/>
              <a:gd name="connsiteY52" fmla="*/ 741558 h 1421452"/>
              <a:gd name="connsiteX53" fmla="*/ 628451 w 1707091"/>
              <a:gd name="connsiteY53" fmla="*/ 722972 h 1421452"/>
              <a:gd name="connsiteX54" fmla="*/ 732070 w 1707091"/>
              <a:gd name="connsiteY54" fmla="*/ 716777 h 1421452"/>
              <a:gd name="connsiteX55" fmla="*/ 840683 w 1707091"/>
              <a:gd name="connsiteY55" fmla="*/ 621372 h 1421452"/>
              <a:gd name="connsiteX56" fmla="*/ 392500 w 1707091"/>
              <a:gd name="connsiteY56" fmla="*/ 576767 h 1421452"/>
              <a:gd name="connsiteX57" fmla="*/ 935562 w 1707091"/>
              <a:gd name="connsiteY57" fmla="*/ 576767 h 1421452"/>
              <a:gd name="connsiteX58" fmla="*/ 992990 w 1707091"/>
              <a:gd name="connsiteY58" fmla="*/ 635001 h 1421452"/>
              <a:gd name="connsiteX59" fmla="*/ 992990 w 1707091"/>
              <a:gd name="connsiteY59" fmla="*/ 846875 h 1421452"/>
              <a:gd name="connsiteX60" fmla="*/ 935562 w 1707091"/>
              <a:gd name="connsiteY60" fmla="*/ 905110 h 1421452"/>
              <a:gd name="connsiteX61" fmla="*/ 392500 w 1707091"/>
              <a:gd name="connsiteY61" fmla="*/ 905110 h 1421452"/>
              <a:gd name="connsiteX62" fmla="*/ 351302 w 1707091"/>
              <a:gd name="connsiteY62" fmla="*/ 887763 h 1421452"/>
              <a:gd name="connsiteX63" fmla="*/ 335073 w 1707091"/>
              <a:gd name="connsiteY63" fmla="*/ 846875 h 1421452"/>
              <a:gd name="connsiteX64" fmla="*/ 335073 w 1707091"/>
              <a:gd name="connsiteY64" fmla="*/ 635001 h 1421452"/>
              <a:gd name="connsiteX65" fmla="*/ 392500 w 1707091"/>
              <a:gd name="connsiteY65" fmla="*/ 576767 h 1421452"/>
              <a:gd name="connsiteX66" fmla="*/ 1542732 w 1707091"/>
              <a:gd name="connsiteY66" fmla="*/ 539729 h 1421452"/>
              <a:gd name="connsiteX67" fmla="*/ 1542732 w 1707091"/>
              <a:gd name="connsiteY67" fmla="*/ 615589 h 1421452"/>
              <a:gd name="connsiteX68" fmla="*/ 1600009 w 1707091"/>
              <a:gd name="connsiteY68" fmla="*/ 615589 h 1421452"/>
              <a:gd name="connsiteX69" fmla="*/ 356296 w 1707091"/>
              <a:gd name="connsiteY69" fmla="*/ 477893 h 1421452"/>
              <a:gd name="connsiteX70" fmla="*/ 970518 w 1707091"/>
              <a:gd name="connsiteY70" fmla="*/ 477893 h 1421452"/>
              <a:gd name="connsiteX71" fmla="*/ 992990 w 1707091"/>
              <a:gd name="connsiteY71" fmla="*/ 499271 h 1421452"/>
              <a:gd name="connsiteX72" fmla="*/ 970518 w 1707091"/>
              <a:gd name="connsiteY72" fmla="*/ 520649 h 1421452"/>
              <a:gd name="connsiteX73" fmla="*/ 356296 w 1707091"/>
              <a:gd name="connsiteY73" fmla="*/ 520649 h 1421452"/>
              <a:gd name="connsiteX74" fmla="*/ 335073 w 1707091"/>
              <a:gd name="connsiteY74" fmla="*/ 499271 h 1421452"/>
              <a:gd name="connsiteX75" fmla="*/ 356296 w 1707091"/>
              <a:gd name="connsiteY75" fmla="*/ 477893 h 1421452"/>
              <a:gd name="connsiteX76" fmla="*/ 356184 w 1707091"/>
              <a:gd name="connsiteY76" fmla="*/ 384513 h 1421452"/>
              <a:gd name="connsiteX77" fmla="*/ 635574 w 1707091"/>
              <a:gd name="connsiteY77" fmla="*/ 384513 h 1421452"/>
              <a:gd name="connsiteX78" fmla="*/ 657925 w 1707091"/>
              <a:gd name="connsiteY78" fmla="*/ 406485 h 1421452"/>
              <a:gd name="connsiteX79" fmla="*/ 635574 w 1707091"/>
              <a:gd name="connsiteY79" fmla="*/ 427236 h 1421452"/>
              <a:gd name="connsiteX80" fmla="*/ 356184 w 1707091"/>
              <a:gd name="connsiteY80" fmla="*/ 427236 h 1421452"/>
              <a:gd name="connsiteX81" fmla="*/ 335075 w 1707091"/>
              <a:gd name="connsiteY81" fmla="*/ 406485 h 1421452"/>
              <a:gd name="connsiteX82" fmla="*/ 356184 w 1707091"/>
              <a:gd name="connsiteY82" fmla="*/ 384513 h 1421452"/>
              <a:gd name="connsiteX83" fmla="*/ 382513 w 1707091"/>
              <a:gd name="connsiteY83" fmla="*/ 192545 h 1421452"/>
              <a:gd name="connsiteX84" fmla="*/ 378768 w 1707091"/>
              <a:gd name="connsiteY84" fmla="*/ 195003 h 1421452"/>
              <a:gd name="connsiteX85" fmla="*/ 378768 w 1707091"/>
              <a:gd name="connsiteY85" fmla="*/ 285927 h 1421452"/>
              <a:gd name="connsiteX86" fmla="*/ 382513 w 1707091"/>
              <a:gd name="connsiteY86" fmla="*/ 289613 h 1421452"/>
              <a:gd name="connsiteX87" fmla="*/ 945550 w 1707091"/>
              <a:gd name="connsiteY87" fmla="*/ 289613 h 1421452"/>
              <a:gd name="connsiteX88" fmla="*/ 949295 w 1707091"/>
              <a:gd name="connsiteY88" fmla="*/ 285927 h 1421452"/>
              <a:gd name="connsiteX89" fmla="*/ 949295 w 1707091"/>
              <a:gd name="connsiteY89" fmla="*/ 195003 h 1421452"/>
              <a:gd name="connsiteX90" fmla="*/ 945550 w 1707091"/>
              <a:gd name="connsiteY90" fmla="*/ 192545 h 1421452"/>
              <a:gd name="connsiteX91" fmla="*/ 382513 w 1707091"/>
              <a:gd name="connsiteY91" fmla="*/ 148312 h 1421452"/>
              <a:gd name="connsiteX92" fmla="*/ 945550 w 1707091"/>
              <a:gd name="connsiteY92" fmla="*/ 148312 h 1421452"/>
              <a:gd name="connsiteX93" fmla="*/ 992990 w 1707091"/>
              <a:gd name="connsiteY93" fmla="*/ 195003 h 1421452"/>
              <a:gd name="connsiteX94" fmla="*/ 992990 w 1707091"/>
              <a:gd name="connsiteY94" fmla="*/ 285927 h 1421452"/>
              <a:gd name="connsiteX95" fmla="*/ 945550 w 1707091"/>
              <a:gd name="connsiteY95" fmla="*/ 333846 h 1421452"/>
              <a:gd name="connsiteX96" fmla="*/ 382513 w 1707091"/>
              <a:gd name="connsiteY96" fmla="*/ 333846 h 1421452"/>
              <a:gd name="connsiteX97" fmla="*/ 335073 w 1707091"/>
              <a:gd name="connsiteY97" fmla="*/ 285927 h 1421452"/>
              <a:gd name="connsiteX98" fmla="*/ 335073 w 1707091"/>
              <a:gd name="connsiteY98" fmla="*/ 195003 h 1421452"/>
              <a:gd name="connsiteX99" fmla="*/ 382513 w 1707091"/>
              <a:gd name="connsiteY99" fmla="*/ 148312 h 1421452"/>
              <a:gd name="connsiteX100" fmla="*/ 1317361 w 1707091"/>
              <a:gd name="connsiteY100" fmla="*/ 44770 h 1421452"/>
              <a:gd name="connsiteX101" fmla="*/ 1138061 w 1707091"/>
              <a:gd name="connsiteY101" fmla="*/ 225094 h 1421452"/>
              <a:gd name="connsiteX102" fmla="*/ 1138061 w 1707091"/>
              <a:gd name="connsiteY102" fmla="*/ 246236 h 1421452"/>
              <a:gd name="connsiteX103" fmla="*/ 1138061 w 1707091"/>
              <a:gd name="connsiteY103" fmla="*/ 677770 h 1421452"/>
              <a:gd name="connsiteX104" fmla="*/ 1138061 w 1707091"/>
              <a:gd name="connsiteY104" fmla="*/ 976238 h 1421452"/>
              <a:gd name="connsiteX105" fmla="*/ 1205298 w 1707091"/>
              <a:gd name="connsiteY105" fmla="*/ 955096 h 1421452"/>
              <a:gd name="connsiteX106" fmla="*/ 1497907 w 1707091"/>
              <a:gd name="connsiteY106" fmla="*/ 766067 h 1421452"/>
              <a:gd name="connsiteX107" fmla="*/ 1497907 w 1707091"/>
              <a:gd name="connsiteY107" fmla="*/ 225094 h 1421452"/>
              <a:gd name="connsiteX108" fmla="*/ 1317361 w 1707091"/>
              <a:gd name="connsiteY108" fmla="*/ 44770 h 1421452"/>
              <a:gd name="connsiteX109" fmla="*/ 318757 w 1707091"/>
              <a:gd name="connsiteY109" fmla="*/ 44770 h 1421452"/>
              <a:gd name="connsiteX110" fmla="*/ 234087 w 1707091"/>
              <a:gd name="connsiteY110" fmla="*/ 129336 h 1421452"/>
              <a:gd name="connsiteX111" fmla="*/ 234087 w 1707091"/>
              <a:gd name="connsiteY111" fmla="*/ 1140395 h 1421452"/>
              <a:gd name="connsiteX112" fmla="*/ 877826 w 1707091"/>
              <a:gd name="connsiteY112" fmla="*/ 1140395 h 1421452"/>
              <a:gd name="connsiteX113" fmla="*/ 947554 w 1707091"/>
              <a:gd name="connsiteY113" fmla="*/ 1210038 h 1421452"/>
              <a:gd name="connsiteX114" fmla="*/ 947554 w 1707091"/>
              <a:gd name="connsiteY114" fmla="*/ 1304553 h 1421452"/>
              <a:gd name="connsiteX115" fmla="*/ 1021017 w 1707091"/>
              <a:gd name="connsiteY115" fmla="*/ 1377926 h 1421452"/>
              <a:gd name="connsiteX116" fmla="*/ 1093235 w 1707091"/>
              <a:gd name="connsiteY116" fmla="*/ 1304553 h 1421452"/>
              <a:gd name="connsiteX117" fmla="*/ 1093235 w 1707091"/>
              <a:gd name="connsiteY117" fmla="*/ 1162780 h 1421452"/>
              <a:gd name="connsiteX118" fmla="*/ 1093235 w 1707091"/>
              <a:gd name="connsiteY118" fmla="*/ 677770 h 1421452"/>
              <a:gd name="connsiteX119" fmla="*/ 1093235 w 1707091"/>
              <a:gd name="connsiteY119" fmla="*/ 246236 h 1421452"/>
              <a:gd name="connsiteX120" fmla="*/ 1093235 w 1707091"/>
              <a:gd name="connsiteY120" fmla="*/ 225094 h 1421452"/>
              <a:gd name="connsiteX121" fmla="*/ 1184131 w 1707091"/>
              <a:gd name="connsiteY121" fmla="*/ 44770 h 1421452"/>
              <a:gd name="connsiteX122" fmla="*/ 1062107 w 1707091"/>
              <a:gd name="connsiteY122" fmla="*/ 44770 h 1421452"/>
              <a:gd name="connsiteX123" fmla="*/ 972457 w 1707091"/>
              <a:gd name="connsiteY123" fmla="*/ 44770 h 1421452"/>
              <a:gd name="connsiteX124" fmla="*/ 318757 w 1707091"/>
              <a:gd name="connsiteY124" fmla="*/ 0 h 1421452"/>
              <a:gd name="connsiteX125" fmla="*/ 972457 w 1707091"/>
              <a:gd name="connsiteY125" fmla="*/ 0 h 1421452"/>
              <a:gd name="connsiteX126" fmla="*/ 1062107 w 1707091"/>
              <a:gd name="connsiteY126" fmla="*/ 0 h 1421452"/>
              <a:gd name="connsiteX127" fmla="*/ 1313626 w 1707091"/>
              <a:gd name="connsiteY127" fmla="*/ 0 h 1421452"/>
              <a:gd name="connsiteX128" fmla="*/ 1317361 w 1707091"/>
              <a:gd name="connsiteY128" fmla="*/ 0 h 1421452"/>
              <a:gd name="connsiteX129" fmla="*/ 1542732 w 1707091"/>
              <a:gd name="connsiteY129" fmla="*/ 225094 h 1421452"/>
              <a:gd name="connsiteX130" fmla="*/ 1542732 w 1707091"/>
              <a:gd name="connsiteY130" fmla="*/ 465112 h 1421452"/>
              <a:gd name="connsiteX131" fmla="*/ 1672227 w 1707091"/>
              <a:gd name="connsiteY131" fmla="*/ 639218 h 1421452"/>
              <a:gd name="connsiteX132" fmla="*/ 1707091 w 1707091"/>
              <a:gd name="connsiteY132" fmla="*/ 713835 h 1421452"/>
              <a:gd name="connsiteX133" fmla="*/ 1707091 w 1707091"/>
              <a:gd name="connsiteY133" fmla="*/ 1168999 h 1421452"/>
              <a:gd name="connsiteX134" fmla="*/ 1609970 w 1707091"/>
              <a:gd name="connsiteY134" fmla="*/ 1267244 h 1421452"/>
              <a:gd name="connsiteX135" fmla="*/ 1138061 w 1707091"/>
              <a:gd name="connsiteY135" fmla="*/ 1267244 h 1421452"/>
              <a:gd name="connsiteX136" fmla="*/ 1138061 w 1707091"/>
              <a:gd name="connsiteY136" fmla="*/ 1304553 h 1421452"/>
              <a:gd name="connsiteX137" fmla="*/ 1021017 w 1707091"/>
              <a:gd name="connsiteY137" fmla="*/ 1421452 h 1421452"/>
              <a:gd name="connsiteX138" fmla="*/ 134475 w 1707091"/>
              <a:gd name="connsiteY138" fmla="*/ 1421452 h 1421452"/>
              <a:gd name="connsiteX139" fmla="*/ 0 w 1707091"/>
              <a:gd name="connsiteY139" fmla="*/ 1287142 h 1421452"/>
              <a:gd name="connsiteX140" fmla="*/ 0 w 1707091"/>
              <a:gd name="connsiteY140" fmla="*/ 1210038 h 1421452"/>
              <a:gd name="connsiteX141" fmla="*/ 68483 w 1707091"/>
              <a:gd name="connsiteY141" fmla="*/ 1140395 h 1421452"/>
              <a:gd name="connsiteX142" fmla="*/ 189262 w 1707091"/>
              <a:gd name="connsiteY142" fmla="*/ 1140395 h 1421452"/>
              <a:gd name="connsiteX143" fmla="*/ 189262 w 1707091"/>
              <a:gd name="connsiteY143" fmla="*/ 129336 h 1421452"/>
              <a:gd name="connsiteX144" fmla="*/ 318757 w 1707091"/>
              <a:gd name="connsiteY144" fmla="*/ 0 h 142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707091" h="1421452">
                <a:moveTo>
                  <a:pt x="68483" y="1185165"/>
                </a:moveTo>
                <a:cubicBezTo>
                  <a:pt x="54786" y="1185165"/>
                  <a:pt x="44825" y="1196358"/>
                  <a:pt x="44825" y="1210038"/>
                </a:cubicBezTo>
                <a:lnTo>
                  <a:pt x="44825" y="1287142"/>
                </a:lnTo>
                <a:cubicBezTo>
                  <a:pt x="44825" y="1338130"/>
                  <a:pt x="84670" y="1377926"/>
                  <a:pt x="134475" y="1377926"/>
                </a:cubicBezTo>
                <a:lnTo>
                  <a:pt x="928877" y="1377926"/>
                </a:lnTo>
                <a:cubicBezTo>
                  <a:pt x="912690" y="1358028"/>
                  <a:pt x="902729" y="1331912"/>
                  <a:pt x="902729" y="1304553"/>
                </a:cubicBezTo>
                <a:lnTo>
                  <a:pt x="902729" y="1210038"/>
                </a:lnTo>
                <a:cubicBezTo>
                  <a:pt x="902729" y="1196358"/>
                  <a:pt x="891522" y="1185165"/>
                  <a:pt x="877826" y="1185165"/>
                </a:cubicBezTo>
                <a:close/>
                <a:moveTo>
                  <a:pt x="356278" y="1049169"/>
                </a:moveTo>
                <a:lnTo>
                  <a:pt x="827724" y="1049169"/>
                </a:lnTo>
                <a:cubicBezTo>
                  <a:pt x="840196" y="1049169"/>
                  <a:pt x="850174" y="1057483"/>
                  <a:pt x="850174" y="1069359"/>
                </a:cubicBezTo>
                <a:cubicBezTo>
                  <a:pt x="850174" y="1082424"/>
                  <a:pt x="840196" y="1091925"/>
                  <a:pt x="827724" y="1091925"/>
                </a:cubicBezTo>
                <a:lnTo>
                  <a:pt x="356278" y="1091925"/>
                </a:lnTo>
                <a:cubicBezTo>
                  <a:pt x="345053" y="1091925"/>
                  <a:pt x="335075" y="1082424"/>
                  <a:pt x="335075" y="1069359"/>
                </a:cubicBezTo>
                <a:cubicBezTo>
                  <a:pt x="335075" y="1057483"/>
                  <a:pt x="345053" y="1049169"/>
                  <a:pt x="356278" y="1049169"/>
                </a:cubicBezTo>
                <a:close/>
                <a:moveTo>
                  <a:pt x="356296" y="955789"/>
                </a:moveTo>
                <a:lnTo>
                  <a:pt x="970518" y="955789"/>
                </a:lnTo>
                <a:cubicBezTo>
                  <a:pt x="983002" y="955789"/>
                  <a:pt x="992990" y="965290"/>
                  <a:pt x="992990" y="978355"/>
                </a:cubicBezTo>
                <a:cubicBezTo>
                  <a:pt x="992990" y="989044"/>
                  <a:pt x="983002" y="998545"/>
                  <a:pt x="970518" y="998545"/>
                </a:cubicBezTo>
                <a:lnTo>
                  <a:pt x="356296" y="998545"/>
                </a:lnTo>
                <a:cubicBezTo>
                  <a:pt x="345060" y="998545"/>
                  <a:pt x="335073" y="989044"/>
                  <a:pt x="335073" y="978355"/>
                </a:cubicBezTo>
                <a:cubicBezTo>
                  <a:pt x="335073" y="965290"/>
                  <a:pt x="345060" y="955789"/>
                  <a:pt x="356296" y="955789"/>
                </a:cubicBezTo>
                <a:close/>
                <a:moveTo>
                  <a:pt x="1663511" y="712591"/>
                </a:moveTo>
                <a:lnTo>
                  <a:pt x="1276271" y="962558"/>
                </a:lnTo>
                <a:lnTo>
                  <a:pt x="1519074" y="1099356"/>
                </a:lnTo>
                <a:cubicBezTo>
                  <a:pt x="1530281" y="1105574"/>
                  <a:pt x="1534016" y="1119254"/>
                  <a:pt x="1527790" y="1130446"/>
                </a:cubicBezTo>
                <a:cubicBezTo>
                  <a:pt x="1524055" y="1136665"/>
                  <a:pt x="1515339" y="1141639"/>
                  <a:pt x="1507868" y="1141639"/>
                </a:cubicBezTo>
                <a:cubicBezTo>
                  <a:pt x="1504133" y="1141639"/>
                  <a:pt x="1500397" y="1140395"/>
                  <a:pt x="1497907" y="1137908"/>
                </a:cubicBezTo>
                <a:lnTo>
                  <a:pt x="1232691" y="989918"/>
                </a:lnTo>
                <a:lnTo>
                  <a:pt x="1228956" y="992405"/>
                </a:lnTo>
                <a:cubicBezTo>
                  <a:pt x="1201563" y="1011059"/>
                  <a:pt x="1170434" y="1019764"/>
                  <a:pt x="1138061" y="1019764"/>
                </a:cubicBezTo>
                <a:lnTo>
                  <a:pt x="1138061" y="1162780"/>
                </a:lnTo>
                <a:lnTo>
                  <a:pt x="1138061" y="1222474"/>
                </a:lnTo>
                <a:lnTo>
                  <a:pt x="1609970" y="1222474"/>
                </a:lnTo>
                <a:cubicBezTo>
                  <a:pt x="1638608" y="1222474"/>
                  <a:pt x="1663511" y="1198845"/>
                  <a:pt x="1663511" y="1168999"/>
                </a:cubicBezTo>
                <a:lnTo>
                  <a:pt x="1663511" y="713835"/>
                </a:lnTo>
                <a:close/>
                <a:moveTo>
                  <a:pt x="1542732" y="660360"/>
                </a:moveTo>
                <a:lnTo>
                  <a:pt x="1542732" y="738707"/>
                </a:lnTo>
                <a:lnTo>
                  <a:pt x="1643589" y="672796"/>
                </a:lnTo>
                <a:cubicBezTo>
                  <a:pt x="1633627" y="665334"/>
                  <a:pt x="1622421" y="660360"/>
                  <a:pt x="1609970" y="660360"/>
                </a:cubicBezTo>
                <a:close/>
                <a:moveTo>
                  <a:pt x="908097" y="621372"/>
                </a:moveTo>
                <a:lnTo>
                  <a:pt x="762032" y="750231"/>
                </a:lnTo>
                <a:cubicBezTo>
                  <a:pt x="717089" y="788641"/>
                  <a:pt x="652171" y="793597"/>
                  <a:pt x="603483" y="761382"/>
                </a:cubicBezTo>
                <a:cubicBezTo>
                  <a:pt x="569776" y="737841"/>
                  <a:pt x="523584" y="742797"/>
                  <a:pt x="496119" y="772534"/>
                </a:cubicBezTo>
                <a:lnTo>
                  <a:pt x="409978" y="860505"/>
                </a:lnTo>
                <a:lnTo>
                  <a:pt x="935562" y="860505"/>
                </a:lnTo>
                <a:cubicBezTo>
                  <a:pt x="943053" y="860505"/>
                  <a:pt x="949295" y="854310"/>
                  <a:pt x="949295" y="846875"/>
                </a:cubicBezTo>
                <a:lnTo>
                  <a:pt x="949295" y="635001"/>
                </a:lnTo>
                <a:cubicBezTo>
                  <a:pt x="949295" y="626328"/>
                  <a:pt x="943053" y="621372"/>
                  <a:pt x="935562" y="621372"/>
                </a:cubicBezTo>
                <a:close/>
                <a:moveTo>
                  <a:pt x="392500" y="621372"/>
                </a:moveTo>
                <a:cubicBezTo>
                  <a:pt x="385010" y="621372"/>
                  <a:pt x="378768" y="626328"/>
                  <a:pt x="378768" y="635001"/>
                </a:cubicBezTo>
                <a:lnTo>
                  <a:pt x="378768" y="827051"/>
                </a:lnTo>
                <a:lnTo>
                  <a:pt x="463660" y="741558"/>
                </a:lnTo>
                <a:cubicBezTo>
                  <a:pt x="507355" y="696953"/>
                  <a:pt x="577266" y="689518"/>
                  <a:pt x="628451" y="722972"/>
                </a:cubicBezTo>
                <a:cubicBezTo>
                  <a:pt x="660910" y="745275"/>
                  <a:pt x="702108" y="741558"/>
                  <a:pt x="732070" y="716777"/>
                </a:cubicBezTo>
                <a:lnTo>
                  <a:pt x="840683" y="621372"/>
                </a:lnTo>
                <a:close/>
                <a:moveTo>
                  <a:pt x="392500" y="576767"/>
                </a:moveTo>
                <a:lnTo>
                  <a:pt x="935562" y="576767"/>
                </a:lnTo>
                <a:cubicBezTo>
                  <a:pt x="966773" y="576767"/>
                  <a:pt x="992990" y="602786"/>
                  <a:pt x="992990" y="635001"/>
                </a:cubicBezTo>
                <a:lnTo>
                  <a:pt x="992990" y="846875"/>
                </a:lnTo>
                <a:cubicBezTo>
                  <a:pt x="992990" y="879090"/>
                  <a:pt x="966773" y="905110"/>
                  <a:pt x="935562" y="905110"/>
                </a:cubicBezTo>
                <a:lnTo>
                  <a:pt x="392500" y="905110"/>
                </a:lnTo>
                <a:cubicBezTo>
                  <a:pt x="377519" y="905110"/>
                  <a:pt x="362538" y="897676"/>
                  <a:pt x="351302" y="887763"/>
                </a:cubicBezTo>
                <a:cubicBezTo>
                  <a:pt x="341315" y="876612"/>
                  <a:pt x="335073" y="862983"/>
                  <a:pt x="335073" y="846875"/>
                </a:cubicBezTo>
                <a:lnTo>
                  <a:pt x="335073" y="635001"/>
                </a:lnTo>
                <a:cubicBezTo>
                  <a:pt x="335073" y="602786"/>
                  <a:pt x="361290" y="576767"/>
                  <a:pt x="392500" y="576767"/>
                </a:cubicBezTo>
                <a:close/>
                <a:moveTo>
                  <a:pt x="1542732" y="539729"/>
                </a:moveTo>
                <a:lnTo>
                  <a:pt x="1542732" y="615589"/>
                </a:lnTo>
                <a:lnTo>
                  <a:pt x="1600009" y="615589"/>
                </a:lnTo>
                <a:close/>
                <a:moveTo>
                  <a:pt x="356296" y="477893"/>
                </a:moveTo>
                <a:lnTo>
                  <a:pt x="970518" y="477893"/>
                </a:lnTo>
                <a:cubicBezTo>
                  <a:pt x="983002" y="477893"/>
                  <a:pt x="992990" y="488582"/>
                  <a:pt x="992990" y="499271"/>
                </a:cubicBezTo>
                <a:cubicBezTo>
                  <a:pt x="992990" y="511148"/>
                  <a:pt x="983002" y="520649"/>
                  <a:pt x="970518" y="520649"/>
                </a:cubicBezTo>
                <a:lnTo>
                  <a:pt x="356296" y="520649"/>
                </a:lnTo>
                <a:cubicBezTo>
                  <a:pt x="345060" y="520649"/>
                  <a:pt x="335073" y="511148"/>
                  <a:pt x="335073" y="499271"/>
                </a:cubicBezTo>
                <a:cubicBezTo>
                  <a:pt x="335073" y="488582"/>
                  <a:pt x="345060" y="477893"/>
                  <a:pt x="356296" y="477893"/>
                </a:cubicBezTo>
                <a:close/>
                <a:moveTo>
                  <a:pt x="356184" y="384513"/>
                </a:moveTo>
                <a:lnTo>
                  <a:pt x="635574" y="384513"/>
                </a:lnTo>
                <a:cubicBezTo>
                  <a:pt x="647991" y="384513"/>
                  <a:pt x="657925" y="394278"/>
                  <a:pt x="657925" y="406485"/>
                </a:cubicBezTo>
                <a:cubicBezTo>
                  <a:pt x="657925" y="418691"/>
                  <a:pt x="647991" y="427236"/>
                  <a:pt x="635574" y="427236"/>
                </a:cubicBezTo>
                <a:lnTo>
                  <a:pt x="356184" y="427236"/>
                </a:lnTo>
                <a:cubicBezTo>
                  <a:pt x="345009" y="427236"/>
                  <a:pt x="335075" y="418691"/>
                  <a:pt x="335075" y="406485"/>
                </a:cubicBezTo>
                <a:cubicBezTo>
                  <a:pt x="335075" y="394278"/>
                  <a:pt x="345009" y="384513"/>
                  <a:pt x="356184" y="384513"/>
                </a:cubicBezTo>
                <a:close/>
                <a:moveTo>
                  <a:pt x="382513" y="192545"/>
                </a:moveTo>
                <a:cubicBezTo>
                  <a:pt x="380016" y="192545"/>
                  <a:pt x="378768" y="193774"/>
                  <a:pt x="378768" y="195003"/>
                </a:cubicBezTo>
                <a:lnTo>
                  <a:pt x="378768" y="285927"/>
                </a:lnTo>
                <a:cubicBezTo>
                  <a:pt x="378768" y="287155"/>
                  <a:pt x="380016" y="289613"/>
                  <a:pt x="382513" y="289613"/>
                </a:cubicBezTo>
                <a:lnTo>
                  <a:pt x="945550" y="289613"/>
                </a:lnTo>
                <a:cubicBezTo>
                  <a:pt x="946798" y="289613"/>
                  <a:pt x="949295" y="287155"/>
                  <a:pt x="949295" y="285927"/>
                </a:cubicBezTo>
                <a:lnTo>
                  <a:pt x="949295" y="195003"/>
                </a:lnTo>
                <a:cubicBezTo>
                  <a:pt x="949295" y="193774"/>
                  <a:pt x="946798" y="192545"/>
                  <a:pt x="945550" y="192545"/>
                </a:cubicBezTo>
                <a:close/>
                <a:moveTo>
                  <a:pt x="382513" y="148312"/>
                </a:moveTo>
                <a:lnTo>
                  <a:pt x="945550" y="148312"/>
                </a:lnTo>
                <a:cubicBezTo>
                  <a:pt x="971766" y="148312"/>
                  <a:pt x="992990" y="169200"/>
                  <a:pt x="992990" y="195003"/>
                </a:cubicBezTo>
                <a:lnTo>
                  <a:pt x="992990" y="285927"/>
                </a:lnTo>
                <a:cubicBezTo>
                  <a:pt x="992990" y="312958"/>
                  <a:pt x="971766" y="333846"/>
                  <a:pt x="945550" y="333846"/>
                </a:cubicBezTo>
                <a:lnTo>
                  <a:pt x="382513" y="333846"/>
                </a:lnTo>
                <a:cubicBezTo>
                  <a:pt x="356296" y="333846"/>
                  <a:pt x="335073" y="312958"/>
                  <a:pt x="335073" y="285927"/>
                </a:cubicBezTo>
                <a:lnTo>
                  <a:pt x="335073" y="195003"/>
                </a:lnTo>
                <a:cubicBezTo>
                  <a:pt x="335073" y="169200"/>
                  <a:pt x="356296" y="148312"/>
                  <a:pt x="382513" y="148312"/>
                </a:cubicBezTo>
                <a:close/>
                <a:moveTo>
                  <a:pt x="1317361" y="44770"/>
                </a:moveTo>
                <a:cubicBezTo>
                  <a:pt x="1218995" y="44770"/>
                  <a:pt x="1138061" y="125605"/>
                  <a:pt x="1138061" y="225094"/>
                </a:cubicBezTo>
                <a:lnTo>
                  <a:pt x="1138061" y="246236"/>
                </a:lnTo>
                <a:lnTo>
                  <a:pt x="1138061" y="677770"/>
                </a:lnTo>
                <a:lnTo>
                  <a:pt x="1138061" y="976238"/>
                </a:lnTo>
                <a:cubicBezTo>
                  <a:pt x="1161718" y="974994"/>
                  <a:pt x="1184131" y="967533"/>
                  <a:pt x="1205298" y="955096"/>
                </a:cubicBezTo>
                <a:lnTo>
                  <a:pt x="1497907" y="766067"/>
                </a:lnTo>
                <a:lnTo>
                  <a:pt x="1497907" y="225094"/>
                </a:lnTo>
                <a:cubicBezTo>
                  <a:pt x="1497907" y="125605"/>
                  <a:pt x="1416973" y="44770"/>
                  <a:pt x="1317361" y="44770"/>
                </a:cubicBezTo>
                <a:close/>
                <a:moveTo>
                  <a:pt x="318757" y="44770"/>
                </a:moveTo>
                <a:cubicBezTo>
                  <a:pt x="272686" y="44770"/>
                  <a:pt x="234087" y="83322"/>
                  <a:pt x="234087" y="129336"/>
                </a:cubicBezTo>
                <a:lnTo>
                  <a:pt x="234087" y="1140395"/>
                </a:lnTo>
                <a:lnTo>
                  <a:pt x="877826" y="1140395"/>
                </a:lnTo>
                <a:cubicBezTo>
                  <a:pt x="916425" y="1140395"/>
                  <a:pt x="947554" y="1171486"/>
                  <a:pt x="947554" y="1210038"/>
                </a:cubicBezTo>
                <a:lnTo>
                  <a:pt x="947554" y="1304553"/>
                </a:lnTo>
                <a:cubicBezTo>
                  <a:pt x="947554" y="1345592"/>
                  <a:pt x="979927" y="1377926"/>
                  <a:pt x="1021017" y="1377926"/>
                </a:cubicBezTo>
                <a:cubicBezTo>
                  <a:pt x="1060862" y="1377926"/>
                  <a:pt x="1093235" y="1345592"/>
                  <a:pt x="1093235" y="1304553"/>
                </a:cubicBezTo>
                <a:lnTo>
                  <a:pt x="1093235" y="1162780"/>
                </a:lnTo>
                <a:lnTo>
                  <a:pt x="1093235" y="677770"/>
                </a:lnTo>
                <a:lnTo>
                  <a:pt x="1093235" y="246236"/>
                </a:lnTo>
                <a:lnTo>
                  <a:pt x="1093235" y="225094"/>
                </a:lnTo>
                <a:cubicBezTo>
                  <a:pt x="1093235" y="151721"/>
                  <a:pt x="1129345" y="85809"/>
                  <a:pt x="1184131" y="44770"/>
                </a:cubicBezTo>
                <a:lnTo>
                  <a:pt x="1062107" y="44770"/>
                </a:lnTo>
                <a:lnTo>
                  <a:pt x="972457" y="44770"/>
                </a:lnTo>
                <a:close/>
                <a:moveTo>
                  <a:pt x="318757" y="0"/>
                </a:moveTo>
                <a:lnTo>
                  <a:pt x="972457" y="0"/>
                </a:lnTo>
                <a:lnTo>
                  <a:pt x="1062107" y="0"/>
                </a:lnTo>
                <a:lnTo>
                  <a:pt x="1313626" y="0"/>
                </a:lnTo>
                <a:cubicBezTo>
                  <a:pt x="1314871" y="0"/>
                  <a:pt x="1316116" y="0"/>
                  <a:pt x="1317361" y="0"/>
                </a:cubicBezTo>
                <a:cubicBezTo>
                  <a:pt x="1440630" y="0"/>
                  <a:pt x="1542732" y="100733"/>
                  <a:pt x="1542732" y="225094"/>
                </a:cubicBezTo>
                <a:lnTo>
                  <a:pt x="1542732" y="465112"/>
                </a:lnTo>
                <a:lnTo>
                  <a:pt x="1672227" y="639218"/>
                </a:lnTo>
                <a:cubicBezTo>
                  <a:pt x="1693394" y="656629"/>
                  <a:pt x="1707091" y="683988"/>
                  <a:pt x="1707091" y="713835"/>
                </a:cubicBezTo>
                <a:lnTo>
                  <a:pt x="1707091" y="1168999"/>
                </a:lnTo>
                <a:cubicBezTo>
                  <a:pt x="1707091" y="1222474"/>
                  <a:pt x="1663511" y="1267244"/>
                  <a:pt x="1609970" y="1267244"/>
                </a:cubicBezTo>
                <a:lnTo>
                  <a:pt x="1138061" y="1267244"/>
                </a:lnTo>
                <a:lnTo>
                  <a:pt x="1138061" y="1304553"/>
                </a:lnTo>
                <a:cubicBezTo>
                  <a:pt x="1138061" y="1369221"/>
                  <a:pt x="1085765" y="1421452"/>
                  <a:pt x="1021017" y="1421452"/>
                </a:cubicBezTo>
                <a:lnTo>
                  <a:pt x="134475" y="1421452"/>
                </a:lnTo>
                <a:cubicBezTo>
                  <a:pt x="61012" y="1421452"/>
                  <a:pt x="0" y="1361759"/>
                  <a:pt x="0" y="1287142"/>
                </a:cubicBezTo>
                <a:lnTo>
                  <a:pt x="0" y="1210038"/>
                </a:lnTo>
                <a:cubicBezTo>
                  <a:pt x="0" y="1171486"/>
                  <a:pt x="31129" y="1140395"/>
                  <a:pt x="68483" y="1140395"/>
                </a:cubicBezTo>
                <a:lnTo>
                  <a:pt x="189262" y="1140395"/>
                </a:lnTo>
                <a:lnTo>
                  <a:pt x="189262" y="129336"/>
                </a:lnTo>
                <a:cubicBezTo>
                  <a:pt x="189262" y="58450"/>
                  <a:pt x="247783" y="0"/>
                  <a:pt x="3187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52">
            <a:extLst>
              <a:ext uri="{FF2B5EF4-FFF2-40B4-BE49-F238E27FC236}">
                <a16:creationId xmlns:a16="http://schemas.microsoft.com/office/drawing/2014/main" id="{BABF7145-51F6-7643-9A56-72205094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5873" y="5946156"/>
            <a:ext cx="4312039" cy="4312042"/>
          </a:xfrm>
          <a:custGeom>
            <a:avLst/>
            <a:gdLst>
              <a:gd name="T0" fmla="*/ 1513 w 3462"/>
              <a:gd name="T1" fmla="*/ 3340 h 3460"/>
              <a:gd name="T2" fmla="*/ 120 w 3462"/>
              <a:gd name="T3" fmla="*/ 1946 h 3460"/>
              <a:gd name="T4" fmla="*/ 120 w 3462"/>
              <a:gd name="T5" fmla="*/ 1946 h 3460"/>
              <a:gd name="T6" fmla="*/ 120 w 3462"/>
              <a:gd name="T7" fmla="*/ 1512 h 3460"/>
              <a:gd name="T8" fmla="*/ 1513 w 3462"/>
              <a:gd name="T9" fmla="*/ 120 h 3460"/>
              <a:gd name="T10" fmla="*/ 1513 w 3462"/>
              <a:gd name="T11" fmla="*/ 120 h 3460"/>
              <a:gd name="T12" fmla="*/ 1948 w 3462"/>
              <a:gd name="T13" fmla="*/ 120 h 3460"/>
              <a:gd name="T14" fmla="*/ 3341 w 3462"/>
              <a:gd name="T15" fmla="*/ 1512 h 3460"/>
              <a:gd name="T16" fmla="*/ 3341 w 3462"/>
              <a:gd name="T17" fmla="*/ 1512 h 3460"/>
              <a:gd name="T18" fmla="*/ 3341 w 3462"/>
              <a:gd name="T19" fmla="*/ 1946 h 3460"/>
              <a:gd name="T20" fmla="*/ 1948 w 3462"/>
              <a:gd name="T21" fmla="*/ 3340 h 3460"/>
              <a:gd name="T22" fmla="*/ 1948 w 3462"/>
              <a:gd name="T23" fmla="*/ 3340 h 3460"/>
              <a:gd name="T24" fmla="*/ 1513 w 3462"/>
              <a:gd name="T25" fmla="*/ 3340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2" h="3460">
                <a:moveTo>
                  <a:pt x="1513" y="3340"/>
                </a:moveTo>
                <a:lnTo>
                  <a:pt x="120" y="1946"/>
                </a:lnTo>
                <a:lnTo>
                  <a:pt x="120" y="1946"/>
                </a:lnTo>
                <a:cubicBezTo>
                  <a:pt x="0" y="1826"/>
                  <a:pt x="0" y="1632"/>
                  <a:pt x="120" y="1512"/>
                </a:cubicBezTo>
                <a:lnTo>
                  <a:pt x="1513" y="120"/>
                </a:lnTo>
                <a:lnTo>
                  <a:pt x="1513" y="120"/>
                </a:lnTo>
                <a:cubicBezTo>
                  <a:pt x="1633" y="0"/>
                  <a:pt x="1828" y="0"/>
                  <a:pt x="1948" y="120"/>
                </a:cubicBezTo>
                <a:lnTo>
                  <a:pt x="3341" y="1512"/>
                </a:lnTo>
                <a:lnTo>
                  <a:pt x="3341" y="1512"/>
                </a:lnTo>
                <a:cubicBezTo>
                  <a:pt x="3461" y="1632"/>
                  <a:pt x="3461" y="1826"/>
                  <a:pt x="3341" y="1946"/>
                </a:cubicBezTo>
                <a:lnTo>
                  <a:pt x="1948" y="3340"/>
                </a:lnTo>
                <a:lnTo>
                  <a:pt x="1948" y="3340"/>
                </a:lnTo>
                <a:cubicBezTo>
                  <a:pt x="1828" y="3459"/>
                  <a:pt x="1633" y="3459"/>
                  <a:pt x="1513" y="3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3">
            <a:extLst>
              <a:ext uri="{FF2B5EF4-FFF2-40B4-BE49-F238E27FC236}">
                <a16:creationId xmlns:a16="http://schemas.microsoft.com/office/drawing/2014/main" id="{FFE8CE52-D2A5-0F4B-8FD8-D9DBC84E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351" y="4858535"/>
            <a:ext cx="4279084" cy="8294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61">
            <a:extLst>
              <a:ext uri="{FF2B5EF4-FFF2-40B4-BE49-F238E27FC236}">
                <a16:creationId xmlns:a16="http://schemas.microsoft.com/office/drawing/2014/main" id="{61A70607-91AC-6A4E-966E-7EBED5B8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129" y="6149402"/>
            <a:ext cx="3927530" cy="2032427"/>
          </a:xfrm>
          <a:custGeom>
            <a:avLst/>
            <a:gdLst>
              <a:gd name="T0" fmla="*/ 1726 w 3154"/>
              <a:gd name="T1" fmla="*/ 83 h 1630"/>
              <a:gd name="T2" fmla="*/ 1726 w 3154"/>
              <a:gd name="T3" fmla="*/ 83 h 1630"/>
              <a:gd name="T4" fmla="*/ 1427 w 3154"/>
              <a:gd name="T5" fmla="*/ 83 h 1630"/>
              <a:gd name="T6" fmla="*/ 83 w 3154"/>
              <a:gd name="T7" fmla="*/ 1428 h 1630"/>
              <a:gd name="T8" fmla="*/ 83 w 3154"/>
              <a:gd name="T9" fmla="*/ 1428 h 1630"/>
              <a:gd name="T10" fmla="*/ 35 w 3154"/>
              <a:gd name="T11" fmla="*/ 1491 h 1630"/>
              <a:gd name="T12" fmla="*/ 35 w 3154"/>
              <a:gd name="T13" fmla="*/ 1491 h 1630"/>
              <a:gd name="T14" fmla="*/ 117 w 3154"/>
              <a:gd name="T15" fmla="*/ 1629 h 1630"/>
              <a:gd name="T16" fmla="*/ 3037 w 3154"/>
              <a:gd name="T17" fmla="*/ 1629 h 1630"/>
              <a:gd name="T18" fmla="*/ 3037 w 3154"/>
              <a:gd name="T19" fmla="*/ 1629 h 1630"/>
              <a:gd name="T20" fmla="*/ 3118 w 3154"/>
              <a:gd name="T21" fmla="*/ 1491 h 1630"/>
              <a:gd name="T22" fmla="*/ 3118 w 3154"/>
              <a:gd name="T23" fmla="*/ 1491 h 1630"/>
              <a:gd name="T24" fmla="*/ 3071 w 3154"/>
              <a:gd name="T25" fmla="*/ 1428 h 1630"/>
              <a:gd name="T26" fmla="*/ 1726 w 3154"/>
              <a:gd name="T27" fmla="*/ 83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54" h="1630">
                <a:moveTo>
                  <a:pt x="1726" y="83"/>
                </a:moveTo>
                <a:lnTo>
                  <a:pt x="1726" y="83"/>
                </a:lnTo>
                <a:cubicBezTo>
                  <a:pt x="1644" y="0"/>
                  <a:pt x="1510" y="0"/>
                  <a:pt x="1427" y="83"/>
                </a:cubicBezTo>
                <a:lnTo>
                  <a:pt x="83" y="1428"/>
                </a:lnTo>
                <a:lnTo>
                  <a:pt x="83" y="1428"/>
                </a:lnTo>
                <a:cubicBezTo>
                  <a:pt x="63" y="1446"/>
                  <a:pt x="48" y="1468"/>
                  <a:pt x="35" y="1491"/>
                </a:cubicBezTo>
                <a:lnTo>
                  <a:pt x="35" y="1491"/>
                </a:lnTo>
                <a:cubicBezTo>
                  <a:pt x="0" y="1552"/>
                  <a:pt x="46" y="1629"/>
                  <a:pt x="117" y="1629"/>
                </a:cubicBezTo>
                <a:lnTo>
                  <a:pt x="3037" y="1629"/>
                </a:lnTo>
                <a:lnTo>
                  <a:pt x="3037" y="1629"/>
                </a:lnTo>
                <a:cubicBezTo>
                  <a:pt x="3108" y="1629"/>
                  <a:pt x="3153" y="1552"/>
                  <a:pt x="3118" y="1491"/>
                </a:cubicBezTo>
                <a:lnTo>
                  <a:pt x="3118" y="1491"/>
                </a:lnTo>
                <a:cubicBezTo>
                  <a:pt x="3106" y="1468"/>
                  <a:pt x="3090" y="1446"/>
                  <a:pt x="3071" y="1428"/>
                </a:cubicBezTo>
                <a:lnTo>
                  <a:pt x="1726" y="83"/>
                </a:ln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B114231-815C-754D-BE86-AAEE5D23A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23" y="7143641"/>
            <a:ext cx="1712583" cy="1712583"/>
          </a:xfrm>
          <a:custGeom>
            <a:avLst/>
            <a:gdLst>
              <a:gd name="connsiteX0" fmla="*/ 1228619 w 1712583"/>
              <a:gd name="connsiteY0" fmla="*/ 1370814 h 1712583"/>
              <a:gd name="connsiteX1" fmla="*/ 1120101 w 1712583"/>
              <a:gd name="connsiteY1" fmla="*/ 1479332 h 1712583"/>
              <a:gd name="connsiteX2" fmla="*/ 1120101 w 1712583"/>
              <a:gd name="connsiteY2" fmla="*/ 1606560 h 1712583"/>
              <a:gd name="connsiteX3" fmla="*/ 1120101 w 1712583"/>
              <a:gd name="connsiteY3" fmla="*/ 1609054 h 1712583"/>
              <a:gd name="connsiteX4" fmla="*/ 1165005 w 1712583"/>
              <a:gd name="connsiteY4" fmla="*/ 1634001 h 1712583"/>
              <a:gd name="connsiteX5" fmla="*/ 1165005 w 1712583"/>
              <a:gd name="connsiteY5" fmla="*/ 1531720 h 1712583"/>
              <a:gd name="connsiteX6" fmla="*/ 1186210 w 1712583"/>
              <a:gd name="connsiteY6" fmla="*/ 1509268 h 1712583"/>
              <a:gd name="connsiteX7" fmla="*/ 1209909 w 1712583"/>
              <a:gd name="connsiteY7" fmla="*/ 1531720 h 1712583"/>
              <a:gd name="connsiteX8" fmla="*/ 1209909 w 1712583"/>
              <a:gd name="connsiteY8" fmla="*/ 1646474 h 1712583"/>
              <a:gd name="connsiteX9" fmla="*/ 1208662 w 1712583"/>
              <a:gd name="connsiteY9" fmla="*/ 1651464 h 1712583"/>
              <a:gd name="connsiteX10" fmla="*/ 1314685 w 1712583"/>
              <a:gd name="connsiteY10" fmla="*/ 1667679 h 1712583"/>
              <a:gd name="connsiteX11" fmla="*/ 1419460 w 1712583"/>
              <a:gd name="connsiteY11" fmla="*/ 1652711 h 1712583"/>
              <a:gd name="connsiteX12" fmla="*/ 1419460 w 1712583"/>
              <a:gd name="connsiteY12" fmla="*/ 1646474 h 1712583"/>
              <a:gd name="connsiteX13" fmla="*/ 1419460 w 1712583"/>
              <a:gd name="connsiteY13" fmla="*/ 1531720 h 1712583"/>
              <a:gd name="connsiteX14" fmla="*/ 1441912 w 1712583"/>
              <a:gd name="connsiteY14" fmla="*/ 1509268 h 1712583"/>
              <a:gd name="connsiteX15" fmla="*/ 1463117 w 1712583"/>
              <a:gd name="connsiteY15" fmla="*/ 1531720 h 1712583"/>
              <a:gd name="connsiteX16" fmla="*/ 1463117 w 1712583"/>
              <a:gd name="connsiteY16" fmla="*/ 1634001 h 1712583"/>
              <a:gd name="connsiteX17" fmla="*/ 1509268 w 1712583"/>
              <a:gd name="connsiteY17" fmla="*/ 1609054 h 1712583"/>
              <a:gd name="connsiteX18" fmla="*/ 1509268 w 1712583"/>
              <a:gd name="connsiteY18" fmla="*/ 1479332 h 1712583"/>
              <a:gd name="connsiteX19" fmla="*/ 1400750 w 1712583"/>
              <a:gd name="connsiteY19" fmla="*/ 1370814 h 1712583"/>
              <a:gd name="connsiteX20" fmla="*/ 313080 w 1712583"/>
              <a:gd name="connsiteY20" fmla="*/ 1370814 h 1712583"/>
              <a:gd name="connsiteX21" fmla="*/ 204562 w 1712583"/>
              <a:gd name="connsiteY21" fmla="*/ 1479332 h 1712583"/>
              <a:gd name="connsiteX22" fmla="*/ 204562 w 1712583"/>
              <a:gd name="connsiteY22" fmla="*/ 1606560 h 1712583"/>
              <a:gd name="connsiteX23" fmla="*/ 204562 w 1712583"/>
              <a:gd name="connsiteY23" fmla="*/ 1609054 h 1712583"/>
              <a:gd name="connsiteX24" fmla="*/ 248218 w 1712583"/>
              <a:gd name="connsiteY24" fmla="*/ 1634001 h 1712583"/>
              <a:gd name="connsiteX25" fmla="*/ 248218 w 1712583"/>
              <a:gd name="connsiteY25" fmla="*/ 1531720 h 1712583"/>
              <a:gd name="connsiteX26" fmla="*/ 270670 w 1712583"/>
              <a:gd name="connsiteY26" fmla="*/ 1509268 h 1712583"/>
              <a:gd name="connsiteX27" fmla="*/ 293122 w 1712583"/>
              <a:gd name="connsiteY27" fmla="*/ 1531720 h 1712583"/>
              <a:gd name="connsiteX28" fmla="*/ 293122 w 1712583"/>
              <a:gd name="connsiteY28" fmla="*/ 1646474 h 1712583"/>
              <a:gd name="connsiteX29" fmla="*/ 293122 w 1712583"/>
              <a:gd name="connsiteY29" fmla="*/ 1651464 h 1712583"/>
              <a:gd name="connsiteX30" fmla="*/ 399145 w 1712583"/>
              <a:gd name="connsiteY30" fmla="*/ 1667679 h 1712583"/>
              <a:gd name="connsiteX31" fmla="*/ 503921 w 1712583"/>
              <a:gd name="connsiteY31" fmla="*/ 1652711 h 1712583"/>
              <a:gd name="connsiteX32" fmla="*/ 502674 w 1712583"/>
              <a:gd name="connsiteY32" fmla="*/ 1646474 h 1712583"/>
              <a:gd name="connsiteX33" fmla="*/ 502674 w 1712583"/>
              <a:gd name="connsiteY33" fmla="*/ 1531720 h 1712583"/>
              <a:gd name="connsiteX34" fmla="*/ 525126 w 1712583"/>
              <a:gd name="connsiteY34" fmla="*/ 1509268 h 1712583"/>
              <a:gd name="connsiteX35" fmla="*/ 548825 w 1712583"/>
              <a:gd name="connsiteY35" fmla="*/ 1531720 h 1712583"/>
              <a:gd name="connsiteX36" fmla="*/ 548825 w 1712583"/>
              <a:gd name="connsiteY36" fmla="*/ 1634001 h 1712583"/>
              <a:gd name="connsiteX37" fmla="*/ 593729 w 1712583"/>
              <a:gd name="connsiteY37" fmla="*/ 1609054 h 1712583"/>
              <a:gd name="connsiteX38" fmla="*/ 593729 w 1712583"/>
              <a:gd name="connsiteY38" fmla="*/ 1479332 h 1712583"/>
              <a:gd name="connsiteX39" fmla="*/ 483964 w 1712583"/>
              <a:gd name="connsiteY39" fmla="*/ 1370814 h 1712583"/>
              <a:gd name="connsiteX40" fmla="*/ 1312210 w 1712583"/>
              <a:gd name="connsiteY40" fmla="*/ 1105417 h 1712583"/>
              <a:gd name="connsiteX41" fmla="*/ 1231755 w 1712583"/>
              <a:gd name="connsiteY41" fmla="*/ 1185873 h 1712583"/>
              <a:gd name="connsiteX42" fmla="*/ 1312210 w 1712583"/>
              <a:gd name="connsiteY42" fmla="*/ 1266328 h 1712583"/>
              <a:gd name="connsiteX43" fmla="*/ 1392666 w 1712583"/>
              <a:gd name="connsiteY43" fmla="*/ 1185873 h 1712583"/>
              <a:gd name="connsiteX44" fmla="*/ 1348667 w 1712583"/>
              <a:gd name="connsiteY44" fmla="*/ 1114217 h 1712583"/>
              <a:gd name="connsiteX45" fmla="*/ 1312210 w 1712583"/>
              <a:gd name="connsiteY45" fmla="*/ 1105417 h 1712583"/>
              <a:gd name="connsiteX46" fmla="*/ 398247 w 1712583"/>
              <a:gd name="connsiteY46" fmla="*/ 1105417 h 1712583"/>
              <a:gd name="connsiteX47" fmla="*/ 319146 w 1712583"/>
              <a:gd name="connsiteY47" fmla="*/ 1185873 h 1712583"/>
              <a:gd name="connsiteX48" fmla="*/ 398247 w 1712583"/>
              <a:gd name="connsiteY48" fmla="*/ 1266328 h 1712583"/>
              <a:gd name="connsiteX49" fmla="*/ 476112 w 1712583"/>
              <a:gd name="connsiteY49" fmla="*/ 1185873 h 1712583"/>
              <a:gd name="connsiteX50" fmla="*/ 434090 w 1712583"/>
              <a:gd name="connsiteY50" fmla="*/ 1114217 h 1712583"/>
              <a:gd name="connsiteX51" fmla="*/ 398247 w 1712583"/>
              <a:gd name="connsiteY51" fmla="*/ 1105417 h 1712583"/>
              <a:gd name="connsiteX52" fmla="*/ 1312210 w 1712583"/>
              <a:gd name="connsiteY52" fmla="*/ 1060161 h 1712583"/>
              <a:gd name="connsiteX53" fmla="*/ 1368781 w 1712583"/>
              <a:gd name="connsiteY53" fmla="*/ 1073990 h 1712583"/>
              <a:gd name="connsiteX54" fmla="*/ 1437922 w 1712583"/>
              <a:gd name="connsiteY54" fmla="*/ 1185873 h 1712583"/>
              <a:gd name="connsiteX55" fmla="*/ 1312210 w 1712583"/>
              <a:gd name="connsiteY55" fmla="*/ 1311584 h 1712583"/>
              <a:gd name="connsiteX56" fmla="*/ 1186499 w 1712583"/>
              <a:gd name="connsiteY56" fmla="*/ 1185873 h 1712583"/>
              <a:gd name="connsiteX57" fmla="*/ 1312210 w 1712583"/>
              <a:gd name="connsiteY57" fmla="*/ 1060161 h 1712583"/>
              <a:gd name="connsiteX58" fmla="*/ 398247 w 1712583"/>
              <a:gd name="connsiteY58" fmla="*/ 1060161 h 1712583"/>
              <a:gd name="connsiteX59" fmla="*/ 455101 w 1712583"/>
              <a:gd name="connsiteY59" fmla="*/ 1073990 h 1712583"/>
              <a:gd name="connsiteX60" fmla="*/ 520606 w 1712583"/>
              <a:gd name="connsiteY60" fmla="*/ 1185873 h 1712583"/>
              <a:gd name="connsiteX61" fmla="*/ 398247 w 1712583"/>
              <a:gd name="connsiteY61" fmla="*/ 1311584 h 1712583"/>
              <a:gd name="connsiteX62" fmla="*/ 274652 w 1712583"/>
              <a:gd name="connsiteY62" fmla="*/ 1185873 h 1712583"/>
              <a:gd name="connsiteX63" fmla="*/ 398247 w 1712583"/>
              <a:gd name="connsiteY63" fmla="*/ 1060161 h 1712583"/>
              <a:gd name="connsiteX64" fmla="*/ 1314685 w 1712583"/>
              <a:gd name="connsiteY64" fmla="*/ 960444 h 1712583"/>
              <a:gd name="connsiteX65" fmla="*/ 961691 w 1712583"/>
              <a:gd name="connsiteY65" fmla="*/ 1314685 h 1712583"/>
              <a:gd name="connsiteX66" fmla="*/ 1075198 w 1712583"/>
              <a:gd name="connsiteY66" fmla="*/ 1574129 h 1712583"/>
              <a:gd name="connsiteX67" fmla="*/ 1075198 w 1712583"/>
              <a:gd name="connsiteY67" fmla="*/ 1479332 h 1712583"/>
              <a:gd name="connsiteX68" fmla="*/ 1228619 w 1712583"/>
              <a:gd name="connsiteY68" fmla="*/ 1325911 h 1712583"/>
              <a:gd name="connsiteX69" fmla="*/ 1400750 w 1712583"/>
              <a:gd name="connsiteY69" fmla="*/ 1325911 h 1712583"/>
              <a:gd name="connsiteX70" fmla="*/ 1552925 w 1712583"/>
              <a:gd name="connsiteY70" fmla="*/ 1479332 h 1712583"/>
              <a:gd name="connsiteX71" fmla="*/ 1552925 w 1712583"/>
              <a:gd name="connsiteY71" fmla="*/ 1574129 h 1712583"/>
              <a:gd name="connsiteX72" fmla="*/ 1667679 w 1712583"/>
              <a:gd name="connsiteY72" fmla="*/ 1314685 h 1712583"/>
              <a:gd name="connsiteX73" fmla="*/ 1476838 w 1712583"/>
              <a:gd name="connsiteY73" fmla="*/ 1000358 h 1712583"/>
              <a:gd name="connsiteX74" fmla="*/ 1314685 w 1712583"/>
              <a:gd name="connsiteY74" fmla="*/ 960444 h 1712583"/>
              <a:gd name="connsiteX75" fmla="*/ 399145 w 1712583"/>
              <a:gd name="connsiteY75" fmla="*/ 960444 h 1712583"/>
              <a:gd name="connsiteX76" fmla="*/ 44904 w 1712583"/>
              <a:gd name="connsiteY76" fmla="*/ 1314685 h 1712583"/>
              <a:gd name="connsiteX77" fmla="*/ 159658 w 1712583"/>
              <a:gd name="connsiteY77" fmla="*/ 1574129 h 1712583"/>
              <a:gd name="connsiteX78" fmla="*/ 159658 w 1712583"/>
              <a:gd name="connsiteY78" fmla="*/ 1479332 h 1712583"/>
              <a:gd name="connsiteX79" fmla="*/ 313080 w 1712583"/>
              <a:gd name="connsiteY79" fmla="*/ 1325911 h 1712583"/>
              <a:gd name="connsiteX80" fmla="*/ 483964 w 1712583"/>
              <a:gd name="connsiteY80" fmla="*/ 1325911 h 1712583"/>
              <a:gd name="connsiteX81" fmla="*/ 637385 w 1712583"/>
              <a:gd name="connsiteY81" fmla="*/ 1479332 h 1712583"/>
              <a:gd name="connsiteX82" fmla="*/ 637385 w 1712583"/>
              <a:gd name="connsiteY82" fmla="*/ 1574129 h 1712583"/>
              <a:gd name="connsiteX83" fmla="*/ 752139 w 1712583"/>
              <a:gd name="connsiteY83" fmla="*/ 1314685 h 1712583"/>
              <a:gd name="connsiteX84" fmla="*/ 560051 w 1712583"/>
              <a:gd name="connsiteY84" fmla="*/ 1000358 h 1712583"/>
              <a:gd name="connsiteX85" fmla="*/ 399145 w 1712583"/>
              <a:gd name="connsiteY85" fmla="*/ 960444 h 1712583"/>
              <a:gd name="connsiteX86" fmla="*/ 770849 w 1712583"/>
              <a:gd name="connsiteY86" fmla="*/ 455275 h 1712583"/>
              <a:gd name="connsiteX87" fmla="*/ 662332 w 1712583"/>
              <a:gd name="connsiteY87" fmla="*/ 563793 h 1712583"/>
              <a:gd name="connsiteX88" fmla="*/ 662332 w 1712583"/>
              <a:gd name="connsiteY88" fmla="*/ 691020 h 1712583"/>
              <a:gd name="connsiteX89" fmla="*/ 662332 w 1712583"/>
              <a:gd name="connsiteY89" fmla="*/ 693515 h 1712583"/>
              <a:gd name="connsiteX90" fmla="*/ 707236 w 1712583"/>
              <a:gd name="connsiteY90" fmla="*/ 718462 h 1712583"/>
              <a:gd name="connsiteX91" fmla="*/ 707236 w 1712583"/>
              <a:gd name="connsiteY91" fmla="*/ 614933 h 1712583"/>
              <a:gd name="connsiteX92" fmla="*/ 728440 w 1712583"/>
              <a:gd name="connsiteY92" fmla="*/ 593729 h 1712583"/>
              <a:gd name="connsiteX93" fmla="*/ 752139 w 1712583"/>
              <a:gd name="connsiteY93" fmla="*/ 614933 h 1712583"/>
              <a:gd name="connsiteX94" fmla="*/ 752139 w 1712583"/>
              <a:gd name="connsiteY94" fmla="*/ 730935 h 1712583"/>
              <a:gd name="connsiteX95" fmla="*/ 750892 w 1712583"/>
              <a:gd name="connsiteY95" fmla="*/ 734677 h 1712583"/>
              <a:gd name="connsiteX96" fmla="*/ 856915 w 1712583"/>
              <a:gd name="connsiteY96" fmla="*/ 752140 h 1712583"/>
              <a:gd name="connsiteX97" fmla="*/ 962938 w 1712583"/>
              <a:gd name="connsiteY97" fmla="*/ 735924 h 1712583"/>
              <a:gd name="connsiteX98" fmla="*/ 961691 w 1712583"/>
              <a:gd name="connsiteY98" fmla="*/ 730935 h 1712583"/>
              <a:gd name="connsiteX99" fmla="*/ 961691 w 1712583"/>
              <a:gd name="connsiteY99" fmla="*/ 614933 h 1712583"/>
              <a:gd name="connsiteX100" fmla="*/ 984143 w 1712583"/>
              <a:gd name="connsiteY100" fmla="*/ 593729 h 1712583"/>
              <a:gd name="connsiteX101" fmla="*/ 1005347 w 1712583"/>
              <a:gd name="connsiteY101" fmla="*/ 614933 h 1712583"/>
              <a:gd name="connsiteX102" fmla="*/ 1005347 w 1712583"/>
              <a:gd name="connsiteY102" fmla="*/ 718462 h 1712583"/>
              <a:gd name="connsiteX103" fmla="*/ 1051498 w 1712583"/>
              <a:gd name="connsiteY103" fmla="*/ 693515 h 1712583"/>
              <a:gd name="connsiteX104" fmla="*/ 1051498 w 1712583"/>
              <a:gd name="connsiteY104" fmla="*/ 692268 h 1712583"/>
              <a:gd name="connsiteX105" fmla="*/ 1051498 w 1712583"/>
              <a:gd name="connsiteY105" fmla="*/ 563793 h 1712583"/>
              <a:gd name="connsiteX106" fmla="*/ 942981 w 1712583"/>
              <a:gd name="connsiteY106" fmla="*/ 455275 h 1712583"/>
              <a:gd name="connsiteX107" fmla="*/ 856290 w 1712583"/>
              <a:gd name="connsiteY107" fmla="*/ 192808 h 1712583"/>
              <a:gd name="connsiteX108" fmla="*/ 775835 w 1712583"/>
              <a:gd name="connsiteY108" fmla="*/ 270671 h 1712583"/>
              <a:gd name="connsiteX109" fmla="*/ 856290 w 1712583"/>
              <a:gd name="connsiteY109" fmla="*/ 351007 h 1712583"/>
              <a:gd name="connsiteX110" fmla="*/ 936746 w 1712583"/>
              <a:gd name="connsiteY110" fmla="*/ 270671 h 1712583"/>
              <a:gd name="connsiteX111" fmla="*/ 892747 w 1712583"/>
              <a:gd name="connsiteY111" fmla="*/ 200223 h 1712583"/>
              <a:gd name="connsiteX112" fmla="*/ 856290 w 1712583"/>
              <a:gd name="connsiteY112" fmla="*/ 192808 h 1712583"/>
              <a:gd name="connsiteX113" fmla="*/ 856290 w 1712583"/>
              <a:gd name="connsiteY113" fmla="*/ 148314 h 1712583"/>
              <a:gd name="connsiteX114" fmla="*/ 914118 w 1712583"/>
              <a:gd name="connsiteY114" fmla="*/ 161909 h 1712583"/>
              <a:gd name="connsiteX115" fmla="*/ 982002 w 1712583"/>
              <a:gd name="connsiteY115" fmla="*/ 270671 h 1712583"/>
              <a:gd name="connsiteX116" fmla="*/ 856290 w 1712583"/>
              <a:gd name="connsiteY116" fmla="*/ 394264 h 1712583"/>
              <a:gd name="connsiteX117" fmla="*/ 730579 w 1712583"/>
              <a:gd name="connsiteY117" fmla="*/ 270671 h 1712583"/>
              <a:gd name="connsiteX118" fmla="*/ 856290 w 1712583"/>
              <a:gd name="connsiteY118" fmla="*/ 148314 h 1712583"/>
              <a:gd name="connsiteX119" fmla="*/ 856915 w 1712583"/>
              <a:gd name="connsiteY119" fmla="*/ 44904 h 1712583"/>
              <a:gd name="connsiteX120" fmla="*/ 503921 w 1712583"/>
              <a:gd name="connsiteY120" fmla="*/ 399146 h 1712583"/>
              <a:gd name="connsiteX121" fmla="*/ 617428 w 1712583"/>
              <a:gd name="connsiteY121" fmla="*/ 657343 h 1712583"/>
              <a:gd name="connsiteX122" fmla="*/ 617428 w 1712583"/>
              <a:gd name="connsiteY122" fmla="*/ 563793 h 1712583"/>
              <a:gd name="connsiteX123" fmla="*/ 770849 w 1712583"/>
              <a:gd name="connsiteY123" fmla="*/ 410371 h 1712583"/>
              <a:gd name="connsiteX124" fmla="*/ 942981 w 1712583"/>
              <a:gd name="connsiteY124" fmla="*/ 410371 h 1712583"/>
              <a:gd name="connsiteX125" fmla="*/ 1095155 w 1712583"/>
              <a:gd name="connsiteY125" fmla="*/ 563793 h 1712583"/>
              <a:gd name="connsiteX126" fmla="*/ 1095155 w 1712583"/>
              <a:gd name="connsiteY126" fmla="*/ 657343 h 1712583"/>
              <a:gd name="connsiteX127" fmla="*/ 1209909 w 1712583"/>
              <a:gd name="connsiteY127" fmla="*/ 399146 h 1712583"/>
              <a:gd name="connsiteX128" fmla="*/ 1019068 w 1712583"/>
              <a:gd name="connsiteY128" fmla="*/ 84819 h 1712583"/>
              <a:gd name="connsiteX129" fmla="*/ 856915 w 1712583"/>
              <a:gd name="connsiteY129" fmla="*/ 44904 h 1712583"/>
              <a:gd name="connsiteX130" fmla="*/ 856915 w 1712583"/>
              <a:gd name="connsiteY130" fmla="*/ 0 h 1712583"/>
              <a:gd name="connsiteX131" fmla="*/ 1039025 w 1712583"/>
              <a:gd name="connsiteY131" fmla="*/ 44904 h 1712583"/>
              <a:gd name="connsiteX132" fmla="*/ 1254813 w 1712583"/>
              <a:gd name="connsiteY132" fmla="*/ 399146 h 1712583"/>
              <a:gd name="connsiteX133" fmla="*/ 879367 w 1712583"/>
              <a:gd name="connsiteY133" fmla="*/ 794549 h 1712583"/>
              <a:gd name="connsiteX134" fmla="*/ 879367 w 1712583"/>
              <a:gd name="connsiteY134" fmla="*/ 846937 h 1712583"/>
              <a:gd name="connsiteX135" fmla="*/ 919281 w 1712583"/>
              <a:gd name="connsiteY135" fmla="*/ 904314 h 1712583"/>
              <a:gd name="connsiteX136" fmla="*/ 914292 w 1712583"/>
              <a:gd name="connsiteY136" fmla="*/ 929260 h 1712583"/>
              <a:gd name="connsiteX137" fmla="*/ 1025304 w 1712583"/>
              <a:gd name="connsiteY137" fmla="*/ 1041520 h 1712583"/>
              <a:gd name="connsiteX138" fmla="*/ 1314685 w 1712583"/>
              <a:gd name="connsiteY138" fmla="*/ 916787 h 1712583"/>
              <a:gd name="connsiteX139" fmla="*/ 1496795 w 1712583"/>
              <a:gd name="connsiteY139" fmla="*/ 960444 h 1712583"/>
              <a:gd name="connsiteX140" fmla="*/ 1712583 w 1712583"/>
              <a:gd name="connsiteY140" fmla="*/ 1314685 h 1712583"/>
              <a:gd name="connsiteX141" fmla="*/ 1314685 w 1712583"/>
              <a:gd name="connsiteY141" fmla="*/ 1712583 h 1712583"/>
              <a:gd name="connsiteX142" fmla="*/ 916787 w 1712583"/>
              <a:gd name="connsiteY142" fmla="*/ 1314685 h 1712583"/>
              <a:gd name="connsiteX143" fmla="*/ 996616 w 1712583"/>
              <a:gd name="connsiteY143" fmla="*/ 1075198 h 1712583"/>
              <a:gd name="connsiteX144" fmla="*/ 883109 w 1712583"/>
              <a:gd name="connsiteY144" fmla="*/ 961691 h 1712583"/>
              <a:gd name="connsiteX145" fmla="*/ 856915 w 1712583"/>
              <a:gd name="connsiteY145" fmla="*/ 967927 h 1712583"/>
              <a:gd name="connsiteX146" fmla="*/ 830721 w 1712583"/>
              <a:gd name="connsiteY146" fmla="*/ 961691 h 1712583"/>
              <a:gd name="connsiteX147" fmla="*/ 715967 w 1712583"/>
              <a:gd name="connsiteY147" fmla="*/ 1075198 h 1712583"/>
              <a:gd name="connsiteX148" fmla="*/ 797043 w 1712583"/>
              <a:gd name="connsiteY148" fmla="*/ 1314685 h 1712583"/>
              <a:gd name="connsiteX149" fmla="*/ 399145 w 1712583"/>
              <a:gd name="connsiteY149" fmla="*/ 1712583 h 1712583"/>
              <a:gd name="connsiteX150" fmla="*/ 0 w 1712583"/>
              <a:gd name="connsiteY150" fmla="*/ 1314685 h 1712583"/>
              <a:gd name="connsiteX151" fmla="*/ 399145 w 1712583"/>
              <a:gd name="connsiteY151" fmla="*/ 916787 h 1712583"/>
              <a:gd name="connsiteX152" fmla="*/ 581255 w 1712583"/>
              <a:gd name="connsiteY152" fmla="*/ 960444 h 1712583"/>
              <a:gd name="connsiteX153" fmla="*/ 688526 w 1712583"/>
              <a:gd name="connsiteY153" fmla="*/ 1041520 h 1712583"/>
              <a:gd name="connsiteX154" fmla="*/ 799538 w 1712583"/>
              <a:gd name="connsiteY154" fmla="*/ 930508 h 1712583"/>
              <a:gd name="connsiteX155" fmla="*/ 793301 w 1712583"/>
              <a:gd name="connsiteY155" fmla="*/ 904314 h 1712583"/>
              <a:gd name="connsiteX156" fmla="*/ 835710 w 1712583"/>
              <a:gd name="connsiteY156" fmla="*/ 846937 h 1712583"/>
              <a:gd name="connsiteX157" fmla="*/ 835710 w 1712583"/>
              <a:gd name="connsiteY157" fmla="*/ 794549 h 1712583"/>
              <a:gd name="connsiteX158" fmla="*/ 459017 w 1712583"/>
              <a:gd name="connsiteY158" fmla="*/ 399146 h 1712583"/>
              <a:gd name="connsiteX159" fmla="*/ 856915 w 1712583"/>
              <a:gd name="connsiteY159" fmla="*/ 0 h 171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712583" h="1712583">
                <a:moveTo>
                  <a:pt x="1228619" y="1370814"/>
                </a:moveTo>
                <a:cubicBezTo>
                  <a:pt x="1168747" y="1370814"/>
                  <a:pt x="1120101" y="1419460"/>
                  <a:pt x="1120101" y="1479332"/>
                </a:cubicBezTo>
                <a:lnTo>
                  <a:pt x="1120101" y="1606560"/>
                </a:lnTo>
                <a:cubicBezTo>
                  <a:pt x="1120101" y="1607807"/>
                  <a:pt x="1120101" y="1609054"/>
                  <a:pt x="1120101" y="1609054"/>
                </a:cubicBezTo>
                <a:cubicBezTo>
                  <a:pt x="1133822" y="1617786"/>
                  <a:pt x="1148790" y="1626517"/>
                  <a:pt x="1165005" y="1634001"/>
                </a:cubicBezTo>
                <a:lnTo>
                  <a:pt x="1165005" y="1531720"/>
                </a:lnTo>
                <a:cubicBezTo>
                  <a:pt x="1165005" y="1519247"/>
                  <a:pt x="1173736" y="1509268"/>
                  <a:pt x="1186210" y="1509268"/>
                </a:cubicBezTo>
                <a:cubicBezTo>
                  <a:pt x="1198683" y="1509268"/>
                  <a:pt x="1209909" y="1519247"/>
                  <a:pt x="1209909" y="1531720"/>
                </a:cubicBezTo>
                <a:lnTo>
                  <a:pt x="1209909" y="1646474"/>
                </a:lnTo>
                <a:cubicBezTo>
                  <a:pt x="1209909" y="1647722"/>
                  <a:pt x="1208662" y="1650216"/>
                  <a:pt x="1208662" y="1651464"/>
                </a:cubicBezTo>
                <a:cubicBezTo>
                  <a:pt x="1242340" y="1661442"/>
                  <a:pt x="1277265" y="1667679"/>
                  <a:pt x="1314685" y="1667679"/>
                </a:cubicBezTo>
                <a:cubicBezTo>
                  <a:pt x="1350857" y="1667679"/>
                  <a:pt x="1387030" y="1661442"/>
                  <a:pt x="1419460" y="1652711"/>
                </a:cubicBezTo>
                <a:cubicBezTo>
                  <a:pt x="1419460" y="1650216"/>
                  <a:pt x="1419460" y="1647722"/>
                  <a:pt x="1419460" y="1646474"/>
                </a:cubicBezTo>
                <a:lnTo>
                  <a:pt x="1419460" y="1531720"/>
                </a:lnTo>
                <a:cubicBezTo>
                  <a:pt x="1419460" y="1519247"/>
                  <a:pt x="1429439" y="1509268"/>
                  <a:pt x="1441912" y="1509268"/>
                </a:cubicBezTo>
                <a:cubicBezTo>
                  <a:pt x="1453138" y="1509268"/>
                  <a:pt x="1463117" y="1519247"/>
                  <a:pt x="1463117" y="1531720"/>
                </a:cubicBezTo>
                <a:lnTo>
                  <a:pt x="1463117" y="1634001"/>
                </a:lnTo>
                <a:cubicBezTo>
                  <a:pt x="1479332" y="1626517"/>
                  <a:pt x="1494300" y="1617786"/>
                  <a:pt x="1509268" y="1609054"/>
                </a:cubicBezTo>
                <a:lnTo>
                  <a:pt x="1509268" y="1479332"/>
                </a:lnTo>
                <a:cubicBezTo>
                  <a:pt x="1509268" y="1419460"/>
                  <a:pt x="1460622" y="1370814"/>
                  <a:pt x="1400750" y="1370814"/>
                </a:cubicBezTo>
                <a:close/>
                <a:moveTo>
                  <a:pt x="313080" y="1370814"/>
                </a:moveTo>
                <a:cubicBezTo>
                  <a:pt x="253208" y="1370814"/>
                  <a:pt x="204562" y="1419460"/>
                  <a:pt x="204562" y="1479332"/>
                </a:cubicBezTo>
                <a:lnTo>
                  <a:pt x="204562" y="1606560"/>
                </a:lnTo>
                <a:cubicBezTo>
                  <a:pt x="204562" y="1607807"/>
                  <a:pt x="204562" y="1609054"/>
                  <a:pt x="204562" y="1609054"/>
                </a:cubicBezTo>
                <a:cubicBezTo>
                  <a:pt x="218283" y="1617786"/>
                  <a:pt x="233251" y="1626517"/>
                  <a:pt x="248218" y="1634001"/>
                </a:cubicBezTo>
                <a:lnTo>
                  <a:pt x="248218" y="1531720"/>
                </a:lnTo>
                <a:cubicBezTo>
                  <a:pt x="248218" y="1519247"/>
                  <a:pt x="258197" y="1509268"/>
                  <a:pt x="270670" y="1509268"/>
                </a:cubicBezTo>
                <a:cubicBezTo>
                  <a:pt x="283144" y="1509268"/>
                  <a:pt x="293122" y="1519247"/>
                  <a:pt x="293122" y="1531720"/>
                </a:cubicBezTo>
                <a:lnTo>
                  <a:pt x="293122" y="1646474"/>
                </a:lnTo>
                <a:cubicBezTo>
                  <a:pt x="293122" y="1647722"/>
                  <a:pt x="293122" y="1650216"/>
                  <a:pt x="293122" y="1651464"/>
                </a:cubicBezTo>
                <a:cubicBezTo>
                  <a:pt x="326800" y="1661442"/>
                  <a:pt x="361725" y="1667679"/>
                  <a:pt x="399145" y="1667679"/>
                </a:cubicBezTo>
                <a:cubicBezTo>
                  <a:pt x="435318" y="1667679"/>
                  <a:pt x="470243" y="1661442"/>
                  <a:pt x="503921" y="1652711"/>
                </a:cubicBezTo>
                <a:cubicBezTo>
                  <a:pt x="503921" y="1650216"/>
                  <a:pt x="502674" y="1647722"/>
                  <a:pt x="502674" y="1646474"/>
                </a:cubicBezTo>
                <a:lnTo>
                  <a:pt x="502674" y="1531720"/>
                </a:lnTo>
                <a:cubicBezTo>
                  <a:pt x="502674" y="1519247"/>
                  <a:pt x="512652" y="1509268"/>
                  <a:pt x="525126" y="1509268"/>
                </a:cubicBezTo>
                <a:cubicBezTo>
                  <a:pt x="537599" y="1509268"/>
                  <a:pt x="548825" y="1519247"/>
                  <a:pt x="548825" y="1531720"/>
                </a:cubicBezTo>
                <a:lnTo>
                  <a:pt x="548825" y="1634001"/>
                </a:lnTo>
                <a:cubicBezTo>
                  <a:pt x="563793" y="1626517"/>
                  <a:pt x="578761" y="1617786"/>
                  <a:pt x="593729" y="1609054"/>
                </a:cubicBezTo>
                <a:lnTo>
                  <a:pt x="593729" y="1479332"/>
                </a:lnTo>
                <a:cubicBezTo>
                  <a:pt x="593729" y="1419460"/>
                  <a:pt x="543835" y="1370814"/>
                  <a:pt x="483964" y="1370814"/>
                </a:cubicBezTo>
                <a:close/>
                <a:moveTo>
                  <a:pt x="1312210" y="1105417"/>
                </a:moveTo>
                <a:cubicBezTo>
                  <a:pt x="1268211" y="1105417"/>
                  <a:pt x="1231755" y="1141874"/>
                  <a:pt x="1231755" y="1185873"/>
                </a:cubicBezTo>
                <a:cubicBezTo>
                  <a:pt x="1231755" y="1229872"/>
                  <a:pt x="1268211" y="1266328"/>
                  <a:pt x="1312210" y="1266328"/>
                </a:cubicBezTo>
                <a:cubicBezTo>
                  <a:pt x="1356209" y="1266328"/>
                  <a:pt x="1392666" y="1229872"/>
                  <a:pt x="1392666" y="1185873"/>
                </a:cubicBezTo>
                <a:cubicBezTo>
                  <a:pt x="1392666" y="1155702"/>
                  <a:pt x="1375066" y="1128045"/>
                  <a:pt x="1348667" y="1114217"/>
                </a:cubicBezTo>
                <a:cubicBezTo>
                  <a:pt x="1337353" y="1107932"/>
                  <a:pt x="1324782" y="1105417"/>
                  <a:pt x="1312210" y="1105417"/>
                </a:cubicBezTo>
                <a:close/>
                <a:moveTo>
                  <a:pt x="398247" y="1105417"/>
                </a:moveTo>
                <a:cubicBezTo>
                  <a:pt x="353753" y="1105417"/>
                  <a:pt x="319146" y="1141874"/>
                  <a:pt x="319146" y="1185873"/>
                </a:cubicBezTo>
                <a:cubicBezTo>
                  <a:pt x="319146" y="1229872"/>
                  <a:pt x="353753" y="1266328"/>
                  <a:pt x="398247" y="1266328"/>
                </a:cubicBezTo>
                <a:cubicBezTo>
                  <a:pt x="441505" y="1266328"/>
                  <a:pt x="476112" y="1229872"/>
                  <a:pt x="476112" y="1185873"/>
                </a:cubicBezTo>
                <a:cubicBezTo>
                  <a:pt x="476112" y="1155702"/>
                  <a:pt x="460044" y="1128045"/>
                  <a:pt x="434090" y="1114217"/>
                </a:cubicBezTo>
                <a:cubicBezTo>
                  <a:pt x="422966" y="1107932"/>
                  <a:pt x="410606" y="1105417"/>
                  <a:pt x="398247" y="1105417"/>
                </a:cubicBezTo>
                <a:close/>
                <a:moveTo>
                  <a:pt x="1312210" y="1060161"/>
                </a:moveTo>
                <a:cubicBezTo>
                  <a:pt x="1332324" y="1060161"/>
                  <a:pt x="1351181" y="1065190"/>
                  <a:pt x="1368781" y="1073990"/>
                </a:cubicBezTo>
                <a:cubicBezTo>
                  <a:pt x="1411522" y="1095360"/>
                  <a:pt x="1437922" y="1139359"/>
                  <a:pt x="1437922" y="1185873"/>
                </a:cubicBezTo>
                <a:cubicBezTo>
                  <a:pt x="1437922" y="1255014"/>
                  <a:pt x="1380095" y="1311584"/>
                  <a:pt x="1312210" y="1311584"/>
                </a:cubicBezTo>
                <a:cubicBezTo>
                  <a:pt x="1243069" y="1311584"/>
                  <a:pt x="1186499" y="1255014"/>
                  <a:pt x="1186499" y="1185873"/>
                </a:cubicBezTo>
                <a:cubicBezTo>
                  <a:pt x="1186499" y="1116731"/>
                  <a:pt x="1243069" y="1060161"/>
                  <a:pt x="1312210" y="1060161"/>
                </a:cubicBezTo>
                <a:close/>
                <a:moveTo>
                  <a:pt x="398247" y="1060161"/>
                </a:moveTo>
                <a:cubicBezTo>
                  <a:pt x="418022" y="1060161"/>
                  <a:pt x="436561" y="1065190"/>
                  <a:pt x="455101" y="1073990"/>
                </a:cubicBezTo>
                <a:cubicBezTo>
                  <a:pt x="494651" y="1095360"/>
                  <a:pt x="520606" y="1139359"/>
                  <a:pt x="520606" y="1185873"/>
                </a:cubicBezTo>
                <a:cubicBezTo>
                  <a:pt x="520606" y="1255014"/>
                  <a:pt x="466224" y="1311584"/>
                  <a:pt x="398247" y="1311584"/>
                </a:cubicBezTo>
                <a:cubicBezTo>
                  <a:pt x="329034" y="1311584"/>
                  <a:pt x="274652" y="1255014"/>
                  <a:pt x="274652" y="1185873"/>
                </a:cubicBezTo>
                <a:cubicBezTo>
                  <a:pt x="274652" y="1116731"/>
                  <a:pt x="329034" y="1060161"/>
                  <a:pt x="398247" y="1060161"/>
                </a:cubicBezTo>
                <a:close/>
                <a:moveTo>
                  <a:pt x="1314685" y="960444"/>
                </a:moveTo>
                <a:cubicBezTo>
                  <a:pt x="1118854" y="960444"/>
                  <a:pt x="961691" y="1120102"/>
                  <a:pt x="961691" y="1314685"/>
                </a:cubicBezTo>
                <a:cubicBezTo>
                  <a:pt x="961691" y="1416966"/>
                  <a:pt x="1005347" y="1509268"/>
                  <a:pt x="1075198" y="1574129"/>
                </a:cubicBezTo>
                <a:lnTo>
                  <a:pt x="1075198" y="1479332"/>
                </a:lnTo>
                <a:cubicBezTo>
                  <a:pt x="1075198" y="1394514"/>
                  <a:pt x="1143801" y="1325911"/>
                  <a:pt x="1228619" y="1325911"/>
                </a:cubicBezTo>
                <a:lnTo>
                  <a:pt x="1400750" y="1325911"/>
                </a:lnTo>
                <a:cubicBezTo>
                  <a:pt x="1484322" y="1325911"/>
                  <a:pt x="1552925" y="1394514"/>
                  <a:pt x="1552925" y="1479332"/>
                </a:cubicBezTo>
                <a:lnTo>
                  <a:pt x="1552925" y="1574129"/>
                </a:lnTo>
                <a:cubicBezTo>
                  <a:pt x="1624022" y="1509268"/>
                  <a:pt x="1667679" y="1416966"/>
                  <a:pt x="1667679" y="1314685"/>
                </a:cubicBezTo>
                <a:cubicBezTo>
                  <a:pt x="1667679" y="1181221"/>
                  <a:pt x="1595334" y="1060230"/>
                  <a:pt x="1476838" y="1000358"/>
                </a:cubicBezTo>
                <a:cubicBezTo>
                  <a:pt x="1425697" y="974164"/>
                  <a:pt x="1372062" y="960444"/>
                  <a:pt x="1314685" y="960444"/>
                </a:cubicBezTo>
                <a:close/>
                <a:moveTo>
                  <a:pt x="399145" y="960444"/>
                </a:moveTo>
                <a:cubicBezTo>
                  <a:pt x="204562" y="960444"/>
                  <a:pt x="44904" y="1120102"/>
                  <a:pt x="44904" y="1314685"/>
                </a:cubicBezTo>
                <a:cubicBezTo>
                  <a:pt x="44904" y="1416966"/>
                  <a:pt x="89808" y="1509268"/>
                  <a:pt x="159658" y="1574129"/>
                </a:cubicBezTo>
                <a:lnTo>
                  <a:pt x="159658" y="1479332"/>
                </a:lnTo>
                <a:cubicBezTo>
                  <a:pt x="159658" y="1394514"/>
                  <a:pt x="228261" y="1325911"/>
                  <a:pt x="313080" y="1325911"/>
                </a:cubicBezTo>
                <a:lnTo>
                  <a:pt x="483964" y="1325911"/>
                </a:lnTo>
                <a:cubicBezTo>
                  <a:pt x="568782" y="1325911"/>
                  <a:pt x="637385" y="1394514"/>
                  <a:pt x="637385" y="1479332"/>
                </a:cubicBezTo>
                <a:lnTo>
                  <a:pt x="637385" y="1574129"/>
                </a:lnTo>
                <a:cubicBezTo>
                  <a:pt x="707236" y="1509268"/>
                  <a:pt x="752139" y="1416966"/>
                  <a:pt x="752139" y="1314685"/>
                </a:cubicBezTo>
                <a:cubicBezTo>
                  <a:pt x="752139" y="1181221"/>
                  <a:pt x="678547" y="1060230"/>
                  <a:pt x="560051" y="1000358"/>
                </a:cubicBezTo>
                <a:cubicBezTo>
                  <a:pt x="510158" y="974164"/>
                  <a:pt x="456522" y="960444"/>
                  <a:pt x="399145" y="960444"/>
                </a:cubicBezTo>
                <a:close/>
                <a:moveTo>
                  <a:pt x="770849" y="455275"/>
                </a:moveTo>
                <a:cubicBezTo>
                  <a:pt x="710978" y="455275"/>
                  <a:pt x="662332" y="503921"/>
                  <a:pt x="662332" y="563793"/>
                </a:cubicBezTo>
                <a:lnTo>
                  <a:pt x="662332" y="691020"/>
                </a:lnTo>
                <a:cubicBezTo>
                  <a:pt x="662332" y="692268"/>
                  <a:pt x="662332" y="692268"/>
                  <a:pt x="662332" y="693515"/>
                </a:cubicBezTo>
                <a:cubicBezTo>
                  <a:pt x="676052" y="702246"/>
                  <a:pt x="692268" y="710978"/>
                  <a:pt x="707236" y="718462"/>
                </a:cubicBezTo>
                <a:lnTo>
                  <a:pt x="707236" y="614933"/>
                </a:lnTo>
                <a:cubicBezTo>
                  <a:pt x="707236" y="602460"/>
                  <a:pt x="715967" y="593729"/>
                  <a:pt x="728440" y="593729"/>
                </a:cubicBezTo>
                <a:cubicBezTo>
                  <a:pt x="740913" y="593729"/>
                  <a:pt x="752139" y="602460"/>
                  <a:pt x="752139" y="614933"/>
                </a:cubicBezTo>
                <a:lnTo>
                  <a:pt x="752139" y="730935"/>
                </a:lnTo>
                <a:cubicBezTo>
                  <a:pt x="752139" y="732182"/>
                  <a:pt x="750892" y="733430"/>
                  <a:pt x="750892" y="734677"/>
                </a:cubicBezTo>
                <a:cubicBezTo>
                  <a:pt x="784570" y="745903"/>
                  <a:pt x="819495" y="752140"/>
                  <a:pt x="856915" y="752140"/>
                </a:cubicBezTo>
                <a:cubicBezTo>
                  <a:pt x="894335" y="752140"/>
                  <a:pt x="929260" y="745903"/>
                  <a:pt x="962938" y="735924"/>
                </a:cubicBezTo>
                <a:cubicBezTo>
                  <a:pt x="961691" y="734677"/>
                  <a:pt x="961691" y="732182"/>
                  <a:pt x="961691" y="730935"/>
                </a:cubicBezTo>
                <a:lnTo>
                  <a:pt x="961691" y="614933"/>
                </a:lnTo>
                <a:cubicBezTo>
                  <a:pt x="961691" y="602460"/>
                  <a:pt x="971669" y="593729"/>
                  <a:pt x="984143" y="593729"/>
                </a:cubicBezTo>
                <a:cubicBezTo>
                  <a:pt x="995368" y="593729"/>
                  <a:pt x="1005347" y="602460"/>
                  <a:pt x="1005347" y="614933"/>
                </a:cubicBezTo>
                <a:lnTo>
                  <a:pt x="1005347" y="718462"/>
                </a:lnTo>
                <a:cubicBezTo>
                  <a:pt x="1021562" y="710978"/>
                  <a:pt x="1036530" y="703494"/>
                  <a:pt x="1051498" y="693515"/>
                </a:cubicBezTo>
                <a:cubicBezTo>
                  <a:pt x="1051498" y="693515"/>
                  <a:pt x="1051498" y="693515"/>
                  <a:pt x="1051498" y="692268"/>
                </a:cubicBezTo>
                <a:lnTo>
                  <a:pt x="1051498" y="563793"/>
                </a:lnTo>
                <a:cubicBezTo>
                  <a:pt x="1051498" y="503921"/>
                  <a:pt x="1002852" y="455275"/>
                  <a:pt x="942981" y="455275"/>
                </a:cubicBezTo>
                <a:close/>
                <a:moveTo>
                  <a:pt x="856290" y="192808"/>
                </a:moveTo>
                <a:cubicBezTo>
                  <a:pt x="812291" y="192808"/>
                  <a:pt x="775835" y="228650"/>
                  <a:pt x="775835" y="270671"/>
                </a:cubicBezTo>
                <a:cubicBezTo>
                  <a:pt x="775835" y="315165"/>
                  <a:pt x="812291" y="351007"/>
                  <a:pt x="856290" y="351007"/>
                </a:cubicBezTo>
                <a:cubicBezTo>
                  <a:pt x="900289" y="351007"/>
                  <a:pt x="936746" y="315165"/>
                  <a:pt x="936746" y="270671"/>
                </a:cubicBezTo>
                <a:cubicBezTo>
                  <a:pt x="936746" y="242245"/>
                  <a:pt x="919146" y="215054"/>
                  <a:pt x="892747" y="200223"/>
                </a:cubicBezTo>
                <a:cubicBezTo>
                  <a:pt x="881433" y="195280"/>
                  <a:pt x="868862" y="192808"/>
                  <a:pt x="856290" y="192808"/>
                </a:cubicBezTo>
                <a:close/>
                <a:moveTo>
                  <a:pt x="856290" y="148314"/>
                </a:moveTo>
                <a:cubicBezTo>
                  <a:pt x="876404" y="148314"/>
                  <a:pt x="895261" y="153258"/>
                  <a:pt x="914118" y="161909"/>
                </a:cubicBezTo>
                <a:cubicBezTo>
                  <a:pt x="955602" y="182920"/>
                  <a:pt x="982002" y="224942"/>
                  <a:pt x="982002" y="270671"/>
                </a:cubicBezTo>
                <a:cubicBezTo>
                  <a:pt x="982002" y="339883"/>
                  <a:pt x="924175" y="394264"/>
                  <a:pt x="856290" y="394264"/>
                </a:cubicBezTo>
                <a:cubicBezTo>
                  <a:pt x="787149" y="394264"/>
                  <a:pt x="730579" y="339883"/>
                  <a:pt x="730579" y="270671"/>
                </a:cubicBezTo>
                <a:cubicBezTo>
                  <a:pt x="730579" y="202695"/>
                  <a:pt x="787149" y="148314"/>
                  <a:pt x="856290" y="148314"/>
                </a:cubicBezTo>
                <a:close/>
                <a:moveTo>
                  <a:pt x="856915" y="44904"/>
                </a:moveTo>
                <a:cubicBezTo>
                  <a:pt x="662332" y="44904"/>
                  <a:pt x="503921" y="203315"/>
                  <a:pt x="503921" y="399146"/>
                </a:cubicBezTo>
                <a:cubicBezTo>
                  <a:pt x="503921" y="500179"/>
                  <a:pt x="547577" y="593729"/>
                  <a:pt x="617428" y="657343"/>
                </a:cubicBezTo>
                <a:lnTo>
                  <a:pt x="617428" y="563793"/>
                </a:lnTo>
                <a:cubicBezTo>
                  <a:pt x="617428" y="478975"/>
                  <a:pt x="686031" y="410371"/>
                  <a:pt x="770849" y="410371"/>
                </a:cubicBezTo>
                <a:lnTo>
                  <a:pt x="942981" y="410371"/>
                </a:lnTo>
                <a:cubicBezTo>
                  <a:pt x="1027799" y="410371"/>
                  <a:pt x="1095155" y="478975"/>
                  <a:pt x="1095155" y="563793"/>
                </a:cubicBezTo>
                <a:lnTo>
                  <a:pt x="1095155" y="657343"/>
                </a:lnTo>
                <a:cubicBezTo>
                  <a:pt x="1166253" y="593729"/>
                  <a:pt x="1209909" y="500179"/>
                  <a:pt x="1209909" y="399146"/>
                </a:cubicBezTo>
                <a:cubicBezTo>
                  <a:pt x="1209909" y="265681"/>
                  <a:pt x="1137564" y="145938"/>
                  <a:pt x="1019068" y="84819"/>
                </a:cubicBezTo>
                <a:cubicBezTo>
                  <a:pt x="967927" y="58625"/>
                  <a:pt x="914292" y="44904"/>
                  <a:pt x="856915" y="44904"/>
                </a:cubicBezTo>
                <a:close/>
                <a:moveTo>
                  <a:pt x="856915" y="0"/>
                </a:moveTo>
                <a:cubicBezTo>
                  <a:pt x="920529" y="0"/>
                  <a:pt x="982895" y="16216"/>
                  <a:pt x="1039025" y="44904"/>
                </a:cubicBezTo>
                <a:cubicBezTo>
                  <a:pt x="1172489" y="113507"/>
                  <a:pt x="1254813" y="249466"/>
                  <a:pt x="1254813" y="399146"/>
                </a:cubicBezTo>
                <a:cubicBezTo>
                  <a:pt x="1254813" y="609944"/>
                  <a:pt x="1087671" y="784570"/>
                  <a:pt x="879367" y="794549"/>
                </a:cubicBezTo>
                <a:lnTo>
                  <a:pt x="879367" y="846937"/>
                </a:lnTo>
                <a:cubicBezTo>
                  <a:pt x="903066" y="855668"/>
                  <a:pt x="919281" y="878120"/>
                  <a:pt x="919281" y="904314"/>
                </a:cubicBezTo>
                <a:cubicBezTo>
                  <a:pt x="919281" y="914292"/>
                  <a:pt x="916787" y="921776"/>
                  <a:pt x="914292" y="929260"/>
                </a:cubicBezTo>
                <a:lnTo>
                  <a:pt x="1025304" y="1041520"/>
                </a:lnTo>
                <a:cubicBezTo>
                  <a:pt x="1097650" y="964186"/>
                  <a:pt x="1201178" y="916787"/>
                  <a:pt x="1314685" y="916787"/>
                </a:cubicBezTo>
                <a:cubicBezTo>
                  <a:pt x="1378298" y="916787"/>
                  <a:pt x="1441912" y="931755"/>
                  <a:pt x="1496795" y="960444"/>
                </a:cubicBezTo>
                <a:cubicBezTo>
                  <a:pt x="1630259" y="1029047"/>
                  <a:pt x="1712583" y="1165005"/>
                  <a:pt x="1712583" y="1314685"/>
                </a:cubicBezTo>
                <a:cubicBezTo>
                  <a:pt x="1712583" y="1532967"/>
                  <a:pt x="1532967" y="1712583"/>
                  <a:pt x="1314685" y="1712583"/>
                </a:cubicBezTo>
                <a:cubicBezTo>
                  <a:pt x="1095155" y="1712583"/>
                  <a:pt x="916787" y="1532967"/>
                  <a:pt x="916787" y="1314685"/>
                </a:cubicBezTo>
                <a:cubicBezTo>
                  <a:pt x="916787" y="1224877"/>
                  <a:pt x="946723" y="1141306"/>
                  <a:pt x="996616" y="1075198"/>
                </a:cubicBezTo>
                <a:lnTo>
                  <a:pt x="883109" y="961691"/>
                </a:lnTo>
                <a:cubicBezTo>
                  <a:pt x="874378" y="965433"/>
                  <a:pt x="865646" y="967927"/>
                  <a:pt x="856915" y="967927"/>
                </a:cubicBezTo>
                <a:cubicBezTo>
                  <a:pt x="846936" y="967927"/>
                  <a:pt x="838205" y="965433"/>
                  <a:pt x="830721" y="961691"/>
                </a:cubicBezTo>
                <a:lnTo>
                  <a:pt x="715967" y="1075198"/>
                </a:lnTo>
                <a:cubicBezTo>
                  <a:pt x="767107" y="1143801"/>
                  <a:pt x="797043" y="1226125"/>
                  <a:pt x="797043" y="1314685"/>
                </a:cubicBezTo>
                <a:cubicBezTo>
                  <a:pt x="797043" y="1532967"/>
                  <a:pt x="618675" y="1712583"/>
                  <a:pt x="399145" y="1712583"/>
                </a:cubicBezTo>
                <a:cubicBezTo>
                  <a:pt x="178368" y="1712583"/>
                  <a:pt x="0" y="1532967"/>
                  <a:pt x="0" y="1314685"/>
                </a:cubicBezTo>
                <a:cubicBezTo>
                  <a:pt x="0" y="1095155"/>
                  <a:pt x="178368" y="916787"/>
                  <a:pt x="399145" y="916787"/>
                </a:cubicBezTo>
                <a:cubicBezTo>
                  <a:pt x="461512" y="916787"/>
                  <a:pt x="525126" y="931755"/>
                  <a:pt x="581255" y="960444"/>
                </a:cubicBezTo>
                <a:cubicBezTo>
                  <a:pt x="622417" y="981648"/>
                  <a:pt x="657342" y="1009089"/>
                  <a:pt x="688526" y="1041520"/>
                </a:cubicBezTo>
                <a:lnTo>
                  <a:pt x="799538" y="930508"/>
                </a:lnTo>
                <a:cubicBezTo>
                  <a:pt x="794549" y="923024"/>
                  <a:pt x="793301" y="914292"/>
                  <a:pt x="793301" y="904314"/>
                </a:cubicBezTo>
                <a:cubicBezTo>
                  <a:pt x="793301" y="878120"/>
                  <a:pt x="810764" y="854421"/>
                  <a:pt x="835710" y="846937"/>
                </a:cubicBezTo>
                <a:lnTo>
                  <a:pt x="835710" y="794549"/>
                </a:lnTo>
                <a:cubicBezTo>
                  <a:pt x="624912" y="784570"/>
                  <a:pt x="459017" y="609944"/>
                  <a:pt x="459017" y="399146"/>
                </a:cubicBezTo>
                <a:cubicBezTo>
                  <a:pt x="459017" y="178368"/>
                  <a:pt x="637385" y="0"/>
                  <a:pt x="8569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66">
            <a:extLst>
              <a:ext uri="{FF2B5EF4-FFF2-40B4-BE49-F238E27FC236}">
                <a16:creationId xmlns:a16="http://schemas.microsoft.com/office/drawing/2014/main" id="{15E9D2AA-186F-4B4D-A1BC-6C498197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13" y="5946156"/>
            <a:ext cx="4312043" cy="4312042"/>
          </a:xfrm>
          <a:custGeom>
            <a:avLst/>
            <a:gdLst>
              <a:gd name="T0" fmla="*/ 1513 w 3462"/>
              <a:gd name="T1" fmla="*/ 3340 h 3460"/>
              <a:gd name="T2" fmla="*/ 120 w 3462"/>
              <a:gd name="T3" fmla="*/ 1946 h 3460"/>
              <a:gd name="T4" fmla="*/ 120 w 3462"/>
              <a:gd name="T5" fmla="*/ 1946 h 3460"/>
              <a:gd name="T6" fmla="*/ 120 w 3462"/>
              <a:gd name="T7" fmla="*/ 1512 h 3460"/>
              <a:gd name="T8" fmla="*/ 1513 w 3462"/>
              <a:gd name="T9" fmla="*/ 120 h 3460"/>
              <a:gd name="T10" fmla="*/ 1513 w 3462"/>
              <a:gd name="T11" fmla="*/ 120 h 3460"/>
              <a:gd name="T12" fmla="*/ 1948 w 3462"/>
              <a:gd name="T13" fmla="*/ 120 h 3460"/>
              <a:gd name="T14" fmla="*/ 3341 w 3462"/>
              <a:gd name="T15" fmla="*/ 1512 h 3460"/>
              <a:gd name="T16" fmla="*/ 3341 w 3462"/>
              <a:gd name="T17" fmla="*/ 1512 h 3460"/>
              <a:gd name="T18" fmla="*/ 3341 w 3462"/>
              <a:gd name="T19" fmla="*/ 1946 h 3460"/>
              <a:gd name="T20" fmla="*/ 1948 w 3462"/>
              <a:gd name="T21" fmla="*/ 3340 h 3460"/>
              <a:gd name="T22" fmla="*/ 1948 w 3462"/>
              <a:gd name="T23" fmla="*/ 3340 h 3460"/>
              <a:gd name="T24" fmla="*/ 1513 w 3462"/>
              <a:gd name="T25" fmla="*/ 3340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2" h="3460">
                <a:moveTo>
                  <a:pt x="1513" y="3340"/>
                </a:moveTo>
                <a:lnTo>
                  <a:pt x="120" y="1946"/>
                </a:lnTo>
                <a:lnTo>
                  <a:pt x="120" y="1946"/>
                </a:lnTo>
                <a:cubicBezTo>
                  <a:pt x="0" y="1826"/>
                  <a:pt x="0" y="1632"/>
                  <a:pt x="120" y="1512"/>
                </a:cubicBezTo>
                <a:lnTo>
                  <a:pt x="1513" y="120"/>
                </a:lnTo>
                <a:lnTo>
                  <a:pt x="1513" y="120"/>
                </a:lnTo>
                <a:cubicBezTo>
                  <a:pt x="1633" y="0"/>
                  <a:pt x="1828" y="0"/>
                  <a:pt x="1948" y="120"/>
                </a:cubicBezTo>
                <a:lnTo>
                  <a:pt x="3341" y="1512"/>
                </a:lnTo>
                <a:lnTo>
                  <a:pt x="3341" y="1512"/>
                </a:lnTo>
                <a:cubicBezTo>
                  <a:pt x="3461" y="1632"/>
                  <a:pt x="3461" y="1826"/>
                  <a:pt x="3341" y="1946"/>
                </a:cubicBezTo>
                <a:lnTo>
                  <a:pt x="1948" y="3340"/>
                </a:lnTo>
                <a:lnTo>
                  <a:pt x="1948" y="3340"/>
                </a:lnTo>
                <a:cubicBezTo>
                  <a:pt x="1828" y="3459"/>
                  <a:pt x="1633" y="3459"/>
                  <a:pt x="1513" y="33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67">
            <a:extLst>
              <a:ext uri="{FF2B5EF4-FFF2-40B4-BE49-F238E27FC236}">
                <a16:creationId xmlns:a16="http://schemas.microsoft.com/office/drawing/2014/main" id="{2521499C-372F-5B4B-8417-A4B4F2D6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693" y="4858535"/>
            <a:ext cx="4279082" cy="8294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75">
            <a:extLst>
              <a:ext uri="{FF2B5EF4-FFF2-40B4-BE49-F238E27FC236}">
                <a16:creationId xmlns:a16="http://schemas.microsoft.com/office/drawing/2014/main" id="{479EC0CE-99F0-884B-9B27-A939E02A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978" y="6149402"/>
            <a:ext cx="3927530" cy="2032427"/>
          </a:xfrm>
          <a:custGeom>
            <a:avLst/>
            <a:gdLst>
              <a:gd name="T0" fmla="*/ 1726 w 3154"/>
              <a:gd name="T1" fmla="*/ 83 h 1630"/>
              <a:gd name="T2" fmla="*/ 1726 w 3154"/>
              <a:gd name="T3" fmla="*/ 83 h 1630"/>
              <a:gd name="T4" fmla="*/ 1427 w 3154"/>
              <a:gd name="T5" fmla="*/ 83 h 1630"/>
              <a:gd name="T6" fmla="*/ 83 w 3154"/>
              <a:gd name="T7" fmla="*/ 1428 h 1630"/>
              <a:gd name="T8" fmla="*/ 83 w 3154"/>
              <a:gd name="T9" fmla="*/ 1428 h 1630"/>
              <a:gd name="T10" fmla="*/ 35 w 3154"/>
              <a:gd name="T11" fmla="*/ 1491 h 1630"/>
              <a:gd name="T12" fmla="*/ 35 w 3154"/>
              <a:gd name="T13" fmla="*/ 1491 h 1630"/>
              <a:gd name="T14" fmla="*/ 117 w 3154"/>
              <a:gd name="T15" fmla="*/ 1629 h 1630"/>
              <a:gd name="T16" fmla="*/ 3037 w 3154"/>
              <a:gd name="T17" fmla="*/ 1629 h 1630"/>
              <a:gd name="T18" fmla="*/ 3037 w 3154"/>
              <a:gd name="T19" fmla="*/ 1629 h 1630"/>
              <a:gd name="T20" fmla="*/ 3118 w 3154"/>
              <a:gd name="T21" fmla="*/ 1491 h 1630"/>
              <a:gd name="T22" fmla="*/ 3118 w 3154"/>
              <a:gd name="T23" fmla="*/ 1491 h 1630"/>
              <a:gd name="T24" fmla="*/ 3070 w 3154"/>
              <a:gd name="T25" fmla="*/ 1428 h 1630"/>
              <a:gd name="T26" fmla="*/ 1726 w 3154"/>
              <a:gd name="T27" fmla="*/ 83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54" h="1630">
                <a:moveTo>
                  <a:pt x="1726" y="83"/>
                </a:moveTo>
                <a:lnTo>
                  <a:pt x="1726" y="83"/>
                </a:lnTo>
                <a:cubicBezTo>
                  <a:pt x="1644" y="0"/>
                  <a:pt x="1510" y="0"/>
                  <a:pt x="1427" y="83"/>
                </a:cubicBezTo>
                <a:lnTo>
                  <a:pt x="83" y="1428"/>
                </a:lnTo>
                <a:lnTo>
                  <a:pt x="83" y="1428"/>
                </a:lnTo>
                <a:cubicBezTo>
                  <a:pt x="63" y="1446"/>
                  <a:pt x="47" y="1468"/>
                  <a:pt x="35" y="1491"/>
                </a:cubicBezTo>
                <a:lnTo>
                  <a:pt x="35" y="1491"/>
                </a:lnTo>
                <a:cubicBezTo>
                  <a:pt x="0" y="1552"/>
                  <a:pt x="46" y="1629"/>
                  <a:pt x="117" y="1629"/>
                </a:cubicBezTo>
                <a:lnTo>
                  <a:pt x="3037" y="1629"/>
                </a:lnTo>
                <a:lnTo>
                  <a:pt x="3037" y="1629"/>
                </a:lnTo>
                <a:cubicBezTo>
                  <a:pt x="3108" y="1629"/>
                  <a:pt x="3153" y="1552"/>
                  <a:pt x="3118" y="1491"/>
                </a:cubicBezTo>
                <a:lnTo>
                  <a:pt x="3118" y="1491"/>
                </a:lnTo>
                <a:cubicBezTo>
                  <a:pt x="3106" y="1468"/>
                  <a:pt x="3090" y="1446"/>
                  <a:pt x="3070" y="1428"/>
                </a:cubicBezTo>
                <a:lnTo>
                  <a:pt x="1726" y="83"/>
                </a:ln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B6C7FC6-5B5C-4449-B226-25322E10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628" y="7308434"/>
            <a:ext cx="1800477" cy="1619188"/>
          </a:xfrm>
          <a:custGeom>
            <a:avLst/>
            <a:gdLst>
              <a:gd name="connsiteX0" fmla="*/ 1188417 w 1800477"/>
              <a:gd name="connsiteY0" fmla="*/ 1378754 h 1619188"/>
              <a:gd name="connsiteX1" fmla="*/ 1348126 w 1800477"/>
              <a:gd name="connsiteY1" fmla="*/ 1378754 h 1619188"/>
              <a:gd name="connsiteX2" fmla="*/ 1492863 w 1800477"/>
              <a:gd name="connsiteY2" fmla="*/ 1524777 h 1619188"/>
              <a:gd name="connsiteX3" fmla="*/ 1492863 w 1800477"/>
              <a:gd name="connsiteY3" fmla="*/ 1596529 h 1619188"/>
              <a:gd name="connsiteX4" fmla="*/ 1470403 w 1800477"/>
              <a:gd name="connsiteY4" fmla="*/ 1619188 h 1619188"/>
              <a:gd name="connsiteX5" fmla="*/ 1447944 w 1800477"/>
              <a:gd name="connsiteY5" fmla="*/ 1596529 h 1619188"/>
              <a:gd name="connsiteX6" fmla="*/ 1447944 w 1800477"/>
              <a:gd name="connsiteY6" fmla="*/ 1524777 h 1619188"/>
              <a:gd name="connsiteX7" fmla="*/ 1348126 w 1800477"/>
              <a:gd name="connsiteY7" fmla="*/ 1422813 h 1619188"/>
              <a:gd name="connsiteX8" fmla="*/ 1188417 w 1800477"/>
              <a:gd name="connsiteY8" fmla="*/ 1422813 h 1619188"/>
              <a:gd name="connsiteX9" fmla="*/ 1087351 w 1800477"/>
              <a:gd name="connsiteY9" fmla="*/ 1524777 h 1619188"/>
              <a:gd name="connsiteX10" fmla="*/ 1087351 w 1800477"/>
              <a:gd name="connsiteY10" fmla="*/ 1595271 h 1619188"/>
              <a:gd name="connsiteX11" fmla="*/ 1064892 w 1800477"/>
              <a:gd name="connsiteY11" fmla="*/ 1617929 h 1619188"/>
              <a:gd name="connsiteX12" fmla="*/ 1043680 w 1800477"/>
              <a:gd name="connsiteY12" fmla="*/ 1595271 h 1619188"/>
              <a:gd name="connsiteX13" fmla="*/ 1043680 w 1800477"/>
              <a:gd name="connsiteY13" fmla="*/ 1524777 h 1619188"/>
              <a:gd name="connsiteX14" fmla="*/ 1188417 w 1800477"/>
              <a:gd name="connsiteY14" fmla="*/ 1378754 h 1619188"/>
              <a:gd name="connsiteX15" fmla="*/ 453192 w 1800477"/>
              <a:gd name="connsiteY15" fmla="*/ 1378754 h 1619188"/>
              <a:gd name="connsiteX16" fmla="*/ 612460 w 1800477"/>
              <a:gd name="connsiteY16" fmla="*/ 1378754 h 1619188"/>
              <a:gd name="connsiteX17" fmla="*/ 756797 w 1800477"/>
              <a:gd name="connsiteY17" fmla="*/ 1524777 h 1619188"/>
              <a:gd name="connsiteX18" fmla="*/ 756797 w 1800477"/>
              <a:gd name="connsiteY18" fmla="*/ 1596529 h 1619188"/>
              <a:gd name="connsiteX19" fmla="*/ 735644 w 1800477"/>
              <a:gd name="connsiteY19" fmla="*/ 1619188 h 1619188"/>
              <a:gd name="connsiteX20" fmla="*/ 712003 w 1800477"/>
              <a:gd name="connsiteY20" fmla="*/ 1596529 h 1619188"/>
              <a:gd name="connsiteX21" fmla="*/ 712003 w 1800477"/>
              <a:gd name="connsiteY21" fmla="*/ 1524777 h 1619188"/>
              <a:gd name="connsiteX22" fmla="*/ 612460 w 1800477"/>
              <a:gd name="connsiteY22" fmla="*/ 1422813 h 1619188"/>
              <a:gd name="connsiteX23" fmla="*/ 453192 w 1800477"/>
              <a:gd name="connsiteY23" fmla="*/ 1422813 h 1619188"/>
              <a:gd name="connsiteX24" fmla="*/ 352405 w 1800477"/>
              <a:gd name="connsiteY24" fmla="*/ 1524777 h 1619188"/>
              <a:gd name="connsiteX25" fmla="*/ 352405 w 1800477"/>
              <a:gd name="connsiteY25" fmla="*/ 1595271 h 1619188"/>
              <a:gd name="connsiteX26" fmla="*/ 330008 w 1800477"/>
              <a:gd name="connsiteY26" fmla="*/ 1617929 h 1619188"/>
              <a:gd name="connsiteX27" fmla="*/ 307611 w 1800477"/>
              <a:gd name="connsiteY27" fmla="*/ 1595271 h 1619188"/>
              <a:gd name="connsiteX28" fmla="*/ 307611 w 1800477"/>
              <a:gd name="connsiteY28" fmla="*/ 1524777 h 1619188"/>
              <a:gd name="connsiteX29" fmla="*/ 453192 w 1800477"/>
              <a:gd name="connsiteY29" fmla="*/ 1378754 h 1619188"/>
              <a:gd name="connsiteX30" fmla="*/ 1271643 w 1800477"/>
              <a:gd name="connsiteY30" fmla="*/ 1176557 h 1619188"/>
              <a:gd name="connsiteX31" fmla="*/ 1198296 w 1800477"/>
              <a:gd name="connsiteY31" fmla="*/ 1249043 h 1619188"/>
              <a:gd name="connsiteX32" fmla="*/ 1271643 w 1800477"/>
              <a:gd name="connsiteY32" fmla="*/ 1322778 h 1619188"/>
              <a:gd name="connsiteX33" fmla="*/ 1343747 w 1800477"/>
              <a:gd name="connsiteY33" fmla="*/ 1249043 h 1619188"/>
              <a:gd name="connsiteX34" fmla="*/ 1305208 w 1800477"/>
              <a:gd name="connsiteY34" fmla="*/ 1185305 h 1619188"/>
              <a:gd name="connsiteX35" fmla="*/ 1271643 w 1800477"/>
              <a:gd name="connsiteY35" fmla="*/ 1176557 h 1619188"/>
              <a:gd name="connsiteX36" fmla="*/ 534949 w 1800477"/>
              <a:gd name="connsiteY36" fmla="*/ 1176557 h 1619188"/>
              <a:gd name="connsiteX37" fmla="*/ 461213 w 1800477"/>
              <a:gd name="connsiteY37" fmla="*/ 1249043 h 1619188"/>
              <a:gd name="connsiteX38" fmla="*/ 534949 w 1800477"/>
              <a:gd name="connsiteY38" fmla="*/ 1322778 h 1619188"/>
              <a:gd name="connsiteX39" fmla="*/ 607434 w 1800477"/>
              <a:gd name="connsiteY39" fmla="*/ 1249043 h 1619188"/>
              <a:gd name="connsiteX40" fmla="*/ 568692 w 1800477"/>
              <a:gd name="connsiteY40" fmla="*/ 1185305 h 1619188"/>
              <a:gd name="connsiteX41" fmla="*/ 534949 w 1800477"/>
              <a:gd name="connsiteY41" fmla="*/ 1176557 h 1619188"/>
              <a:gd name="connsiteX42" fmla="*/ 1271643 w 1800477"/>
              <a:gd name="connsiteY42" fmla="*/ 1131566 h 1619188"/>
              <a:gd name="connsiteX43" fmla="*/ 1325099 w 1800477"/>
              <a:gd name="connsiteY43" fmla="*/ 1145313 h 1619188"/>
              <a:gd name="connsiteX44" fmla="*/ 1388501 w 1800477"/>
              <a:gd name="connsiteY44" fmla="*/ 1249043 h 1619188"/>
              <a:gd name="connsiteX45" fmla="*/ 1271643 w 1800477"/>
              <a:gd name="connsiteY45" fmla="*/ 1366519 h 1619188"/>
              <a:gd name="connsiteX46" fmla="*/ 1153541 w 1800477"/>
              <a:gd name="connsiteY46" fmla="*/ 1249043 h 1619188"/>
              <a:gd name="connsiteX47" fmla="*/ 1271643 w 1800477"/>
              <a:gd name="connsiteY47" fmla="*/ 1131566 h 1619188"/>
              <a:gd name="connsiteX48" fmla="*/ 534949 w 1800477"/>
              <a:gd name="connsiteY48" fmla="*/ 1131566 h 1619188"/>
              <a:gd name="connsiteX49" fmla="*/ 588688 w 1800477"/>
              <a:gd name="connsiteY49" fmla="*/ 1145313 h 1619188"/>
              <a:gd name="connsiteX50" fmla="*/ 652425 w 1800477"/>
              <a:gd name="connsiteY50" fmla="*/ 1249043 h 1619188"/>
              <a:gd name="connsiteX51" fmla="*/ 534949 w 1800477"/>
              <a:gd name="connsiteY51" fmla="*/ 1366519 h 1619188"/>
              <a:gd name="connsiteX52" fmla="*/ 417472 w 1800477"/>
              <a:gd name="connsiteY52" fmla="*/ 1249043 h 1619188"/>
              <a:gd name="connsiteX53" fmla="*/ 534949 w 1800477"/>
              <a:gd name="connsiteY53" fmla="*/ 1131566 h 1619188"/>
              <a:gd name="connsiteX54" fmla="*/ 820053 w 1800477"/>
              <a:gd name="connsiteY54" fmla="*/ 861135 h 1619188"/>
              <a:gd name="connsiteX55" fmla="*/ 719356 w 1800477"/>
              <a:gd name="connsiteY55" fmla="*/ 961831 h 1619188"/>
              <a:gd name="connsiteX56" fmla="*/ 719356 w 1800477"/>
              <a:gd name="connsiteY56" fmla="*/ 1068743 h 1619188"/>
              <a:gd name="connsiteX57" fmla="*/ 757894 w 1800477"/>
              <a:gd name="connsiteY57" fmla="*/ 1091120 h 1619188"/>
              <a:gd name="connsiteX58" fmla="*/ 757894 w 1800477"/>
              <a:gd name="connsiteY58" fmla="*/ 1010314 h 1619188"/>
              <a:gd name="connsiteX59" fmla="*/ 780271 w 1800477"/>
              <a:gd name="connsiteY59" fmla="*/ 986694 h 1619188"/>
              <a:gd name="connsiteX60" fmla="*/ 802648 w 1800477"/>
              <a:gd name="connsiteY60" fmla="*/ 1010314 h 1619188"/>
              <a:gd name="connsiteX61" fmla="*/ 802648 w 1800477"/>
              <a:gd name="connsiteY61" fmla="*/ 1108524 h 1619188"/>
              <a:gd name="connsiteX62" fmla="*/ 877238 w 1800477"/>
              <a:gd name="connsiteY62" fmla="*/ 1122199 h 1619188"/>
              <a:gd name="connsiteX63" fmla="*/ 877238 w 1800477"/>
              <a:gd name="connsiteY63" fmla="*/ 1056311 h 1619188"/>
              <a:gd name="connsiteX64" fmla="*/ 899615 w 1800477"/>
              <a:gd name="connsiteY64" fmla="*/ 1035178 h 1619188"/>
              <a:gd name="connsiteX65" fmla="*/ 921992 w 1800477"/>
              <a:gd name="connsiteY65" fmla="*/ 1056311 h 1619188"/>
              <a:gd name="connsiteX66" fmla="*/ 921992 w 1800477"/>
              <a:gd name="connsiteY66" fmla="*/ 1122199 h 1619188"/>
              <a:gd name="connsiteX67" fmla="*/ 995339 w 1800477"/>
              <a:gd name="connsiteY67" fmla="*/ 1109767 h 1619188"/>
              <a:gd name="connsiteX68" fmla="*/ 995339 w 1800477"/>
              <a:gd name="connsiteY68" fmla="*/ 1010314 h 1619188"/>
              <a:gd name="connsiteX69" fmla="*/ 1017716 w 1800477"/>
              <a:gd name="connsiteY69" fmla="*/ 986694 h 1619188"/>
              <a:gd name="connsiteX70" fmla="*/ 1040092 w 1800477"/>
              <a:gd name="connsiteY70" fmla="*/ 1010314 h 1619188"/>
              <a:gd name="connsiteX71" fmla="*/ 1040092 w 1800477"/>
              <a:gd name="connsiteY71" fmla="*/ 1092363 h 1619188"/>
              <a:gd name="connsiteX72" fmla="*/ 1078631 w 1800477"/>
              <a:gd name="connsiteY72" fmla="*/ 1069986 h 1619188"/>
              <a:gd name="connsiteX73" fmla="*/ 1078631 w 1800477"/>
              <a:gd name="connsiteY73" fmla="*/ 961831 h 1619188"/>
              <a:gd name="connsiteX74" fmla="*/ 979177 w 1800477"/>
              <a:gd name="connsiteY74" fmla="*/ 861135 h 1619188"/>
              <a:gd name="connsiteX75" fmla="*/ 1496872 w 1800477"/>
              <a:gd name="connsiteY75" fmla="*/ 818461 h 1619188"/>
              <a:gd name="connsiteX76" fmla="*/ 1656140 w 1800477"/>
              <a:gd name="connsiteY76" fmla="*/ 818461 h 1619188"/>
              <a:gd name="connsiteX77" fmla="*/ 1800477 w 1800477"/>
              <a:gd name="connsiteY77" fmla="*/ 962732 h 1619188"/>
              <a:gd name="connsiteX78" fmla="*/ 1800477 w 1800477"/>
              <a:gd name="connsiteY78" fmla="*/ 1058498 h 1619188"/>
              <a:gd name="connsiteX79" fmla="*/ 1778080 w 1800477"/>
              <a:gd name="connsiteY79" fmla="*/ 1080884 h 1619188"/>
              <a:gd name="connsiteX80" fmla="*/ 1755683 w 1800477"/>
              <a:gd name="connsiteY80" fmla="*/ 1058498 h 1619188"/>
              <a:gd name="connsiteX81" fmla="*/ 1755683 w 1800477"/>
              <a:gd name="connsiteY81" fmla="*/ 962732 h 1619188"/>
              <a:gd name="connsiteX82" fmla="*/ 1656140 w 1800477"/>
              <a:gd name="connsiteY82" fmla="*/ 861991 h 1619188"/>
              <a:gd name="connsiteX83" fmla="*/ 1496872 w 1800477"/>
              <a:gd name="connsiteY83" fmla="*/ 861991 h 1619188"/>
              <a:gd name="connsiteX84" fmla="*/ 1396085 w 1800477"/>
              <a:gd name="connsiteY84" fmla="*/ 962732 h 1619188"/>
              <a:gd name="connsiteX85" fmla="*/ 1373688 w 1800477"/>
              <a:gd name="connsiteY85" fmla="*/ 985119 h 1619188"/>
              <a:gd name="connsiteX86" fmla="*/ 1351291 w 1800477"/>
              <a:gd name="connsiteY86" fmla="*/ 962732 h 1619188"/>
              <a:gd name="connsiteX87" fmla="*/ 1496872 w 1800477"/>
              <a:gd name="connsiteY87" fmla="*/ 818461 h 1619188"/>
              <a:gd name="connsiteX88" fmla="*/ 144337 w 1800477"/>
              <a:gd name="connsiteY88" fmla="*/ 818461 h 1619188"/>
              <a:gd name="connsiteX89" fmla="*/ 304849 w 1800477"/>
              <a:gd name="connsiteY89" fmla="*/ 818461 h 1619188"/>
              <a:gd name="connsiteX90" fmla="*/ 449186 w 1800477"/>
              <a:gd name="connsiteY90" fmla="*/ 963416 h 1619188"/>
              <a:gd name="connsiteX91" fmla="*/ 426789 w 1800477"/>
              <a:gd name="connsiteY91" fmla="*/ 985909 h 1619188"/>
              <a:gd name="connsiteX92" fmla="*/ 404391 w 1800477"/>
              <a:gd name="connsiteY92" fmla="*/ 963416 h 1619188"/>
              <a:gd name="connsiteX93" fmla="*/ 304849 w 1800477"/>
              <a:gd name="connsiteY93" fmla="*/ 862197 h 1619188"/>
              <a:gd name="connsiteX94" fmla="*/ 144337 w 1800477"/>
              <a:gd name="connsiteY94" fmla="*/ 862197 h 1619188"/>
              <a:gd name="connsiteX95" fmla="*/ 44794 w 1800477"/>
              <a:gd name="connsiteY95" fmla="*/ 963416 h 1619188"/>
              <a:gd name="connsiteX96" fmla="*/ 44794 w 1800477"/>
              <a:gd name="connsiteY96" fmla="*/ 1058386 h 1619188"/>
              <a:gd name="connsiteX97" fmla="*/ 22397 w 1800477"/>
              <a:gd name="connsiteY97" fmla="*/ 1080878 h 1619188"/>
              <a:gd name="connsiteX98" fmla="*/ 0 w 1800477"/>
              <a:gd name="connsiteY98" fmla="*/ 1058386 h 1619188"/>
              <a:gd name="connsiteX99" fmla="*/ 0 w 1800477"/>
              <a:gd name="connsiteY99" fmla="*/ 963416 h 1619188"/>
              <a:gd name="connsiteX100" fmla="*/ 144337 w 1800477"/>
              <a:gd name="connsiteY100" fmla="*/ 818461 h 1619188"/>
              <a:gd name="connsiteX101" fmla="*/ 1578628 w 1800477"/>
              <a:gd name="connsiteY101" fmla="*/ 616030 h 1619188"/>
              <a:gd name="connsiteX102" fmla="*/ 1504893 w 1800477"/>
              <a:gd name="connsiteY102" fmla="*/ 689377 h 1619188"/>
              <a:gd name="connsiteX103" fmla="*/ 1578628 w 1800477"/>
              <a:gd name="connsiteY103" fmla="*/ 761481 h 1619188"/>
              <a:gd name="connsiteX104" fmla="*/ 1651113 w 1800477"/>
              <a:gd name="connsiteY104" fmla="*/ 689377 h 1619188"/>
              <a:gd name="connsiteX105" fmla="*/ 1612371 w 1800477"/>
              <a:gd name="connsiteY105" fmla="*/ 624732 h 1619188"/>
              <a:gd name="connsiteX106" fmla="*/ 1578628 w 1800477"/>
              <a:gd name="connsiteY106" fmla="*/ 616030 h 1619188"/>
              <a:gd name="connsiteX107" fmla="*/ 902982 w 1800477"/>
              <a:gd name="connsiteY107" fmla="*/ 616030 h 1619188"/>
              <a:gd name="connsiteX108" fmla="*/ 829248 w 1800477"/>
              <a:gd name="connsiteY108" fmla="*/ 689377 h 1619188"/>
              <a:gd name="connsiteX109" fmla="*/ 902982 w 1800477"/>
              <a:gd name="connsiteY109" fmla="*/ 761481 h 1619188"/>
              <a:gd name="connsiteX110" fmla="*/ 976716 w 1800477"/>
              <a:gd name="connsiteY110" fmla="*/ 689377 h 1619188"/>
              <a:gd name="connsiteX111" fmla="*/ 936725 w 1800477"/>
              <a:gd name="connsiteY111" fmla="*/ 624732 h 1619188"/>
              <a:gd name="connsiteX112" fmla="*/ 902982 w 1800477"/>
              <a:gd name="connsiteY112" fmla="*/ 616030 h 1619188"/>
              <a:gd name="connsiteX113" fmla="*/ 222467 w 1800477"/>
              <a:gd name="connsiteY113" fmla="*/ 616030 h 1619188"/>
              <a:gd name="connsiteX114" fmla="*/ 149121 w 1800477"/>
              <a:gd name="connsiteY114" fmla="*/ 689377 h 1619188"/>
              <a:gd name="connsiteX115" fmla="*/ 222467 w 1800477"/>
              <a:gd name="connsiteY115" fmla="*/ 761481 h 1619188"/>
              <a:gd name="connsiteX116" fmla="*/ 295813 w 1800477"/>
              <a:gd name="connsiteY116" fmla="*/ 689377 h 1619188"/>
              <a:gd name="connsiteX117" fmla="*/ 254789 w 1800477"/>
              <a:gd name="connsiteY117" fmla="*/ 624732 h 1619188"/>
              <a:gd name="connsiteX118" fmla="*/ 222467 w 1800477"/>
              <a:gd name="connsiteY118" fmla="*/ 616030 h 1619188"/>
              <a:gd name="connsiteX119" fmla="*/ 1578628 w 1800477"/>
              <a:gd name="connsiteY119" fmla="*/ 571275 h 1619188"/>
              <a:gd name="connsiteX120" fmla="*/ 1632367 w 1800477"/>
              <a:gd name="connsiteY120" fmla="*/ 584950 h 1619188"/>
              <a:gd name="connsiteX121" fmla="*/ 1696104 w 1800477"/>
              <a:gd name="connsiteY121" fmla="*/ 689377 h 1619188"/>
              <a:gd name="connsiteX122" fmla="*/ 1578628 w 1800477"/>
              <a:gd name="connsiteY122" fmla="*/ 806235 h 1619188"/>
              <a:gd name="connsiteX123" fmla="*/ 1461151 w 1800477"/>
              <a:gd name="connsiteY123" fmla="*/ 689377 h 1619188"/>
              <a:gd name="connsiteX124" fmla="*/ 1578628 w 1800477"/>
              <a:gd name="connsiteY124" fmla="*/ 571275 h 1619188"/>
              <a:gd name="connsiteX125" fmla="*/ 902982 w 1800477"/>
              <a:gd name="connsiteY125" fmla="*/ 571275 h 1619188"/>
              <a:gd name="connsiteX126" fmla="*/ 956720 w 1800477"/>
              <a:gd name="connsiteY126" fmla="*/ 584950 h 1619188"/>
              <a:gd name="connsiteX127" fmla="*/ 1020457 w 1800477"/>
              <a:gd name="connsiteY127" fmla="*/ 689377 h 1619188"/>
              <a:gd name="connsiteX128" fmla="*/ 902982 w 1800477"/>
              <a:gd name="connsiteY128" fmla="*/ 806235 h 1619188"/>
              <a:gd name="connsiteX129" fmla="*/ 785507 w 1800477"/>
              <a:gd name="connsiteY129" fmla="*/ 689377 h 1619188"/>
              <a:gd name="connsiteX130" fmla="*/ 902982 w 1800477"/>
              <a:gd name="connsiteY130" fmla="*/ 571275 h 1619188"/>
              <a:gd name="connsiteX131" fmla="*/ 222467 w 1800477"/>
              <a:gd name="connsiteY131" fmla="*/ 571275 h 1619188"/>
              <a:gd name="connsiteX132" fmla="*/ 275923 w 1800477"/>
              <a:gd name="connsiteY132" fmla="*/ 584950 h 1619188"/>
              <a:gd name="connsiteX133" fmla="*/ 339324 w 1800477"/>
              <a:gd name="connsiteY133" fmla="*/ 689377 h 1619188"/>
              <a:gd name="connsiteX134" fmla="*/ 222467 w 1800477"/>
              <a:gd name="connsiteY134" fmla="*/ 806235 h 1619188"/>
              <a:gd name="connsiteX135" fmla="*/ 104368 w 1800477"/>
              <a:gd name="connsiteY135" fmla="*/ 689377 h 1619188"/>
              <a:gd name="connsiteX136" fmla="*/ 222467 w 1800477"/>
              <a:gd name="connsiteY136" fmla="*/ 571275 h 1619188"/>
              <a:gd name="connsiteX137" fmla="*/ 877238 w 1800477"/>
              <a:gd name="connsiteY137" fmla="*/ 468295 h 1619188"/>
              <a:gd name="connsiteX138" fmla="*/ 571420 w 1800477"/>
              <a:gd name="connsiteY138" fmla="*/ 790274 h 1619188"/>
              <a:gd name="connsiteX139" fmla="*/ 638551 w 1800477"/>
              <a:gd name="connsiteY139" fmla="*/ 790274 h 1619188"/>
              <a:gd name="connsiteX140" fmla="*/ 659685 w 1800477"/>
              <a:gd name="connsiteY140" fmla="*/ 812651 h 1619188"/>
              <a:gd name="connsiteX141" fmla="*/ 638551 w 1800477"/>
              <a:gd name="connsiteY141" fmla="*/ 835028 h 1619188"/>
              <a:gd name="connsiteX142" fmla="*/ 573906 w 1800477"/>
              <a:gd name="connsiteY142" fmla="*/ 835028 h 1619188"/>
              <a:gd name="connsiteX143" fmla="*/ 675846 w 1800477"/>
              <a:gd name="connsiteY143" fmla="*/ 1033934 h 1619188"/>
              <a:gd name="connsiteX144" fmla="*/ 675846 w 1800477"/>
              <a:gd name="connsiteY144" fmla="*/ 961831 h 1619188"/>
              <a:gd name="connsiteX145" fmla="*/ 820053 w 1800477"/>
              <a:gd name="connsiteY145" fmla="*/ 817624 h 1619188"/>
              <a:gd name="connsiteX146" fmla="*/ 979177 w 1800477"/>
              <a:gd name="connsiteY146" fmla="*/ 817624 h 1619188"/>
              <a:gd name="connsiteX147" fmla="*/ 1123384 w 1800477"/>
              <a:gd name="connsiteY147" fmla="*/ 961831 h 1619188"/>
              <a:gd name="connsiteX148" fmla="*/ 1123384 w 1800477"/>
              <a:gd name="connsiteY148" fmla="*/ 1033934 h 1619188"/>
              <a:gd name="connsiteX149" fmla="*/ 1225324 w 1800477"/>
              <a:gd name="connsiteY149" fmla="*/ 835028 h 1619188"/>
              <a:gd name="connsiteX150" fmla="*/ 1160679 w 1800477"/>
              <a:gd name="connsiteY150" fmla="*/ 835028 h 1619188"/>
              <a:gd name="connsiteX151" fmla="*/ 1138302 w 1800477"/>
              <a:gd name="connsiteY151" fmla="*/ 812651 h 1619188"/>
              <a:gd name="connsiteX152" fmla="*/ 1160679 w 1800477"/>
              <a:gd name="connsiteY152" fmla="*/ 790274 h 1619188"/>
              <a:gd name="connsiteX153" fmla="*/ 1226567 w 1800477"/>
              <a:gd name="connsiteY153" fmla="*/ 790274 h 1619188"/>
              <a:gd name="connsiteX154" fmla="*/ 1048795 w 1800477"/>
              <a:gd name="connsiteY154" fmla="*/ 504347 h 1619188"/>
              <a:gd name="connsiteX155" fmla="*/ 921992 w 1800477"/>
              <a:gd name="connsiteY155" fmla="*/ 468295 h 1619188"/>
              <a:gd name="connsiteX156" fmla="*/ 921992 w 1800477"/>
              <a:gd name="connsiteY156" fmla="*/ 534183 h 1619188"/>
              <a:gd name="connsiteX157" fmla="*/ 899615 w 1800477"/>
              <a:gd name="connsiteY157" fmla="*/ 557803 h 1619188"/>
              <a:gd name="connsiteX158" fmla="*/ 877238 w 1800477"/>
              <a:gd name="connsiteY158" fmla="*/ 534183 h 1619188"/>
              <a:gd name="connsiteX159" fmla="*/ 899615 w 1800477"/>
              <a:gd name="connsiteY159" fmla="*/ 324088 h 1619188"/>
              <a:gd name="connsiteX160" fmla="*/ 921992 w 1800477"/>
              <a:gd name="connsiteY160" fmla="*/ 346465 h 1619188"/>
              <a:gd name="connsiteX161" fmla="*/ 921992 w 1800477"/>
              <a:gd name="connsiteY161" fmla="*/ 423541 h 1619188"/>
              <a:gd name="connsiteX162" fmla="*/ 1069928 w 1800477"/>
              <a:gd name="connsiteY162" fmla="*/ 464566 h 1619188"/>
              <a:gd name="connsiteX163" fmla="*/ 1272564 w 1800477"/>
              <a:gd name="connsiteY163" fmla="*/ 790274 h 1619188"/>
              <a:gd name="connsiteX164" fmla="*/ 1350883 w 1800477"/>
              <a:gd name="connsiteY164" fmla="*/ 790274 h 1619188"/>
              <a:gd name="connsiteX165" fmla="*/ 1372017 w 1800477"/>
              <a:gd name="connsiteY165" fmla="*/ 812651 h 1619188"/>
              <a:gd name="connsiteX166" fmla="*/ 1350883 w 1800477"/>
              <a:gd name="connsiteY166" fmla="*/ 835028 h 1619188"/>
              <a:gd name="connsiteX167" fmla="*/ 1270078 w 1800477"/>
              <a:gd name="connsiteY167" fmla="*/ 835028 h 1619188"/>
              <a:gd name="connsiteX168" fmla="*/ 1115925 w 1800477"/>
              <a:gd name="connsiteY168" fmla="*/ 1098579 h 1619188"/>
              <a:gd name="connsiteX169" fmla="*/ 1112196 w 1800477"/>
              <a:gd name="connsiteY169" fmla="*/ 1101065 h 1619188"/>
              <a:gd name="connsiteX170" fmla="*/ 921992 w 1800477"/>
              <a:gd name="connsiteY170" fmla="*/ 1166953 h 1619188"/>
              <a:gd name="connsiteX171" fmla="*/ 921992 w 1800477"/>
              <a:gd name="connsiteY171" fmla="*/ 1245272 h 1619188"/>
              <a:gd name="connsiteX172" fmla="*/ 899615 w 1800477"/>
              <a:gd name="connsiteY172" fmla="*/ 1267649 h 1619188"/>
              <a:gd name="connsiteX173" fmla="*/ 877238 w 1800477"/>
              <a:gd name="connsiteY173" fmla="*/ 1245272 h 1619188"/>
              <a:gd name="connsiteX174" fmla="*/ 877238 w 1800477"/>
              <a:gd name="connsiteY174" fmla="*/ 1166953 h 1619188"/>
              <a:gd name="connsiteX175" fmla="*/ 529152 w 1800477"/>
              <a:gd name="connsiteY175" fmla="*/ 835028 h 1619188"/>
              <a:gd name="connsiteX176" fmla="*/ 450833 w 1800477"/>
              <a:gd name="connsiteY176" fmla="*/ 835028 h 1619188"/>
              <a:gd name="connsiteX177" fmla="*/ 428456 w 1800477"/>
              <a:gd name="connsiteY177" fmla="*/ 812651 h 1619188"/>
              <a:gd name="connsiteX178" fmla="*/ 450833 w 1800477"/>
              <a:gd name="connsiteY178" fmla="*/ 790274 h 1619188"/>
              <a:gd name="connsiteX179" fmla="*/ 526666 w 1800477"/>
              <a:gd name="connsiteY179" fmla="*/ 790274 h 1619188"/>
              <a:gd name="connsiteX180" fmla="*/ 877238 w 1800477"/>
              <a:gd name="connsiteY180" fmla="*/ 423541 h 1619188"/>
              <a:gd name="connsiteX181" fmla="*/ 877238 w 1800477"/>
              <a:gd name="connsiteY181" fmla="*/ 346465 h 1619188"/>
              <a:gd name="connsiteX182" fmla="*/ 899615 w 1800477"/>
              <a:gd name="connsiteY182" fmla="*/ 324088 h 1619188"/>
              <a:gd name="connsiteX183" fmla="*/ 1188417 w 1800477"/>
              <a:gd name="connsiteY183" fmla="*/ 247185 h 1619188"/>
              <a:gd name="connsiteX184" fmla="*/ 1348126 w 1800477"/>
              <a:gd name="connsiteY184" fmla="*/ 247185 h 1619188"/>
              <a:gd name="connsiteX185" fmla="*/ 1492863 w 1800477"/>
              <a:gd name="connsiteY185" fmla="*/ 391456 h 1619188"/>
              <a:gd name="connsiteX186" fmla="*/ 1492863 w 1800477"/>
              <a:gd name="connsiteY186" fmla="*/ 488465 h 1619188"/>
              <a:gd name="connsiteX187" fmla="*/ 1470403 w 1800477"/>
              <a:gd name="connsiteY187" fmla="*/ 509609 h 1619188"/>
              <a:gd name="connsiteX188" fmla="*/ 1447944 w 1800477"/>
              <a:gd name="connsiteY188" fmla="*/ 488465 h 1619188"/>
              <a:gd name="connsiteX189" fmla="*/ 1447944 w 1800477"/>
              <a:gd name="connsiteY189" fmla="*/ 391456 h 1619188"/>
              <a:gd name="connsiteX190" fmla="*/ 1348126 w 1800477"/>
              <a:gd name="connsiteY190" fmla="*/ 291958 h 1619188"/>
              <a:gd name="connsiteX191" fmla="*/ 1188417 w 1800477"/>
              <a:gd name="connsiteY191" fmla="*/ 291958 h 1619188"/>
              <a:gd name="connsiteX192" fmla="*/ 1087351 w 1800477"/>
              <a:gd name="connsiteY192" fmla="*/ 391456 h 1619188"/>
              <a:gd name="connsiteX193" fmla="*/ 1064892 w 1800477"/>
              <a:gd name="connsiteY193" fmla="*/ 412599 h 1619188"/>
              <a:gd name="connsiteX194" fmla="*/ 1043680 w 1800477"/>
              <a:gd name="connsiteY194" fmla="*/ 391456 h 1619188"/>
              <a:gd name="connsiteX195" fmla="*/ 1188417 w 1800477"/>
              <a:gd name="connsiteY195" fmla="*/ 247185 h 1619188"/>
              <a:gd name="connsiteX196" fmla="*/ 453192 w 1800477"/>
              <a:gd name="connsiteY196" fmla="*/ 247185 h 1619188"/>
              <a:gd name="connsiteX197" fmla="*/ 612460 w 1800477"/>
              <a:gd name="connsiteY197" fmla="*/ 247185 h 1619188"/>
              <a:gd name="connsiteX198" fmla="*/ 756797 w 1800477"/>
              <a:gd name="connsiteY198" fmla="*/ 392140 h 1619188"/>
              <a:gd name="connsiteX199" fmla="*/ 735644 w 1800477"/>
              <a:gd name="connsiteY199" fmla="*/ 413383 h 1619188"/>
              <a:gd name="connsiteX200" fmla="*/ 712003 w 1800477"/>
              <a:gd name="connsiteY200" fmla="*/ 392140 h 1619188"/>
              <a:gd name="connsiteX201" fmla="*/ 612460 w 1800477"/>
              <a:gd name="connsiteY201" fmla="*/ 292171 h 1619188"/>
              <a:gd name="connsiteX202" fmla="*/ 453192 w 1800477"/>
              <a:gd name="connsiteY202" fmla="*/ 292171 h 1619188"/>
              <a:gd name="connsiteX203" fmla="*/ 352405 w 1800477"/>
              <a:gd name="connsiteY203" fmla="*/ 392140 h 1619188"/>
              <a:gd name="connsiteX204" fmla="*/ 352405 w 1800477"/>
              <a:gd name="connsiteY204" fmla="*/ 487110 h 1619188"/>
              <a:gd name="connsiteX205" fmla="*/ 330008 w 1800477"/>
              <a:gd name="connsiteY205" fmla="*/ 509603 h 1619188"/>
              <a:gd name="connsiteX206" fmla="*/ 307611 w 1800477"/>
              <a:gd name="connsiteY206" fmla="*/ 487110 h 1619188"/>
              <a:gd name="connsiteX207" fmla="*/ 307611 w 1800477"/>
              <a:gd name="connsiteY207" fmla="*/ 392140 h 1619188"/>
              <a:gd name="connsiteX208" fmla="*/ 453192 w 1800477"/>
              <a:gd name="connsiteY208" fmla="*/ 247185 h 1619188"/>
              <a:gd name="connsiteX209" fmla="*/ 1271643 w 1800477"/>
              <a:gd name="connsiteY209" fmla="*/ 44754 h 1619188"/>
              <a:gd name="connsiteX210" fmla="*/ 1198296 w 1800477"/>
              <a:gd name="connsiteY210" fmla="*/ 118101 h 1619188"/>
              <a:gd name="connsiteX211" fmla="*/ 1271643 w 1800477"/>
              <a:gd name="connsiteY211" fmla="*/ 190205 h 1619188"/>
              <a:gd name="connsiteX212" fmla="*/ 1343747 w 1800477"/>
              <a:gd name="connsiteY212" fmla="*/ 118101 h 1619188"/>
              <a:gd name="connsiteX213" fmla="*/ 1303965 w 1800477"/>
              <a:gd name="connsiteY213" fmla="*/ 53456 h 1619188"/>
              <a:gd name="connsiteX214" fmla="*/ 1271643 w 1800477"/>
              <a:gd name="connsiteY214" fmla="*/ 44754 h 1619188"/>
              <a:gd name="connsiteX215" fmla="*/ 534949 w 1800477"/>
              <a:gd name="connsiteY215" fmla="*/ 44754 h 1619188"/>
              <a:gd name="connsiteX216" fmla="*/ 461213 w 1800477"/>
              <a:gd name="connsiteY216" fmla="*/ 118101 h 1619188"/>
              <a:gd name="connsiteX217" fmla="*/ 534949 w 1800477"/>
              <a:gd name="connsiteY217" fmla="*/ 190205 h 1619188"/>
              <a:gd name="connsiteX218" fmla="*/ 607434 w 1800477"/>
              <a:gd name="connsiteY218" fmla="*/ 118101 h 1619188"/>
              <a:gd name="connsiteX219" fmla="*/ 568692 w 1800477"/>
              <a:gd name="connsiteY219" fmla="*/ 53456 h 1619188"/>
              <a:gd name="connsiteX220" fmla="*/ 534949 w 1800477"/>
              <a:gd name="connsiteY220" fmla="*/ 44754 h 1619188"/>
              <a:gd name="connsiteX221" fmla="*/ 1271643 w 1800477"/>
              <a:gd name="connsiteY221" fmla="*/ 0 h 1619188"/>
              <a:gd name="connsiteX222" fmla="*/ 1325099 w 1800477"/>
              <a:gd name="connsiteY222" fmla="*/ 13675 h 1619188"/>
              <a:gd name="connsiteX223" fmla="*/ 1388501 w 1800477"/>
              <a:gd name="connsiteY223" fmla="*/ 118101 h 1619188"/>
              <a:gd name="connsiteX224" fmla="*/ 1271643 w 1800477"/>
              <a:gd name="connsiteY224" fmla="*/ 234960 h 1619188"/>
              <a:gd name="connsiteX225" fmla="*/ 1153541 w 1800477"/>
              <a:gd name="connsiteY225" fmla="*/ 118101 h 1619188"/>
              <a:gd name="connsiteX226" fmla="*/ 1271643 w 1800477"/>
              <a:gd name="connsiteY226" fmla="*/ 0 h 1619188"/>
              <a:gd name="connsiteX227" fmla="*/ 534949 w 1800477"/>
              <a:gd name="connsiteY227" fmla="*/ 0 h 1619188"/>
              <a:gd name="connsiteX228" fmla="*/ 588688 w 1800477"/>
              <a:gd name="connsiteY228" fmla="*/ 13675 h 1619188"/>
              <a:gd name="connsiteX229" fmla="*/ 652425 w 1800477"/>
              <a:gd name="connsiteY229" fmla="*/ 118101 h 1619188"/>
              <a:gd name="connsiteX230" fmla="*/ 534949 w 1800477"/>
              <a:gd name="connsiteY230" fmla="*/ 234960 h 1619188"/>
              <a:gd name="connsiteX231" fmla="*/ 417472 w 1800477"/>
              <a:gd name="connsiteY231" fmla="*/ 118101 h 1619188"/>
              <a:gd name="connsiteX232" fmla="*/ 534949 w 1800477"/>
              <a:gd name="connsiteY232" fmla="*/ 0 h 16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1800477" h="1619188">
                <a:moveTo>
                  <a:pt x="1188417" y="1378754"/>
                </a:moveTo>
                <a:lnTo>
                  <a:pt x="1348126" y="1378754"/>
                </a:lnTo>
                <a:cubicBezTo>
                  <a:pt x="1427981" y="1378754"/>
                  <a:pt x="1492863" y="1444213"/>
                  <a:pt x="1492863" y="1524777"/>
                </a:cubicBezTo>
                <a:lnTo>
                  <a:pt x="1492863" y="1596529"/>
                </a:lnTo>
                <a:cubicBezTo>
                  <a:pt x="1492863" y="1609118"/>
                  <a:pt x="1482881" y="1619188"/>
                  <a:pt x="1470403" y="1619188"/>
                </a:cubicBezTo>
                <a:cubicBezTo>
                  <a:pt x="1457926" y="1619188"/>
                  <a:pt x="1447944" y="1609118"/>
                  <a:pt x="1447944" y="1596529"/>
                </a:cubicBezTo>
                <a:lnTo>
                  <a:pt x="1447944" y="1524777"/>
                </a:lnTo>
                <a:cubicBezTo>
                  <a:pt x="1447944" y="1468130"/>
                  <a:pt x="1403026" y="1422813"/>
                  <a:pt x="1348126" y="1422813"/>
                </a:cubicBezTo>
                <a:lnTo>
                  <a:pt x="1188417" y="1422813"/>
                </a:lnTo>
                <a:cubicBezTo>
                  <a:pt x="1132269" y="1422813"/>
                  <a:pt x="1087351" y="1468130"/>
                  <a:pt x="1087351" y="1524777"/>
                </a:cubicBezTo>
                <a:lnTo>
                  <a:pt x="1087351" y="1595271"/>
                </a:lnTo>
                <a:cubicBezTo>
                  <a:pt x="1087351" y="1607859"/>
                  <a:pt x="1077369" y="1617929"/>
                  <a:pt x="1064892" y="1617929"/>
                </a:cubicBezTo>
                <a:cubicBezTo>
                  <a:pt x="1053662" y="1617929"/>
                  <a:pt x="1043680" y="1607859"/>
                  <a:pt x="1043680" y="1595271"/>
                </a:cubicBezTo>
                <a:lnTo>
                  <a:pt x="1043680" y="1524777"/>
                </a:lnTo>
                <a:cubicBezTo>
                  <a:pt x="1043680" y="1444213"/>
                  <a:pt x="1108562" y="1378754"/>
                  <a:pt x="1188417" y="1378754"/>
                </a:cubicBezTo>
                <a:close/>
                <a:moveTo>
                  <a:pt x="453192" y="1378754"/>
                </a:moveTo>
                <a:lnTo>
                  <a:pt x="612460" y="1378754"/>
                </a:lnTo>
                <a:cubicBezTo>
                  <a:pt x="692094" y="1378754"/>
                  <a:pt x="756797" y="1444213"/>
                  <a:pt x="756797" y="1524777"/>
                </a:cubicBezTo>
                <a:lnTo>
                  <a:pt x="756797" y="1596529"/>
                </a:lnTo>
                <a:cubicBezTo>
                  <a:pt x="756797" y="1609118"/>
                  <a:pt x="748087" y="1619188"/>
                  <a:pt x="735644" y="1619188"/>
                </a:cubicBezTo>
                <a:cubicBezTo>
                  <a:pt x="721957" y="1619188"/>
                  <a:pt x="712003" y="1609118"/>
                  <a:pt x="712003" y="1596529"/>
                </a:cubicBezTo>
                <a:lnTo>
                  <a:pt x="712003" y="1524777"/>
                </a:lnTo>
                <a:cubicBezTo>
                  <a:pt x="712003" y="1468130"/>
                  <a:pt x="667209" y="1422813"/>
                  <a:pt x="612460" y="1422813"/>
                </a:cubicBezTo>
                <a:lnTo>
                  <a:pt x="453192" y="1422813"/>
                </a:lnTo>
                <a:cubicBezTo>
                  <a:pt x="397199" y="1422813"/>
                  <a:pt x="352405" y="1468130"/>
                  <a:pt x="352405" y="1524777"/>
                </a:cubicBezTo>
                <a:lnTo>
                  <a:pt x="352405" y="1595271"/>
                </a:lnTo>
                <a:cubicBezTo>
                  <a:pt x="352405" y="1607859"/>
                  <a:pt x="342451" y="1617929"/>
                  <a:pt x="330008" y="1617929"/>
                </a:cubicBezTo>
                <a:cubicBezTo>
                  <a:pt x="318809" y="1617929"/>
                  <a:pt x="307611" y="1607859"/>
                  <a:pt x="307611" y="1595271"/>
                </a:cubicBezTo>
                <a:lnTo>
                  <a:pt x="307611" y="1524777"/>
                </a:lnTo>
                <a:cubicBezTo>
                  <a:pt x="307611" y="1444213"/>
                  <a:pt x="372314" y="1378754"/>
                  <a:pt x="453192" y="1378754"/>
                </a:cubicBezTo>
                <a:close/>
                <a:moveTo>
                  <a:pt x="1271643" y="1176557"/>
                </a:moveTo>
                <a:cubicBezTo>
                  <a:pt x="1230618" y="1176557"/>
                  <a:pt x="1198296" y="1209051"/>
                  <a:pt x="1198296" y="1249043"/>
                </a:cubicBezTo>
                <a:cubicBezTo>
                  <a:pt x="1198296" y="1290284"/>
                  <a:pt x="1230618" y="1322778"/>
                  <a:pt x="1271643" y="1322778"/>
                </a:cubicBezTo>
                <a:cubicBezTo>
                  <a:pt x="1311424" y="1322778"/>
                  <a:pt x="1343747" y="1290284"/>
                  <a:pt x="1343747" y="1249043"/>
                </a:cubicBezTo>
                <a:cubicBezTo>
                  <a:pt x="1343747" y="1221548"/>
                  <a:pt x="1328829" y="1196553"/>
                  <a:pt x="1305208" y="1185305"/>
                </a:cubicBezTo>
                <a:cubicBezTo>
                  <a:pt x="1294020" y="1179057"/>
                  <a:pt x="1282831" y="1176557"/>
                  <a:pt x="1271643" y="1176557"/>
                </a:cubicBezTo>
                <a:close/>
                <a:moveTo>
                  <a:pt x="534949" y="1176557"/>
                </a:moveTo>
                <a:cubicBezTo>
                  <a:pt x="493707" y="1176557"/>
                  <a:pt x="461213" y="1209051"/>
                  <a:pt x="461213" y="1249043"/>
                </a:cubicBezTo>
                <a:cubicBezTo>
                  <a:pt x="461213" y="1290284"/>
                  <a:pt x="493707" y="1322778"/>
                  <a:pt x="534949" y="1322778"/>
                </a:cubicBezTo>
                <a:cubicBezTo>
                  <a:pt x="574941" y="1322778"/>
                  <a:pt x="607434" y="1290284"/>
                  <a:pt x="607434" y="1249043"/>
                </a:cubicBezTo>
                <a:cubicBezTo>
                  <a:pt x="607434" y="1221548"/>
                  <a:pt x="593687" y="1196553"/>
                  <a:pt x="568692" y="1185305"/>
                </a:cubicBezTo>
                <a:cubicBezTo>
                  <a:pt x="557444" y="1179057"/>
                  <a:pt x="546197" y="1176557"/>
                  <a:pt x="534949" y="1176557"/>
                </a:cubicBezTo>
                <a:close/>
                <a:moveTo>
                  <a:pt x="1271643" y="1131566"/>
                </a:moveTo>
                <a:cubicBezTo>
                  <a:pt x="1290290" y="1131566"/>
                  <a:pt x="1308938" y="1136565"/>
                  <a:pt x="1325099" y="1145313"/>
                </a:cubicBezTo>
                <a:cubicBezTo>
                  <a:pt x="1364881" y="1165309"/>
                  <a:pt x="1388501" y="1205301"/>
                  <a:pt x="1388501" y="1249043"/>
                </a:cubicBezTo>
                <a:cubicBezTo>
                  <a:pt x="1388501" y="1314030"/>
                  <a:pt x="1336288" y="1366519"/>
                  <a:pt x="1271643" y="1366519"/>
                </a:cubicBezTo>
                <a:cubicBezTo>
                  <a:pt x="1206998" y="1366519"/>
                  <a:pt x="1153541" y="1314030"/>
                  <a:pt x="1153541" y="1249043"/>
                </a:cubicBezTo>
                <a:cubicBezTo>
                  <a:pt x="1153541" y="1185305"/>
                  <a:pt x="1206998" y="1131566"/>
                  <a:pt x="1271643" y="1131566"/>
                </a:cubicBezTo>
                <a:close/>
                <a:moveTo>
                  <a:pt x="534949" y="1131566"/>
                </a:moveTo>
                <a:cubicBezTo>
                  <a:pt x="553695" y="1131566"/>
                  <a:pt x="572441" y="1136565"/>
                  <a:pt x="588688" y="1145313"/>
                </a:cubicBezTo>
                <a:cubicBezTo>
                  <a:pt x="628680" y="1165309"/>
                  <a:pt x="652425" y="1205301"/>
                  <a:pt x="652425" y="1249043"/>
                </a:cubicBezTo>
                <a:cubicBezTo>
                  <a:pt x="652425" y="1314030"/>
                  <a:pt x="599936" y="1366519"/>
                  <a:pt x="534949" y="1366519"/>
                </a:cubicBezTo>
                <a:cubicBezTo>
                  <a:pt x="469962" y="1366519"/>
                  <a:pt x="417472" y="1314030"/>
                  <a:pt x="417472" y="1249043"/>
                </a:cubicBezTo>
                <a:cubicBezTo>
                  <a:pt x="417472" y="1185305"/>
                  <a:pt x="469962" y="1131566"/>
                  <a:pt x="534949" y="1131566"/>
                </a:cubicBezTo>
                <a:close/>
                <a:moveTo>
                  <a:pt x="820053" y="861135"/>
                </a:moveTo>
                <a:cubicBezTo>
                  <a:pt x="764110" y="861135"/>
                  <a:pt x="719356" y="905889"/>
                  <a:pt x="719356" y="961831"/>
                </a:cubicBezTo>
                <a:lnTo>
                  <a:pt x="719356" y="1068743"/>
                </a:lnTo>
                <a:cubicBezTo>
                  <a:pt x="731788" y="1077445"/>
                  <a:pt x="744220" y="1084904"/>
                  <a:pt x="757894" y="1091120"/>
                </a:cubicBezTo>
                <a:lnTo>
                  <a:pt x="757894" y="1010314"/>
                </a:lnTo>
                <a:cubicBezTo>
                  <a:pt x="757894" y="997883"/>
                  <a:pt x="767840" y="986694"/>
                  <a:pt x="780271" y="986694"/>
                </a:cubicBezTo>
                <a:cubicBezTo>
                  <a:pt x="792703" y="986694"/>
                  <a:pt x="802648" y="997883"/>
                  <a:pt x="802648" y="1010314"/>
                </a:cubicBezTo>
                <a:lnTo>
                  <a:pt x="802648" y="1108524"/>
                </a:lnTo>
                <a:cubicBezTo>
                  <a:pt x="826268" y="1115983"/>
                  <a:pt x="852375" y="1120956"/>
                  <a:pt x="877238" y="1122199"/>
                </a:cubicBezTo>
                <a:lnTo>
                  <a:pt x="877238" y="1056311"/>
                </a:lnTo>
                <a:cubicBezTo>
                  <a:pt x="877238" y="1045123"/>
                  <a:pt x="887183" y="1035178"/>
                  <a:pt x="899615" y="1035178"/>
                </a:cubicBezTo>
                <a:cubicBezTo>
                  <a:pt x="912047" y="1035178"/>
                  <a:pt x="921992" y="1045123"/>
                  <a:pt x="921992" y="1056311"/>
                </a:cubicBezTo>
                <a:lnTo>
                  <a:pt x="921992" y="1122199"/>
                </a:lnTo>
                <a:cubicBezTo>
                  <a:pt x="946855" y="1120956"/>
                  <a:pt x="971719" y="1115983"/>
                  <a:pt x="995339" y="1109767"/>
                </a:cubicBezTo>
                <a:lnTo>
                  <a:pt x="995339" y="1010314"/>
                </a:lnTo>
                <a:cubicBezTo>
                  <a:pt x="995339" y="997883"/>
                  <a:pt x="1005284" y="986694"/>
                  <a:pt x="1017716" y="986694"/>
                </a:cubicBezTo>
                <a:cubicBezTo>
                  <a:pt x="1030147" y="986694"/>
                  <a:pt x="1040092" y="997883"/>
                  <a:pt x="1040092" y="1010314"/>
                </a:cubicBezTo>
                <a:lnTo>
                  <a:pt x="1040092" y="1092363"/>
                </a:lnTo>
                <a:cubicBezTo>
                  <a:pt x="1053767" y="1084904"/>
                  <a:pt x="1067442" y="1077445"/>
                  <a:pt x="1078631" y="1069986"/>
                </a:cubicBezTo>
                <a:lnTo>
                  <a:pt x="1078631" y="961831"/>
                </a:lnTo>
                <a:cubicBezTo>
                  <a:pt x="1078631" y="905889"/>
                  <a:pt x="1033877" y="861135"/>
                  <a:pt x="979177" y="861135"/>
                </a:cubicBezTo>
                <a:close/>
                <a:moveTo>
                  <a:pt x="1496872" y="818461"/>
                </a:moveTo>
                <a:lnTo>
                  <a:pt x="1656140" y="818461"/>
                </a:lnTo>
                <a:cubicBezTo>
                  <a:pt x="1735774" y="818461"/>
                  <a:pt x="1800477" y="883134"/>
                  <a:pt x="1800477" y="962732"/>
                </a:cubicBezTo>
                <a:lnTo>
                  <a:pt x="1800477" y="1058498"/>
                </a:lnTo>
                <a:cubicBezTo>
                  <a:pt x="1800477" y="1070935"/>
                  <a:pt x="1790523" y="1080884"/>
                  <a:pt x="1778080" y="1080884"/>
                </a:cubicBezTo>
                <a:cubicBezTo>
                  <a:pt x="1765637" y="1080884"/>
                  <a:pt x="1755683" y="1070935"/>
                  <a:pt x="1755683" y="1058498"/>
                </a:cubicBezTo>
                <a:lnTo>
                  <a:pt x="1755683" y="962732"/>
                </a:lnTo>
                <a:cubicBezTo>
                  <a:pt x="1755683" y="906765"/>
                  <a:pt x="1710889" y="861991"/>
                  <a:pt x="1656140" y="861991"/>
                </a:cubicBezTo>
                <a:lnTo>
                  <a:pt x="1496872" y="861991"/>
                </a:lnTo>
                <a:cubicBezTo>
                  <a:pt x="1440880" y="861991"/>
                  <a:pt x="1396085" y="906765"/>
                  <a:pt x="1396085" y="962732"/>
                </a:cubicBezTo>
                <a:cubicBezTo>
                  <a:pt x="1396085" y="975169"/>
                  <a:pt x="1386131" y="985119"/>
                  <a:pt x="1373688" y="985119"/>
                </a:cubicBezTo>
                <a:cubicBezTo>
                  <a:pt x="1361246" y="985119"/>
                  <a:pt x="1351291" y="975169"/>
                  <a:pt x="1351291" y="962732"/>
                </a:cubicBezTo>
                <a:cubicBezTo>
                  <a:pt x="1351291" y="883134"/>
                  <a:pt x="1415994" y="818461"/>
                  <a:pt x="1496872" y="818461"/>
                </a:cubicBezTo>
                <a:close/>
                <a:moveTo>
                  <a:pt x="144337" y="818461"/>
                </a:moveTo>
                <a:lnTo>
                  <a:pt x="304849" y="818461"/>
                </a:lnTo>
                <a:cubicBezTo>
                  <a:pt x="384483" y="818461"/>
                  <a:pt x="449186" y="883441"/>
                  <a:pt x="449186" y="963416"/>
                </a:cubicBezTo>
                <a:cubicBezTo>
                  <a:pt x="449186" y="975912"/>
                  <a:pt x="439232" y="985909"/>
                  <a:pt x="426789" y="985909"/>
                </a:cubicBezTo>
                <a:cubicBezTo>
                  <a:pt x="414346" y="985909"/>
                  <a:pt x="404391" y="975912"/>
                  <a:pt x="404391" y="963416"/>
                </a:cubicBezTo>
                <a:cubicBezTo>
                  <a:pt x="404391" y="907183"/>
                  <a:pt x="359597" y="862197"/>
                  <a:pt x="304849" y="862197"/>
                </a:cubicBezTo>
                <a:lnTo>
                  <a:pt x="144337" y="862197"/>
                </a:lnTo>
                <a:cubicBezTo>
                  <a:pt x="89588" y="862197"/>
                  <a:pt x="44794" y="907183"/>
                  <a:pt x="44794" y="963416"/>
                </a:cubicBezTo>
                <a:lnTo>
                  <a:pt x="44794" y="1058386"/>
                </a:lnTo>
                <a:cubicBezTo>
                  <a:pt x="44794" y="1070882"/>
                  <a:pt x="34840" y="1080878"/>
                  <a:pt x="22397" y="1080878"/>
                </a:cubicBezTo>
                <a:cubicBezTo>
                  <a:pt x="9954" y="1080878"/>
                  <a:pt x="0" y="1070882"/>
                  <a:pt x="0" y="1058386"/>
                </a:cubicBezTo>
                <a:lnTo>
                  <a:pt x="0" y="963416"/>
                </a:lnTo>
                <a:cubicBezTo>
                  <a:pt x="0" y="883441"/>
                  <a:pt x="64703" y="818461"/>
                  <a:pt x="144337" y="818461"/>
                </a:cubicBezTo>
                <a:close/>
                <a:moveTo>
                  <a:pt x="1578628" y="616030"/>
                </a:moveTo>
                <a:cubicBezTo>
                  <a:pt x="1537386" y="616030"/>
                  <a:pt x="1504893" y="648352"/>
                  <a:pt x="1504893" y="689377"/>
                </a:cubicBezTo>
                <a:cubicBezTo>
                  <a:pt x="1504893" y="729158"/>
                  <a:pt x="1537386" y="761481"/>
                  <a:pt x="1578628" y="761481"/>
                </a:cubicBezTo>
                <a:cubicBezTo>
                  <a:pt x="1618620" y="761481"/>
                  <a:pt x="1651113" y="729158"/>
                  <a:pt x="1651113" y="689377"/>
                </a:cubicBezTo>
                <a:cubicBezTo>
                  <a:pt x="1651113" y="662027"/>
                  <a:pt x="1636116" y="635920"/>
                  <a:pt x="1612371" y="624732"/>
                </a:cubicBezTo>
                <a:cubicBezTo>
                  <a:pt x="1601123" y="618516"/>
                  <a:pt x="1589876" y="616030"/>
                  <a:pt x="1578628" y="616030"/>
                </a:cubicBezTo>
                <a:close/>
                <a:moveTo>
                  <a:pt x="902982" y="616030"/>
                </a:moveTo>
                <a:cubicBezTo>
                  <a:pt x="862991" y="616030"/>
                  <a:pt x="829248" y="648352"/>
                  <a:pt x="829248" y="689377"/>
                </a:cubicBezTo>
                <a:cubicBezTo>
                  <a:pt x="829248" y="729158"/>
                  <a:pt x="862991" y="761481"/>
                  <a:pt x="902982" y="761481"/>
                </a:cubicBezTo>
                <a:cubicBezTo>
                  <a:pt x="942973" y="761481"/>
                  <a:pt x="976716" y="729158"/>
                  <a:pt x="976716" y="689377"/>
                </a:cubicBezTo>
                <a:cubicBezTo>
                  <a:pt x="976716" y="662027"/>
                  <a:pt x="960469" y="635920"/>
                  <a:pt x="936725" y="624732"/>
                </a:cubicBezTo>
                <a:cubicBezTo>
                  <a:pt x="925477" y="618516"/>
                  <a:pt x="914229" y="616030"/>
                  <a:pt x="902982" y="616030"/>
                </a:cubicBezTo>
                <a:close/>
                <a:moveTo>
                  <a:pt x="222467" y="616030"/>
                </a:moveTo>
                <a:cubicBezTo>
                  <a:pt x="181443" y="616030"/>
                  <a:pt x="149121" y="648352"/>
                  <a:pt x="149121" y="689377"/>
                </a:cubicBezTo>
                <a:cubicBezTo>
                  <a:pt x="149121" y="729158"/>
                  <a:pt x="181443" y="761481"/>
                  <a:pt x="222467" y="761481"/>
                </a:cubicBezTo>
                <a:cubicBezTo>
                  <a:pt x="262248" y="761481"/>
                  <a:pt x="295813" y="729158"/>
                  <a:pt x="295813" y="689377"/>
                </a:cubicBezTo>
                <a:cubicBezTo>
                  <a:pt x="295813" y="662027"/>
                  <a:pt x="279652" y="635920"/>
                  <a:pt x="254789" y="624732"/>
                </a:cubicBezTo>
                <a:cubicBezTo>
                  <a:pt x="244844" y="618516"/>
                  <a:pt x="233656" y="616030"/>
                  <a:pt x="222467" y="616030"/>
                </a:cubicBezTo>
                <a:close/>
                <a:moveTo>
                  <a:pt x="1578628" y="571275"/>
                </a:moveTo>
                <a:cubicBezTo>
                  <a:pt x="1596124" y="571275"/>
                  <a:pt x="1614871" y="576248"/>
                  <a:pt x="1632367" y="584950"/>
                </a:cubicBezTo>
                <a:cubicBezTo>
                  <a:pt x="1671109" y="604841"/>
                  <a:pt x="1696104" y="644622"/>
                  <a:pt x="1696104" y="689377"/>
                </a:cubicBezTo>
                <a:cubicBezTo>
                  <a:pt x="1696104" y="754022"/>
                  <a:pt x="1643615" y="806235"/>
                  <a:pt x="1578628" y="806235"/>
                </a:cubicBezTo>
                <a:cubicBezTo>
                  <a:pt x="1513641" y="806235"/>
                  <a:pt x="1461151" y="754022"/>
                  <a:pt x="1461151" y="689377"/>
                </a:cubicBezTo>
                <a:cubicBezTo>
                  <a:pt x="1461151" y="624732"/>
                  <a:pt x="1513641" y="571275"/>
                  <a:pt x="1578628" y="571275"/>
                </a:cubicBezTo>
                <a:close/>
                <a:moveTo>
                  <a:pt x="902982" y="571275"/>
                </a:moveTo>
                <a:cubicBezTo>
                  <a:pt x="921728" y="571275"/>
                  <a:pt x="940474" y="576248"/>
                  <a:pt x="956720" y="584950"/>
                </a:cubicBezTo>
                <a:cubicBezTo>
                  <a:pt x="995462" y="604841"/>
                  <a:pt x="1020457" y="644622"/>
                  <a:pt x="1020457" y="689377"/>
                </a:cubicBezTo>
                <a:cubicBezTo>
                  <a:pt x="1020457" y="754022"/>
                  <a:pt x="967968" y="806235"/>
                  <a:pt x="902982" y="806235"/>
                </a:cubicBezTo>
                <a:cubicBezTo>
                  <a:pt x="837996" y="806235"/>
                  <a:pt x="785507" y="754022"/>
                  <a:pt x="785507" y="689377"/>
                </a:cubicBezTo>
                <a:cubicBezTo>
                  <a:pt x="785507" y="624732"/>
                  <a:pt x="837996" y="571275"/>
                  <a:pt x="902982" y="571275"/>
                </a:cubicBezTo>
                <a:close/>
                <a:moveTo>
                  <a:pt x="222467" y="571275"/>
                </a:moveTo>
                <a:cubicBezTo>
                  <a:pt x="239872" y="571275"/>
                  <a:pt x="259762" y="576248"/>
                  <a:pt x="275923" y="584950"/>
                </a:cubicBezTo>
                <a:cubicBezTo>
                  <a:pt x="314461" y="604841"/>
                  <a:pt x="339324" y="644622"/>
                  <a:pt x="339324" y="689377"/>
                </a:cubicBezTo>
                <a:cubicBezTo>
                  <a:pt x="339324" y="754022"/>
                  <a:pt x="287111" y="806235"/>
                  <a:pt x="222467" y="806235"/>
                </a:cubicBezTo>
                <a:cubicBezTo>
                  <a:pt x="157823" y="806235"/>
                  <a:pt x="104368" y="754022"/>
                  <a:pt x="104368" y="689377"/>
                </a:cubicBezTo>
                <a:cubicBezTo>
                  <a:pt x="104368" y="624732"/>
                  <a:pt x="157823" y="571275"/>
                  <a:pt x="222467" y="571275"/>
                </a:cubicBezTo>
                <a:close/>
                <a:moveTo>
                  <a:pt x="877238" y="468295"/>
                </a:moveTo>
                <a:cubicBezTo>
                  <a:pt x="709411" y="479484"/>
                  <a:pt x="573906" y="618718"/>
                  <a:pt x="571420" y="790274"/>
                </a:cubicBezTo>
                <a:lnTo>
                  <a:pt x="638551" y="790274"/>
                </a:lnTo>
                <a:cubicBezTo>
                  <a:pt x="649739" y="790274"/>
                  <a:pt x="659685" y="800220"/>
                  <a:pt x="659685" y="812651"/>
                </a:cubicBezTo>
                <a:cubicBezTo>
                  <a:pt x="659685" y="825083"/>
                  <a:pt x="649739" y="835028"/>
                  <a:pt x="638551" y="835028"/>
                </a:cubicBezTo>
                <a:lnTo>
                  <a:pt x="573906" y="835028"/>
                </a:lnTo>
                <a:cubicBezTo>
                  <a:pt x="583852" y="913348"/>
                  <a:pt x="619903" y="982965"/>
                  <a:pt x="675846" y="1033934"/>
                </a:cubicBezTo>
                <a:lnTo>
                  <a:pt x="675846" y="961831"/>
                </a:lnTo>
                <a:cubicBezTo>
                  <a:pt x="675846" y="882268"/>
                  <a:pt x="740490" y="817624"/>
                  <a:pt x="820053" y="817624"/>
                </a:cubicBezTo>
                <a:lnTo>
                  <a:pt x="979177" y="817624"/>
                </a:lnTo>
                <a:cubicBezTo>
                  <a:pt x="1059983" y="817624"/>
                  <a:pt x="1123384" y="882268"/>
                  <a:pt x="1123384" y="961831"/>
                </a:cubicBezTo>
                <a:lnTo>
                  <a:pt x="1123384" y="1033934"/>
                </a:lnTo>
                <a:cubicBezTo>
                  <a:pt x="1178084" y="982965"/>
                  <a:pt x="1215378" y="913348"/>
                  <a:pt x="1225324" y="835028"/>
                </a:cubicBezTo>
                <a:lnTo>
                  <a:pt x="1160679" y="835028"/>
                </a:lnTo>
                <a:cubicBezTo>
                  <a:pt x="1148248" y="835028"/>
                  <a:pt x="1138302" y="825083"/>
                  <a:pt x="1138302" y="812651"/>
                </a:cubicBezTo>
                <a:cubicBezTo>
                  <a:pt x="1138302" y="800220"/>
                  <a:pt x="1148248" y="790274"/>
                  <a:pt x="1160679" y="790274"/>
                </a:cubicBezTo>
                <a:lnTo>
                  <a:pt x="1226567" y="790274"/>
                </a:lnTo>
                <a:cubicBezTo>
                  <a:pt x="1225324" y="669688"/>
                  <a:pt x="1158193" y="560289"/>
                  <a:pt x="1048795" y="504347"/>
                </a:cubicBezTo>
                <a:cubicBezTo>
                  <a:pt x="1010257" y="483213"/>
                  <a:pt x="966746" y="472025"/>
                  <a:pt x="921992" y="468295"/>
                </a:cubicBezTo>
                <a:lnTo>
                  <a:pt x="921992" y="534183"/>
                </a:lnTo>
                <a:cubicBezTo>
                  <a:pt x="921992" y="546614"/>
                  <a:pt x="912047" y="557803"/>
                  <a:pt x="899615" y="557803"/>
                </a:cubicBezTo>
                <a:cubicBezTo>
                  <a:pt x="887183" y="557803"/>
                  <a:pt x="877238" y="546614"/>
                  <a:pt x="877238" y="534183"/>
                </a:cubicBezTo>
                <a:close/>
                <a:moveTo>
                  <a:pt x="899615" y="324088"/>
                </a:moveTo>
                <a:cubicBezTo>
                  <a:pt x="912047" y="324088"/>
                  <a:pt x="921992" y="334034"/>
                  <a:pt x="921992" y="346465"/>
                </a:cubicBezTo>
                <a:lnTo>
                  <a:pt x="921992" y="423541"/>
                </a:lnTo>
                <a:cubicBezTo>
                  <a:pt x="972962" y="427271"/>
                  <a:pt x="1023931" y="440946"/>
                  <a:pt x="1069928" y="464566"/>
                </a:cubicBezTo>
                <a:cubicBezTo>
                  <a:pt x="1193002" y="527967"/>
                  <a:pt x="1270078" y="652283"/>
                  <a:pt x="1272564" y="790274"/>
                </a:cubicBezTo>
                <a:lnTo>
                  <a:pt x="1350883" y="790274"/>
                </a:lnTo>
                <a:cubicBezTo>
                  <a:pt x="1362072" y="790274"/>
                  <a:pt x="1372017" y="800220"/>
                  <a:pt x="1372017" y="812651"/>
                </a:cubicBezTo>
                <a:cubicBezTo>
                  <a:pt x="1372017" y="825083"/>
                  <a:pt x="1362072" y="835028"/>
                  <a:pt x="1350883" y="835028"/>
                </a:cubicBezTo>
                <a:lnTo>
                  <a:pt x="1270078" y="835028"/>
                </a:lnTo>
                <a:cubicBezTo>
                  <a:pt x="1258889" y="943183"/>
                  <a:pt x="1200461" y="1037664"/>
                  <a:pt x="1115925" y="1098579"/>
                </a:cubicBezTo>
                <a:cubicBezTo>
                  <a:pt x="1114682" y="1099822"/>
                  <a:pt x="1113439" y="1099822"/>
                  <a:pt x="1112196" y="1101065"/>
                </a:cubicBezTo>
                <a:cubicBezTo>
                  <a:pt x="1057497" y="1139603"/>
                  <a:pt x="991609" y="1163223"/>
                  <a:pt x="921992" y="1166953"/>
                </a:cubicBezTo>
                <a:lnTo>
                  <a:pt x="921992" y="1245272"/>
                </a:lnTo>
                <a:cubicBezTo>
                  <a:pt x="921992" y="1257704"/>
                  <a:pt x="912047" y="1267649"/>
                  <a:pt x="899615" y="1267649"/>
                </a:cubicBezTo>
                <a:cubicBezTo>
                  <a:pt x="887183" y="1267649"/>
                  <a:pt x="877238" y="1257704"/>
                  <a:pt x="877238" y="1245272"/>
                </a:cubicBezTo>
                <a:lnTo>
                  <a:pt x="877238" y="1166953"/>
                </a:lnTo>
                <a:cubicBezTo>
                  <a:pt x="695736" y="1157007"/>
                  <a:pt x="547800" y="1014044"/>
                  <a:pt x="529152" y="835028"/>
                </a:cubicBezTo>
                <a:lnTo>
                  <a:pt x="450833" y="835028"/>
                </a:lnTo>
                <a:cubicBezTo>
                  <a:pt x="438401" y="835028"/>
                  <a:pt x="428456" y="825083"/>
                  <a:pt x="428456" y="812651"/>
                </a:cubicBezTo>
                <a:cubicBezTo>
                  <a:pt x="428456" y="800220"/>
                  <a:pt x="438401" y="790274"/>
                  <a:pt x="450833" y="790274"/>
                </a:cubicBezTo>
                <a:lnTo>
                  <a:pt x="526666" y="790274"/>
                </a:lnTo>
                <a:cubicBezTo>
                  <a:pt x="530396" y="595098"/>
                  <a:pt x="683305" y="434730"/>
                  <a:pt x="877238" y="423541"/>
                </a:cubicBezTo>
                <a:lnTo>
                  <a:pt x="877238" y="346465"/>
                </a:lnTo>
                <a:cubicBezTo>
                  <a:pt x="877238" y="334034"/>
                  <a:pt x="887183" y="324088"/>
                  <a:pt x="899615" y="324088"/>
                </a:cubicBezTo>
                <a:close/>
                <a:moveTo>
                  <a:pt x="1188417" y="247185"/>
                </a:moveTo>
                <a:lnTo>
                  <a:pt x="1348126" y="247185"/>
                </a:lnTo>
                <a:cubicBezTo>
                  <a:pt x="1427981" y="247185"/>
                  <a:pt x="1492863" y="311858"/>
                  <a:pt x="1492863" y="391456"/>
                </a:cubicBezTo>
                <a:lnTo>
                  <a:pt x="1492863" y="488465"/>
                </a:lnTo>
                <a:cubicBezTo>
                  <a:pt x="1492863" y="499659"/>
                  <a:pt x="1482881" y="509609"/>
                  <a:pt x="1470403" y="509609"/>
                </a:cubicBezTo>
                <a:cubicBezTo>
                  <a:pt x="1457926" y="509609"/>
                  <a:pt x="1447944" y="499659"/>
                  <a:pt x="1447944" y="488465"/>
                </a:cubicBezTo>
                <a:lnTo>
                  <a:pt x="1447944" y="391456"/>
                </a:lnTo>
                <a:cubicBezTo>
                  <a:pt x="1447944" y="336733"/>
                  <a:pt x="1403026" y="291958"/>
                  <a:pt x="1348126" y="291958"/>
                </a:cubicBezTo>
                <a:lnTo>
                  <a:pt x="1188417" y="291958"/>
                </a:lnTo>
                <a:cubicBezTo>
                  <a:pt x="1132269" y="291958"/>
                  <a:pt x="1087351" y="336733"/>
                  <a:pt x="1087351" y="391456"/>
                </a:cubicBezTo>
                <a:cubicBezTo>
                  <a:pt x="1087351" y="403893"/>
                  <a:pt x="1077369" y="412599"/>
                  <a:pt x="1064892" y="412599"/>
                </a:cubicBezTo>
                <a:cubicBezTo>
                  <a:pt x="1053662" y="412599"/>
                  <a:pt x="1043680" y="403893"/>
                  <a:pt x="1043680" y="391456"/>
                </a:cubicBezTo>
                <a:cubicBezTo>
                  <a:pt x="1043680" y="311858"/>
                  <a:pt x="1108562" y="247185"/>
                  <a:pt x="1188417" y="247185"/>
                </a:cubicBezTo>
                <a:close/>
                <a:moveTo>
                  <a:pt x="453192" y="247185"/>
                </a:moveTo>
                <a:lnTo>
                  <a:pt x="612460" y="247185"/>
                </a:lnTo>
                <a:cubicBezTo>
                  <a:pt x="692094" y="247185"/>
                  <a:pt x="756797" y="312164"/>
                  <a:pt x="756797" y="392140"/>
                </a:cubicBezTo>
                <a:cubicBezTo>
                  <a:pt x="756797" y="404636"/>
                  <a:pt x="748087" y="413383"/>
                  <a:pt x="735644" y="413383"/>
                </a:cubicBezTo>
                <a:cubicBezTo>
                  <a:pt x="721957" y="413383"/>
                  <a:pt x="712003" y="404636"/>
                  <a:pt x="712003" y="392140"/>
                </a:cubicBezTo>
                <a:cubicBezTo>
                  <a:pt x="712003" y="337157"/>
                  <a:pt x="667209" y="292171"/>
                  <a:pt x="612460" y="292171"/>
                </a:cubicBezTo>
                <a:lnTo>
                  <a:pt x="453192" y="292171"/>
                </a:lnTo>
                <a:cubicBezTo>
                  <a:pt x="397199" y="292171"/>
                  <a:pt x="352405" y="337157"/>
                  <a:pt x="352405" y="392140"/>
                </a:cubicBezTo>
                <a:lnTo>
                  <a:pt x="352405" y="487110"/>
                </a:lnTo>
                <a:cubicBezTo>
                  <a:pt x="352405" y="499606"/>
                  <a:pt x="342451" y="509603"/>
                  <a:pt x="330008" y="509603"/>
                </a:cubicBezTo>
                <a:cubicBezTo>
                  <a:pt x="318809" y="509603"/>
                  <a:pt x="307611" y="499606"/>
                  <a:pt x="307611" y="487110"/>
                </a:cubicBezTo>
                <a:lnTo>
                  <a:pt x="307611" y="392140"/>
                </a:lnTo>
                <a:cubicBezTo>
                  <a:pt x="307611" y="312164"/>
                  <a:pt x="372314" y="247185"/>
                  <a:pt x="453192" y="247185"/>
                </a:cubicBezTo>
                <a:close/>
                <a:moveTo>
                  <a:pt x="1271643" y="44754"/>
                </a:moveTo>
                <a:cubicBezTo>
                  <a:pt x="1230618" y="44754"/>
                  <a:pt x="1198296" y="77077"/>
                  <a:pt x="1198296" y="118101"/>
                </a:cubicBezTo>
                <a:cubicBezTo>
                  <a:pt x="1198296" y="157883"/>
                  <a:pt x="1230618" y="190205"/>
                  <a:pt x="1271643" y="190205"/>
                </a:cubicBezTo>
                <a:cubicBezTo>
                  <a:pt x="1311424" y="190205"/>
                  <a:pt x="1343747" y="157883"/>
                  <a:pt x="1343747" y="118101"/>
                </a:cubicBezTo>
                <a:cubicBezTo>
                  <a:pt x="1343747" y="90751"/>
                  <a:pt x="1328829" y="65888"/>
                  <a:pt x="1303965" y="53456"/>
                </a:cubicBezTo>
                <a:cubicBezTo>
                  <a:pt x="1294020" y="48484"/>
                  <a:pt x="1282831" y="44754"/>
                  <a:pt x="1271643" y="44754"/>
                </a:cubicBezTo>
                <a:close/>
                <a:moveTo>
                  <a:pt x="534949" y="44754"/>
                </a:moveTo>
                <a:cubicBezTo>
                  <a:pt x="493707" y="44754"/>
                  <a:pt x="461213" y="77077"/>
                  <a:pt x="461213" y="118101"/>
                </a:cubicBezTo>
                <a:cubicBezTo>
                  <a:pt x="461213" y="157883"/>
                  <a:pt x="493707" y="190205"/>
                  <a:pt x="534949" y="190205"/>
                </a:cubicBezTo>
                <a:cubicBezTo>
                  <a:pt x="574941" y="190205"/>
                  <a:pt x="607434" y="157883"/>
                  <a:pt x="607434" y="118101"/>
                </a:cubicBezTo>
                <a:cubicBezTo>
                  <a:pt x="607434" y="90751"/>
                  <a:pt x="593687" y="65888"/>
                  <a:pt x="568692" y="53456"/>
                </a:cubicBezTo>
                <a:cubicBezTo>
                  <a:pt x="557444" y="48484"/>
                  <a:pt x="546197" y="44754"/>
                  <a:pt x="534949" y="44754"/>
                </a:cubicBezTo>
                <a:close/>
                <a:moveTo>
                  <a:pt x="1271643" y="0"/>
                </a:moveTo>
                <a:cubicBezTo>
                  <a:pt x="1290290" y="0"/>
                  <a:pt x="1308938" y="4972"/>
                  <a:pt x="1325099" y="13675"/>
                </a:cubicBezTo>
                <a:cubicBezTo>
                  <a:pt x="1364881" y="33565"/>
                  <a:pt x="1388501" y="74590"/>
                  <a:pt x="1388501" y="118101"/>
                </a:cubicBezTo>
                <a:cubicBezTo>
                  <a:pt x="1388501" y="182746"/>
                  <a:pt x="1336288" y="234960"/>
                  <a:pt x="1271643" y="234960"/>
                </a:cubicBezTo>
                <a:cubicBezTo>
                  <a:pt x="1206998" y="234960"/>
                  <a:pt x="1153541" y="182746"/>
                  <a:pt x="1153541" y="118101"/>
                </a:cubicBezTo>
                <a:cubicBezTo>
                  <a:pt x="1153541" y="53456"/>
                  <a:pt x="1206998" y="0"/>
                  <a:pt x="1271643" y="0"/>
                </a:cubicBezTo>
                <a:close/>
                <a:moveTo>
                  <a:pt x="534949" y="0"/>
                </a:moveTo>
                <a:cubicBezTo>
                  <a:pt x="553695" y="0"/>
                  <a:pt x="572441" y="4972"/>
                  <a:pt x="588688" y="13675"/>
                </a:cubicBezTo>
                <a:cubicBezTo>
                  <a:pt x="628680" y="33565"/>
                  <a:pt x="652425" y="74590"/>
                  <a:pt x="652425" y="118101"/>
                </a:cubicBezTo>
                <a:cubicBezTo>
                  <a:pt x="652425" y="182746"/>
                  <a:pt x="599936" y="234960"/>
                  <a:pt x="534949" y="234960"/>
                </a:cubicBezTo>
                <a:cubicBezTo>
                  <a:pt x="469962" y="234960"/>
                  <a:pt x="417472" y="182746"/>
                  <a:pt x="417472" y="118101"/>
                </a:cubicBezTo>
                <a:cubicBezTo>
                  <a:pt x="417472" y="53456"/>
                  <a:pt x="469962" y="0"/>
                  <a:pt x="5349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90">
            <a:extLst>
              <a:ext uri="{FF2B5EF4-FFF2-40B4-BE49-F238E27FC236}">
                <a16:creationId xmlns:a16="http://schemas.microsoft.com/office/drawing/2014/main" id="{BA959B5A-88E0-8545-B619-5A87FFE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8910" y="5946156"/>
            <a:ext cx="4312043" cy="4312042"/>
          </a:xfrm>
          <a:custGeom>
            <a:avLst/>
            <a:gdLst>
              <a:gd name="T0" fmla="*/ 1513 w 3461"/>
              <a:gd name="T1" fmla="*/ 3340 h 3460"/>
              <a:gd name="T2" fmla="*/ 120 w 3461"/>
              <a:gd name="T3" fmla="*/ 1946 h 3460"/>
              <a:gd name="T4" fmla="*/ 120 w 3461"/>
              <a:gd name="T5" fmla="*/ 1946 h 3460"/>
              <a:gd name="T6" fmla="*/ 120 w 3461"/>
              <a:gd name="T7" fmla="*/ 1512 h 3460"/>
              <a:gd name="T8" fmla="*/ 1513 w 3461"/>
              <a:gd name="T9" fmla="*/ 120 h 3460"/>
              <a:gd name="T10" fmla="*/ 1513 w 3461"/>
              <a:gd name="T11" fmla="*/ 120 h 3460"/>
              <a:gd name="T12" fmla="*/ 1947 w 3461"/>
              <a:gd name="T13" fmla="*/ 120 h 3460"/>
              <a:gd name="T14" fmla="*/ 3340 w 3461"/>
              <a:gd name="T15" fmla="*/ 1512 h 3460"/>
              <a:gd name="T16" fmla="*/ 3340 w 3461"/>
              <a:gd name="T17" fmla="*/ 1512 h 3460"/>
              <a:gd name="T18" fmla="*/ 3340 w 3461"/>
              <a:gd name="T19" fmla="*/ 1946 h 3460"/>
              <a:gd name="T20" fmla="*/ 1947 w 3461"/>
              <a:gd name="T21" fmla="*/ 3340 h 3460"/>
              <a:gd name="T22" fmla="*/ 1947 w 3461"/>
              <a:gd name="T23" fmla="*/ 3340 h 3460"/>
              <a:gd name="T24" fmla="*/ 1513 w 3461"/>
              <a:gd name="T25" fmla="*/ 3340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1" h="3460">
                <a:moveTo>
                  <a:pt x="1513" y="3340"/>
                </a:moveTo>
                <a:lnTo>
                  <a:pt x="120" y="1946"/>
                </a:lnTo>
                <a:lnTo>
                  <a:pt x="120" y="1946"/>
                </a:lnTo>
                <a:cubicBezTo>
                  <a:pt x="0" y="1826"/>
                  <a:pt x="0" y="1632"/>
                  <a:pt x="120" y="1512"/>
                </a:cubicBezTo>
                <a:lnTo>
                  <a:pt x="1513" y="120"/>
                </a:lnTo>
                <a:lnTo>
                  <a:pt x="1513" y="120"/>
                </a:lnTo>
                <a:cubicBezTo>
                  <a:pt x="1633" y="0"/>
                  <a:pt x="1827" y="0"/>
                  <a:pt x="1947" y="120"/>
                </a:cubicBezTo>
                <a:lnTo>
                  <a:pt x="3340" y="1512"/>
                </a:lnTo>
                <a:lnTo>
                  <a:pt x="3340" y="1512"/>
                </a:lnTo>
                <a:cubicBezTo>
                  <a:pt x="3460" y="1632"/>
                  <a:pt x="3460" y="1826"/>
                  <a:pt x="3340" y="1946"/>
                </a:cubicBezTo>
                <a:lnTo>
                  <a:pt x="1947" y="3340"/>
                </a:lnTo>
                <a:lnTo>
                  <a:pt x="1947" y="3340"/>
                </a:lnTo>
                <a:cubicBezTo>
                  <a:pt x="1827" y="3459"/>
                  <a:pt x="1633" y="3459"/>
                  <a:pt x="1513" y="3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91">
            <a:extLst>
              <a:ext uri="{FF2B5EF4-FFF2-40B4-BE49-F238E27FC236}">
                <a16:creationId xmlns:a16="http://schemas.microsoft.com/office/drawing/2014/main" id="{E4DBB5C1-9CD9-1B4F-93F0-CCF4C997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5391" y="4858535"/>
            <a:ext cx="4279082" cy="8294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99">
            <a:extLst>
              <a:ext uri="{FF2B5EF4-FFF2-40B4-BE49-F238E27FC236}">
                <a16:creationId xmlns:a16="http://schemas.microsoft.com/office/drawing/2014/main" id="{8619F2BE-D478-0742-80DA-A4715226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169" y="6149402"/>
            <a:ext cx="3927526" cy="2032427"/>
          </a:xfrm>
          <a:custGeom>
            <a:avLst/>
            <a:gdLst>
              <a:gd name="T0" fmla="*/ 1726 w 3153"/>
              <a:gd name="T1" fmla="*/ 83 h 1630"/>
              <a:gd name="T2" fmla="*/ 1726 w 3153"/>
              <a:gd name="T3" fmla="*/ 83 h 1630"/>
              <a:gd name="T4" fmla="*/ 1426 w 3153"/>
              <a:gd name="T5" fmla="*/ 83 h 1630"/>
              <a:gd name="T6" fmla="*/ 82 w 3153"/>
              <a:gd name="T7" fmla="*/ 1428 h 1630"/>
              <a:gd name="T8" fmla="*/ 82 w 3153"/>
              <a:gd name="T9" fmla="*/ 1428 h 1630"/>
              <a:gd name="T10" fmla="*/ 34 w 3153"/>
              <a:gd name="T11" fmla="*/ 1491 h 1630"/>
              <a:gd name="T12" fmla="*/ 34 w 3153"/>
              <a:gd name="T13" fmla="*/ 1491 h 1630"/>
              <a:gd name="T14" fmla="*/ 116 w 3153"/>
              <a:gd name="T15" fmla="*/ 1629 h 1630"/>
              <a:gd name="T16" fmla="*/ 3036 w 3153"/>
              <a:gd name="T17" fmla="*/ 1629 h 1630"/>
              <a:gd name="T18" fmla="*/ 3036 w 3153"/>
              <a:gd name="T19" fmla="*/ 1629 h 1630"/>
              <a:gd name="T20" fmla="*/ 3118 w 3153"/>
              <a:gd name="T21" fmla="*/ 1491 h 1630"/>
              <a:gd name="T22" fmla="*/ 3118 w 3153"/>
              <a:gd name="T23" fmla="*/ 1491 h 1630"/>
              <a:gd name="T24" fmla="*/ 3070 w 3153"/>
              <a:gd name="T25" fmla="*/ 1428 h 1630"/>
              <a:gd name="T26" fmla="*/ 1726 w 3153"/>
              <a:gd name="T27" fmla="*/ 83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53" h="1630">
                <a:moveTo>
                  <a:pt x="1726" y="83"/>
                </a:moveTo>
                <a:lnTo>
                  <a:pt x="1726" y="83"/>
                </a:lnTo>
                <a:cubicBezTo>
                  <a:pt x="1643" y="0"/>
                  <a:pt x="1509" y="0"/>
                  <a:pt x="1426" y="83"/>
                </a:cubicBezTo>
                <a:lnTo>
                  <a:pt x="82" y="1428"/>
                </a:lnTo>
                <a:lnTo>
                  <a:pt x="82" y="1428"/>
                </a:lnTo>
                <a:cubicBezTo>
                  <a:pt x="63" y="1446"/>
                  <a:pt x="47" y="1468"/>
                  <a:pt x="34" y="1491"/>
                </a:cubicBezTo>
                <a:lnTo>
                  <a:pt x="34" y="1491"/>
                </a:lnTo>
                <a:cubicBezTo>
                  <a:pt x="0" y="1552"/>
                  <a:pt x="45" y="1629"/>
                  <a:pt x="116" y="1629"/>
                </a:cubicBezTo>
                <a:lnTo>
                  <a:pt x="3036" y="1629"/>
                </a:lnTo>
                <a:lnTo>
                  <a:pt x="3036" y="1629"/>
                </a:lnTo>
                <a:cubicBezTo>
                  <a:pt x="3107" y="1629"/>
                  <a:pt x="3152" y="1552"/>
                  <a:pt x="3118" y="1491"/>
                </a:cubicBezTo>
                <a:lnTo>
                  <a:pt x="3118" y="1491"/>
                </a:lnTo>
                <a:cubicBezTo>
                  <a:pt x="3105" y="1468"/>
                  <a:pt x="3089" y="1446"/>
                  <a:pt x="3070" y="1428"/>
                </a:cubicBezTo>
                <a:lnTo>
                  <a:pt x="1726" y="83"/>
                </a:ln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433AC10-1FC5-374D-A7D8-8E6B1181D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4710" y="7544636"/>
            <a:ext cx="1613710" cy="1108350"/>
          </a:xfrm>
          <a:custGeom>
            <a:avLst/>
            <a:gdLst>
              <a:gd name="connsiteX0" fmla="*/ 214514 w 1613710"/>
              <a:gd name="connsiteY0" fmla="*/ 983252 h 1108350"/>
              <a:gd name="connsiteX1" fmla="*/ 404962 w 1613710"/>
              <a:gd name="connsiteY1" fmla="*/ 983252 h 1108350"/>
              <a:gd name="connsiteX2" fmla="*/ 427222 w 1613710"/>
              <a:gd name="connsiteY2" fmla="*/ 1004630 h 1108350"/>
              <a:gd name="connsiteX3" fmla="*/ 404962 w 1613710"/>
              <a:gd name="connsiteY3" fmla="*/ 1026008 h 1108350"/>
              <a:gd name="connsiteX4" fmla="*/ 214514 w 1613710"/>
              <a:gd name="connsiteY4" fmla="*/ 1026008 h 1108350"/>
              <a:gd name="connsiteX5" fmla="*/ 192254 w 1613710"/>
              <a:gd name="connsiteY5" fmla="*/ 1004630 h 1108350"/>
              <a:gd name="connsiteX6" fmla="*/ 214514 w 1613710"/>
              <a:gd name="connsiteY6" fmla="*/ 983252 h 1108350"/>
              <a:gd name="connsiteX7" fmla="*/ 71846 w 1613710"/>
              <a:gd name="connsiteY7" fmla="*/ 983252 h 1108350"/>
              <a:gd name="connsiteX8" fmla="*/ 120406 w 1613710"/>
              <a:gd name="connsiteY8" fmla="*/ 983252 h 1108350"/>
              <a:gd name="connsiteX9" fmla="*/ 141572 w 1613710"/>
              <a:gd name="connsiteY9" fmla="*/ 1004630 h 1108350"/>
              <a:gd name="connsiteX10" fmla="*/ 120406 w 1613710"/>
              <a:gd name="connsiteY10" fmla="*/ 1026008 h 1108350"/>
              <a:gd name="connsiteX11" fmla="*/ 71846 w 1613710"/>
              <a:gd name="connsiteY11" fmla="*/ 1026008 h 1108350"/>
              <a:gd name="connsiteX12" fmla="*/ 49434 w 1613710"/>
              <a:gd name="connsiteY12" fmla="*/ 1004630 h 1108350"/>
              <a:gd name="connsiteX13" fmla="*/ 71846 w 1613710"/>
              <a:gd name="connsiteY13" fmla="*/ 983252 h 1108350"/>
              <a:gd name="connsiteX14" fmla="*/ 264442 w 1613710"/>
              <a:gd name="connsiteY14" fmla="*/ 697613 h 1108350"/>
              <a:gd name="connsiteX15" fmla="*/ 360498 w 1613710"/>
              <a:gd name="connsiteY15" fmla="*/ 697613 h 1108350"/>
              <a:gd name="connsiteX16" fmla="*/ 383248 w 1613710"/>
              <a:gd name="connsiteY16" fmla="*/ 718991 h 1108350"/>
              <a:gd name="connsiteX17" fmla="*/ 360498 w 1613710"/>
              <a:gd name="connsiteY17" fmla="*/ 740370 h 1108350"/>
              <a:gd name="connsiteX18" fmla="*/ 264442 w 1613710"/>
              <a:gd name="connsiteY18" fmla="*/ 740370 h 1108350"/>
              <a:gd name="connsiteX19" fmla="*/ 241694 w 1613710"/>
              <a:gd name="connsiteY19" fmla="*/ 718991 h 1108350"/>
              <a:gd name="connsiteX20" fmla="*/ 264442 w 1613710"/>
              <a:gd name="connsiteY20" fmla="*/ 697613 h 1108350"/>
              <a:gd name="connsiteX21" fmla="*/ 603896 w 1613710"/>
              <a:gd name="connsiteY21" fmla="*/ 500626 h 1108350"/>
              <a:gd name="connsiteX22" fmla="*/ 572768 w 1613710"/>
              <a:gd name="connsiteY22" fmla="*/ 513079 h 1108350"/>
              <a:gd name="connsiteX23" fmla="*/ 962498 w 1613710"/>
              <a:gd name="connsiteY23" fmla="*/ 790789 h 1108350"/>
              <a:gd name="connsiteX24" fmla="*/ 1110672 w 1613710"/>
              <a:gd name="connsiteY24" fmla="*/ 795770 h 1108350"/>
              <a:gd name="connsiteX25" fmla="*/ 1484216 w 1613710"/>
              <a:gd name="connsiteY25" fmla="*/ 560402 h 1108350"/>
              <a:gd name="connsiteX26" fmla="*/ 1515344 w 1613710"/>
              <a:gd name="connsiteY26" fmla="*/ 566628 h 1108350"/>
              <a:gd name="connsiteX27" fmla="*/ 1507874 w 1613710"/>
              <a:gd name="connsiteY27" fmla="*/ 597762 h 1108350"/>
              <a:gd name="connsiteX28" fmla="*/ 1181644 w 1613710"/>
              <a:gd name="connsiteY28" fmla="*/ 803242 h 1108350"/>
              <a:gd name="connsiteX29" fmla="*/ 1425694 w 1613710"/>
              <a:gd name="connsiteY29" fmla="*/ 940229 h 1108350"/>
              <a:gd name="connsiteX30" fmla="*/ 1433164 w 1613710"/>
              <a:gd name="connsiteY30" fmla="*/ 971363 h 1108350"/>
              <a:gd name="connsiteX31" fmla="*/ 1414488 w 1613710"/>
              <a:gd name="connsiteY31" fmla="*/ 982571 h 1108350"/>
              <a:gd name="connsiteX32" fmla="*/ 1403282 w 1613710"/>
              <a:gd name="connsiteY32" fmla="*/ 978835 h 1108350"/>
              <a:gd name="connsiteX33" fmla="*/ 1139310 w 1613710"/>
              <a:gd name="connsiteY33" fmla="*/ 830640 h 1108350"/>
              <a:gd name="connsiteX34" fmla="*/ 1135574 w 1613710"/>
              <a:gd name="connsiteY34" fmla="*/ 834376 h 1108350"/>
              <a:gd name="connsiteX35" fmla="*/ 1039698 w 1613710"/>
              <a:gd name="connsiteY35" fmla="*/ 861773 h 1108350"/>
              <a:gd name="connsiteX36" fmla="*/ 942576 w 1613710"/>
              <a:gd name="connsiteY36" fmla="*/ 831885 h 1108350"/>
              <a:gd name="connsiteX37" fmla="*/ 717204 w 1613710"/>
              <a:gd name="connsiteY37" fmla="*/ 975099 h 1108350"/>
              <a:gd name="connsiteX38" fmla="*/ 705998 w 1613710"/>
              <a:gd name="connsiteY38" fmla="*/ 978835 h 1108350"/>
              <a:gd name="connsiteX39" fmla="*/ 687322 w 1613710"/>
              <a:gd name="connsiteY39" fmla="*/ 968872 h 1108350"/>
              <a:gd name="connsiteX40" fmla="*/ 693546 w 1613710"/>
              <a:gd name="connsiteY40" fmla="*/ 937739 h 1108350"/>
              <a:gd name="connsiteX41" fmla="*/ 902732 w 1613710"/>
              <a:gd name="connsiteY41" fmla="*/ 803242 h 1108350"/>
              <a:gd name="connsiteX42" fmla="*/ 550356 w 1613710"/>
              <a:gd name="connsiteY42" fmla="*/ 551684 h 1108350"/>
              <a:gd name="connsiteX43" fmla="*/ 550356 w 1613710"/>
              <a:gd name="connsiteY43" fmla="*/ 554175 h 1108350"/>
              <a:gd name="connsiteX44" fmla="*/ 550356 w 1613710"/>
              <a:gd name="connsiteY44" fmla="*/ 841848 h 1108350"/>
              <a:gd name="connsiteX45" fmla="*/ 592690 w 1613710"/>
              <a:gd name="connsiteY45" fmla="*/ 841848 h 1108350"/>
              <a:gd name="connsiteX46" fmla="*/ 615102 w 1613710"/>
              <a:gd name="connsiteY46" fmla="*/ 863018 h 1108350"/>
              <a:gd name="connsiteX47" fmla="*/ 592690 w 1613710"/>
              <a:gd name="connsiteY47" fmla="*/ 885434 h 1108350"/>
              <a:gd name="connsiteX48" fmla="*/ 550356 w 1613710"/>
              <a:gd name="connsiteY48" fmla="*/ 885434 h 1108350"/>
              <a:gd name="connsiteX49" fmla="*/ 550356 w 1613710"/>
              <a:gd name="connsiteY49" fmla="*/ 1009968 h 1108350"/>
              <a:gd name="connsiteX50" fmla="*/ 603896 w 1613710"/>
              <a:gd name="connsiteY50" fmla="*/ 1063518 h 1108350"/>
              <a:gd name="connsiteX51" fmla="*/ 1515344 w 1613710"/>
              <a:gd name="connsiteY51" fmla="*/ 1063518 h 1108350"/>
              <a:gd name="connsiteX52" fmla="*/ 1568886 w 1613710"/>
              <a:gd name="connsiteY52" fmla="*/ 1009968 h 1108350"/>
              <a:gd name="connsiteX53" fmla="*/ 1568886 w 1613710"/>
              <a:gd name="connsiteY53" fmla="*/ 554175 h 1108350"/>
              <a:gd name="connsiteX54" fmla="*/ 1515344 w 1613710"/>
              <a:gd name="connsiteY54" fmla="*/ 500626 h 1108350"/>
              <a:gd name="connsiteX55" fmla="*/ 1543544 w 1613710"/>
              <a:gd name="connsiteY55" fmla="*/ 126337 h 1108350"/>
              <a:gd name="connsiteX56" fmla="*/ 1553310 w 1613710"/>
              <a:gd name="connsiteY56" fmla="*/ 126337 h 1108350"/>
              <a:gd name="connsiteX57" fmla="*/ 1575282 w 1613710"/>
              <a:gd name="connsiteY57" fmla="*/ 147715 h 1108350"/>
              <a:gd name="connsiteX58" fmla="*/ 1553310 w 1613710"/>
              <a:gd name="connsiteY58" fmla="*/ 169094 h 1108350"/>
              <a:gd name="connsiteX59" fmla="*/ 1543544 w 1613710"/>
              <a:gd name="connsiteY59" fmla="*/ 169094 h 1108350"/>
              <a:gd name="connsiteX60" fmla="*/ 1521572 w 1613710"/>
              <a:gd name="connsiteY60" fmla="*/ 147715 h 1108350"/>
              <a:gd name="connsiteX61" fmla="*/ 1543544 w 1613710"/>
              <a:gd name="connsiteY61" fmla="*/ 126337 h 1108350"/>
              <a:gd name="connsiteX62" fmla="*/ 1402408 w 1613710"/>
              <a:gd name="connsiteY62" fmla="*/ 126337 h 1108350"/>
              <a:gd name="connsiteX63" fmla="*/ 1449722 w 1613710"/>
              <a:gd name="connsiteY63" fmla="*/ 126337 h 1108350"/>
              <a:gd name="connsiteX64" fmla="*/ 1470888 w 1613710"/>
              <a:gd name="connsiteY64" fmla="*/ 147715 h 1108350"/>
              <a:gd name="connsiteX65" fmla="*/ 1449722 w 1613710"/>
              <a:gd name="connsiteY65" fmla="*/ 169094 h 1108350"/>
              <a:gd name="connsiteX66" fmla="*/ 1402408 w 1613710"/>
              <a:gd name="connsiteY66" fmla="*/ 169094 h 1108350"/>
              <a:gd name="connsiteX67" fmla="*/ 1378750 w 1613710"/>
              <a:gd name="connsiteY67" fmla="*/ 147715 h 1108350"/>
              <a:gd name="connsiteX68" fmla="*/ 1402408 w 1613710"/>
              <a:gd name="connsiteY68" fmla="*/ 126337 h 1108350"/>
              <a:gd name="connsiteX69" fmla="*/ 1163914 w 1613710"/>
              <a:gd name="connsiteY69" fmla="*/ 126337 h 1108350"/>
              <a:gd name="connsiteX70" fmla="*/ 1310934 w 1613710"/>
              <a:gd name="connsiteY70" fmla="*/ 126337 h 1108350"/>
              <a:gd name="connsiteX71" fmla="*/ 1333552 w 1613710"/>
              <a:gd name="connsiteY71" fmla="*/ 147715 h 1108350"/>
              <a:gd name="connsiteX72" fmla="*/ 1310934 w 1613710"/>
              <a:gd name="connsiteY72" fmla="*/ 169094 h 1108350"/>
              <a:gd name="connsiteX73" fmla="*/ 1163914 w 1613710"/>
              <a:gd name="connsiteY73" fmla="*/ 169094 h 1108350"/>
              <a:gd name="connsiteX74" fmla="*/ 1142552 w 1613710"/>
              <a:gd name="connsiteY74" fmla="*/ 147715 h 1108350"/>
              <a:gd name="connsiteX75" fmla="*/ 1163914 w 1613710"/>
              <a:gd name="connsiteY75" fmla="*/ 126337 h 1108350"/>
              <a:gd name="connsiteX76" fmla="*/ 1063356 w 1613710"/>
              <a:gd name="connsiteY76" fmla="*/ 104608 h 1108350"/>
              <a:gd name="connsiteX77" fmla="*/ 677360 w 1613710"/>
              <a:gd name="connsiteY77" fmla="*/ 347449 h 1108350"/>
              <a:gd name="connsiteX78" fmla="*/ 866622 w 1613710"/>
              <a:gd name="connsiteY78" fmla="*/ 455793 h 1108350"/>
              <a:gd name="connsiteX79" fmla="*/ 867868 w 1613710"/>
              <a:gd name="connsiteY79" fmla="*/ 455793 h 1108350"/>
              <a:gd name="connsiteX80" fmla="*/ 1063356 w 1613710"/>
              <a:gd name="connsiteY80" fmla="*/ 455793 h 1108350"/>
              <a:gd name="connsiteX81" fmla="*/ 1063356 w 1613710"/>
              <a:gd name="connsiteY81" fmla="*/ 315070 h 1108350"/>
              <a:gd name="connsiteX82" fmla="*/ 973706 w 1613710"/>
              <a:gd name="connsiteY82" fmla="*/ 315070 h 1108350"/>
              <a:gd name="connsiteX83" fmla="*/ 951292 w 1613710"/>
              <a:gd name="connsiteY83" fmla="*/ 292654 h 1108350"/>
              <a:gd name="connsiteX84" fmla="*/ 973706 w 1613710"/>
              <a:gd name="connsiteY84" fmla="*/ 271484 h 1108350"/>
              <a:gd name="connsiteX85" fmla="*/ 1063356 w 1613710"/>
              <a:gd name="connsiteY85" fmla="*/ 271484 h 1108350"/>
              <a:gd name="connsiteX86" fmla="*/ 98366 w 1613710"/>
              <a:gd name="connsiteY86" fmla="*/ 46077 h 1108350"/>
              <a:gd name="connsiteX87" fmla="*/ 44826 w 1613710"/>
              <a:gd name="connsiteY87" fmla="*/ 98381 h 1108350"/>
              <a:gd name="connsiteX88" fmla="*/ 44826 w 1613710"/>
              <a:gd name="connsiteY88" fmla="*/ 554175 h 1108350"/>
              <a:gd name="connsiteX89" fmla="*/ 98366 w 1613710"/>
              <a:gd name="connsiteY89" fmla="*/ 607725 h 1108350"/>
              <a:gd name="connsiteX90" fmla="*/ 505530 w 1613710"/>
              <a:gd name="connsiteY90" fmla="*/ 607725 h 1108350"/>
              <a:gd name="connsiteX91" fmla="*/ 505530 w 1613710"/>
              <a:gd name="connsiteY91" fmla="*/ 554175 h 1108350"/>
              <a:gd name="connsiteX92" fmla="*/ 521716 w 1613710"/>
              <a:gd name="connsiteY92" fmla="*/ 503116 h 1108350"/>
              <a:gd name="connsiteX93" fmla="*/ 603896 w 1613710"/>
              <a:gd name="connsiteY93" fmla="*/ 455793 h 1108350"/>
              <a:gd name="connsiteX94" fmla="*/ 778218 w 1613710"/>
              <a:gd name="connsiteY94" fmla="*/ 455793 h 1108350"/>
              <a:gd name="connsiteX95" fmla="*/ 633780 w 1613710"/>
              <a:gd name="connsiteY95" fmla="*/ 374847 h 1108350"/>
              <a:gd name="connsiteX96" fmla="*/ 628800 w 1613710"/>
              <a:gd name="connsiteY96" fmla="*/ 378583 h 1108350"/>
              <a:gd name="connsiteX97" fmla="*/ 534168 w 1613710"/>
              <a:gd name="connsiteY97" fmla="*/ 405980 h 1108350"/>
              <a:gd name="connsiteX98" fmla="*/ 435802 w 1613710"/>
              <a:gd name="connsiteY98" fmla="*/ 376092 h 1108350"/>
              <a:gd name="connsiteX99" fmla="*/ 211676 w 1613710"/>
              <a:gd name="connsiteY99" fmla="*/ 519306 h 1108350"/>
              <a:gd name="connsiteX100" fmla="*/ 200468 w 1613710"/>
              <a:gd name="connsiteY100" fmla="*/ 523042 h 1108350"/>
              <a:gd name="connsiteX101" fmla="*/ 180546 w 1613710"/>
              <a:gd name="connsiteY101" fmla="*/ 513079 h 1108350"/>
              <a:gd name="connsiteX102" fmla="*/ 188018 w 1613710"/>
              <a:gd name="connsiteY102" fmla="*/ 481946 h 1108350"/>
              <a:gd name="connsiteX103" fmla="*/ 397202 w 1613710"/>
              <a:gd name="connsiteY103" fmla="*/ 347449 h 1108350"/>
              <a:gd name="connsiteX104" fmla="*/ 118288 w 1613710"/>
              <a:gd name="connsiteY104" fmla="*/ 148195 h 1108350"/>
              <a:gd name="connsiteX105" fmla="*/ 113308 w 1613710"/>
              <a:gd name="connsiteY105" fmla="*/ 117061 h 1108350"/>
              <a:gd name="connsiteX106" fmla="*/ 144438 w 1613710"/>
              <a:gd name="connsiteY106" fmla="*/ 112080 h 1108350"/>
              <a:gd name="connsiteX107" fmla="*/ 456970 w 1613710"/>
              <a:gd name="connsiteY107" fmla="*/ 336241 h 1108350"/>
              <a:gd name="connsiteX108" fmla="*/ 605142 w 1613710"/>
              <a:gd name="connsiteY108" fmla="*/ 339977 h 1108350"/>
              <a:gd name="connsiteX109" fmla="*/ 1047168 w 1613710"/>
              <a:gd name="connsiteY109" fmla="*/ 61021 h 1108350"/>
              <a:gd name="connsiteX110" fmla="*/ 1009814 w 1613710"/>
              <a:gd name="connsiteY110" fmla="*/ 46077 h 1108350"/>
              <a:gd name="connsiteX111" fmla="*/ 98366 w 1613710"/>
              <a:gd name="connsiteY111" fmla="*/ 0 h 1108350"/>
              <a:gd name="connsiteX112" fmla="*/ 1009814 w 1613710"/>
              <a:gd name="connsiteY112" fmla="*/ 0 h 1108350"/>
              <a:gd name="connsiteX113" fmla="*/ 1108182 w 1613710"/>
              <a:gd name="connsiteY113" fmla="*/ 98381 h 1108350"/>
              <a:gd name="connsiteX114" fmla="*/ 1108182 w 1613710"/>
              <a:gd name="connsiteY114" fmla="*/ 271484 h 1108350"/>
              <a:gd name="connsiteX115" fmla="*/ 1258844 w 1613710"/>
              <a:gd name="connsiteY115" fmla="*/ 271484 h 1108350"/>
              <a:gd name="connsiteX116" fmla="*/ 1281256 w 1613710"/>
              <a:gd name="connsiteY116" fmla="*/ 292654 h 1108350"/>
              <a:gd name="connsiteX117" fmla="*/ 1258844 w 1613710"/>
              <a:gd name="connsiteY117" fmla="*/ 315070 h 1108350"/>
              <a:gd name="connsiteX118" fmla="*/ 1108182 w 1613710"/>
              <a:gd name="connsiteY118" fmla="*/ 315070 h 1108350"/>
              <a:gd name="connsiteX119" fmla="*/ 1108182 w 1613710"/>
              <a:gd name="connsiteY119" fmla="*/ 455793 h 1108350"/>
              <a:gd name="connsiteX120" fmla="*/ 1515344 w 1613710"/>
              <a:gd name="connsiteY120" fmla="*/ 455793 h 1108350"/>
              <a:gd name="connsiteX121" fmla="*/ 1613710 w 1613710"/>
              <a:gd name="connsiteY121" fmla="*/ 554175 h 1108350"/>
              <a:gd name="connsiteX122" fmla="*/ 1613710 w 1613710"/>
              <a:gd name="connsiteY122" fmla="*/ 1009968 h 1108350"/>
              <a:gd name="connsiteX123" fmla="*/ 1515344 w 1613710"/>
              <a:gd name="connsiteY123" fmla="*/ 1108350 h 1108350"/>
              <a:gd name="connsiteX124" fmla="*/ 603896 w 1613710"/>
              <a:gd name="connsiteY124" fmla="*/ 1108350 h 1108350"/>
              <a:gd name="connsiteX125" fmla="*/ 505530 w 1613710"/>
              <a:gd name="connsiteY125" fmla="*/ 1009968 h 1108350"/>
              <a:gd name="connsiteX126" fmla="*/ 505530 w 1613710"/>
              <a:gd name="connsiteY126" fmla="*/ 885434 h 1108350"/>
              <a:gd name="connsiteX127" fmla="*/ 354866 w 1613710"/>
              <a:gd name="connsiteY127" fmla="*/ 885434 h 1108350"/>
              <a:gd name="connsiteX128" fmla="*/ 333700 w 1613710"/>
              <a:gd name="connsiteY128" fmla="*/ 863018 h 1108350"/>
              <a:gd name="connsiteX129" fmla="*/ 354866 w 1613710"/>
              <a:gd name="connsiteY129" fmla="*/ 841848 h 1108350"/>
              <a:gd name="connsiteX130" fmla="*/ 505530 w 1613710"/>
              <a:gd name="connsiteY130" fmla="*/ 841848 h 1108350"/>
              <a:gd name="connsiteX131" fmla="*/ 505530 w 1613710"/>
              <a:gd name="connsiteY131" fmla="*/ 652557 h 1108350"/>
              <a:gd name="connsiteX132" fmla="*/ 98366 w 1613710"/>
              <a:gd name="connsiteY132" fmla="*/ 652557 h 1108350"/>
              <a:gd name="connsiteX133" fmla="*/ 0 w 1613710"/>
              <a:gd name="connsiteY133" fmla="*/ 554175 h 1108350"/>
              <a:gd name="connsiteX134" fmla="*/ 0 w 1613710"/>
              <a:gd name="connsiteY134" fmla="*/ 98381 h 1108350"/>
              <a:gd name="connsiteX135" fmla="*/ 98366 w 1613710"/>
              <a:gd name="connsiteY135" fmla="*/ 0 h 11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613710" h="1108350">
                <a:moveTo>
                  <a:pt x="214514" y="983252"/>
                </a:moveTo>
                <a:lnTo>
                  <a:pt x="404962" y="983252"/>
                </a:lnTo>
                <a:cubicBezTo>
                  <a:pt x="417328" y="983252"/>
                  <a:pt x="427222" y="992753"/>
                  <a:pt x="427222" y="1004630"/>
                </a:cubicBezTo>
                <a:cubicBezTo>
                  <a:pt x="427222" y="1016507"/>
                  <a:pt x="417328" y="1026008"/>
                  <a:pt x="404962" y="1026008"/>
                </a:cubicBezTo>
                <a:lnTo>
                  <a:pt x="214514" y="1026008"/>
                </a:lnTo>
                <a:cubicBezTo>
                  <a:pt x="202148" y="1026008"/>
                  <a:pt x="192254" y="1016507"/>
                  <a:pt x="192254" y="1004630"/>
                </a:cubicBezTo>
                <a:cubicBezTo>
                  <a:pt x="192254" y="992753"/>
                  <a:pt x="202148" y="983252"/>
                  <a:pt x="214514" y="983252"/>
                </a:cubicBezTo>
                <a:close/>
                <a:moveTo>
                  <a:pt x="71846" y="983252"/>
                </a:moveTo>
                <a:lnTo>
                  <a:pt x="120406" y="983252"/>
                </a:lnTo>
                <a:cubicBezTo>
                  <a:pt x="131612" y="983252"/>
                  <a:pt x="141572" y="992753"/>
                  <a:pt x="141572" y="1004630"/>
                </a:cubicBezTo>
                <a:cubicBezTo>
                  <a:pt x="141572" y="1016507"/>
                  <a:pt x="131612" y="1026008"/>
                  <a:pt x="120406" y="1026008"/>
                </a:cubicBezTo>
                <a:lnTo>
                  <a:pt x="71846" y="1026008"/>
                </a:lnTo>
                <a:cubicBezTo>
                  <a:pt x="59394" y="1026008"/>
                  <a:pt x="49434" y="1016507"/>
                  <a:pt x="49434" y="1004630"/>
                </a:cubicBezTo>
                <a:cubicBezTo>
                  <a:pt x="49434" y="992753"/>
                  <a:pt x="59394" y="983252"/>
                  <a:pt x="71846" y="983252"/>
                </a:cubicBezTo>
                <a:close/>
                <a:moveTo>
                  <a:pt x="264442" y="697613"/>
                </a:moveTo>
                <a:lnTo>
                  <a:pt x="360498" y="697613"/>
                </a:lnTo>
                <a:cubicBezTo>
                  <a:pt x="373138" y="697613"/>
                  <a:pt x="383248" y="707115"/>
                  <a:pt x="383248" y="718991"/>
                </a:cubicBezTo>
                <a:cubicBezTo>
                  <a:pt x="383248" y="730868"/>
                  <a:pt x="373138" y="740370"/>
                  <a:pt x="360498" y="740370"/>
                </a:cubicBezTo>
                <a:lnTo>
                  <a:pt x="264442" y="740370"/>
                </a:lnTo>
                <a:cubicBezTo>
                  <a:pt x="251804" y="740370"/>
                  <a:pt x="241694" y="730868"/>
                  <a:pt x="241694" y="718991"/>
                </a:cubicBezTo>
                <a:cubicBezTo>
                  <a:pt x="241694" y="707115"/>
                  <a:pt x="251804" y="697613"/>
                  <a:pt x="264442" y="697613"/>
                </a:cubicBezTo>
                <a:close/>
                <a:moveTo>
                  <a:pt x="603896" y="500626"/>
                </a:moveTo>
                <a:cubicBezTo>
                  <a:pt x="592690" y="500626"/>
                  <a:pt x="581484" y="504362"/>
                  <a:pt x="572768" y="513079"/>
                </a:cubicBezTo>
                <a:lnTo>
                  <a:pt x="962498" y="790789"/>
                </a:lnTo>
                <a:cubicBezTo>
                  <a:pt x="1007324" y="823168"/>
                  <a:pt x="1064600" y="825658"/>
                  <a:pt x="1110672" y="795770"/>
                </a:cubicBezTo>
                <a:lnTo>
                  <a:pt x="1484216" y="560402"/>
                </a:lnTo>
                <a:cubicBezTo>
                  <a:pt x="1495422" y="552930"/>
                  <a:pt x="1509118" y="556666"/>
                  <a:pt x="1515344" y="566628"/>
                </a:cubicBezTo>
                <a:cubicBezTo>
                  <a:pt x="1521570" y="577836"/>
                  <a:pt x="1519080" y="591535"/>
                  <a:pt x="1507874" y="597762"/>
                </a:cubicBezTo>
                <a:lnTo>
                  <a:pt x="1181644" y="803242"/>
                </a:lnTo>
                <a:lnTo>
                  <a:pt x="1425694" y="940229"/>
                </a:lnTo>
                <a:cubicBezTo>
                  <a:pt x="1435654" y="946456"/>
                  <a:pt x="1439390" y="960155"/>
                  <a:pt x="1433164" y="971363"/>
                </a:cubicBezTo>
                <a:cubicBezTo>
                  <a:pt x="1429430" y="978835"/>
                  <a:pt x="1421958" y="982571"/>
                  <a:pt x="1414488" y="982571"/>
                </a:cubicBezTo>
                <a:cubicBezTo>
                  <a:pt x="1410752" y="982571"/>
                  <a:pt x="1407016" y="981325"/>
                  <a:pt x="1403282" y="978835"/>
                </a:cubicBezTo>
                <a:lnTo>
                  <a:pt x="1139310" y="830640"/>
                </a:lnTo>
                <a:lnTo>
                  <a:pt x="1135574" y="834376"/>
                </a:lnTo>
                <a:cubicBezTo>
                  <a:pt x="1105690" y="851810"/>
                  <a:pt x="1072072" y="861773"/>
                  <a:pt x="1039698" y="861773"/>
                </a:cubicBezTo>
                <a:cubicBezTo>
                  <a:pt x="1006078" y="861773"/>
                  <a:pt x="972460" y="850565"/>
                  <a:pt x="942576" y="831885"/>
                </a:cubicBezTo>
                <a:lnTo>
                  <a:pt x="717204" y="975099"/>
                </a:lnTo>
                <a:cubicBezTo>
                  <a:pt x="713470" y="977589"/>
                  <a:pt x="709734" y="978835"/>
                  <a:pt x="705998" y="978835"/>
                </a:cubicBezTo>
                <a:cubicBezTo>
                  <a:pt x="698528" y="978835"/>
                  <a:pt x="691056" y="975099"/>
                  <a:pt x="687322" y="968872"/>
                </a:cubicBezTo>
                <a:cubicBezTo>
                  <a:pt x="679850" y="957664"/>
                  <a:pt x="683586" y="943965"/>
                  <a:pt x="693546" y="937739"/>
                </a:cubicBezTo>
                <a:lnTo>
                  <a:pt x="902732" y="803242"/>
                </a:lnTo>
                <a:lnTo>
                  <a:pt x="550356" y="551684"/>
                </a:lnTo>
                <a:cubicBezTo>
                  <a:pt x="550356" y="552930"/>
                  <a:pt x="550356" y="552930"/>
                  <a:pt x="550356" y="554175"/>
                </a:cubicBezTo>
                <a:lnTo>
                  <a:pt x="550356" y="841848"/>
                </a:lnTo>
                <a:lnTo>
                  <a:pt x="592690" y="841848"/>
                </a:lnTo>
                <a:cubicBezTo>
                  <a:pt x="605142" y="841848"/>
                  <a:pt x="615102" y="850565"/>
                  <a:pt x="615102" y="863018"/>
                </a:cubicBezTo>
                <a:cubicBezTo>
                  <a:pt x="615102" y="875472"/>
                  <a:pt x="605142" y="885434"/>
                  <a:pt x="592690" y="885434"/>
                </a:cubicBezTo>
                <a:lnTo>
                  <a:pt x="550356" y="885434"/>
                </a:lnTo>
                <a:lnTo>
                  <a:pt x="550356" y="1009968"/>
                </a:lnTo>
                <a:cubicBezTo>
                  <a:pt x="550356" y="1039856"/>
                  <a:pt x="574012" y="1063518"/>
                  <a:pt x="603896" y="1063518"/>
                </a:cubicBezTo>
                <a:lnTo>
                  <a:pt x="1515344" y="1063518"/>
                </a:lnTo>
                <a:cubicBezTo>
                  <a:pt x="1545228" y="1063518"/>
                  <a:pt x="1568886" y="1039856"/>
                  <a:pt x="1568886" y="1009968"/>
                </a:cubicBezTo>
                <a:lnTo>
                  <a:pt x="1568886" y="554175"/>
                </a:lnTo>
                <a:cubicBezTo>
                  <a:pt x="1568886" y="524287"/>
                  <a:pt x="1545228" y="500626"/>
                  <a:pt x="1515344" y="500626"/>
                </a:cubicBezTo>
                <a:close/>
                <a:moveTo>
                  <a:pt x="1543544" y="126337"/>
                </a:moveTo>
                <a:lnTo>
                  <a:pt x="1553310" y="126337"/>
                </a:lnTo>
                <a:cubicBezTo>
                  <a:pt x="1565516" y="126337"/>
                  <a:pt x="1575282" y="134651"/>
                  <a:pt x="1575282" y="147715"/>
                </a:cubicBezTo>
                <a:cubicBezTo>
                  <a:pt x="1575282" y="159592"/>
                  <a:pt x="1565516" y="169094"/>
                  <a:pt x="1553310" y="169094"/>
                </a:cubicBezTo>
                <a:lnTo>
                  <a:pt x="1543544" y="169094"/>
                </a:lnTo>
                <a:cubicBezTo>
                  <a:pt x="1531338" y="169094"/>
                  <a:pt x="1521572" y="159592"/>
                  <a:pt x="1521572" y="147715"/>
                </a:cubicBezTo>
                <a:cubicBezTo>
                  <a:pt x="1521572" y="134651"/>
                  <a:pt x="1531338" y="126337"/>
                  <a:pt x="1543544" y="126337"/>
                </a:cubicBezTo>
                <a:close/>
                <a:moveTo>
                  <a:pt x="1402408" y="126337"/>
                </a:moveTo>
                <a:lnTo>
                  <a:pt x="1449722" y="126337"/>
                </a:lnTo>
                <a:cubicBezTo>
                  <a:pt x="1460928" y="126337"/>
                  <a:pt x="1470888" y="134651"/>
                  <a:pt x="1470888" y="147715"/>
                </a:cubicBezTo>
                <a:cubicBezTo>
                  <a:pt x="1470888" y="159592"/>
                  <a:pt x="1460928" y="169094"/>
                  <a:pt x="1449722" y="169094"/>
                </a:cubicBezTo>
                <a:lnTo>
                  <a:pt x="1402408" y="169094"/>
                </a:lnTo>
                <a:cubicBezTo>
                  <a:pt x="1389956" y="169094"/>
                  <a:pt x="1378750" y="159592"/>
                  <a:pt x="1378750" y="147715"/>
                </a:cubicBezTo>
                <a:cubicBezTo>
                  <a:pt x="1378750" y="134651"/>
                  <a:pt x="1389956" y="126337"/>
                  <a:pt x="1402408" y="126337"/>
                </a:cubicBezTo>
                <a:close/>
                <a:moveTo>
                  <a:pt x="1163914" y="126337"/>
                </a:moveTo>
                <a:lnTo>
                  <a:pt x="1310934" y="126337"/>
                </a:lnTo>
                <a:cubicBezTo>
                  <a:pt x="1323498" y="126337"/>
                  <a:pt x="1333552" y="134651"/>
                  <a:pt x="1333552" y="147715"/>
                </a:cubicBezTo>
                <a:cubicBezTo>
                  <a:pt x="1333552" y="159592"/>
                  <a:pt x="1323498" y="169094"/>
                  <a:pt x="1310934" y="169094"/>
                </a:cubicBezTo>
                <a:lnTo>
                  <a:pt x="1163914" y="169094"/>
                </a:lnTo>
                <a:cubicBezTo>
                  <a:pt x="1152604" y="169094"/>
                  <a:pt x="1142552" y="159592"/>
                  <a:pt x="1142552" y="147715"/>
                </a:cubicBezTo>
                <a:cubicBezTo>
                  <a:pt x="1142552" y="134651"/>
                  <a:pt x="1152604" y="126337"/>
                  <a:pt x="1163914" y="126337"/>
                </a:cubicBezTo>
                <a:close/>
                <a:moveTo>
                  <a:pt x="1063356" y="104608"/>
                </a:moveTo>
                <a:lnTo>
                  <a:pt x="677360" y="347449"/>
                </a:lnTo>
                <a:lnTo>
                  <a:pt x="866622" y="455793"/>
                </a:lnTo>
                <a:cubicBezTo>
                  <a:pt x="867868" y="455793"/>
                  <a:pt x="867868" y="455793"/>
                  <a:pt x="867868" y="455793"/>
                </a:cubicBezTo>
                <a:lnTo>
                  <a:pt x="1063356" y="455793"/>
                </a:lnTo>
                <a:lnTo>
                  <a:pt x="1063356" y="315070"/>
                </a:lnTo>
                <a:lnTo>
                  <a:pt x="973706" y="315070"/>
                </a:lnTo>
                <a:cubicBezTo>
                  <a:pt x="961254" y="315070"/>
                  <a:pt x="951292" y="305108"/>
                  <a:pt x="951292" y="292654"/>
                </a:cubicBezTo>
                <a:cubicBezTo>
                  <a:pt x="951292" y="280201"/>
                  <a:pt x="961254" y="271484"/>
                  <a:pt x="973706" y="271484"/>
                </a:cubicBezTo>
                <a:lnTo>
                  <a:pt x="1063356" y="271484"/>
                </a:lnTo>
                <a:close/>
                <a:moveTo>
                  <a:pt x="98366" y="46077"/>
                </a:moveTo>
                <a:cubicBezTo>
                  <a:pt x="68484" y="46077"/>
                  <a:pt x="44826" y="69739"/>
                  <a:pt x="44826" y="98381"/>
                </a:cubicBezTo>
                <a:lnTo>
                  <a:pt x="44826" y="554175"/>
                </a:lnTo>
                <a:cubicBezTo>
                  <a:pt x="44826" y="584063"/>
                  <a:pt x="68484" y="607725"/>
                  <a:pt x="98366" y="607725"/>
                </a:cubicBezTo>
                <a:lnTo>
                  <a:pt x="505530" y="607725"/>
                </a:lnTo>
                <a:lnTo>
                  <a:pt x="505530" y="554175"/>
                </a:lnTo>
                <a:cubicBezTo>
                  <a:pt x="505530" y="535495"/>
                  <a:pt x="511756" y="518060"/>
                  <a:pt x="521716" y="503116"/>
                </a:cubicBezTo>
                <a:cubicBezTo>
                  <a:pt x="537904" y="474474"/>
                  <a:pt x="569032" y="455793"/>
                  <a:pt x="603896" y="455793"/>
                </a:cubicBezTo>
                <a:lnTo>
                  <a:pt x="778218" y="455793"/>
                </a:lnTo>
                <a:lnTo>
                  <a:pt x="633780" y="374847"/>
                </a:lnTo>
                <a:lnTo>
                  <a:pt x="628800" y="378583"/>
                </a:lnTo>
                <a:cubicBezTo>
                  <a:pt x="598916" y="397263"/>
                  <a:pt x="566542" y="405980"/>
                  <a:pt x="534168" y="405980"/>
                </a:cubicBezTo>
                <a:cubicBezTo>
                  <a:pt x="500550" y="405980"/>
                  <a:pt x="465686" y="396017"/>
                  <a:pt x="435802" y="376092"/>
                </a:cubicBezTo>
                <a:lnTo>
                  <a:pt x="211676" y="519306"/>
                </a:lnTo>
                <a:cubicBezTo>
                  <a:pt x="207940" y="521796"/>
                  <a:pt x="204204" y="523042"/>
                  <a:pt x="200468" y="523042"/>
                </a:cubicBezTo>
                <a:cubicBezTo>
                  <a:pt x="191752" y="523042"/>
                  <a:pt x="184282" y="519306"/>
                  <a:pt x="180546" y="513079"/>
                </a:cubicBezTo>
                <a:cubicBezTo>
                  <a:pt x="174320" y="501871"/>
                  <a:pt x="176810" y="488172"/>
                  <a:pt x="188018" y="481946"/>
                </a:cubicBezTo>
                <a:lnTo>
                  <a:pt x="397202" y="347449"/>
                </a:lnTo>
                <a:lnTo>
                  <a:pt x="118288" y="148195"/>
                </a:lnTo>
                <a:cubicBezTo>
                  <a:pt x="107082" y="141969"/>
                  <a:pt x="105838" y="128270"/>
                  <a:pt x="113308" y="117061"/>
                </a:cubicBezTo>
                <a:cubicBezTo>
                  <a:pt x="119534" y="107099"/>
                  <a:pt x="133230" y="104608"/>
                  <a:pt x="144438" y="112080"/>
                </a:cubicBezTo>
                <a:lnTo>
                  <a:pt x="456970" y="336241"/>
                </a:lnTo>
                <a:cubicBezTo>
                  <a:pt x="501794" y="367375"/>
                  <a:pt x="557826" y="369865"/>
                  <a:pt x="605142" y="339977"/>
                </a:cubicBezTo>
                <a:lnTo>
                  <a:pt x="1047168" y="61021"/>
                </a:lnTo>
                <a:cubicBezTo>
                  <a:pt x="1037208" y="51059"/>
                  <a:pt x="1024756" y="46077"/>
                  <a:pt x="1009814" y="46077"/>
                </a:cubicBezTo>
                <a:close/>
                <a:moveTo>
                  <a:pt x="98366" y="0"/>
                </a:moveTo>
                <a:lnTo>
                  <a:pt x="1009814" y="0"/>
                </a:lnTo>
                <a:cubicBezTo>
                  <a:pt x="1063356" y="0"/>
                  <a:pt x="1108182" y="44832"/>
                  <a:pt x="1108182" y="98381"/>
                </a:cubicBezTo>
                <a:lnTo>
                  <a:pt x="1108182" y="271484"/>
                </a:lnTo>
                <a:lnTo>
                  <a:pt x="1258844" y="271484"/>
                </a:lnTo>
                <a:cubicBezTo>
                  <a:pt x="1271296" y="271484"/>
                  <a:pt x="1281256" y="280201"/>
                  <a:pt x="1281256" y="292654"/>
                </a:cubicBezTo>
                <a:cubicBezTo>
                  <a:pt x="1281256" y="305108"/>
                  <a:pt x="1271296" y="315070"/>
                  <a:pt x="1258844" y="315070"/>
                </a:cubicBezTo>
                <a:lnTo>
                  <a:pt x="1108182" y="315070"/>
                </a:lnTo>
                <a:lnTo>
                  <a:pt x="1108182" y="455793"/>
                </a:lnTo>
                <a:lnTo>
                  <a:pt x="1515344" y="455793"/>
                </a:lnTo>
                <a:cubicBezTo>
                  <a:pt x="1570130" y="455793"/>
                  <a:pt x="1613710" y="500626"/>
                  <a:pt x="1613710" y="554175"/>
                </a:cubicBezTo>
                <a:lnTo>
                  <a:pt x="1613710" y="1009968"/>
                </a:lnTo>
                <a:cubicBezTo>
                  <a:pt x="1613710" y="1064763"/>
                  <a:pt x="1570130" y="1108350"/>
                  <a:pt x="1515344" y="1108350"/>
                </a:cubicBezTo>
                <a:lnTo>
                  <a:pt x="603896" y="1108350"/>
                </a:lnTo>
                <a:cubicBezTo>
                  <a:pt x="550356" y="1108350"/>
                  <a:pt x="505530" y="1064763"/>
                  <a:pt x="505530" y="1009968"/>
                </a:cubicBezTo>
                <a:lnTo>
                  <a:pt x="505530" y="885434"/>
                </a:lnTo>
                <a:lnTo>
                  <a:pt x="354866" y="885434"/>
                </a:lnTo>
                <a:cubicBezTo>
                  <a:pt x="342416" y="885434"/>
                  <a:pt x="333700" y="875472"/>
                  <a:pt x="333700" y="863018"/>
                </a:cubicBezTo>
                <a:cubicBezTo>
                  <a:pt x="333700" y="850565"/>
                  <a:pt x="342416" y="841848"/>
                  <a:pt x="354866" y="841848"/>
                </a:cubicBezTo>
                <a:lnTo>
                  <a:pt x="505530" y="841848"/>
                </a:lnTo>
                <a:lnTo>
                  <a:pt x="505530" y="652557"/>
                </a:lnTo>
                <a:lnTo>
                  <a:pt x="98366" y="652557"/>
                </a:lnTo>
                <a:cubicBezTo>
                  <a:pt x="44826" y="652557"/>
                  <a:pt x="0" y="607725"/>
                  <a:pt x="0" y="554175"/>
                </a:cubicBezTo>
                <a:lnTo>
                  <a:pt x="0" y="98381"/>
                </a:lnTo>
                <a:cubicBezTo>
                  <a:pt x="0" y="44832"/>
                  <a:pt x="44826" y="0"/>
                  <a:pt x="98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07">
            <a:extLst>
              <a:ext uri="{FF2B5EF4-FFF2-40B4-BE49-F238E27FC236}">
                <a16:creationId xmlns:a16="http://schemas.microsoft.com/office/drawing/2014/main" id="{8EEE9EA9-E55D-A241-AB7A-1452392C0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736" y="10527358"/>
            <a:ext cx="4344998" cy="1746788"/>
          </a:xfrm>
          <a:prstGeom prst="roundRect">
            <a:avLst>
              <a:gd name="adj" fmla="val 8420"/>
            </a:avLst>
          </a:pr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72">
            <a:extLst>
              <a:ext uri="{FF2B5EF4-FFF2-40B4-BE49-F238E27FC236}">
                <a16:creationId xmlns:a16="http://schemas.microsoft.com/office/drawing/2014/main" id="{4583C497-C10C-164E-B8EB-0E519481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310" y="10527358"/>
            <a:ext cx="4344998" cy="1746788"/>
          </a:xfrm>
          <a:prstGeom prst="roundRect">
            <a:avLst>
              <a:gd name="adj" fmla="val 8779"/>
            </a:avLst>
          </a:pr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37">
            <a:extLst>
              <a:ext uri="{FF2B5EF4-FFF2-40B4-BE49-F238E27FC236}">
                <a16:creationId xmlns:a16="http://schemas.microsoft.com/office/drawing/2014/main" id="{E8A25852-F932-994D-844A-DB10906DA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6" y="10527358"/>
            <a:ext cx="4344998" cy="1746788"/>
          </a:xfrm>
          <a:prstGeom prst="roundRect">
            <a:avLst>
              <a:gd name="adj" fmla="val 8420"/>
            </a:avLst>
          </a:pr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02">
            <a:extLst>
              <a:ext uri="{FF2B5EF4-FFF2-40B4-BE49-F238E27FC236}">
                <a16:creationId xmlns:a16="http://schemas.microsoft.com/office/drawing/2014/main" id="{1192E8B2-70E2-1247-AE15-DCF70556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432" y="10527358"/>
            <a:ext cx="4344998" cy="1746788"/>
          </a:xfrm>
          <a:prstGeom prst="roundRect">
            <a:avLst>
              <a:gd name="adj" fmla="val 8779"/>
            </a:avLst>
          </a:prstGeom>
          <a:noFill/>
          <a:ln w="127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04">
            <a:extLst>
              <a:ext uri="{FF2B5EF4-FFF2-40B4-BE49-F238E27FC236}">
                <a16:creationId xmlns:a16="http://schemas.microsoft.com/office/drawing/2014/main" id="{3F8A97FA-9659-C344-B65F-FDA51B43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723" y="4023590"/>
            <a:ext cx="15451943" cy="532827"/>
          </a:xfrm>
          <a:custGeom>
            <a:avLst/>
            <a:gdLst>
              <a:gd name="T0" fmla="*/ 12403 w 12404"/>
              <a:gd name="T1" fmla="*/ 428 h 429"/>
              <a:gd name="T2" fmla="*/ 12403 w 12404"/>
              <a:gd name="T3" fmla="*/ 428 h 429"/>
              <a:gd name="T4" fmla="*/ 11976 w 12404"/>
              <a:gd name="T5" fmla="*/ 0 h 429"/>
              <a:gd name="T6" fmla="*/ 382 w 12404"/>
              <a:gd name="T7" fmla="*/ 0 h 429"/>
              <a:gd name="T8" fmla="*/ 382 w 12404"/>
              <a:gd name="T9" fmla="*/ 0 h 429"/>
              <a:gd name="T10" fmla="*/ 0 w 12404"/>
              <a:gd name="T11" fmla="*/ 381 h 429"/>
              <a:gd name="T12" fmla="*/ 0 w 12404"/>
              <a:gd name="T13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04" h="429">
                <a:moveTo>
                  <a:pt x="12403" y="428"/>
                </a:moveTo>
                <a:lnTo>
                  <a:pt x="12403" y="428"/>
                </a:lnTo>
                <a:cubicBezTo>
                  <a:pt x="12403" y="192"/>
                  <a:pt x="12211" y="0"/>
                  <a:pt x="11976" y="0"/>
                </a:cubicBezTo>
                <a:lnTo>
                  <a:pt x="382" y="0"/>
                </a:lnTo>
                <a:lnTo>
                  <a:pt x="382" y="0"/>
                </a:lnTo>
                <a:cubicBezTo>
                  <a:pt x="172" y="0"/>
                  <a:pt x="0" y="171"/>
                  <a:pt x="0" y="381"/>
                </a:cubicBezTo>
                <a:lnTo>
                  <a:pt x="0" y="428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406">
            <a:extLst>
              <a:ext uri="{FF2B5EF4-FFF2-40B4-BE49-F238E27FC236}">
                <a16:creationId xmlns:a16="http://schemas.microsoft.com/office/drawing/2014/main" id="{B19427A7-CF9A-B840-8978-DE2BCD967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3353440"/>
            <a:ext cx="0" cy="67015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407">
            <a:extLst>
              <a:ext uri="{FF2B5EF4-FFF2-40B4-BE49-F238E27FC236}">
                <a16:creationId xmlns:a16="http://schemas.microsoft.com/office/drawing/2014/main" id="{FB4985EC-3180-324C-883B-74E580407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29063" y="4018097"/>
            <a:ext cx="0" cy="54381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Line 408">
            <a:extLst>
              <a:ext uri="{FF2B5EF4-FFF2-40B4-BE49-F238E27FC236}">
                <a16:creationId xmlns:a16="http://schemas.microsoft.com/office/drawing/2014/main" id="{6B9A47AE-B5AE-7B43-9B6B-7D5316B90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4637" y="4018097"/>
            <a:ext cx="0" cy="54381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3EFA9-2034-E145-A2A4-ABD5A5EFBA2F}"/>
              </a:ext>
            </a:extLst>
          </p:cNvPr>
          <p:cNvSpPr txBox="1"/>
          <p:nvPr/>
        </p:nvSpPr>
        <p:spPr>
          <a:xfrm>
            <a:off x="5441952" y="1233164"/>
            <a:ext cx="134937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05DC5-0B38-0649-BB91-9E8C41777C98}"/>
              </a:ext>
            </a:extLst>
          </p:cNvPr>
          <p:cNvSpPr txBox="1"/>
          <p:nvPr/>
        </p:nvSpPr>
        <p:spPr>
          <a:xfrm>
            <a:off x="5441953" y="2377160"/>
            <a:ext cx="13493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7796-EF11-3F4D-B285-B4A0C05A7891}"/>
              </a:ext>
            </a:extLst>
          </p:cNvPr>
          <p:cNvSpPr txBox="1"/>
          <p:nvPr/>
        </p:nvSpPr>
        <p:spPr>
          <a:xfrm>
            <a:off x="2504671" y="4982743"/>
            <a:ext cx="4105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F6580-6156-3142-91A8-0D6157E52F0C}"/>
              </a:ext>
            </a:extLst>
          </p:cNvPr>
          <p:cNvSpPr txBox="1"/>
          <p:nvPr/>
        </p:nvSpPr>
        <p:spPr>
          <a:xfrm>
            <a:off x="2504672" y="106465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833B1-9027-1248-8834-2091FE36530F}"/>
              </a:ext>
            </a:extLst>
          </p:cNvPr>
          <p:cNvSpPr txBox="1"/>
          <p:nvPr/>
        </p:nvSpPr>
        <p:spPr>
          <a:xfrm>
            <a:off x="7581768" y="4982743"/>
            <a:ext cx="4105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6DFBC-A792-4449-91A8-DC22AFAE74C0}"/>
              </a:ext>
            </a:extLst>
          </p:cNvPr>
          <p:cNvSpPr txBox="1"/>
          <p:nvPr/>
        </p:nvSpPr>
        <p:spPr>
          <a:xfrm>
            <a:off x="7581769" y="106465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20A4D-3EA4-954D-9A94-059598971BD2}"/>
              </a:ext>
            </a:extLst>
          </p:cNvPr>
          <p:cNvSpPr txBox="1"/>
          <p:nvPr/>
        </p:nvSpPr>
        <p:spPr>
          <a:xfrm>
            <a:off x="12658862" y="4982743"/>
            <a:ext cx="4105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91701-9651-6D4D-BF79-32BF7AF31E90}"/>
              </a:ext>
            </a:extLst>
          </p:cNvPr>
          <p:cNvSpPr txBox="1"/>
          <p:nvPr/>
        </p:nvSpPr>
        <p:spPr>
          <a:xfrm>
            <a:off x="12658863" y="106465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9AF5A-0A1E-6941-A10A-38E8E53ECD10}"/>
              </a:ext>
            </a:extLst>
          </p:cNvPr>
          <p:cNvSpPr txBox="1"/>
          <p:nvPr/>
        </p:nvSpPr>
        <p:spPr>
          <a:xfrm>
            <a:off x="17756957" y="4982743"/>
            <a:ext cx="41051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9A8F9-2EEB-324C-868E-C6BC03669B40}"/>
              </a:ext>
            </a:extLst>
          </p:cNvPr>
          <p:cNvSpPr txBox="1"/>
          <p:nvPr/>
        </p:nvSpPr>
        <p:spPr>
          <a:xfrm>
            <a:off x="17756958" y="106465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51205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B9D68D2C-D3A3-D640-9BD3-92CD80A4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261" y="771707"/>
            <a:ext cx="14117130" cy="2307079"/>
          </a:xfrm>
          <a:custGeom>
            <a:avLst/>
            <a:gdLst>
              <a:gd name="T0" fmla="*/ 11333 w 11334"/>
              <a:gd name="T1" fmla="*/ 1851 h 1852"/>
              <a:gd name="T2" fmla="*/ 0 w 11334"/>
              <a:gd name="T3" fmla="*/ 1851 h 1852"/>
              <a:gd name="T4" fmla="*/ 0 w 11334"/>
              <a:gd name="T5" fmla="*/ 0 h 1852"/>
              <a:gd name="T6" fmla="*/ 10815 w 11334"/>
              <a:gd name="T7" fmla="*/ 0 h 1852"/>
              <a:gd name="T8" fmla="*/ 10815 w 11334"/>
              <a:gd name="T9" fmla="*/ 0 h 1852"/>
              <a:gd name="T10" fmla="*/ 11333 w 11334"/>
              <a:gd name="T11" fmla="*/ 518 h 1852"/>
              <a:gd name="T12" fmla="*/ 11333 w 11334"/>
              <a:gd name="T13" fmla="*/ 1851 h 1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34" h="1852">
                <a:moveTo>
                  <a:pt x="11333" y="1851"/>
                </a:moveTo>
                <a:lnTo>
                  <a:pt x="0" y="1851"/>
                </a:lnTo>
                <a:lnTo>
                  <a:pt x="0" y="0"/>
                </a:lnTo>
                <a:lnTo>
                  <a:pt x="10815" y="0"/>
                </a:lnTo>
                <a:lnTo>
                  <a:pt x="10815" y="0"/>
                </a:lnTo>
                <a:cubicBezTo>
                  <a:pt x="11100" y="0"/>
                  <a:pt x="11333" y="233"/>
                  <a:pt x="11333" y="518"/>
                </a:cubicBezTo>
                <a:lnTo>
                  <a:pt x="11333" y="18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1">
            <a:extLst>
              <a:ext uri="{FF2B5EF4-FFF2-40B4-BE49-F238E27FC236}">
                <a16:creationId xmlns:a16="http://schemas.microsoft.com/office/drawing/2014/main" id="{E76CB6F4-27A2-4345-85A9-B9F98D754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38" y="4710223"/>
            <a:ext cx="4767964" cy="2845398"/>
          </a:xfrm>
          <a:custGeom>
            <a:avLst/>
            <a:gdLst>
              <a:gd name="T0" fmla="*/ 3524 w 3827"/>
              <a:gd name="T1" fmla="*/ 2284 h 2285"/>
              <a:gd name="T2" fmla="*/ 302 w 3827"/>
              <a:gd name="T3" fmla="*/ 2284 h 2285"/>
              <a:gd name="T4" fmla="*/ 302 w 3827"/>
              <a:gd name="T5" fmla="*/ 2284 h 2285"/>
              <a:gd name="T6" fmla="*/ 0 w 3827"/>
              <a:gd name="T7" fmla="*/ 1983 h 2285"/>
              <a:gd name="T8" fmla="*/ 0 w 3827"/>
              <a:gd name="T9" fmla="*/ 301 h 2285"/>
              <a:gd name="T10" fmla="*/ 0 w 3827"/>
              <a:gd name="T11" fmla="*/ 301 h 2285"/>
              <a:gd name="T12" fmla="*/ 302 w 3827"/>
              <a:gd name="T13" fmla="*/ 0 h 2285"/>
              <a:gd name="T14" fmla="*/ 3826 w 3827"/>
              <a:gd name="T15" fmla="*/ 0 h 2285"/>
              <a:gd name="T16" fmla="*/ 3826 w 3827"/>
              <a:gd name="T17" fmla="*/ 1983 h 2285"/>
              <a:gd name="T18" fmla="*/ 3826 w 3827"/>
              <a:gd name="T19" fmla="*/ 1983 h 2285"/>
              <a:gd name="T20" fmla="*/ 3524 w 3827"/>
              <a:gd name="T21" fmla="*/ 228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27" h="2285">
                <a:moveTo>
                  <a:pt x="3524" y="2284"/>
                </a:moveTo>
                <a:lnTo>
                  <a:pt x="302" y="2284"/>
                </a:lnTo>
                <a:lnTo>
                  <a:pt x="302" y="2284"/>
                </a:lnTo>
                <a:cubicBezTo>
                  <a:pt x="136" y="2284"/>
                  <a:pt x="0" y="2149"/>
                  <a:pt x="0" y="1983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135"/>
                  <a:pt x="136" y="0"/>
                  <a:pt x="302" y="0"/>
                </a:cubicBezTo>
                <a:lnTo>
                  <a:pt x="3826" y="0"/>
                </a:lnTo>
                <a:lnTo>
                  <a:pt x="3826" y="1983"/>
                </a:lnTo>
                <a:lnTo>
                  <a:pt x="3826" y="1983"/>
                </a:lnTo>
                <a:cubicBezTo>
                  <a:pt x="3826" y="2149"/>
                  <a:pt x="3691" y="2284"/>
                  <a:pt x="3524" y="2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2">
            <a:extLst>
              <a:ext uri="{FF2B5EF4-FFF2-40B4-BE49-F238E27FC236}">
                <a16:creationId xmlns:a16="http://schemas.microsoft.com/office/drawing/2014/main" id="{86979D58-5805-414B-BEF6-A54960AD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07" y="4710223"/>
            <a:ext cx="4767964" cy="2845398"/>
          </a:xfrm>
          <a:custGeom>
            <a:avLst/>
            <a:gdLst>
              <a:gd name="T0" fmla="*/ 3523 w 3826"/>
              <a:gd name="T1" fmla="*/ 2284 h 2285"/>
              <a:gd name="T2" fmla="*/ 301 w 3826"/>
              <a:gd name="T3" fmla="*/ 2284 h 2285"/>
              <a:gd name="T4" fmla="*/ 301 w 3826"/>
              <a:gd name="T5" fmla="*/ 2284 h 2285"/>
              <a:gd name="T6" fmla="*/ 0 w 3826"/>
              <a:gd name="T7" fmla="*/ 1983 h 2285"/>
              <a:gd name="T8" fmla="*/ 0 w 3826"/>
              <a:gd name="T9" fmla="*/ 301 h 2285"/>
              <a:gd name="T10" fmla="*/ 0 w 3826"/>
              <a:gd name="T11" fmla="*/ 301 h 2285"/>
              <a:gd name="T12" fmla="*/ 301 w 3826"/>
              <a:gd name="T13" fmla="*/ 0 h 2285"/>
              <a:gd name="T14" fmla="*/ 3825 w 3826"/>
              <a:gd name="T15" fmla="*/ 0 h 2285"/>
              <a:gd name="T16" fmla="*/ 3825 w 3826"/>
              <a:gd name="T17" fmla="*/ 1983 h 2285"/>
              <a:gd name="T18" fmla="*/ 3825 w 3826"/>
              <a:gd name="T19" fmla="*/ 1983 h 2285"/>
              <a:gd name="T20" fmla="*/ 3523 w 3826"/>
              <a:gd name="T21" fmla="*/ 228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26" h="2285">
                <a:moveTo>
                  <a:pt x="3523" y="2284"/>
                </a:moveTo>
                <a:lnTo>
                  <a:pt x="301" y="2284"/>
                </a:lnTo>
                <a:lnTo>
                  <a:pt x="301" y="2284"/>
                </a:lnTo>
                <a:cubicBezTo>
                  <a:pt x="135" y="2284"/>
                  <a:pt x="0" y="2149"/>
                  <a:pt x="0" y="1983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lnTo>
                  <a:pt x="3825" y="0"/>
                </a:lnTo>
                <a:lnTo>
                  <a:pt x="3825" y="1983"/>
                </a:lnTo>
                <a:lnTo>
                  <a:pt x="3825" y="1983"/>
                </a:lnTo>
                <a:cubicBezTo>
                  <a:pt x="3825" y="2149"/>
                  <a:pt x="3690" y="2284"/>
                  <a:pt x="3523" y="2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0D65BDDE-5EAF-0846-A54D-C6EEB6F2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572" y="4710223"/>
            <a:ext cx="4767964" cy="2845398"/>
          </a:xfrm>
          <a:custGeom>
            <a:avLst/>
            <a:gdLst>
              <a:gd name="T0" fmla="*/ 3525 w 3827"/>
              <a:gd name="T1" fmla="*/ 2284 h 2285"/>
              <a:gd name="T2" fmla="*/ 302 w 3827"/>
              <a:gd name="T3" fmla="*/ 2284 h 2285"/>
              <a:gd name="T4" fmla="*/ 302 w 3827"/>
              <a:gd name="T5" fmla="*/ 2284 h 2285"/>
              <a:gd name="T6" fmla="*/ 0 w 3827"/>
              <a:gd name="T7" fmla="*/ 1983 h 2285"/>
              <a:gd name="T8" fmla="*/ 0 w 3827"/>
              <a:gd name="T9" fmla="*/ 301 h 2285"/>
              <a:gd name="T10" fmla="*/ 0 w 3827"/>
              <a:gd name="T11" fmla="*/ 301 h 2285"/>
              <a:gd name="T12" fmla="*/ 302 w 3827"/>
              <a:gd name="T13" fmla="*/ 0 h 2285"/>
              <a:gd name="T14" fmla="*/ 3826 w 3827"/>
              <a:gd name="T15" fmla="*/ 0 h 2285"/>
              <a:gd name="T16" fmla="*/ 3826 w 3827"/>
              <a:gd name="T17" fmla="*/ 1983 h 2285"/>
              <a:gd name="T18" fmla="*/ 3826 w 3827"/>
              <a:gd name="T19" fmla="*/ 1983 h 2285"/>
              <a:gd name="T20" fmla="*/ 3525 w 3827"/>
              <a:gd name="T21" fmla="*/ 228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27" h="2285">
                <a:moveTo>
                  <a:pt x="3525" y="2284"/>
                </a:moveTo>
                <a:lnTo>
                  <a:pt x="302" y="2284"/>
                </a:lnTo>
                <a:lnTo>
                  <a:pt x="302" y="2284"/>
                </a:lnTo>
                <a:cubicBezTo>
                  <a:pt x="135" y="2284"/>
                  <a:pt x="0" y="2149"/>
                  <a:pt x="0" y="1983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135"/>
                  <a:pt x="135" y="0"/>
                  <a:pt x="302" y="0"/>
                </a:cubicBezTo>
                <a:lnTo>
                  <a:pt x="3826" y="0"/>
                </a:lnTo>
                <a:lnTo>
                  <a:pt x="3826" y="1983"/>
                </a:lnTo>
                <a:lnTo>
                  <a:pt x="3826" y="1983"/>
                </a:lnTo>
                <a:cubicBezTo>
                  <a:pt x="3826" y="2149"/>
                  <a:pt x="3691" y="2284"/>
                  <a:pt x="3525" y="2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3FB14C4D-3E85-714F-A536-C494243B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543" y="4710223"/>
            <a:ext cx="4767964" cy="2845398"/>
          </a:xfrm>
          <a:custGeom>
            <a:avLst/>
            <a:gdLst>
              <a:gd name="T0" fmla="*/ 3524 w 3827"/>
              <a:gd name="T1" fmla="*/ 2284 h 2285"/>
              <a:gd name="T2" fmla="*/ 302 w 3827"/>
              <a:gd name="T3" fmla="*/ 2284 h 2285"/>
              <a:gd name="T4" fmla="*/ 302 w 3827"/>
              <a:gd name="T5" fmla="*/ 2284 h 2285"/>
              <a:gd name="T6" fmla="*/ 0 w 3827"/>
              <a:gd name="T7" fmla="*/ 1983 h 2285"/>
              <a:gd name="T8" fmla="*/ 0 w 3827"/>
              <a:gd name="T9" fmla="*/ 301 h 2285"/>
              <a:gd name="T10" fmla="*/ 0 w 3827"/>
              <a:gd name="T11" fmla="*/ 301 h 2285"/>
              <a:gd name="T12" fmla="*/ 302 w 3827"/>
              <a:gd name="T13" fmla="*/ 0 h 2285"/>
              <a:gd name="T14" fmla="*/ 3826 w 3827"/>
              <a:gd name="T15" fmla="*/ 0 h 2285"/>
              <a:gd name="T16" fmla="*/ 3826 w 3827"/>
              <a:gd name="T17" fmla="*/ 1983 h 2285"/>
              <a:gd name="T18" fmla="*/ 3826 w 3827"/>
              <a:gd name="T19" fmla="*/ 1983 h 2285"/>
              <a:gd name="T20" fmla="*/ 3524 w 3827"/>
              <a:gd name="T21" fmla="*/ 2284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27" h="2285">
                <a:moveTo>
                  <a:pt x="3524" y="2284"/>
                </a:moveTo>
                <a:lnTo>
                  <a:pt x="302" y="2284"/>
                </a:lnTo>
                <a:lnTo>
                  <a:pt x="302" y="2284"/>
                </a:lnTo>
                <a:cubicBezTo>
                  <a:pt x="135" y="2284"/>
                  <a:pt x="0" y="2149"/>
                  <a:pt x="0" y="1983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135"/>
                  <a:pt x="135" y="0"/>
                  <a:pt x="302" y="0"/>
                </a:cubicBezTo>
                <a:lnTo>
                  <a:pt x="3826" y="0"/>
                </a:lnTo>
                <a:lnTo>
                  <a:pt x="3826" y="1983"/>
                </a:lnTo>
                <a:lnTo>
                  <a:pt x="3826" y="1983"/>
                </a:lnTo>
                <a:cubicBezTo>
                  <a:pt x="3826" y="2149"/>
                  <a:pt x="3691" y="2284"/>
                  <a:pt x="3524" y="22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8F02DF3C-0FD6-0149-96FA-08CAC397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71" y="4831069"/>
            <a:ext cx="4498804" cy="1428193"/>
          </a:xfrm>
          <a:custGeom>
            <a:avLst/>
            <a:gdLst>
              <a:gd name="T0" fmla="*/ 3609 w 3610"/>
              <a:gd name="T1" fmla="*/ 1145 h 1146"/>
              <a:gd name="T2" fmla="*/ 0 w 3610"/>
              <a:gd name="T3" fmla="*/ 1145 h 1146"/>
              <a:gd name="T4" fmla="*/ 0 w 3610"/>
              <a:gd name="T5" fmla="*/ 214 h 1146"/>
              <a:gd name="T6" fmla="*/ 0 w 3610"/>
              <a:gd name="T7" fmla="*/ 214 h 1146"/>
              <a:gd name="T8" fmla="*/ 213 w 3610"/>
              <a:gd name="T9" fmla="*/ 0 h 1146"/>
              <a:gd name="T10" fmla="*/ 3609 w 3610"/>
              <a:gd name="T11" fmla="*/ 0 h 1146"/>
              <a:gd name="T12" fmla="*/ 3609 w 3610"/>
              <a:gd name="T13" fmla="*/ 1145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0" h="1146">
                <a:moveTo>
                  <a:pt x="3609" y="1145"/>
                </a:moveTo>
                <a:lnTo>
                  <a:pt x="0" y="1145"/>
                </a:lnTo>
                <a:lnTo>
                  <a:pt x="0" y="214"/>
                </a:lnTo>
                <a:lnTo>
                  <a:pt x="0" y="214"/>
                </a:lnTo>
                <a:cubicBezTo>
                  <a:pt x="0" y="96"/>
                  <a:pt x="95" y="0"/>
                  <a:pt x="213" y="0"/>
                </a:cubicBezTo>
                <a:lnTo>
                  <a:pt x="3609" y="0"/>
                </a:lnTo>
                <a:lnTo>
                  <a:pt x="3609" y="1145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6">
            <a:extLst>
              <a:ext uri="{FF2B5EF4-FFF2-40B4-BE49-F238E27FC236}">
                <a16:creationId xmlns:a16="http://schemas.microsoft.com/office/drawing/2014/main" id="{54846E44-54ED-C64C-812B-8253FA58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434" y="4831069"/>
            <a:ext cx="4498804" cy="1428193"/>
          </a:xfrm>
          <a:custGeom>
            <a:avLst/>
            <a:gdLst>
              <a:gd name="T0" fmla="*/ 3609 w 3610"/>
              <a:gd name="T1" fmla="*/ 1145 h 1146"/>
              <a:gd name="T2" fmla="*/ 0 w 3610"/>
              <a:gd name="T3" fmla="*/ 1145 h 1146"/>
              <a:gd name="T4" fmla="*/ 0 w 3610"/>
              <a:gd name="T5" fmla="*/ 214 h 1146"/>
              <a:gd name="T6" fmla="*/ 0 w 3610"/>
              <a:gd name="T7" fmla="*/ 214 h 1146"/>
              <a:gd name="T8" fmla="*/ 213 w 3610"/>
              <a:gd name="T9" fmla="*/ 0 h 1146"/>
              <a:gd name="T10" fmla="*/ 3609 w 3610"/>
              <a:gd name="T11" fmla="*/ 0 h 1146"/>
              <a:gd name="T12" fmla="*/ 3609 w 3610"/>
              <a:gd name="T13" fmla="*/ 1145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0" h="1146">
                <a:moveTo>
                  <a:pt x="3609" y="1145"/>
                </a:moveTo>
                <a:lnTo>
                  <a:pt x="0" y="1145"/>
                </a:lnTo>
                <a:lnTo>
                  <a:pt x="0" y="214"/>
                </a:lnTo>
                <a:lnTo>
                  <a:pt x="0" y="214"/>
                </a:lnTo>
                <a:cubicBezTo>
                  <a:pt x="0" y="96"/>
                  <a:pt x="95" y="0"/>
                  <a:pt x="213" y="0"/>
                </a:cubicBezTo>
                <a:lnTo>
                  <a:pt x="3609" y="0"/>
                </a:lnTo>
                <a:lnTo>
                  <a:pt x="3609" y="1145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77">
            <a:extLst>
              <a:ext uri="{FF2B5EF4-FFF2-40B4-BE49-F238E27FC236}">
                <a16:creationId xmlns:a16="http://schemas.microsoft.com/office/drawing/2014/main" id="{02728203-17ED-8341-95D1-2F62FEB1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899" y="4831069"/>
            <a:ext cx="4498804" cy="1428193"/>
          </a:xfrm>
          <a:custGeom>
            <a:avLst/>
            <a:gdLst>
              <a:gd name="T0" fmla="*/ 3609 w 3610"/>
              <a:gd name="T1" fmla="*/ 1145 h 1146"/>
              <a:gd name="T2" fmla="*/ 0 w 3610"/>
              <a:gd name="T3" fmla="*/ 1145 h 1146"/>
              <a:gd name="T4" fmla="*/ 0 w 3610"/>
              <a:gd name="T5" fmla="*/ 214 h 1146"/>
              <a:gd name="T6" fmla="*/ 0 w 3610"/>
              <a:gd name="T7" fmla="*/ 214 h 1146"/>
              <a:gd name="T8" fmla="*/ 213 w 3610"/>
              <a:gd name="T9" fmla="*/ 0 h 1146"/>
              <a:gd name="T10" fmla="*/ 3609 w 3610"/>
              <a:gd name="T11" fmla="*/ 0 h 1146"/>
              <a:gd name="T12" fmla="*/ 3609 w 3610"/>
              <a:gd name="T13" fmla="*/ 1145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0" h="1146">
                <a:moveTo>
                  <a:pt x="3609" y="1145"/>
                </a:moveTo>
                <a:lnTo>
                  <a:pt x="0" y="1145"/>
                </a:lnTo>
                <a:lnTo>
                  <a:pt x="0" y="214"/>
                </a:lnTo>
                <a:lnTo>
                  <a:pt x="0" y="214"/>
                </a:lnTo>
                <a:cubicBezTo>
                  <a:pt x="0" y="96"/>
                  <a:pt x="96" y="0"/>
                  <a:pt x="213" y="0"/>
                </a:cubicBezTo>
                <a:lnTo>
                  <a:pt x="3609" y="0"/>
                </a:lnTo>
                <a:lnTo>
                  <a:pt x="3609" y="1145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8">
            <a:extLst>
              <a:ext uri="{FF2B5EF4-FFF2-40B4-BE49-F238E27FC236}">
                <a16:creationId xmlns:a16="http://schemas.microsoft.com/office/drawing/2014/main" id="{B1804F5A-DD7A-6F4D-8509-DA810A9C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1870" y="4831069"/>
            <a:ext cx="4498808" cy="1428193"/>
          </a:xfrm>
          <a:custGeom>
            <a:avLst/>
            <a:gdLst>
              <a:gd name="T0" fmla="*/ 3609 w 3610"/>
              <a:gd name="T1" fmla="*/ 1145 h 1146"/>
              <a:gd name="T2" fmla="*/ 0 w 3610"/>
              <a:gd name="T3" fmla="*/ 1145 h 1146"/>
              <a:gd name="T4" fmla="*/ 0 w 3610"/>
              <a:gd name="T5" fmla="*/ 214 h 1146"/>
              <a:gd name="T6" fmla="*/ 0 w 3610"/>
              <a:gd name="T7" fmla="*/ 214 h 1146"/>
              <a:gd name="T8" fmla="*/ 213 w 3610"/>
              <a:gd name="T9" fmla="*/ 0 h 1146"/>
              <a:gd name="T10" fmla="*/ 3609 w 3610"/>
              <a:gd name="T11" fmla="*/ 0 h 1146"/>
              <a:gd name="T12" fmla="*/ 3609 w 3610"/>
              <a:gd name="T13" fmla="*/ 1145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0" h="1146">
                <a:moveTo>
                  <a:pt x="3609" y="1145"/>
                </a:moveTo>
                <a:lnTo>
                  <a:pt x="0" y="1145"/>
                </a:lnTo>
                <a:lnTo>
                  <a:pt x="0" y="214"/>
                </a:lnTo>
                <a:lnTo>
                  <a:pt x="0" y="214"/>
                </a:lnTo>
                <a:cubicBezTo>
                  <a:pt x="0" y="96"/>
                  <a:pt x="95" y="0"/>
                  <a:pt x="213" y="0"/>
                </a:cubicBezTo>
                <a:lnTo>
                  <a:pt x="3609" y="0"/>
                </a:lnTo>
                <a:lnTo>
                  <a:pt x="3609" y="1145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35">
            <a:extLst>
              <a:ext uri="{FF2B5EF4-FFF2-40B4-BE49-F238E27FC236}">
                <a16:creationId xmlns:a16="http://schemas.microsoft.com/office/drawing/2014/main" id="{841B6258-6585-C64F-A629-21817CA9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999" y="9445227"/>
            <a:ext cx="2806946" cy="2806945"/>
          </a:xfrm>
          <a:custGeom>
            <a:avLst/>
            <a:gdLst>
              <a:gd name="T0" fmla="*/ 2253 w 2254"/>
              <a:gd name="T1" fmla="*/ 1126 h 2253"/>
              <a:gd name="T2" fmla="*/ 2253 w 2254"/>
              <a:gd name="T3" fmla="*/ 1126 h 2253"/>
              <a:gd name="T4" fmla="*/ 1126 w 2254"/>
              <a:gd name="T5" fmla="*/ 2252 h 2253"/>
              <a:gd name="T6" fmla="*/ 1126 w 2254"/>
              <a:gd name="T7" fmla="*/ 2252 h 2253"/>
              <a:gd name="T8" fmla="*/ 0 w 2254"/>
              <a:gd name="T9" fmla="*/ 1126 h 2253"/>
              <a:gd name="T10" fmla="*/ 0 w 2254"/>
              <a:gd name="T11" fmla="*/ 1126 h 2253"/>
              <a:gd name="T12" fmla="*/ 1126 w 2254"/>
              <a:gd name="T13" fmla="*/ 0 h 2253"/>
              <a:gd name="T14" fmla="*/ 1126 w 2254"/>
              <a:gd name="T15" fmla="*/ 0 h 2253"/>
              <a:gd name="T16" fmla="*/ 2253 w 2254"/>
              <a:gd name="T17" fmla="*/ 1126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4" h="2253">
                <a:moveTo>
                  <a:pt x="2253" y="1126"/>
                </a:moveTo>
                <a:lnTo>
                  <a:pt x="2253" y="1126"/>
                </a:lnTo>
                <a:cubicBezTo>
                  <a:pt x="2253" y="1747"/>
                  <a:pt x="1748" y="2252"/>
                  <a:pt x="1126" y="2252"/>
                </a:cubicBezTo>
                <a:lnTo>
                  <a:pt x="1126" y="2252"/>
                </a:lnTo>
                <a:cubicBezTo>
                  <a:pt x="505" y="2252"/>
                  <a:pt x="0" y="1747"/>
                  <a:pt x="0" y="1126"/>
                </a:cubicBezTo>
                <a:lnTo>
                  <a:pt x="0" y="1126"/>
                </a:lnTo>
                <a:cubicBezTo>
                  <a:pt x="0" y="504"/>
                  <a:pt x="505" y="0"/>
                  <a:pt x="1126" y="0"/>
                </a:cubicBezTo>
                <a:lnTo>
                  <a:pt x="1126" y="0"/>
                </a:lnTo>
                <a:cubicBezTo>
                  <a:pt x="1748" y="0"/>
                  <a:pt x="2253" y="504"/>
                  <a:pt x="2253" y="1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36">
            <a:extLst>
              <a:ext uri="{FF2B5EF4-FFF2-40B4-BE49-F238E27FC236}">
                <a16:creationId xmlns:a16="http://schemas.microsoft.com/office/drawing/2014/main" id="{E8F6641D-375F-FB41-A04A-7C5F0E99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223" y="9445227"/>
            <a:ext cx="2806948" cy="2806945"/>
          </a:xfrm>
          <a:custGeom>
            <a:avLst/>
            <a:gdLst>
              <a:gd name="T0" fmla="*/ 2252 w 2253"/>
              <a:gd name="T1" fmla="*/ 1126 h 2253"/>
              <a:gd name="T2" fmla="*/ 2252 w 2253"/>
              <a:gd name="T3" fmla="*/ 1126 h 2253"/>
              <a:gd name="T4" fmla="*/ 1126 w 2253"/>
              <a:gd name="T5" fmla="*/ 2252 h 2253"/>
              <a:gd name="T6" fmla="*/ 1126 w 2253"/>
              <a:gd name="T7" fmla="*/ 2252 h 2253"/>
              <a:gd name="T8" fmla="*/ 0 w 2253"/>
              <a:gd name="T9" fmla="*/ 1126 h 2253"/>
              <a:gd name="T10" fmla="*/ 0 w 2253"/>
              <a:gd name="T11" fmla="*/ 1126 h 2253"/>
              <a:gd name="T12" fmla="*/ 1126 w 2253"/>
              <a:gd name="T13" fmla="*/ 0 h 2253"/>
              <a:gd name="T14" fmla="*/ 1126 w 2253"/>
              <a:gd name="T15" fmla="*/ 0 h 2253"/>
              <a:gd name="T16" fmla="*/ 2252 w 2253"/>
              <a:gd name="T17" fmla="*/ 1126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3" h="2253">
                <a:moveTo>
                  <a:pt x="2252" y="1126"/>
                </a:moveTo>
                <a:lnTo>
                  <a:pt x="2252" y="1126"/>
                </a:lnTo>
                <a:cubicBezTo>
                  <a:pt x="2252" y="1747"/>
                  <a:pt x="1749" y="2252"/>
                  <a:pt x="1126" y="2252"/>
                </a:cubicBezTo>
                <a:lnTo>
                  <a:pt x="1126" y="2252"/>
                </a:lnTo>
                <a:cubicBezTo>
                  <a:pt x="504" y="2252"/>
                  <a:pt x="0" y="1747"/>
                  <a:pt x="0" y="1126"/>
                </a:cubicBezTo>
                <a:lnTo>
                  <a:pt x="0" y="1126"/>
                </a:lnTo>
                <a:cubicBezTo>
                  <a:pt x="0" y="504"/>
                  <a:pt x="504" y="0"/>
                  <a:pt x="1126" y="0"/>
                </a:cubicBezTo>
                <a:lnTo>
                  <a:pt x="1126" y="0"/>
                </a:lnTo>
                <a:cubicBezTo>
                  <a:pt x="1749" y="0"/>
                  <a:pt x="2252" y="504"/>
                  <a:pt x="2252" y="1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37">
            <a:extLst>
              <a:ext uri="{FF2B5EF4-FFF2-40B4-BE49-F238E27FC236}">
                <a16:creationId xmlns:a16="http://schemas.microsoft.com/office/drawing/2014/main" id="{22916E34-F3A6-814F-B88A-FA095059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447" y="9445227"/>
            <a:ext cx="2806946" cy="2806945"/>
          </a:xfrm>
          <a:custGeom>
            <a:avLst/>
            <a:gdLst>
              <a:gd name="T0" fmla="*/ 2252 w 2253"/>
              <a:gd name="T1" fmla="*/ 1126 h 2253"/>
              <a:gd name="T2" fmla="*/ 2252 w 2253"/>
              <a:gd name="T3" fmla="*/ 1126 h 2253"/>
              <a:gd name="T4" fmla="*/ 1126 w 2253"/>
              <a:gd name="T5" fmla="*/ 2252 h 2253"/>
              <a:gd name="T6" fmla="*/ 1126 w 2253"/>
              <a:gd name="T7" fmla="*/ 2252 h 2253"/>
              <a:gd name="T8" fmla="*/ 0 w 2253"/>
              <a:gd name="T9" fmla="*/ 1126 h 2253"/>
              <a:gd name="T10" fmla="*/ 0 w 2253"/>
              <a:gd name="T11" fmla="*/ 1126 h 2253"/>
              <a:gd name="T12" fmla="*/ 1126 w 2253"/>
              <a:gd name="T13" fmla="*/ 0 h 2253"/>
              <a:gd name="T14" fmla="*/ 1126 w 2253"/>
              <a:gd name="T15" fmla="*/ 0 h 2253"/>
              <a:gd name="T16" fmla="*/ 2252 w 2253"/>
              <a:gd name="T17" fmla="*/ 1126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3" h="2253">
                <a:moveTo>
                  <a:pt x="2252" y="1126"/>
                </a:moveTo>
                <a:lnTo>
                  <a:pt x="2252" y="1126"/>
                </a:lnTo>
                <a:cubicBezTo>
                  <a:pt x="2252" y="1747"/>
                  <a:pt x="1748" y="2252"/>
                  <a:pt x="1126" y="2252"/>
                </a:cubicBezTo>
                <a:lnTo>
                  <a:pt x="1126" y="2252"/>
                </a:lnTo>
                <a:cubicBezTo>
                  <a:pt x="504" y="2252"/>
                  <a:pt x="0" y="1747"/>
                  <a:pt x="0" y="1126"/>
                </a:cubicBezTo>
                <a:lnTo>
                  <a:pt x="0" y="1126"/>
                </a:lnTo>
                <a:cubicBezTo>
                  <a:pt x="0" y="504"/>
                  <a:pt x="504" y="0"/>
                  <a:pt x="1126" y="0"/>
                </a:cubicBezTo>
                <a:lnTo>
                  <a:pt x="1126" y="0"/>
                </a:lnTo>
                <a:cubicBezTo>
                  <a:pt x="1748" y="0"/>
                  <a:pt x="2252" y="504"/>
                  <a:pt x="2252" y="1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359">
            <a:extLst>
              <a:ext uri="{FF2B5EF4-FFF2-40B4-BE49-F238E27FC236}">
                <a16:creationId xmlns:a16="http://schemas.microsoft.com/office/drawing/2014/main" id="{CE8ABEBB-F6FF-7344-99F1-B291EBA9F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843" y="9445227"/>
            <a:ext cx="2806946" cy="2806945"/>
          </a:xfrm>
          <a:custGeom>
            <a:avLst/>
            <a:gdLst>
              <a:gd name="T0" fmla="*/ 2252 w 2253"/>
              <a:gd name="T1" fmla="*/ 1126 h 2253"/>
              <a:gd name="T2" fmla="*/ 2252 w 2253"/>
              <a:gd name="T3" fmla="*/ 1126 h 2253"/>
              <a:gd name="T4" fmla="*/ 1126 w 2253"/>
              <a:gd name="T5" fmla="*/ 2252 h 2253"/>
              <a:gd name="T6" fmla="*/ 1126 w 2253"/>
              <a:gd name="T7" fmla="*/ 2252 h 2253"/>
              <a:gd name="T8" fmla="*/ 0 w 2253"/>
              <a:gd name="T9" fmla="*/ 1126 h 2253"/>
              <a:gd name="T10" fmla="*/ 0 w 2253"/>
              <a:gd name="T11" fmla="*/ 1126 h 2253"/>
              <a:gd name="T12" fmla="*/ 1126 w 2253"/>
              <a:gd name="T13" fmla="*/ 0 h 2253"/>
              <a:gd name="T14" fmla="*/ 1126 w 2253"/>
              <a:gd name="T15" fmla="*/ 0 h 2253"/>
              <a:gd name="T16" fmla="*/ 2252 w 2253"/>
              <a:gd name="T17" fmla="*/ 1126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3" h="2253">
                <a:moveTo>
                  <a:pt x="2252" y="1126"/>
                </a:moveTo>
                <a:lnTo>
                  <a:pt x="2252" y="1126"/>
                </a:lnTo>
                <a:cubicBezTo>
                  <a:pt x="2252" y="1747"/>
                  <a:pt x="1748" y="2252"/>
                  <a:pt x="1126" y="2252"/>
                </a:cubicBezTo>
                <a:lnTo>
                  <a:pt x="1126" y="2252"/>
                </a:lnTo>
                <a:cubicBezTo>
                  <a:pt x="504" y="2252"/>
                  <a:pt x="0" y="1747"/>
                  <a:pt x="0" y="1126"/>
                </a:cubicBezTo>
                <a:lnTo>
                  <a:pt x="0" y="1126"/>
                </a:lnTo>
                <a:cubicBezTo>
                  <a:pt x="0" y="504"/>
                  <a:pt x="504" y="0"/>
                  <a:pt x="1126" y="0"/>
                </a:cubicBezTo>
                <a:lnTo>
                  <a:pt x="1126" y="0"/>
                </a:lnTo>
                <a:cubicBezTo>
                  <a:pt x="1748" y="0"/>
                  <a:pt x="2252" y="504"/>
                  <a:pt x="2252" y="1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60">
            <a:extLst>
              <a:ext uri="{FF2B5EF4-FFF2-40B4-BE49-F238E27FC236}">
                <a16:creationId xmlns:a16="http://schemas.microsoft.com/office/drawing/2014/main" id="{2063FBF2-1129-2B4B-93A7-7051DBA2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067" y="9445227"/>
            <a:ext cx="2806948" cy="2806945"/>
          </a:xfrm>
          <a:custGeom>
            <a:avLst/>
            <a:gdLst>
              <a:gd name="T0" fmla="*/ 2252 w 2253"/>
              <a:gd name="T1" fmla="*/ 1126 h 2253"/>
              <a:gd name="T2" fmla="*/ 2252 w 2253"/>
              <a:gd name="T3" fmla="*/ 1126 h 2253"/>
              <a:gd name="T4" fmla="*/ 1126 w 2253"/>
              <a:gd name="T5" fmla="*/ 2252 h 2253"/>
              <a:gd name="T6" fmla="*/ 1126 w 2253"/>
              <a:gd name="T7" fmla="*/ 2252 h 2253"/>
              <a:gd name="T8" fmla="*/ 0 w 2253"/>
              <a:gd name="T9" fmla="*/ 1126 h 2253"/>
              <a:gd name="T10" fmla="*/ 0 w 2253"/>
              <a:gd name="T11" fmla="*/ 1126 h 2253"/>
              <a:gd name="T12" fmla="*/ 1126 w 2253"/>
              <a:gd name="T13" fmla="*/ 0 h 2253"/>
              <a:gd name="T14" fmla="*/ 1126 w 2253"/>
              <a:gd name="T15" fmla="*/ 0 h 2253"/>
              <a:gd name="T16" fmla="*/ 2252 w 2253"/>
              <a:gd name="T17" fmla="*/ 1126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3" h="2253">
                <a:moveTo>
                  <a:pt x="2252" y="1126"/>
                </a:moveTo>
                <a:lnTo>
                  <a:pt x="2252" y="1126"/>
                </a:lnTo>
                <a:cubicBezTo>
                  <a:pt x="2252" y="1747"/>
                  <a:pt x="1748" y="2252"/>
                  <a:pt x="1126" y="2252"/>
                </a:cubicBezTo>
                <a:lnTo>
                  <a:pt x="1126" y="2252"/>
                </a:lnTo>
                <a:cubicBezTo>
                  <a:pt x="504" y="2252"/>
                  <a:pt x="0" y="1747"/>
                  <a:pt x="0" y="1126"/>
                </a:cubicBezTo>
                <a:lnTo>
                  <a:pt x="0" y="1126"/>
                </a:lnTo>
                <a:cubicBezTo>
                  <a:pt x="0" y="504"/>
                  <a:pt x="504" y="0"/>
                  <a:pt x="1126" y="0"/>
                </a:cubicBezTo>
                <a:lnTo>
                  <a:pt x="1126" y="0"/>
                </a:lnTo>
                <a:cubicBezTo>
                  <a:pt x="1748" y="0"/>
                  <a:pt x="2252" y="504"/>
                  <a:pt x="2252" y="1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61">
            <a:extLst>
              <a:ext uri="{FF2B5EF4-FFF2-40B4-BE49-F238E27FC236}">
                <a16:creationId xmlns:a16="http://schemas.microsoft.com/office/drawing/2014/main" id="{EF4C5699-6C2E-B649-8AA5-319E976B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4291" y="9445227"/>
            <a:ext cx="2806946" cy="2806945"/>
          </a:xfrm>
          <a:custGeom>
            <a:avLst/>
            <a:gdLst>
              <a:gd name="T0" fmla="*/ 2252 w 2253"/>
              <a:gd name="T1" fmla="*/ 1126 h 2253"/>
              <a:gd name="T2" fmla="*/ 2252 w 2253"/>
              <a:gd name="T3" fmla="*/ 1126 h 2253"/>
              <a:gd name="T4" fmla="*/ 1126 w 2253"/>
              <a:gd name="T5" fmla="*/ 2252 h 2253"/>
              <a:gd name="T6" fmla="*/ 1126 w 2253"/>
              <a:gd name="T7" fmla="*/ 2252 h 2253"/>
              <a:gd name="T8" fmla="*/ 0 w 2253"/>
              <a:gd name="T9" fmla="*/ 1126 h 2253"/>
              <a:gd name="T10" fmla="*/ 0 w 2253"/>
              <a:gd name="T11" fmla="*/ 1126 h 2253"/>
              <a:gd name="T12" fmla="*/ 1126 w 2253"/>
              <a:gd name="T13" fmla="*/ 0 h 2253"/>
              <a:gd name="T14" fmla="*/ 1126 w 2253"/>
              <a:gd name="T15" fmla="*/ 0 h 2253"/>
              <a:gd name="T16" fmla="*/ 2252 w 2253"/>
              <a:gd name="T17" fmla="*/ 1126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3" h="2253">
                <a:moveTo>
                  <a:pt x="2252" y="1126"/>
                </a:moveTo>
                <a:lnTo>
                  <a:pt x="2252" y="1126"/>
                </a:lnTo>
                <a:cubicBezTo>
                  <a:pt x="2252" y="1747"/>
                  <a:pt x="1748" y="2252"/>
                  <a:pt x="1126" y="2252"/>
                </a:cubicBezTo>
                <a:lnTo>
                  <a:pt x="1126" y="2252"/>
                </a:lnTo>
                <a:cubicBezTo>
                  <a:pt x="504" y="2252"/>
                  <a:pt x="0" y="1747"/>
                  <a:pt x="0" y="1126"/>
                </a:cubicBezTo>
                <a:lnTo>
                  <a:pt x="0" y="1126"/>
                </a:lnTo>
                <a:cubicBezTo>
                  <a:pt x="0" y="504"/>
                  <a:pt x="504" y="0"/>
                  <a:pt x="1126" y="0"/>
                </a:cubicBezTo>
                <a:lnTo>
                  <a:pt x="1126" y="0"/>
                </a:lnTo>
                <a:cubicBezTo>
                  <a:pt x="1748" y="0"/>
                  <a:pt x="2252" y="504"/>
                  <a:pt x="2252" y="1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383">
            <a:extLst>
              <a:ext uri="{FF2B5EF4-FFF2-40B4-BE49-F238E27FC236}">
                <a16:creationId xmlns:a16="http://schemas.microsoft.com/office/drawing/2014/main" id="{373DBD32-18F3-CB41-A37B-F8996EB9E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9442" y="8610286"/>
            <a:ext cx="0" cy="84043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384">
            <a:extLst>
              <a:ext uri="{FF2B5EF4-FFF2-40B4-BE49-F238E27FC236}">
                <a16:creationId xmlns:a16="http://schemas.microsoft.com/office/drawing/2014/main" id="{5EC17578-1A97-AD4F-BF87-A016EE916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222" y="7550127"/>
            <a:ext cx="0" cy="190059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Line 385">
            <a:extLst>
              <a:ext uri="{FF2B5EF4-FFF2-40B4-BE49-F238E27FC236}">
                <a16:creationId xmlns:a16="http://schemas.microsoft.com/office/drawing/2014/main" id="{564206AE-61A7-A94C-BA73-E3BC376BF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37670" y="7550127"/>
            <a:ext cx="0" cy="190059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386">
            <a:extLst>
              <a:ext uri="{FF2B5EF4-FFF2-40B4-BE49-F238E27FC236}">
                <a16:creationId xmlns:a16="http://schemas.microsoft.com/office/drawing/2014/main" id="{05F8A07E-EE2B-3841-BC64-94DDFB48B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220" y="8615777"/>
            <a:ext cx="675644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387">
            <a:extLst>
              <a:ext uri="{FF2B5EF4-FFF2-40B4-BE49-F238E27FC236}">
                <a16:creationId xmlns:a16="http://schemas.microsoft.com/office/drawing/2014/main" id="{6782CB41-18C9-AF41-BD21-33C26F766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52286" y="8610286"/>
            <a:ext cx="0" cy="84043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388">
            <a:extLst>
              <a:ext uri="{FF2B5EF4-FFF2-40B4-BE49-F238E27FC236}">
                <a16:creationId xmlns:a16="http://schemas.microsoft.com/office/drawing/2014/main" id="{620F96F1-1805-EA4E-A7E4-701D897AB7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74066" y="7550127"/>
            <a:ext cx="0" cy="190059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389">
            <a:extLst>
              <a:ext uri="{FF2B5EF4-FFF2-40B4-BE49-F238E27FC236}">
                <a16:creationId xmlns:a16="http://schemas.microsoft.com/office/drawing/2014/main" id="{425A8DBD-0338-6046-B331-46BB72DEB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30514" y="7550127"/>
            <a:ext cx="0" cy="190059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390">
            <a:extLst>
              <a:ext uri="{FF2B5EF4-FFF2-40B4-BE49-F238E27FC236}">
                <a16:creationId xmlns:a16="http://schemas.microsoft.com/office/drawing/2014/main" id="{162FA721-38C0-B842-8B4B-3A55B7815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4066" y="8615777"/>
            <a:ext cx="675644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91">
            <a:extLst>
              <a:ext uri="{FF2B5EF4-FFF2-40B4-BE49-F238E27FC236}">
                <a16:creationId xmlns:a16="http://schemas.microsoft.com/office/drawing/2014/main" id="{05EE2E93-18B6-8D4F-A923-1C16BBB6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22" y="3078786"/>
            <a:ext cx="7745195" cy="1631437"/>
          </a:xfrm>
          <a:custGeom>
            <a:avLst/>
            <a:gdLst>
              <a:gd name="T0" fmla="*/ 0 w 6216"/>
              <a:gd name="T1" fmla="*/ 1308 h 1309"/>
              <a:gd name="T2" fmla="*/ 0 w 6216"/>
              <a:gd name="T3" fmla="*/ 624 h 1309"/>
              <a:gd name="T4" fmla="*/ 6215 w 6216"/>
              <a:gd name="T5" fmla="*/ 624 h 1309"/>
              <a:gd name="T6" fmla="*/ 6215 w 6216"/>
              <a:gd name="T7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16" h="1309">
                <a:moveTo>
                  <a:pt x="0" y="1308"/>
                </a:moveTo>
                <a:lnTo>
                  <a:pt x="0" y="624"/>
                </a:lnTo>
                <a:lnTo>
                  <a:pt x="6215" y="624"/>
                </a:lnTo>
                <a:lnTo>
                  <a:pt x="6215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92">
            <a:extLst>
              <a:ext uri="{FF2B5EF4-FFF2-40B4-BE49-F238E27FC236}">
                <a16:creationId xmlns:a16="http://schemas.microsoft.com/office/drawing/2014/main" id="{2660C54F-3A80-8443-B156-5EEF7039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3078786"/>
            <a:ext cx="7778154" cy="1631437"/>
          </a:xfrm>
          <a:custGeom>
            <a:avLst/>
            <a:gdLst>
              <a:gd name="T0" fmla="*/ 6242 w 6243"/>
              <a:gd name="T1" fmla="*/ 1308 h 1309"/>
              <a:gd name="T2" fmla="*/ 6242 w 6243"/>
              <a:gd name="T3" fmla="*/ 624 h 1309"/>
              <a:gd name="T4" fmla="*/ 0 w 6243"/>
              <a:gd name="T5" fmla="*/ 624 h 1309"/>
              <a:gd name="T6" fmla="*/ 0 w 6243"/>
              <a:gd name="T7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3" h="1309">
                <a:moveTo>
                  <a:pt x="6242" y="1308"/>
                </a:moveTo>
                <a:lnTo>
                  <a:pt x="6242" y="624"/>
                </a:lnTo>
                <a:lnTo>
                  <a:pt x="0" y="624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Line 393">
            <a:extLst>
              <a:ext uri="{FF2B5EF4-FFF2-40B4-BE49-F238E27FC236}">
                <a16:creationId xmlns:a16="http://schemas.microsoft.com/office/drawing/2014/main" id="{4B9885CF-3654-E645-B962-59E971FDD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7089" y="3853308"/>
            <a:ext cx="0" cy="86240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Line 394">
            <a:extLst>
              <a:ext uri="{FF2B5EF4-FFF2-40B4-BE49-F238E27FC236}">
                <a16:creationId xmlns:a16="http://schemas.microsoft.com/office/drawing/2014/main" id="{9FB3FAD1-CB26-3245-839E-F19C0BCED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5064" y="3853308"/>
            <a:ext cx="0" cy="86240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A158A-EF36-5145-ADFD-EC414082805A}"/>
              </a:ext>
            </a:extLst>
          </p:cNvPr>
          <p:cNvSpPr txBox="1"/>
          <p:nvPr/>
        </p:nvSpPr>
        <p:spPr>
          <a:xfrm>
            <a:off x="5441952" y="1069878"/>
            <a:ext cx="134937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01E85-C1F7-6748-9920-D51E5DF8CF95}"/>
              </a:ext>
            </a:extLst>
          </p:cNvPr>
          <p:cNvSpPr txBox="1"/>
          <p:nvPr/>
        </p:nvSpPr>
        <p:spPr>
          <a:xfrm>
            <a:off x="5441953" y="2213874"/>
            <a:ext cx="13493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C545E-4BAF-9A42-BE5D-D9885431CFFE}"/>
              </a:ext>
            </a:extLst>
          </p:cNvPr>
          <p:cNvSpPr txBox="1"/>
          <p:nvPr/>
        </p:nvSpPr>
        <p:spPr>
          <a:xfrm>
            <a:off x="2396991" y="53826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C4F8D-2100-0F4C-96A5-9BD3B64C6EC2}"/>
              </a:ext>
            </a:extLst>
          </p:cNvPr>
          <p:cNvSpPr txBox="1"/>
          <p:nvPr/>
        </p:nvSpPr>
        <p:spPr>
          <a:xfrm>
            <a:off x="7556502" y="53826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18E6A-63C4-9D42-9888-63B8AE04CC6B}"/>
              </a:ext>
            </a:extLst>
          </p:cNvPr>
          <p:cNvSpPr txBox="1"/>
          <p:nvPr/>
        </p:nvSpPr>
        <p:spPr>
          <a:xfrm>
            <a:off x="12716013" y="53826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52305-AC21-FC4B-B554-D0F2A8B71E95}"/>
              </a:ext>
            </a:extLst>
          </p:cNvPr>
          <p:cNvSpPr txBox="1"/>
          <p:nvPr/>
        </p:nvSpPr>
        <p:spPr>
          <a:xfrm>
            <a:off x="17875525" y="5382654"/>
            <a:ext cx="41051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AF2D0-5360-6D4C-9A09-0FD5CEC1337F}"/>
              </a:ext>
            </a:extLst>
          </p:cNvPr>
          <p:cNvSpPr txBox="1"/>
          <p:nvPr/>
        </p:nvSpPr>
        <p:spPr>
          <a:xfrm>
            <a:off x="2272057" y="10562232"/>
            <a:ext cx="26232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5E9A6-BF38-6F44-9DF3-EBE315E35251}"/>
              </a:ext>
            </a:extLst>
          </p:cNvPr>
          <p:cNvSpPr txBox="1"/>
          <p:nvPr/>
        </p:nvSpPr>
        <p:spPr>
          <a:xfrm>
            <a:off x="5643330" y="10562232"/>
            <a:ext cx="26232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6D5E0-51F6-0D4F-9DFC-EC7EF0B0D827}"/>
              </a:ext>
            </a:extLst>
          </p:cNvPr>
          <p:cNvSpPr txBox="1"/>
          <p:nvPr/>
        </p:nvSpPr>
        <p:spPr>
          <a:xfrm>
            <a:off x="9030339" y="10562232"/>
            <a:ext cx="26232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8AF7C-7B1C-2C47-8099-7A40924F2816}"/>
              </a:ext>
            </a:extLst>
          </p:cNvPr>
          <p:cNvSpPr txBox="1"/>
          <p:nvPr/>
        </p:nvSpPr>
        <p:spPr>
          <a:xfrm>
            <a:off x="12669833" y="10562232"/>
            <a:ext cx="26232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90C50-71E4-994F-99E9-16AC101CC092}"/>
              </a:ext>
            </a:extLst>
          </p:cNvPr>
          <p:cNvSpPr txBox="1"/>
          <p:nvPr/>
        </p:nvSpPr>
        <p:spPr>
          <a:xfrm>
            <a:off x="16041106" y="10562232"/>
            <a:ext cx="26232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77AB1-1902-4844-8821-8BC5848148CC}"/>
              </a:ext>
            </a:extLst>
          </p:cNvPr>
          <p:cNvSpPr txBox="1"/>
          <p:nvPr/>
        </p:nvSpPr>
        <p:spPr>
          <a:xfrm>
            <a:off x="19428115" y="10562232"/>
            <a:ext cx="26232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</p:spTree>
    <p:extLst>
      <p:ext uri="{BB962C8B-B14F-4D97-AF65-F5344CB8AC3E}">
        <p14:creationId xmlns:p14="http://schemas.microsoft.com/office/powerpoint/2010/main" val="245779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FC2B2C8A-ADE8-C542-A7B2-EF4BD8C0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873" y="5292488"/>
            <a:ext cx="5663330" cy="2669620"/>
          </a:xfrm>
          <a:custGeom>
            <a:avLst/>
            <a:gdLst>
              <a:gd name="T0" fmla="*/ 4547 w 4548"/>
              <a:gd name="T1" fmla="*/ 0 h 2142"/>
              <a:gd name="T2" fmla="*/ 4547 w 4548"/>
              <a:gd name="T3" fmla="*/ 0 h 2142"/>
              <a:gd name="T4" fmla="*/ 4295 w 4548"/>
              <a:gd name="T5" fmla="*/ 83 h 2142"/>
              <a:gd name="T6" fmla="*/ 253 w 4548"/>
              <a:gd name="T7" fmla="*/ 83 h 2142"/>
              <a:gd name="T8" fmla="*/ 253 w 4548"/>
              <a:gd name="T9" fmla="*/ 83 h 2142"/>
              <a:gd name="T10" fmla="*/ 0 w 4548"/>
              <a:gd name="T11" fmla="*/ 0 h 2142"/>
              <a:gd name="T12" fmla="*/ 0 w 4548"/>
              <a:gd name="T13" fmla="*/ 2141 h 2142"/>
              <a:gd name="T14" fmla="*/ 4547 w 4548"/>
              <a:gd name="T15" fmla="*/ 2141 h 2142"/>
              <a:gd name="T16" fmla="*/ 4547 w 4548"/>
              <a:gd name="T1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8" h="2142">
                <a:moveTo>
                  <a:pt x="4547" y="0"/>
                </a:moveTo>
                <a:lnTo>
                  <a:pt x="4547" y="0"/>
                </a:lnTo>
                <a:cubicBezTo>
                  <a:pt x="4476" y="52"/>
                  <a:pt x="4389" y="83"/>
                  <a:pt x="4295" y="83"/>
                </a:cubicBezTo>
                <a:lnTo>
                  <a:pt x="253" y="83"/>
                </a:lnTo>
                <a:lnTo>
                  <a:pt x="253" y="83"/>
                </a:lnTo>
                <a:cubicBezTo>
                  <a:pt x="159" y="83"/>
                  <a:pt x="71" y="52"/>
                  <a:pt x="0" y="0"/>
                </a:cubicBezTo>
                <a:lnTo>
                  <a:pt x="0" y="2141"/>
                </a:lnTo>
                <a:lnTo>
                  <a:pt x="4547" y="2141"/>
                </a:lnTo>
                <a:lnTo>
                  <a:pt x="454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A8E504BC-47FA-C547-A6D8-7171FC67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59" y="4232325"/>
            <a:ext cx="6119254" cy="1164526"/>
          </a:xfrm>
          <a:prstGeom prst="roundRect">
            <a:avLst>
              <a:gd name="adj" fmla="val 46458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2CC8DB8D-8C9E-0B40-B938-9EF5574A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918" y="5292488"/>
            <a:ext cx="5663330" cy="2669620"/>
          </a:xfrm>
          <a:custGeom>
            <a:avLst/>
            <a:gdLst>
              <a:gd name="T0" fmla="*/ 4547 w 4548"/>
              <a:gd name="T1" fmla="*/ 0 h 2142"/>
              <a:gd name="T2" fmla="*/ 4547 w 4548"/>
              <a:gd name="T3" fmla="*/ 0 h 2142"/>
              <a:gd name="T4" fmla="*/ 4294 w 4548"/>
              <a:gd name="T5" fmla="*/ 83 h 2142"/>
              <a:gd name="T6" fmla="*/ 253 w 4548"/>
              <a:gd name="T7" fmla="*/ 83 h 2142"/>
              <a:gd name="T8" fmla="*/ 253 w 4548"/>
              <a:gd name="T9" fmla="*/ 83 h 2142"/>
              <a:gd name="T10" fmla="*/ 0 w 4548"/>
              <a:gd name="T11" fmla="*/ 0 h 2142"/>
              <a:gd name="T12" fmla="*/ 0 w 4548"/>
              <a:gd name="T13" fmla="*/ 2141 h 2142"/>
              <a:gd name="T14" fmla="*/ 4547 w 4548"/>
              <a:gd name="T15" fmla="*/ 2141 h 2142"/>
              <a:gd name="T16" fmla="*/ 4547 w 4548"/>
              <a:gd name="T1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8" h="2142">
                <a:moveTo>
                  <a:pt x="4547" y="0"/>
                </a:moveTo>
                <a:lnTo>
                  <a:pt x="4547" y="0"/>
                </a:lnTo>
                <a:cubicBezTo>
                  <a:pt x="4476" y="52"/>
                  <a:pt x="4388" y="83"/>
                  <a:pt x="4294" y="83"/>
                </a:cubicBezTo>
                <a:lnTo>
                  <a:pt x="253" y="83"/>
                </a:lnTo>
                <a:lnTo>
                  <a:pt x="253" y="83"/>
                </a:lnTo>
                <a:cubicBezTo>
                  <a:pt x="159" y="83"/>
                  <a:pt x="72" y="52"/>
                  <a:pt x="0" y="0"/>
                </a:cubicBezTo>
                <a:lnTo>
                  <a:pt x="0" y="2141"/>
                </a:lnTo>
                <a:lnTo>
                  <a:pt x="4547" y="2141"/>
                </a:lnTo>
                <a:lnTo>
                  <a:pt x="454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CD7302D-D555-344A-80C1-6C4DBC3C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704" y="4232325"/>
            <a:ext cx="6119254" cy="1164526"/>
          </a:xfrm>
          <a:prstGeom prst="roundRect">
            <a:avLst>
              <a:gd name="adj" fmla="val 46458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C11A9F3-374B-5E4A-ACC2-857C4DD5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56" y="5292488"/>
            <a:ext cx="5663333" cy="2669620"/>
          </a:xfrm>
          <a:custGeom>
            <a:avLst/>
            <a:gdLst>
              <a:gd name="T0" fmla="*/ 4547 w 4548"/>
              <a:gd name="T1" fmla="*/ 0 h 2142"/>
              <a:gd name="T2" fmla="*/ 4547 w 4548"/>
              <a:gd name="T3" fmla="*/ 0 h 2142"/>
              <a:gd name="T4" fmla="*/ 4295 w 4548"/>
              <a:gd name="T5" fmla="*/ 83 h 2142"/>
              <a:gd name="T6" fmla="*/ 252 w 4548"/>
              <a:gd name="T7" fmla="*/ 83 h 2142"/>
              <a:gd name="T8" fmla="*/ 252 w 4548"/>
              <a:gd name="T9" fmla="*/ 83 h 2142"/>
              <a:gd name="T10" fmla="*/ 0 w 4548"/>
              <a:gd name="T11" fmla="*/ 0 h 2142"/>
              <a:gd name="T12" fmla="*/ 0 w 4548"/>
              <a:gd name="T13" fmla="*/ 2141 h 2142"/>
              <a:gd name="T14" fmla="*/ 4547 w 4548"/>
              <a:gd name="T15" fmla="*/ 2141 h 2142"/>
              <a:gd name="T16" fmla="*/ 4547 w 4548"/>
              <a:gd name="T1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8" h="2142">
                <a:moveTo>
                  <a:pt x="4547" y="0"/>
                </a:moveTo>
                <a:lnTo>
                  <a:pt x="4547" y="0"/>
                </a:lnTo>
                <a:cubicBezTo>
                  <a:pt x="4476" y="52"/>
                  <a:pt x="4389" y="83"/>
                  <a:pt x="4295" y="83"/>
                </a:cubicBezTo>
                <a:lnTo>
                  <a:pt x="252" y="83"/>
                </a:lnTo>
                <a:lnTo>
                  <a:pt x="252" y="83"/>
                </a:lnTo>
                <a:cubicBezTo>
                  <a:pt x="158" y="83"/>
                  <a:pt x="71" y="52"/>
                  <a:pt x="0" y="0"/>
                </a:cubicBezTo>
                <a:lnTo>
                  <a:pt x="0" y="2141"/>
                </a:lnTo>
                <a:lnTo>
                  <a:pt x="4547" y="2141"/>
                </a:lnTo>
                <a:lnTo>
                  <a:pt x="454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4527816C-9551-124A-B229-7BA90EBC0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8747" y="4232325"/>
            <a:ext cx="6119254" cy="1164526"/>
          </a:xfrm>
          <a:prstGeom prst="roundRect">
            <a:avLst>
              <a:gd name="adj" fmla="val 47048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76B9147D-952A-3C4A-8FD1-71FCF07D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663" y="760722"/>
            <a:ext cx="13166831" cy="2120316"/>
          </a:xfrm>
          <a:prstGeom prst="roundRect">
            <a:avLst>
              <a:gd name="adj" fmla="val 14511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77">
            <a:extLst>
              <a:ext uri="{FF2B5EF4-FFF2-40B4-BE49-F238E27FC236}">
                <a16:creationId xmlns:a16="http://schemas.microsoft.com/office/drawing/2014/main" id="{1160C02E-16F9-F64D-9E8C-B5742E1F4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2881036"/>
            <a:ext cx="0" cy="1345798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Line 78">
            <a:extLst>
              <a:ext uri="{FF2B5EF4-FFF2-40B4-BE49-F238E27FC236}">
                <a16:creationId xmlns:a16="http://schemas.microsoft.com/office/drawing/2014/main" id="{13D5552D-934B-0A4E-A03B-D2BE51035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7956610"/>
            <a:ext cx="0" cy="439443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92">
            <a:extLst>
              <a:ext uri="{FF2B5EF4-FFF2-40B4-BE49-F238E27FC236}">
                <a16:creationId xmlns:a16="http://schemas.microsoft.com/office/drawing/2014/main" id="{C592AD68-1F08-B244-A72D-91504BAB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11" y="10016507"/>
            <a:ext cx="5663330" cy="2669620"/>
          </a:xfrm>
          <a:custGeom>
            <a:avLst/>
            <a:gdLst>
              <a:gd name="T0" fmla="*/ 4547 w 4548"/>
              <a:gd name="T1" fmla="*/ 0 h 2142"/>
              <a:gd name="T2" fmla="*/ 4547 w 4548"/>
              <a:gd name="T3" fmla="*/ 0 h 2142"/>
              <a:gd name="T4" fmla="*/ 4295 w 4548"/>
              <a:gd name="T5" fmla="*/ 82 h 2142"/>
              <a:gd name="T6" fmla="*/ 252 w 4548"/>
              <a:gd name="T7" fmla="*/ 82 h 2142"/>
              <a:gd name="T8" fmla="*/ 252 w 4548"/>
              <a:gd name="T9" fmla="*/ 82 h 2142"/>
              <a:gd name="T10" fmla="*/ 0 w 4548"/>
              <a:gd name="T11" fmla="*/ 0 h 2142"/>
              <a:gd name="T12" fmla="*/ 0 w 4548"/>
              <a:gd name="T13" fmla="*/ 2141 h 2142"/>
              <a:gd name="T14" fmla="*/ 4547 w 4548"/>
              <a:gd name="T15" fmla="*/ 2141 h 2142"/>
              <a:gd name="T16" fmla="*/ 4547 w 4548"/>
              <a:gd name="T1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8" h="2142">
                <a:moveTo>
                  <a:pt x="4547" y="0"/>
                </a:moveTo>
                <a:lnTo>
                  <a:pt x="4547" y="0"/>
                </a:lnTo>
                <a:cubicBezTo>
                  <a:pt x="4476" y="51"/>
                  <a:pt x="4389" y="82"/>
                  <a:pt x="4295" y="82"/>
                </a:cubicBezTo>
                <a:lnTo>
                  <a:pt x="252" y="82"/>
                </a:lnTo>
                <a:lnTo>
                  <a:pt x="252" y="82"/>
                </a:lnTo>
                <a:cubicBezTo>
                  <a:pt x="159" y="82"/>
                  <a:pt x="71" y="51"/>
                  <a:pt x="0" y="0"/>
                </a:cubicBezTo>
                <a:lnTo>
                  <a:pt x="0" y="2141"/>
                </a:lnTo>
                <a:lnTo>
                  <a:pt x="4547" y="2141"/>
                </a:lnTo>
                <a:lnTo>
                  <a:pt x="45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93">
            <a:extLst>
              <a:ext uri="{FF2B5EF4-FFF2-40B4-BE49-F238E27FC236}">
                <a16:creationId xmlns:a16="http://schemas.microsoft.com/office/drawing/2014/main" id="{0B7DF700-5CA4-6D4E-8262-26DF2D35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195" y="8950853"/>
            <a:ext cx="6119254" cy="1164526"/>
          </a:xfrm>
          <a:prstGeom prst="roundRect">
            <a:avLst>
              <a:gd name="adj" fmla="val 46458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94">
            <a:extLst>
              <a:ext uri="{FF2B5EF4-FFF2-40B4-BE49-F238E27FC236}">
                <a16:creationId xmlns:a16="http://schemas.microsoft.com/office/drawing/2014/main" id="{BECE7412-ABDE-764A-8AD0-96F60943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946" y="10016507"/>
            <a:ext cx="5663333" cy="2669620"/>
          </a:xfrm>
          <a:custGeom>
            <a:avLst/>
            <a:gdLst>
              <a:gd name="T0" fmla="*/ 4547 w 4548"/>
              <a:gd name="T1" fmla="*/ 0 h 2142"/>
              <a:gd name="T2" fmla="*/ 4547 w 4548"/>
              <a:gd name="T3" fmla="*/ 0 h 2142"/>
              <a:gd name="T4" fmla="*/ 4294 w 4548"/>
              <a:gd name="T5" fmla="*/ 82 h 2142"/>
              <a:gd name="T6" fmla="*/ 252 w 4548"/>
              <a:gd name="T7" fmla="*/ 82 h 2142"/>
              <a:gd name="T8" fmla="*/ 252 w 4548"/>
              <a:gd name="T9" fmla="*/ 82 h 2142"/>
              <a:gd name="T10" fmla="*/ 0 w 4548"/>
              <a:gd name="T11" fmla="*/ 0 h 2142"/>
              <a:gd name="T12" fmla="*/ 0 w 4548"/>
              <a:gd name="T13" fmla="*/ 2141 h 2142"/>
              <a:gd name="T14" fmla="*/ 4547 w 4548"/>
              <a:gd name="T15" fmla="*/ 2141 h 2142"/>
              <a:gd name="T16" fmla="*/ 4547 w 4548"/>
              <a:gd name="T1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8" h="2142">
                <a:moveTo>
                  <a:pt x="4547" y="0"/>
                </a:moveTo>
                <a:lnTo>
                  <a:pt x="4547" y="0"/>
                </a:lnTo>
                <a:cubicBezTo>
                  <a:pt x="4475" y="51"/>
                  <a:pt x="4388" y="82"/>
                  <a:pt x="4294" y="82"/>
                </a:cubicBezTo>
                <a:lnTo>
                  <a:pt x="252" y="82"/>
                </a:lnTo>
                <a:lnTo>
                  <a:pt x="252" y="82"/>
                </a:lnTo>
                <a:cubicBezTo>
                  <a:pt x="158" y="82"/>
                  <a:pt x="70" y="51"/>
                  <a:pt x="0" y="0"/>
                </a:cubicBezTo>
                <a:lnTo>
                  <a:pt x="0" y="2141"/>
                </a:lnTo>
                <a:lnTo>
                  <a:pt x="4547" y="2141"/>
                </a:lnTo>
                <a:lnTo>
                  <a:pt x="454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5">
            <a:extLst>
              <a:ext uri="{FF2B5EF4-FFF2-40B4-BE49-F238E27FC236}">
                <a16:creationId xmlns:a16="http://schemas.microsoft.com/office/drawing/2014/main" id="{EF354644-31BD-5447-B507-E67ADC31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734" y="8950853"/>
            <a:ext cx="6119254" cy="1164526"/>
          </a:xfrm>
          <a:prstGeom prst="roundRect">
            <a:avLst>
              <a:gd name="adj" fmla="val 46458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38">
            <a:extLst>
              <a:ext uri="{FF2B5EF4-FFF2-40B4-BE49-F238E27FC236}">
                <a16:creationId xmlns:a16="http://schemas.microsoft.com/office/drawing/2014/main" id="{BF6E3450-A65B-9249-A2CB-03942E53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02" y="3584147"/>
            <a:ext cx="14347838" cy="648180"/>
          </a:xfrm>
          <a:custGeom>
            <a:avLst/>
            <a:gdLst>
              <a:gd name="T0" fmla="*/ 0 w 11517"/>
              <a:gd name="T1" fmla="*/ 519 h 520"/>
              <a:gd name="T2" fmla="*/ 0 w 11517"/>
              <a:gd name="T3" fmla="*/ 298 h 520"/>
              <a:gd name="T4" fmla="*/ 0 w 11517"/>
              <a:gd name="T5" fmla="*/ 298 h 520"/>
              <a:gd name="T6" fmla="*/ 322 w 11517"/>
              <a:gd name="T7" fmla="*/ 0 h 520"/>
              <a:gd name="T8" fmla="*/ 11198 w 11517"/>
              <a:gd name="T9" fmla="*/ 0 h 520"/>
              <a:gd name="T10" fmla="*/ 11198 w 11517"/>
              <a:gd name="T11" fmla="*/ 0 h 520"/>
              <a:gd name="T12" fmla="*/ 11516 w 11517"/>
              <a:gd name="T13" fmla="*/ 293 h 520"/>
              <a:gd name="T14" fmla="*/ 11516 w 11517"/>
              <a:gd name="T15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17" h="520">
                <a:moveTo>
                  <a:pt x="0" y="519"/>
                </a:moveTo>
                <a:lnTo>
                  <a:pt x="0" y="298"/>
                </a:lnTo>
                <a:lnTo>
                  <a:pt x="0" y="298"/>
                </a:lnTo>
                <a:cubicBezTo>
                  <a:pt x="0" y="134"/>
                  <a:pt x="144" y="0"/>
                  <a:pt x="322" y="0"/>
                </a:cubicBezTo>
                <a:lnTo>
                  <a:pt x="11198" y="0"/>
                </a:lnTo>
                <a:lnTo>
                  <a:pt x="11198" y="0"/>
                </a:lnTo>
                <a:cubicBezTo>
                  <a:pt x="11373" y="0"/>
                  <a:pt x="11516" y="132"/>
                  <a:pt x="11516" y="293"/>
                </a:cubicBezTo>
                <a:lnTo>
                  <a:pt x="11516" y="519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39">
            <a:extLst>
              <a:ext uri="{FF2B5EF4-FFF2-40B4-BE49-F238E27FC236}">
                <a16:creationId xmlns:a16="http://schemas.microsoft.com/office/drawing/2014/main" id="{3219104D-E6CB-9E42-85EA-4C8878C2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51" y="8401549"/>
            <a:ext cx="7151947" cy="554797"/>
          </a:xfrm>
          <a:custGeom>
            <a:avLst/>
            <a:gdLst>
              <a:gd name="T0" fmla="*/ 0 w 5742"/>
              <a:gd name="T1" fmla="*/ 445 h 446"/>
              <a:gd name="T2" fmla="*/ 0 w 5742"/>
              <a:gd name="T3" fmla="*/ 267 h 446"/>
              <a:gd name="T4" fmla="*/ 0 w 5742"/>
              <a:gd name="T5" fmla="*/ 267 h 446"/>
              <a:gd name="T6" fmla="*/ 268 w 5742"/>
              <a:gd name="T7" fmla="*/ 0 h 446"/>
              <a:gd name="T8" fmla="*/ 5434 w 5742"/>
              <a:gd name="T9" fmla="*/ 0 h 446"/>
              <a:gd name="T10" fmla="*/ 5434 w 5742"/>
              <a:gd name="T11" fmla="*/ 0 h 446"/>
              <a:gd name="T12" fmla="*/ 5741 w 5742"/>
              <a:gd name="T13" fmla="*/ 307 h 446"/>
              <a:gd name="T14" fmla="*/ 5741 w 5742"/>
              <a:gd name="T15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2" h="446">
                <a:moveTo>
                  <a:pt x="0" y="445"/>
                </a:moveTo>
                <a:lnTo>
                  <a:pt x="0" y="267"/>
                </a:lnTo>
                <a:lnTo>
                  <a:pt x="0" y="267"/>
                </a:lnTo>
                <a:cubicBezTo>
                  <a:pt x="0" y="119"/>
                  <a:pt x="120" y="0"/>
                  <a:pt x="268" y="0"/>
                </a:cubicBezTo>
                <a:lnTo>
                  <a:pt x="5434" y="0"/>
                </a:lnTo>
                <a:lnTo>
                  <a:pt x="5434" y="0"/>
                </a:lnTo>
                <a:cubicBezTo>
                  <a:pt x="5604" y="0"/>
                  <a:pt x="5741" y="137"/>
                  <a:pt x="5741" y="307"/>
                </a:cubicBezTo>
                <a:lnTo>
                  <a:pt x="5741" y="445"/>
                </a:ln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0E45B-B401-C643-AAC7-128FCB19B310}"/>
              </a:ext>
            </a:extLst>
          </p:cNvPr>
          <p:cNvSpPr txBox="1"/>
          <p:nvPr/>
        </p:nvSpPr>
        <p:spPr>
          <a:xfrm>
            <a:off x="6024338" y="942193"/>
            <a:ext cx="1232897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2090F-0DDE-A54D-B6E5-D73F9B167BF1}"/>
              </a:ext>
            </a:extLst>
          </p:cNvPr>
          <p:cNvSpPr txBox="1"/>
          <p:nvPr/>
        </p:nvSpPr>
        <p:spPr>
          <a:xfrm>
            <a:off x="6024339" y="2086189"/>
            <a:ext cx="12328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E079C-F694-0E4A-A0C8-CDBA8BC17719}"/>
              </a:ext>
            </a:extLst>
          </p:cNvPr>
          <p:cNvSpPr txBox="1"/>
          <p:nvPr/>
        </p:nvSpPr>
        <p:spPr>
          <a:xfrm>
            <a:off x="2586263" y="4519251"/>
            <a:ext cx="50362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4B68-6ECA-CF44-875A-9E163182D677}"/>
              </a:ext>
            </a:extLst>
          </p:cNvPr>
          <p:cNvSpPr txBox="1"/>
          <p:nvPr/>
        </p:nvSpPr>
        <p:spPr>
          <a:xfrm>
            <a:off x="2586264" y="5853376"/>
            <a:ext cx="50362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C111E-78A5-3944-9F0E-789153761B50}"/>
              </a:ext>
            </a:extLst>
          </p:cNvPr>
          <p:cNvSpPr txBox="1"/>
          <p:nvPr/>
        </p:nvSpPr>
        <p:spPr>
          <a:xfrm>
            <a:off x="9670707" y="4519251"/>
            <a:ext cx="50362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51813-0E18-0247-8131-09A3C2A64A4C}"/>
              </a:ext>
            </a:extLst>
          </p:cNvPr>
          <p:cNvSpPr txBox="1"/>
          <p:nvPr/>
        </p:nvSpPr>
        <p:spPr>
          <a:xfrm>
            <a:off x="9670708" y="5853376"/>
            <a:ext cx="50362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0C6A3-75AC-CC47-B8F9-E779FBC96FB3}"/>
              </a:ext>
            </a:extLst>
          </p:cNvPr>
          <p:cNvSpPr txBox="1"/>
          <p:nvPr/>
        </p:nvSpPr>
        <p:spPr>
          <a:xfrm>
            <a:off x="16755154" y="4519251"/>
            <a:ext cx="50362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CBC28-9319-9144-B78A-570002847AB8}"/>
              </a:ext>
            </a:extLst>
          </p:cNvPr>
          <p:cNvSpPr txBox="1"/>
          <p:nvPr/>
        </p:nvSpPr>
        <p:spPr>
          <a:xfrm>
            <a:off x="16755155" y="5853376"/>
            <a:ext cx="50362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D824E-DB9A-B541-BE35-95A7174149B1}"/>
              </a:ext>
            </a:extLst>
          </p:cNvPr>
          <p:cNvSpPr txBox="1"/>
          <p:nvPr/>
        </p:nvSpPr>
        <p:spPr>
          <a:xfrm>
            <a:off x="6115228" y="9244434"/>
            <a:ext cx="50362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CA7ED-2643-C145-B5A6-B602E132A6E0}"/>
              </a:ext>
            </a:extLst>
          </p:cNvPr>
          <p:cNvSpPr txBox="1"/>
          <p:nvPr/>
        </p:nvSpPr>
        <p:spPr>
          <a:xfrm>
            <a:off x="6115229" y="10578559"/>
            <a:ext cx="50362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EAEBE-C097-EB49-BD6C-2B2F5426C9B7}"/>
              </a:ext>
            </a:extLst>
          </p:cNvPr>
          <p:cNvSpPr txBox="1"/>
          <p:nvPr/>
        </p:nvSpPr>
        <p:spPr>
          <a:xfrm>
            <a:off x="13187688" y="9244434"/>
            <a:ext cx="503623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78F95-1E67-7847-AAF6-C693004304C6}"/>
              </a:ext>
            </a:extLst>
          </p:cNvPr>
          <p:cNvSpPr txBox="1"/>
          <p:nvPr/>
        </p:nvSpPr>
        <p:spPr>
          <a:xfrm>
            <a:off x="13187689" y="10578559"/>
            <a:ext cx="5036234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0744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">
            <a:extLst>
              <a:ext uri="{FF2B5EF4-FFF2-40B4-BE49-F238E27FC236}">
                <a16:creationId xmlns:a16="http://schemas.microsoft.com/office/drawing/2014/main" id="{93E457DD-C35B-FB4B-95FE-1BAFD355B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304" y="760722"/>
            <a:ext cx="13403034" cy="1856649"/>
          </a:xfrm>
          <a:prstGeom prst="roundRect">
            <a:avLst>
              <a:gd name="adj" fmla="val 10553"/>
            </a:avLst>
          </a:pr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Line 71">
            <a:extLst>
              <a:ext uri="{FF2B5EF4-FFF2-40B4-BE49-F238E27FC236}">
                <a16:creationId xmlns:a16="http://schemas.microsoft.com/office/drawing/2014/main" id="{004FAC2E-8B50-0D4B-A80E-69D4E1A6E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2617371"/>
            <a:ext cx="0" cy="2312574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9C34DC4B-9A16-F744-A74C-D7ACDDCE7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759" y="2639345"/>
            <a:ext cx="2197219" cy="2274121"/>
          </a:xfrm>
          <a:custGeom>
            <a:avLst/>
            <a:gdLst>
              <a:gd name="T0" fmla="*/ 1764 w 1765"/>
              <a:gd name="T1" fmla="*/ 0 h 1825"/>
              <a:gd name="T2" fmla="*/ 1764 w 1765"/>
              <a:gd name="T3" fmla="*/ 1212 h 1825"/>
              <a:gd name="T4" fmla="*/ 1764 w 1765"/>
              <a:gd name="T5" fmla="*/ 1212 h 1825"/>
              <a:gd name="T6" fmla="*/ 1151 w 1765"/>
              <a:gd name="T7" fmla="*/ 1824 h 1825"/>
              <a:gd name="T8" fmla="*/ 0 w 1765"/>
              <a:gd name="T9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5" h="1825">
                <a:moveTo>
                  <a:pt x="1764" y="0"/>
                </a:moveTo>
                <a:lnTo>
                  <a:pt x="1764" y="1212"/>
                </a:lnTo>
                <a:lnTo>
                  <a:pt x="1764" y="1212"/>
                </a:lnTo>
                <a:cubicBezTo>
                  <a:pt x="1764" y="1550"/>
                  <a:pt x="1490" y="1824"/>
                  <a:pt x="1151" y="1824"/>
                </a:cubicBezTo>
                <a:lnTo>
                  <a:pt x="0" y="1824"/>
                </a:ln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73">
            <a:extLst>
              <a:ext uri="{FF2B5EF4-FFF2-40B4-BE49-F238E27FC236}">
                <a16:creationId xmlns:a16="http://schemas.microsoft.com/office/drawing/2014/main" id="{9CA31A8E-EB37-EA46-99D6-42A68D69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24" y="2639345"/>
            <a:ext cx="2197219" cy="2274121"/>
          </a:xfrm>
          <a:custGeom>
            <a:avLst/>
            <a:gdLst>
              <a:gd name="T0" fmla="*/ 0 w 1766"/>
              <a:gd name="T1" fmla="*/ 0 h 1825"/>
              <a:gd name="T2" fmla="*/ 0 w 1766"/>
              <a:gd name="T3" fmla="*/ 1212 h 1825"/>
              <a:gd name="T4" fmla="*/ 0 w 1766"/>
              <a:gd name="T5" fmla="*/ 1212 h 1825"/>
              <a:gd name="T6" fmla="*/ 614 w 1766"/>
              <a:gd name="T7" fmla="*/ 1824 h 1825"/>
              <a:gd name="T8" fmla="*/ 1765 w 1766"/>
              <a:gd name="T9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825">
                <a:moveTo>
                  <a:pt x="0" y="0"/>
                </a:moveTo>
                <a:lnTo>
                  <a:pt x="0" y="1212"/>
                </a:lnTo>
                <a:lnTo>
                  <a:pt x="0" y="1212"/>
                </a:lnTo>
                <a:cubicBezTo>
                  <a:pt x="0" y="1550"/>
                  <a:pt x="275" y="1824"/>
                  <a:pt x="614" y="1824"/>
                </a:cubicBezTo>
                <a:lnTo>
                  <a:pt x="1765" y="1824"/>
                </a:ln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4A0156A3-BB49-8542-AE04-099587FD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513" y="4759659"/>
            <a:ext cx="296624" cy="302120"/>
          </a:xfrm>
          <a:custGeom>
            <a:avLst/>
            <a:gdLst>
              <a:gd name="T0" fmla="*/ 239 w 240"/>
              <a:gd name="T1" fmla="*/ 121 h 242"/>
              <a:gd name="T2" fmla="*/ 239 w 240"/>
              <a:gd name="T3" fmla="*/ 121 h 242"/>
              <a:gd name="T4" fmla="*/ 120 w 240"/>
              <a:gd name="T5" fmla="*/ 241 h 242"/>
              <a:gd name="T6" fmla="*/ 120 w 240"/>
              <a:gd name="T7" fmla="*/ 241 h 242"/>
              <a:gd name="T8" fmla="*/ 0 w 240"/>
              <a:gd name="T9" fmla="*/ 121 h 242"/>
              <a:gd name="T10" fmla="*/ 0 w 240"/>
              <a:gd name="T11" fmla="*/ 121 h 242"/>
              <a:gd name="T12" fmla="*/ 120 w 240"/>
              <a:gd name="T13" fmla="*/ 0 h 242"/>
              <a:gd name="T14" fmla="*/ 120 w 240"/>
              <a:gd name="T15" fmla="*/ 0 h 242"/>
              <a:gd name="T16" fmla="*/ 239 w 240"/>
              <a:gd name="T17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242">
                <a:moveTo>
                  <a:pt x="239" y="121"/>
                </a:moveTo>
                <a:lnTo>
                  <a:pt x="239" y="121"/>
                </a:lnTo>
                <a:cubicBezTo>
                  <a:pt x="239" y="187"/>
                  <a:pt x="185" y="241"/>
                  <a:pt x="120" y="241"/>
                </a:cubicBezTo>
                <a:lnTo>
                  <a:pt x="120" y="241"/>
                </a:lnTo>
                <a:cubicBezTo>
                  <a:pt x="54" y="241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5" y="0"/>
                  <a:pt x="239" y="54"/>
                  <a:pt x="239" y="1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75">
            <a:extLst>
              <a:ext uri="{FF2B5EF4-FFF2-40B4-BE49-F238E27FC236}">
                <a16:creationId xmlns:a16="http://schemas.microsoft.com/office/drawing/2014/main" id="{99E3A6C4-0B7A-4D4F-8814-5EE150BC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067" y="4759659"/>
            <a:ext cx="302120" cy="302120"/>
          </a:xfrm>
          <a:custGeom>
            <a:avLst/>
            <a:gdLst>
              <a:gd name="T0" fmla="*/ 240 w 241"/>
              <a:gd name="T1" fmla="*/ 121 h 242"/>
              <a:gd name="T2" fmla="*/ 240 w 241"/>
              <a:gd name="T3" fmla="*/ 121 h 242"/>
              <a:gd name="T4" fmla="*/ 120 w 241"/>
              <a:gd name="T5" fmla="*/ 241 h 242"/>
              <a:gd name="T6" fmla="*/ 120 w 241"/>
              <a:gd name="T7" fmla="*/ 241 h 242"/>
              <a:gd name="T8" fmla="*/ 0 w 241"/>
              <a:gd name="T9" fmla="*/ 121 h 242"/>
              <a:gd name="T10" fmla="*/ 0 w 241"/>
              <a:gd name="T11" fmla="*/ 121 h 242"/>
              <a:gd name="T12" fmla="*/ 120 w 241"/>
              <a:gd name="T13" fmla="*/ 0 h 242"/>
              <a:gd name="T14" fmla="*/ 120 w 241"/>
              <a:gd name="T15" fmla="*/ 0 h 242"/>
              <a:gd name="T16" fmla="*/ 240 w 241"/>
              <a:gd name="T17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242">
                <a:moveTo>
                  <a:pt x="240" y="121"/>
                </a:moveTo>
                <a:lnTo>
                  <a:pt x="240" y="121"/>
                </a:lnTo>
                <a:cubicBezTo>
                  <a:pt x="240" y="187"/>
                  <a:pt x="186" y="241"/>
                  <a:pt x="120" y="241"/>
                </a:cubicBezTo>
                <a:lnTo>
                  <a:pt x="120" y="241"/>
                </a:lnTo>
                <a:cubicBezTo>
                  <a:pt x="53" y="241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3" y="0"/>
                  <a:pt x="120" y="0"/>
                </a:cubicBezTo>
                <a:lnTo>
                  <a:pt x="120" y="0"/>
                </a:lnTo>
                <a:cubicBezTo>
                  <a:pt x="186" y="0"/>
                  <a:pt x="240" y="54"/>
                  <a:pt x="240" y="1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76">
            <a:extLst>
              <a:ext uri="{FF2B5EF4-FFF2-40B4-BE49-F238E27FC236}">
                <a16:creationId xmlns:a16="http://schemas.microsoft.com/office/drawing/2014/main" id="{D05C4793-4684-B749-ABBA-A75BE669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83" y="4759659"/>
            <a:ext cx="302120" cy="302120"/>
          </a:xfrm>
          <a:custGeom>
            <a:avLst/>
            <a:gdLst>
              <a:gd name="T0" fmla="*/ 240 w 241"/>
              <a:gd name="T1" fmla="*/ 121 h 242"/>
              <a:gd name="T2" fmla="*/ 240 w 241"/>
              <a:gd name="T3" fmla="*/ 121 h 242"/>
              <a:gd name="T4" fmla="*/ 121 w 241"/>
              <a:gd name="T5" fmla="*/ 241 h 242"/>
              <a:gd name="T6" fmla="*/ 121 w 241"/>
              <a:gd name="T7" fmla="*/ 241 h 242"/>
              <a:gd name="T8" fmla="*/ 0 w 241"/>
              <a:gd name="T9" fmla="*/ 121 h 242"/>
              <a:gd name="T10" fmla="*/ 0 w 241"/>
              <a:gd name="T11" fmla="*/ 121 h 242"/>
              <a:gd name="T12" fmla="*/ 121 w 241"/>
              <a:gd name="T13" fmla="*/ 0 h 242"/>
              <a:gd name="T14" fmla="*/ 121 w 241"/>
              <a:gd name="T15" fmla="*/ 0 h 242"/>
              <a:gd name="T16" fmla="*/ 240 w 241"/>
              <a:gd name="T17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242">
                <a:moveTo>
                  <a:pt x="240" y="121"/>
                </a:moveTo>
                <a:lnTo>
                  <a:pt x="240" y="121"/>
                </a:lnTo>
                <a:cubicBezTo>
                  <a:pt x="240" y="187"/>
                  <a:pt x="186" y="241"/>
                  <a:pt x="121" y="241"/>
                </a:cubicBezTo>
                <a:lnTo>
                  <a:pt x="121" y="241"/>
                </a:lnTo>
                <a:cubicBezTo>
                  <a:pt x="54" y="241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lnTo>
                  <a:pt x="121" y="0"/>
                </a:lnTo>
                <a:cubicBezTo>
                  <a:pt x="186" y="0"/>
                  <a:pt x="240" y="54"/>
                  <a:pt x="240" y="1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77">
            <a:extLst>
              <a:ext uri="{FF2B5EF4-FFF2-40B4-BE49-F238E27FC236}">
                <a16:creationId xmlns:a16="http://schemas.microsoft.com/office/drawing/2014/main" id="{9D594E26-84FC-454F-B09E-622DBC28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455" y="4759659"/>
            <a:ext cx="302116" cy="302120"/>
          </a:xfrm>
          <a:custGeom>
            <a:avLst/>
            <a:gdLst>
              <a:gd name="T0" fmla="*/ 241 w 242"/>
              <a:gd name="T1" fmla="*/ 121 h 242"/>
              <a:gd name="T2" fmla="*/ 241 w 242"/>
              <a:gd name="T3" fmla="*/ 121 h 242"/>
              <a:gd name="T4" fmla="*/ 120 w 242"/>
              <a:gd name="T5" fmla="*/ 241 h 242"/>
              <a:gd name="T6" fmla="*/ 120 w 242"/>
              <a:gd name="T7" fmla="*/ 241 h 242"/>
              <a:gd name="T8" fmla="*/ 0 w 242"/>
              <a:gd name="T9" fmla="*/ 121 h 242"/>
              <a:gd name="T10" fmla="*/ 0 w 242"/>
              <a:gd name="T11" fmla="*/ 121 h 242"/>
              <a:gd name="T12" fmla="*/ 120 w 242"/>
              <a:gd name="T13" fmla="*/ 0 h 242"/>
              <a:gd name="T14" fmla="*/ 120 w 242"/>
              <a:gd name="T15" fmla="*/ 0 h 242"/>
              <a:gd name="T16" fmla="*/ 241 w 242"/>
              <a:gd name="T17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" h="242">
                <a:moveTo>
                  <a:pt x="241" y="121"/>
                </a:moveTo>
                <a:lnTo>
                  <a:pt x="241" y="121"/>
                </a:lnTo>
                <a:cubicBezTo>
                  <a:pt x="241" y="187"/>
                  <a:pt x="187" y="241"/>
                  <a:pt x="120" y="241"/>
                </a:cubicBezTo>
                <a:lnTo>
                  <a:pt x="120" y="241"/>
                </a:lnTo>
                <a:cubicBezTo>
                  <a:pt x="54" y="241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7" y="0"/>
                  <a:pt x="241" y="54"/>
                  <a:pt x="241" y="1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78">
            <a:extLst>
              <a:ext uri="{FF2B5EF4-FFF2-40B4-BE49-F238E27FC236}">
                <a16:creationId xmlns:a16="http://schemas.microsoft.com/office/drawing/2014/main" id="{E01D47F5-82A8-BB4F-BCF0-642B19BE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401" y="4759659"/>
            <a:ext cx="302116" cy="302120"/>
          </a:xfrm>
          <a:custGeom>
            <a:avLst/>
            <a:gdLst>
              <a:gd name="T0" fmla="*/ 241 w 242"/>
              <a:gd name="T1" fmla="*/ 121 h 242"/>
              <a:gd name="T2" fmla="*/ 241 w 242"/>
              <a:gd name="T3" fmla="*/ 121 h 242"/>
              <a:gd name="T4" fmla="*/ 120 w 242"/>
              <a:gd name="T5" fmla="*/ 241 h 242"/>
              <a:gd name="T6" fmla="*/ 120 w 242"/>
              <a:gd name="T7" fmla="*/ 241 h 242"/>
              <a:gd name="T8" fmla="*/ 0 w 242"/>
              <a:gd name="T9" fmla="*/ 121 h 242"/>
              <a:gd name="T10" fmla="*/ 0 w 242"/>
              <a:gd name="T11" fmla="*/ 121 h 242"/>
              <a:gd name="T12" fmla="*/ 120 w 242"/>
              <a:gd name="T13" fmla="*/ 0 h 242"/>
              <a:gd name="T14" fmla="*/ 120 w 242"/>
              <a:gd name="T15" fmla="*/ 0 h 242"/>
              <a:gd name="T16" fmla="*/ 241 w 242"/>
              <a:gd name="T17" fmla="*/ 12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" h="242">
                <a:moveTo>
                  <a:pt x="241" y="121"/>
                </a:moveTo>
                <a:lnTo>
                  <a:pt x="241" y="121"/>
                </a:lnTo>
                <a:cubicBezTo>
                  <a:pt x="241" y="187"/>
                  <a:pt x="187" y="241"/>
                  <a:pt x="120" y="241"/>
                </a:cubicBezTo>
                <a:lnTo>
                  <a:pt x="120" y="241"/>
                </a:lnTo>
                <a:cubicBezTo>
                  <a:pt x="54" y="241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7" y="0"/>
                  <a:pt x="241" y="54"/>
                  <a:pt x="241" y="1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79">
            <a:extLst>
              <a:ext uri="{FF2B5EF4-FFF2-40B4-BE49-F238E27FC236}">
                <a16:creationId xmlns:a16="http://schemas.microsoft.com/office/drawing/2014/main" id="{402DEE3F-D6F8-3542-B706-B2A64BA2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834" y="2639345"/>
            <a:ext cx="3032162" cy="2274121"/>
          </a:xfrm>
          <a:custGeom>
            <a:avLst/>
            <a:gdLst>
              <a:gd name="T0" fmla="*/ 2433 w 2434"/>
              <a:gd name="T1" fmla="*/ 0 h 1825"/>
              <a:gd name="T2" fmla="*/ 2433 w 2434"/>
              <a:gd name="T3" fmla="*/ 1205 h 1825"/>
              <a:gd name="T4" fmla="*/ 2433 w 2434"/>
              <a:gd name="T5" fmla="*/ 1205 h 1825"/>
              <a:gd name="T6" fmla="*/ 1814 w 2434"/>
              <a:gd name="T7" fmla="*/ 1824 h 1825"/>
              <a:gd name="T8" fmla="*/ 0 w 2434"/>
              <a:gd name="T9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4" h="1825">
                <a:moveTo>
                  <a:pt x="2433" y="0"/>
                </a:moveTo>
                <a:lnTo>
                  <a:pt x="2433" y="1205"/>
                </a:lnTo>
                <a:lnTo>
                  <a:pt x="2433" y="1205"/>
                </a:lnTo>
                <a:cubicBezTo>
                  <a:pt x="2433" y="1547"/>
                  <a:pt x="2156" y="1824"/>
                  <a:pt x="1814" y="1824"/>
                </a:cubicBezTo>
                <a:lnTo>
                  <a:pt x="0" y="1824"/>
                </a:ln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80">
            <a:extLst>
              <a:ext uri="{FF2B5EF4-FFF2-40B4-BE49-F238E27FC236}">
                <a16:creationId xmlns:a16="http://schemas.microsoft.com/office/drawing/2014/main" id="{C7F754B2-A3A1-CA47-B5BF-43AE3619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044" y="2639345"/>
            <a:ext cx="3032162" cy="2274121"/>
          </a:xfrm>
          <a:custGeom>
            <a:avLst/>
            <a:gdLst>
              <a:gd name="T0" fmla="*/ 0 w 2433"/>
              <a:gd name="T1" fmla="*/ 0 h 1825"/>
              <a:gd name="T2" fmla="*/ 0 w 2433"/>
              <a:gd name="T3" fmla="*/ 1205 h 1825"/>
              <a:gd name="T4" fmla="*/ 0 w 2433"/>
              <a:gd name="T5" fmla="*/ 1205 h 1825"/>
              <a:gd name="T6" fmla="*/ 619 w 2433"/>
              <a:gd name="T7" fmla="*/ 1824 h 1825"/>
              <a:gd name="T8" fmla="*/ 2432 w 2433"/>
              <a:gd name="T9" fmla="*/ 1824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3" h="1825">
                <a:moveTo>
                  <a:pt x="0" y="0"/>
                </a:moveTo>
                <a:lnTo>
                  <a:pt x="0" y="1205"/>
                </a:lnTo>
                <a:lnTo>
                  <a:pt x="0" y="1205"/>
                </a:lnTo>
                <a:cubicBezTo>
                  <a:pt x="0" y="1547"/>
                  <a:pt x="277" y="1824"/>
                  <a:pt x="619" y="1824"/>
                </a:cubicBezTo>
                <a:lnTo>
                  <a:pt x="2432" y="1824"/>
                </a:ln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81">
            <a:extLst>
              <a:ext uri="{FF2B5EF4-FFF2-40B4-BE49-F238E27FC236}">
                <a16:creationId xmlns:a16="http://schemas.microsoft.com/office/drawing/2014/main" id="{E4FF108B-4EB9-C140-97E1-FA62B69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473" y="5330937"/>
            <a:ext cx="3482592" cy="3619919"/>
          </a:xfrm>
          <a:prstGeom prst="roundRect">
            <a:avLst>
              <a:gd name="adj" fmla="val 11778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153">
            <a:extLst>
              <a:ext uri="{FF2B5EF4-FFF2-40B4-BE49-F238E27FC236}">
                <a16:creationId xmlns:a16="http://schemas.microsoft.com/office/drawing/2014/main" id="{05316C86-3E6C-CE44-9690-4716AF37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999" y="5330937"/>
            <a:ext cx="3482592" cy="3619919"/>
          </a:xfrm>
          <a:prstGeom prst="roundRect">
            <a:avLst>
              <a:gd name="adj" fmla="val 11597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25">
            <a:extLst>
              <a:ext uri="{FF2B5EF4-FFF2-40B4-BE49-F238E27FC236}">
                <a16:creationId xmlns:a16="http://schemas.microsoft.com/office/drawing/2014/main" id="{3540B053-CD49-EA45-9741-DB452B03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983" y="9329874"/>
            <a:ext cx="3477098" cy="3619919"/>
          </a:xfrm>
          <a:prstGeom prst="roundRect">
            <a:avLst>
              <a:gd name="adj" fmla="val 11589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97">
            <a:extLst>
              <a:ext uri="{FF2B5EF4-FFF2-40B4-BE49-F238E27FC236}">
                <a16:creationId xmlns:a16="http://schemas.microsoft.com/office/drawing/2014/main" id="{D7A4FC25-D0E3-BE42-A039-0B98D33E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05" y="9329874"/>
            <a:ext cx="3477098" cy="3619919"/>
          </a:xfrm>
          <a:prstGeom prst="roundRect">
            <a:avLst>
              <a:gd name="adj" fmla="val 11589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69">
            <a:extLst>
              <a:ext uri="{FF2B5EF4-FFF2-40B4-BE49-F238E27FC236}">
                <a16:creationId xmlns:a16="http://schemas.microsoft.com/office/drawing/2014/main" id="{9738EE06-87C8-9D43-A9B5-07F22A81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041" y="9329874"/>
            <a:ext cx="3482592" cy="3619919"/>
          </a:xfrm>
          <a:prstGeom prst="roundRect">
            <a:avLst>
              <a:gd name="adj" fmla="val 11959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441">
            <a:extLst>
              <a:ext uri="{FF2B5EF4-FFF2-40B4-BE49-F238E27FC236}">
                <a16:creationId xmlns:a16="http://schemas.microsoft.com/office/drawing/2014/main" id="{01D9E558-8995-FF49-B2D1-2FE161E9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567" y="9329874"/>
            <a:ext cx="3482592" cy="3619919"/>
          </a:xfrm>
          <a:prstGeom prst="roundRect">
            <a:avLst>
              <a:gd name="adj" fmla="val 11778"/>
            </a:avLst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513">
            <a:extLst>
              <a:ext uri="{FF2B5EF4-FFF2-40B4-BE49-F238E27FC236}">
                <a16:creationId xmlns:a16="http://schemas.microsoft.com/office/drawing/2014/main" id="{DF8DCA0D-3B0D-E44F-9FED-924A7ACE5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8515" y="5330937"/>
            <a:ext cx="3477098" cy="3619919"/>
          </a:xfrm>
          <a:prstGeom prst="roundRect">
            <a:avLst>
              <a:gd name="adj" fmla="val 11589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585">
            <a:extLst>
              <a:ext uri="{FF2B5EF4-FFF2-40B4-BE49-F238E27FC236}">
                <a16:creationId xmlns:a16="http://schemas.microsoft.com/office/drawing/2014/main" id="{88A32A03-B2C9-5D49-B270-454EFB4C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054" y="5330937"/>
            <a:ext cx="3477100" cy="3619919"/>
          </a:xfrm>
          <a:prstGeom prst="roundRect">
            <a:avLst>
              <a:gd name="adj" fmla="val 11589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657">
            <a:extLst>
              <a:ext uri="{FF2B5EF4-FFF2-40B4-BE49-F238E27FC236}">
                <a16:creationId xmlns:a16="http://schemas.microsoft.com/office/drawing/2014/main" id="{761135AC-6136-CE4A-AB27-74F93877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586" y="5330937"/>
            <a:ext cx="3477098" cy="3619919"/>
          </a:xfrm>
          <a:prstGeom prst="roundRect">
            <a:avLst>
              <a:gd name="adj" fmla="val 11589"/>
            </a:avLst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B7AFB-CC18-2B48-9170-EE5CC091229D}"/>
              </a:ext>
            </a:extLst>
          </p:cNvPr>
          <p:cNvSpPr txBox="1"/>
          <p:nvPr/>
        </p:nvSpPr>
        <p:spPr>
          <a:xfrm>
            <a:off x="5938224" y="789793"/>
            <a:ext cx="12501204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45B4B-0D05-7C4E-8862-B2A5D08871D8}"/>
              </a:ext>
            </a:extLst>
          </p:cNvPr>
          <p:cNvSpPr txBox="1"/>
          <p:nvPr/>
        </p:nvSpPr>
        <p:spPr>
          <a:xfrm>
            <a:off x="5938225" y="1933789"/>
            <a:ext cx="12501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351F0-D37A-E141-89B2-B77AC191638A}"/>
              </a:ext>
            </a:extLst>
          </p:cNvPr>
          <p:cNvSpPr txBox="1"/>
          <p:nvPr/>
        </p:nvSpPr>
        <p:spPr>
          <a:xfrm>
            <a:off x="2723614" y="5635023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0FF56-C8DC-0D4B-8816-0D0170BAE1D2}"/>
              </a:ext>
            </a:extLst>
          </p:cNvPr>
          <p:cNvSpPr txBox="1"/>
          <p:nvPr/>
        </p:nvSpPr>
        <p:spPr>
          <a:xfrm>
            <a:off x="2723614" y="6286096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22633-322F-854D-AFA9-6449F75A8DD7}"/>
              </a:ext>
            </a:extLst>
          </p:cNvPr>
          <p:cNvSpPr txBox="1"/>
          <p:nvPr/>
        </p:nvSpPr>
        <p:spPr>
          <a:xfrm>
            <a:off x="6660912" y="5635023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A40E9-3836-1C46-8897-C0A176878CCC}"/>
              </a:ext>
            </a:extLst>
          </p:cNvPr>
          <p:cNvSpPr txBox="1"/>
          <p:nvPr/>
        </p:nvSpPr>
        <p:spPr>
          <a:xfrm>
            <a:off x="6660912" y="6286096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F7A1D-4DEB-4D46-9B66-2DE090C9BA12}"/>
              </a:ext>
            </a:extLst>
          </p:cNvPr>
          <p:cNvSpPr txBox="1"/>
          <p:nvPr/>
        </p:nvSpPr>
        <p:spPr>
          <a:xfrm>
            <a:off x="10592279" y="5635023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6458F-BD5F-DF48-9C73-E8D8F3F36E8C}"/>
              </a:ext>
            </a:extLst>
          </p:cNvPr>
          <p:cNvSpPr txBox="1"/>
          <p:nvPr/>
        </p:nvSpPr>
        <p:spPr>
          <a:xfrm>
            <a:off x="10592279" y="6286096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52705-EB84-0543-9F82-016048A85B89}"/>
              </a:ext>
            </a:extLst>
          </p:cNvPr>
          <p:cNvSpPr txBox="1"/>
          <p:nvPr/>
        </p:nvSpPr>
        <p:spPr>
          <a:xfrm>
            <a:off x="14512890" y="5635023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02853-B2D3-A847-9999-F6C682CFE150}"/>
              </a:ext>
            </a:extLst>
          </p:cNvPr>
          <p:cNvSpPr txBox="1"/>
          <p:nvPr/>
        </p:nvSpPr>
        <p:spPr>
          <a:xfrm>
            <a:off x="14512890" y="6286096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F0AE1-75D4-3D46-AA93-78DAE4703AB5}"/>
              </a:ext>
            </a:extLst>
          </p:cNvPr>
          <p:cNvSpPr txBox="1"/>
          <p:nvPr/>
        </p:nvSpPr>
        <p:spPr>
          <a:xfrm>
            <a:off x="18439428" y="5635023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8D789-354E-2E46-A0EE-86D6BDFDFC0F}"/>
              </a:ext>
            </a:extLst>
          </p:cNvPr>
          <p:cNvSpPr txBox="1"/>
          <p:nvPr/>
        </p:nvSpPr>
        <p:spPr>
          <a:xfrm>
            <a:off x="18439428" y="6286096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962BF-55A7-064F-AAE5-4F8231AEA1CC}"/>
              </a:ext>
            </a:extLst>
          </p:cNvPr>
          <p:cNvSpPr txBox="1"/>
          <p:nvPr/>
        </p:nvSpPr>
        <p:spPr>
          <a:xfrm>
            <a:off x="4692264" y="9636867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C7BD3-EB4B-7946-949F-A9B24E821ED3}"/>
              </a:ext>
            </a:extLst>
          </p:cNvPr>
          <p:cNvSpPr txBox="1"/>
          <p:nvPr/>
        </p:nvSpPr>
        <p:spPr>
          <a:xfrm>
            <a:off x="4692264" y="10287940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846D5-E756-7543-B5FD-EEBE1734C0DD}"/>
              </a:ext>
            </a:extLst>
          </p:cNvPr>
          <p:cNvSpPr txBox="1"/>
          <p:nvPr/>
        </p:nvSpPr>
        <p:spPr>
          <a:xfrm>
            <a:off x="8629562" y="9636867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17482-A259-2940-8B00-D44CAECE85C0}"/>
              </a:ext>
            </a:extLst>
          </p:cNvPr>
          <p:cNvSpPr txBox="1"/>
          <p:nvPr/>
        </p:nvSpPr>
        <p:spPr>
          <a:xfrm>
            <a:off x="8629562" y="10287940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A0434-BFBC-E241-B262-82EA3F9ED967}"/>
              </a:ext>
            </a:extLst>
          </p:cNvPr>
          <p:cNvSpPr txBox="1"/>
          <p:nvPr/>
        </p:nvSpPr>
        <p:spPr>
          <a:xfrm>
            <a:off x="12560929" y="9636867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E5DBB-9F17-B549-BDE2-1D82435F485A}"/>
              </a:ext>
            </a:extLst>
          </p:cNvPr>
          <p:cNvSpPr txBox="1"/>
          <p:nvPr/>
        </p:nvSpPr>
        <p:spPr>
          <a:xfrm>
            <a:off x="12560929" y="10287940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904CB-394A-2345-A474-2A4F1AB4E5B8}"/>
              </a:ext>
            </a:extLst>
          </p:cNvPr>
          <p:cNvSpPr txBox="1"/>
          <p:nvPr/>
        </p:nvSpPr>
        <p:spPr>
          <a:xfrm>
            <a:off x="16481540" y="9636867"/>
            <a:ext cx="321460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24A7F-3599-D049-B794-3372A60B8D76}"/>
              </a:ext>
            </a:extLst>
          </p:cNvPr>
          <p:cNvSpPr txBox="1"/>
          <p:nvPr/>
        </p:nvSpPr>
        <p:spPr>
          <a:xfrm>
            <a:off x="16481540" y="10287940"/>
            <a:ext cx="321460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81553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0">
            <a:extLst>
              <a:ext uri="{FF2B5EF4-FFF2-40B4-BE49-F238E27FC236}">
                <a16:creationId xmlns:a16="http://schemas.microsoft.com/office/drawing/2014/main" id="{01F5AF75-7F8A-0A46-9250-B664A477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46" y="6764624"/>
            <a:ext cx="17226194" cy="362541"/>
          </a:xfrm>
          <a:custGeom>
            <a:avLst/>
            <a:gdLst>
              <a:gd name="T0" fmla="*/ 0 w 13828"/>
              <a:gd name="T1" fmla="*/ 292 h 293"/>
              <a:gd name="T2" fmla="*/ 0 w 13828"/>
              <a:gd name="T3" fmla="*/ 292 h 293"/>
              <a:gd name="T4" fmla="*/ 293 w 13828"/>
              <a:gd name="T5" fmla="*/ 0 h 293"/>
              <a:gd name="T6" fmla="*/ 13548 w 13828"/>
              <a:gd name="T7" fmla="*/ 0 h 293"/>
              <a:gd name="T8" fmla="*/ 13548 w 13828"/>
              <a:gd name="T9" fmla="*/ 0 h 293"/>
              <a:gd name="T10" fmla="*/ 13827 w 13828"/>
              <a:gd name="T11" fmla="*/ 27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28" h="293">
                <a:moveTo>
                  <a:pt x="0" y="292"/>
                </a:moveTo>
                <a:lnTo>
                  <a:pt x="0" y="292"/>
                </a:lnTo>
                <a:cubicBezTo>
                  <a:pt x="0" y="130"/>
                  <a:pt x="131" y="0"/>
                  <a:pt x="293" y="0"/>
                </a:cubicBezTo>
                <a:lnTo>
                  <a:pt x="13548" y="0"/>
                </a:lnTo>
                <a:lnTo>
                  <a:pt x="13548" y="0"/>
                </a:lnTo>
                <a:cubicBezTo>
                  <a:pt x="13702" y="0"/>
                  <a:pt x="13827" y="123"/>
                  <a:pt x="13827" y="278"/>
                </a:cubicBezTo>
              </a:path>
            </a:pathLst>
          </a:cu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71">
            <a:extLst>
              <a:ext uri="{FF2B5EF4-FFF2-40B4-BE49-F238E27FC236}">
                <a16:creationId xmlns:a16="http://schemas.microsoft.com/office/drawing/2014/main" id="{C61E6280-700D-6044-8B8B-862064187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6770112"/>
            <a:ext cx="0" cy="35705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6FA683CE-983A-1444-BDA6-30156C050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2272" y="6770112"/>
            <a:ext cx="0" cy="35705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Line 73">
            <a:extLst>
              <a:ext uri="{FF2B5EF4-FFF2-40B4-BE49-F238E27FC236}">
                <a16:creationId xmlns:a16="http://schemas.microsoft.com/office/drawing/2014/main" id="{B92545DE-686F-404D-A486-827CAB046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5371" y="6770112"/>
            <a:ext cx="0" cy="35705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30">
            <a:extLst>
              <a:ext uri="{FF2B5EF4-FFF2-40B4-BE49-F238E27FC236}">
                <a16:creationId xmlns:a16="http://schemas.microsoft.com/office/drawing/2014/main" id="{3BB6D09D-D965-AD42-9ABD-4EEC5B6C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587" y="7407306"/>
            <a:ext cx="2944273" cy="2944272"/>
          </a:xfrm>
          <a:custGeom>
            <a:avLst/>
            <a:gdLst>
              <a:gd name="T0" fmla="*/ 2362 w 2363"/>
              <a:gd name="T1" fmla="*/ 1182 h 2364"/>
              <a:gd name="T2" fmla="*/ 2362 w 2363"/>
              <a:gd name="T3" fmla="*/ 1182 h 2364"/>
              <a:gd name="T4" fmla="*/ 1181 w 2363"/>
              <a:gd name="T5" fmla="*/ 2363 h 2364"/>
              <a:gd name="T6" fmla="*/ 1181 w 2363"/>
              <a:gd name="T7" fmla="*/ 2363 h 2364"/>
              <a:gd name="T8" fmla="*/ 0 w 2363"/>
              <a:gd name="T9" fmla="*/ 1182 h 2364"/>
              <a:gd name="T10" fmla="*/ 0 w 2363"/>
              <a:gd name="T11" fmla="*/ 1182 h 2364"/>
              <a:gd name="T12" fmla="*/ 1181 w 2363"/>
              <a:gd name="T13" fmla="*/ 0 h 2364"/>
              <a:gd name="T14" fmla="*/ 1181 w 2363"/>
              <a:gd name="T15" fmla="*/ 0 h 2364"/>
              <a:gd name="T16" fmla="*/ 2362 w 2363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3" h="2364">
                <a:moveTo>
                  <a:pt x="2362" y="1182"/>
                </a:moveTo>
                <a:lnTo>
                  <a:pt x="2362" y="1182"/>
                </a:lnTo>
                <a:cubicBezTo>
                  <a:pt x="2362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3" y="0"/>
                  <a:pt x="2362" y="529"/>
                  <a:pt x="2362" y="11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31">
            <a:extLst>
              <a:ext uri="{FF2B5EF4-FFF2-40B4-BE49-F238E27FC236}">
                <a16:creationId xmlns:a16="http://schemas.microsoft.com/office/drawing/2014/main" id="{05485D86-3A8C-EF48-9A5B-66CBEB6D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57" y="7742384"/>
            <a:ext cx="2268630" cy="2268626"/>
          </a:xfrm>
          <a:custGeom>
            <a:avLst/>
            <a:gdLst>
              <a:gd name="T0" fmla="*/ 1821 w 1822"/>
              <a:gd name="T1" fmla="*/ 911 h 1823"/>
              <a:gd name="T2" fmla="*/ 1821 w 1822"/>
              <a:gd name="T3" fmla="*/ 911 h 1823"/>
              <a:gd name="T4" fmla="*/ 910 w 1822"/>
              <a:gd name="T5" fmla="*/ 1822 h 1823"/>
              <a:gd name="T6" fmla="*/ 910 w 1822"/>
              <a:gd name="T7" fmla="*/ 1822 h 1823"/>
              <a:gd name="T8" fmla="*/ 0 w 1822"/>
              <a:gd name="T9" fmla="*/ 911 h 1823"/>
              <a:gd name="T10" fmla="*/ 0 w 1822"/>
              <a:gd name="T11" fmla="*/ 911 h 1823"/>
              <a:gd name="T12" fmla="*/ 910 w 1822"/>
              <a:gd name="T13" fmla="*/ 0 h 1823"/>
              <a:gd name="T14" fmla="*/ 910 w 1822"/>
              <a:gd name="T15" fmla="*/ 0 h 1823"/>
              <a:gd name="T16" fmla="*/ 1821 w 1822"/>
              <a:gd name="T17" fmla="*/ 911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2" h="1823">
                <a:moveTo>
                  <a:pt x="1821" y="911"/>
                </a:moveTo>
                <a:lnTo>
                  <a:pt x="1821" y="911"/>
                </a:lnTo>
                <a:cubicBezTo>
                  <a:pt x="1821" y="1414"/>
                  <a:pt x="1413" y="1822"/>
                  <a:pt x="910" y="1822"/>
                </a:cubicBezTo>
                <a:lnTo>
                  <a:pt x="910" y="1822"/>
                </a:lnTo>
                <a:cubicBezTo>
                  <a:pt x="407" y="1822"/>
                  <a:pt x="0" y="1414"/>
                  <a:pt x="0" y="911"/>
                </a:cubicBezTo>
                <a:lnTo>
                  <a:pt x="0" y="911"/>
                </a:lnTo>
                <a:cubicBezTo>
                  <a:pt x="0" y="408"/>
                  <a:pt x="407" y="0"/>
                  <a:pt x="910" y="0"/>
                </a:cubicBezTo>
                <a:lnTo>
                  <a:pt x="910" y="0"/>
                </a:lnTo>
                <a:cubicBezTo>
                  <a:pt x="1413" y="0"/>
                  <a:pt x="1821" y="408"/>
                  <a:pt x="1821" y="911"/>
                </a:cubicBezTo>
              </a:path>
            </a:pathLst>
          </a:custGeom>
          <a:noFill/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5131672-8167-2A4A-A7D6-D3D8B81B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30" y="8324647"/>
            <a:ext cx="1113724" cy="1113840"/>
          </a:xfrm>
          <a:custGeom>
            <a:avLst/>
            <a:gdLst>
              <a:gd name="connsiteX0" fmla="*/ 556368 w 1113724"/>
              <a:gd name="connsiteY0" fmla="*/ 579346 h 1113840"/>
              <a:gd name="connsiteX1" fmla="*/ 410333 w 1113724"/>
              <a:gd name="connsiteY1" fmla="*/ 725117 h 1113840"/>
              <a:gd name="connsiteX2" fmla="*/ 394107 w 1113724"/>
              <a:gd name="connsiteY2" fmla="*/ 728855 h 1113840"/>
              <a:gd name="connsiteX3" fmla="*/ 382874 w 1113724"/>
              <a:gd name="connsiteY3" fmla="*/ 713904 h 1113840"/>
              <a:gd name="connsiteX4" fmla="*/ 382874 w 1113724"/>
              <a:gd name="connsiteY4" fmla="*/ 612986 h 1113840"/>
              <a:gd name="connsiteX5" fmla="*/ 131993 w 1113724"/>
              <a:gd name="connsiteY5" fmla="*/ 864659 h 1113840"/>
              <a:gd name="connsiteX6" fmla="*/ 185664 w 1113724"/>
              <a:gd name="connsiteY6" fmla="*/ 926954 h 1113840"/>
              <a:gd name="connsiteX7" fmla="*/ 556368 w 1113724"/>
              <a:gd name="connsiteY7" fmla="*/ 1080201 h 1113840"/>
              <a:gd name="connsiteX8" fmla="*/ 915840 w 1113724"/>
              <a:gd name="connsiteY8" fmla="*/ 938167 h 1113840"/>
              <a:gd name="connsiteX9" fmla="*/ 834142 w 1113724"/>
              <a:gd name="connsiteY9" fmla="*/ 532823 h 1113840"/>
              <a:gd name="connsiteX10" fmla="*/ 854893 w 1113724"/>
              <a:gd name="connsiteY10" fmla="*/ 554795 h 1113840"/>
              <a:gd name="connsiteX11" fmla="*/ 834142 w 1113724"/>
              <a:gd name="connsiteY11" fmla="*/ 575546 h 1113840"/>
              <a:gd name="connsiteX12" fmla="*/ 812170 w 1113724"/>
              <a:gd name="connsiteY12" fmla="*/ 554795 h 1113840"/>
              <a:gd name="connsiteX13" fmla="*/ 834142 w 1113724"/>
              <a:gd name="connsiteY13" fmla="*/ 532823 h 1113840"/>
              <a:gd name="connsiteX14" fmla="*/ 937286 w 1113724"/>
              <a:gd name="connsiteY14" fmla="*/ 461415 h 1113840"/>
              <a:gd name="connsiteX15" fmla="*/ 959258 w 1113724"/>
              <a:gd name="connsiteY15" fmla="*/ 483387 h 1113840"/>
              <a:gd name="connsiteX16" fmla="*/ 937286 w 1113724"/>
              <a:gd name="connsiteY16" fmla="*/ 504138 h 1113840"/>
              <a:gd name="connsiteX17" fmla="*/ 916535 w 1113724"/>
              <a:gd name="connsiteY17" fmla="*/ 483387 h 1113840"/>
              <a:gd name="connsiteX18" fmla="*/ 937286 w 1113724"/>
              <a:gd name="connsiteY18" fmla="*/ 461415 h 1113840"/>
              <a:gd name="connsiteX19" fmla="*/ 830638 w 1113724"/>
              <a:gd name="connsiteY19" fmla="*/ 451996 h 1113840"/>
              <a:gd name="connsiteX20" fmla="*/ 841719 w 1113724"/>
              <a:gd name="connsiteY20" fmla="*/ 456694 h 1113840"/>
              <a:gd name="connsiteX21" fmla="*/ 946371 w 1113724"/>
              <a:gd name="connsiteY21" fmla="*/ 564435 h 1113840"/>
              <a:gd name="connsiteX22" fmla="*/ 946371 w 1113724"/>
              <a:gd name="connsiteY22" fmla="*/ 586985 h 1113840"/>
              <a:gd name="connsiteX23" fmla="*/ 935290 w 1113724"/>
              <a:gd name="connsiteY23" fmla="*/ 591996 h 1113840"/>
              <a:gd name="connsiteX24" fmla="*/ 924209 w 1113724"/>
              <a:gd name="connsiteY24" fmla="*/ 586985 h 1113840"/>
              <a:gd name="connsiteX25" fmla="*/ 819557 w 1113724"/>
              <a:gd name="connsiteY25" fmla="*/ 480497 h 1113840"/>
              <a:gd name="connsiteX26" fmla="*/ 819557 w 1113724"/>
              <a:gd name="connsiteY26" fmla="*/ 456694 h 1113840"/>
              <a:gd name="connsiteX27" fmla="*/ 830638 w 1113724"/>
              <a:gd name="connsiteY27" fmla="*/ 451996 h 1113840"/>
              <a:gd name="connsiteX28" fmla="*/ 939555 w 1113724"/>
              <a:gd name="connsiteY28" fmla="*/ 198099 h 1113840"/>
              <a:gd name="connsiteX29" fmla="*/ 580084 w 1113724"/>
              <a:gd name="connsiteY29" fmla="*/ 556920 h 1113840"/>
              <a:gd name="connsiteX30" fmla="*/ 939555 w 1113724"/>
              <a:gd name="connsiteY30" fmla="*/ 915741 h 1113840"/>
              <a:gd name="connsiteX31" fmla="*/ 939555 w 1113724"/>
              <a:gd name="connsiteY31" fmla="*/ 198099 h 1113840"/>
              <a:gd name="connsiteX32" fmla="*/ 174430 w 1113724"/>
              <a:gd name="connsiteY32" fmla="*/ 198099 h 1113840"/>
              <a:gd name="connsiteX33" fmla="*/ 113270 w 1113724"/>
              <a:gd name="connsiteY33" fmla="*/ 837249 h 1113840"/>
              <a:gd name="connsiteX34" fmla="*/ 387866 w 1113724"/>
              <a:gd name="connsiteY34" fmla="*/ 563150 h 1113840"/>
              <a:gd name="connsiteX35" fmla="*/ 406589 w 1113724"/>
              <a:gd name="connsiteY35" fmla="*/ 558166 h 1113840"/>
              <a:gd name="connsiteX36" fmla="*/ 416574 w 1113724"/>
              <a:gd name="connsiteY36" fmla="*/ 573117 h 1113840"/>
              <a:gd name="connsiteX37" fmla="*/ 416574 w 1113724"/>
              <a:gd name="connsiteY37" fmla="*/ 674035 h 1113840"/>
              <a:gd name="connsiteX38" fmla="*/ 533901 w 1113724"/>
              <a:gd name="connsiteY38" fmla="*/ 556920 h 1113840"/>
              <a:gd name="connsiteX39" fmla="*/ 573843 w 1113724"/>
              <a:gd name="connsiteY39" fmla="*/ 33639 h 1113840"/>
              <a:gd name="connsiteX40" fmla="*/ 573843 w 1113724"/>
              <a:gd name="connsiteY40" fmla="*/ 517051 h 1113840"/>
              <a:gd name="connsiteX41" fmla="*/ 915840 w 1113724"/>
              <a:gd name="connsiteY41" fmla="*/ 175673 h 1113840"/>
              <a:gd name="connsiteX42" fmla="*/ 573843 w 1113724"/>
              <a:gd name="connsiteY42" fmla="*/ 33639 h 1113840"/>
              <a:gd name="connsiteX43" fmla="*/ 540142 w 1113724"/>
              <a:gd name="connsiteY43" fmla="*/ 33639 h 1113840"/>
              <a:gd name="connsiteX44" fmla="*/ 198145 w 1113724"/>
              <a:gd name="connsiteY44" fmla="*/ 175673 h 1113840"/>
              <a:gd name="connsiteX45" fmla="*/ 540142 w 1113724"/>
              <a:gd name="connsiteY45" fmla="*/ 517051 h 1113840"/>
              <a:gd name="connsiteX46" fmla="*/ 556368 w 1113724"/>
              <a:gd name="connsiteY46" fmla="*/ 0 h 1113840"/>
              <a:gd name="connsiteX47" fmla="*/ 939555 w 1113724"/>
              <a:gd name="connsiteY47" fmla="*/ 152001 h 1113840"/>
              <a:gd name="connsiteX48" fmla="*/ 1023182 w 1113724"/>
              <a:gd name="connsiteY48" fmla="*/ 68525 h 1113840"/>
              <a:gd name="connsiteX49" fmla="*/ 993226 w 1113724"/>
              <a:gd name="connsiteY49" fmla="*/ 68525 h 1113840"/>
              <a:gd name="connsiteX50" fmla="*/ 977000 w 1113724"/>
              <a:gd name="connsiteY50" fmla="*/ 51082 h 1113840"/>
              <a:gd name="connsiteX51" fmla="*/ 993226 w 1113724"/>
              <a:gd name="connsiteY51" fmla="*/ 34885 h 1113840"/>
              <a:gd name="connsiteX52" fmla="*/ 1063123 w 1113724"/>
              <a:gd name="connsiteY52" fmla="*/ 34885 h 1113840"/>
              <a:gd name="connsiteX53" fmla="*/ 1079349 w 1113724"/>
              <a:gd name="connsiteY53" fmla="*/ 51082 h 1113840"/>
              <a:gd name="connsiteX54" fmla="*/ 1079349 w 1113724"/>
              <a:gd name="connsiteY54" fmla="*/ 120853 h 1113840"/>
              <a:gd name="connsiteX55" fmla="*/ 1063123 w 1113724"/>
              <a:gd name="connsiteY55" fmla="*/ 137050 h 1113840"/>
              <a:gd name="connsiteX56" fmla="*/ 1046897 w 1113724"/>
              <a:gd name="connsiteY56" fmla="*/ 120853 h 1113840"/>
              <a:gd name="connsiteX57" fmla="*/ 1046897 w 1113724"/>
              <a:gd name="connsiteY57" fmla="*/ 90951 h 1113840"/>
              <a:gd name="connsiteX58" fmla="*/ 962022 w 1113724"/>
              <a:gd name="connsiteY58" fmla="*/ 175673 h 1113840"/>
              <a:gd name="connsiteX59" fmla="*/ 950788 w 1113724"/>
              <a:gd name="connsiteY59" fmla="*/ 950626 h 1113840"/>
              <a:gd name="connsiteX60" fmla="*/ 556368 w 1113724"/>
              <a:gd name="connsiteY60" fmla="*/ 1113840 h 1113840"/>
              <a:gd name="connsiteX61" fmla="*/ 163197 w 1113724"/>
              <a:gd name="connsiteY61" fmla="*/ 950626 h 1113840"/>
              <a:gd name="connsiteX62" fmla="*/ 108278 w 1113724"/>
              <a:gd name="connsiteY62" fmla="*/ 887085 h 1113840"/>
              <a:gd name="connsiteX63" fmla="*/ 27147 w 1113724"/>
              <a:gd name="connsiteY63" fmla="*/ 968069 h 1113840"/>
              <a:gd name="connsiteX64" fmla="*/ 15914 w 1113724"/>
              <a:gd name="connsiteY64" fmla="*/ 974299 h 1113840"/>
              <a:gd name="connsiteX65" fmla="*/ 4680 w 1113724"/>
              <a:gd name="connsiteY65" fmla="*/ 968069 h 1113840"/>
              <a:gd name="connsiteX66" fmla="*/ 4680 w 1113724"/>
              <a:gd name="connsiteY66" fmla="*/ 945643 h 1113840"/>
              <a:gd name="connsiteX67" fmla="*/ 89555 w 1113724"/>
              <a:gd name="connsiteY67" fmla="*/ 859675 h 1113840"/>
              <a:gd name="connsiteX68" fmla="*/ 163197 w 1113724"/>
              <a:gd name="connsiteY68" fmla="*/ 163214 h 1113840"/>
              <a:gd name="connsiteX69" fmla="*/ 556368 w 1113724"/>
              <a:gd name="connsiteY69" fmla="*/ 0 h 11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113724" h="1113840">
                <a:moveTo>
                  <a:pt x="556368" y="579346"/>
                </a:moveTo>
                <a:lnTo>
                  <a:pt x="410333" y="725117"/>
                </a:lnTo>
                <a:cubicBezTo>
                  <a:pt x="406589" y="728855"/>
                  <a:pt x="399100" y="730101"/>
                  <a:pt x="394107" y="728855"/>
                </a:cubicBezTo>
                <a:cubicBezTo>
                  <a:pt x="387866" y="726363"/>
                  <a:pt x="382874" y="720134"/>
                  <a:pt x="382874" y="713904"/>
                </a:cubicBezTo>
                <a:lnTo>
                  <a:pt x="382874" y="612986"/>
                </a:lnTo>
                <a:lnTo>
                  <a:pt x="131993" y="864659"/>
                </a:lnTo>
                <a:cubicBezTo>
                  <a:pt x="148219" y="885839"/>
                  <a:pt x="165693" y="907020"/>
                  <a:pt x="185664" y="926954"/>
                </a:cubicBezTo>
                <a:cubicBezTo>
                  <a:pt x="285517" y="1025381"/>
                  <a:pt x="416574" y="1080201"/>
                  <a:pt x="556368" y="1080201"/>
                </a:cubicBezTo>
                <a:cubicBezTo>
                  <a:pt x="692418" y="1080201"/>
                  <a:pt x="818483" y="1029119"/>
                  <a:pt x="915840" y="938167"/>
                </a:cubicBezTo>
                <a:close/>
                <a:moveTo>
                  <a:pt x="834142" y="532823"/>
                </a:moveTo>
                <a:cubicBezTo>
                  <a:pt x="846349" y="532823"/>
                  <a:pt x="854893" y="542588"/>
                  <a:pt x="854893" y="554795"/>
                </a:cubicBezTo>
                <a:cubicBezTo>
                  <a:pt x="854893" y="565781"/>
                  <a:pt x="846349" y="575546"/>
                  <a:pt x="834142" y="575546"/>
                </a:cubicBezTo>
                <a:cubicBezTo>
                  <a:pt x="821935" y="575546"/>
                  <a:pt x="812170" y="565781"/>
                  <a:pt x="812170" y="554795"/>
                </a:cubicBezTo>
                <a:cubicBezTo>
                  <a:pt x="812170" y="542588"/>
                  <a:pt x="821935" y="532823"/>
                  <a:pt x="834142" y="532823"/>
                </a:cubicBezTo>
                <a:close/>
                <a:moveTo>
                  <a:pt x="937286" y="461415"/>
                </a:moveTo>
                <a:cubicBezTo>
                  <a:pt x="949493" y="461415"/>
                  <a:pt x="959258" y="471180"/>
                  <a:pt x="959258" y="483387"/>
                </a:cubicBezTo>
                <a:cubicBezTo>
                  <a:pt x="959258" y="495594"/>
                  <a:pt x="949493" y="504138"/>
                  <a:pt x="937286" y="504138"/>
                </a:cubicBezTo>
                <a:cubicBezTo>
                  <a:pt x="925080" y="504138"/>
                  <a:pt x="916535" y="495594"/>
                  <a:pt x="916535" y="483387"/>
                </a:cubicBezTo>
                <a:cubicBezTo>
                  <a:pt x="916535" y="471180"/>
                  <a:pt x="925080" y="461415"/>
                  <a:pt x="937286" y="461415"/>
                </a:cubicBezTo>
                <a:close/>
                <a:moveTo>
                  <a:pt x="830638" y="451996"/>
                </a:moveTo>
                <a:cubicBezTo>
                  <a:pt x="834640" y="451996"/>
                  <a:pt x="838641" y="453562"/>
                  <a:pt x="841719" y="456694"/>
                </a:cubicBezTo>
                <a:lnTo>
                  <a:pt x="946371" y="564435"/>
                </a:lnTo>
                <a:cubicBezTo>
                  <a:pt x="953758" y="569446"/>
                  <a:pt x="953758" y="580721"/>
                  <a:pt x="946371" y="586985"/>
                </a:cubicBezTo>
                <a:cubicBezTo>
                  <a:pt x="943908" y="590743"/>
                  <a:pt x="940215" y="591996"/>
                  <a:pt x="935290" y="591996"/>
                </a:cubicBezTo>
                <a:cubicBezTo>
                  <a:pt x="931596" y="591996"/>
                  <a:pt x="926672" y="590743"/>
                  <a:pt x="924209" y="586985"/>
                </a:cubicBezTo>
                <a:lnTo>
                  <a:pt x="819557" y="480497"/>
                </a:lnTo>
                <a:cubicBezTo>
                  <a:pt x="812170" y="474233"/>
                  <a:pt x="812170" y="462958"/>
                  <a:pt x="819557" y="456694"/>
                </a:cubicBezTo>
                <a:cubicBezTo>
                  <a:pt x="822635" y="453562"/>
                  <a:pt x="826637" y="451996"/>
                  <a:pt x="830638" y="451996"/>
                </a:cubicBezTo>
                <a:close/>
                <a:moveTo>
                  <a:pt x="939555" y="198099"/>
                </a:moveTo>
                <a:lnTo>
                  <a:pt x="580084" y="556920"/>
                </a:lnTo>
                <a:lnTo>
                  <a:pt x="939555" y="915741"/>
                </a:lnTo>
                <a:cubicBezTo>
                  <a:pt x="1128028" y="713904"/>
                  <a:pt x="1128028" y="399936"/>
                  <a:pt x="939555" y="198099"/>
                </a:cubicBezTo>
                <a:close/>
                <a:moveTo>
                  <a:pt x="174430" y="198099"/>
                </a:moveTo>
                <a:cubicBezTo>
                  <a:pt x="8425" y="373772"/>
                  <a:pt x="-11546" y="637904"/>
                  <a:pt x="113270" y="837249"/>
                </a:cubicBezTo>
                <a:lnTo>
                  <a:pt x="387866" y="563150"/>
                </a:lnTo>
                <a:cubicBezTo>
                  <a:pt x="392859" y="558166"/>
                  <a:pt x="400348" y="556920"/>
                  <a:pt x="406589" y="558166"/>
                </a:cubicBezTo>
                <a:cubicBezTo>
                  <a:pt x="412830" y="561904"/>
                  <a:pt x="416574" y="568133"/>
                  <a:pt x="416574" y="573117"/>
                </a:cubicBezTo>
                <a:lnTo>
                  <a:pt x="416574" y="674035"/>
                </a:lnTo>
                <a:lnTo>
                  <a:pt x="533901" y="556920"/>
                </a:lnTo>
                <a:close/>
                <a:moveTo>
                  <a:pt x="573843" y="33639"/>
                </a:moveTo>
                <a:lnTo>
                  <a:pt x="573843" y="517051"/>
                </a:lnTo>
                <a:lnTo>
                  <a:pt x="915840" y="175673"/>
                </a:lnTo>
                <a:cubicBezTo>
                  <a:pt x="822228" y="87213"/>
                  <a:pt x="702404" y="37377"/>
                  <a:pt x="573843" y="33639"/>
                </a:cubicBezTo>
                <a:close/>
                <a:moveTo>
                  <a:pt x="540142" y="33639"/>
                </a:moveTo>
                <a:cubicBezTo>
                  <a:pt x="411581" y="37377"/>
                  <a:pt x="291758" y="87213"/>
                  <a:pt x="198145" y="175673"/>
                </a:cubicBezTo>
                <a:lnTo>
                  <a:pt x="540142" y="517051"/>
                </a:lnTo>
                <a:close/>
                <a:moveTo>
                  <a:pt x="556368" y="0"/>
                </a:moveTo>
                <a:cubicBezTo>
                  <a:pt x="699907" y="0"/>
                  <a:pt x="835957" y="54820"/>
                  <a:pt x="939555" y="152001"/>
                </a:cubicBezTo>
                <a:lnTo>
                  <a:pt x="1023182" y="68525"/>
                </a:lnTo>
                <a:lnTo>
                  <a:pt x="993226" y="68525"/>
                </a:lnTo>
                <a:cubicBezTo>
                  <a:pt x="984489" y="68525"/>
                  <a:pt x="977000" y="59803"/>
                  <a:pt x="977000" y="51082"/>
                </a:cubicBezTo>
                <a:cubicBezTo>
                  <a:pt x="977000" y="42361"/>
                  <a:pt x="984489" y="34885"/>
                  <a:pt x="993226" y="34885"/>
                </a:cubicBezTo>
                <a:lnTo>
                  <a:pt x="1063123" y="34885"/>
                </a:lnTo>
                <a:cubicBezTo>
                  <a:pt x="1071860" y="34885"/>
                  <a:pt x="1079349" y="42361"/>
                  <a:pt x="1079349" y="51082"/>
                </a:cubicBezTo>
                <a:lnTo>
                  <a:pt x="1079349" y="120853"/>
                </a:lnTo>
                <a:cubicBezTo>
                  <a:pt x="1079349" y="130820"/>
                  <a:pt x="1071860" y="137050"/>
                  <a:pt x="1063123" y="137050"/>
                </a:cubicBezTo>
                <a:cubicBezTo>
                  <a:pt x="1053138" y="137050"/>
                  <a:pt x="1046897" y="130820"/>
                  <a:pt x="1046897" y="120853"/>
                </a:cubicBezTo>
                <a:lnTo>
                  <a:pt x="1046897" y="90951"/>
                </a:lnTo>
                <a:lnTo>
                  <a:pt x="962022" y="175673"/>
                </a:lnTo>
                <a:cubicBezTo>
                  <a:pt x="1167969" y="392460"/>
                  <a:pt x="1164225" y="736331"/>
                  <a:pt x="950788" y="950626"/>
                </a:cubicBezTo>
                <a:cubicBezTo>
                  <a:pt x="845943" y="1055283"/>
                  <a:pt x="706148" y="1113840"/>
                  <a:pt x="556368" y="1113840"/>
                </a:cubicBezTo>
                <a:cubicBezTo>
                  <a:pt x="407837" y="1113840"/>
                  <a:pt x="268043" y="1055283"/>
                  <a:pt x="163197" y="950626"/>
                </a:cubicBezTo>
                <a:cubicBezTo>
                  <a:pt x="143226" y="930692"/>
                  <a:pt x="124504" y="909511"/>
                  <a:pt x="108278" y="887085"/>
                </a:cubicBezTo>
                <a:lnTo>
                  <a:pt x="27147" y="968069"/>
                </a:lnTo>
                <a:cubicBezTo>
                  <a:pt x="23403" y="971807"/>
                  <a:pt x="20906" y="974299"/>
                  <a:pt x="15914" y="974299"/>
                </a:cubicBezTo>
                <a:cubicBezTo>
                  <a:pt x="12169" y="974299"/>
                  <a:pt x="7176" y="971807"/>
                  <a:pt x="4680" y="968069"/>
                </a:cubicBezTo>
                <a:cubicBezTo>
                  <a:pt x="-1561" y="963085"/>
                  <a:pt x="-1561" y="951872"/>
                  <a:pt x="4680" y="945643"/>
                </a:cubicBezTo>
                <a:lnTo>
                  <a:pt x="89555" y="859675"/>
                </a:lnTo>
                <a:cubicBezTo>
                  <a:pt x="-50239" y="644133"/>
                  <a:pt x="-26524" y="351346"/>
                  <a:pt x="163197" y="163214"/>
                </a:cubicBezTo>
                <a:cubicBezTo>
                  <a:pt x="268043" y="57311"/>
                  <a:pt x="407837" y="0"/>
                  <a:pt x="556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92">
            <a:extLst>
              <a:ext uri="{FF2B5EF4-FFF2-40B4-BE49-F238E27FC236}">
                <a16:creationId xmlns:a16="http://schemas.microsoft.com/office/drawing/2014/main" id="{C5E68F84-2361-8643-98ED-81F4A8F3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3235" y="7407306"/>
            <a:ext cx="2944273" cy="2944272"/>
          </a:xfrm>
          <a:custGeom>
            <a:avLst/>
            <a:gdLst>
              <a:gd name="T0" fmla="*/ 2362 w 2363"/>
              <a:gd name="T1" fmla="*/ 1182 h 2364"/>
              <a:gd name="T2" fmla="*/ 2362 w 2363"/>
              <a:gd name="T3" fmla="*/ 1182 h 2364"/>
              <a:gd name="T4" fmla="*/ 1181 w 2363"/>
              <a:gd name="T5" fmla="*/ 2363 h 2364"/>
              <a:gd name="T6" fmla="*/ 1181 w 2363"/>
              <a:gd name="T7" fmla="*/ 2363 h 2364"/>
              <a:gd name="T8" fmla="*/ 0 w 2363"/>
              <a:gd name="T9" fmla="*/ 1182 h 2364"/>
              <a:gd name="T10" fmla="*/ 0 w 2363"/>
              <a:gd name="T11" fmla="*/ 1182 h 2364"/>
              <a:gd name="T12" fmla="*/ 1181 w 2363"/>
              <a:gd name="T13" fmla="*/ 0 h 2364"/>
              <a:gd name="T14" fmla="*/ 1181 w 2363"/>
              <a:gd name="T15" fmla="*/ 0 h 2364"/>
              <a:gd name="T16" fmla="*/ 2362 w 2363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3" h="2364">
                <a:moveTo>
                  <a:pt x="2362" y="1182"/>
                </a:moveTo>
                <a:lnTo>
                  <a:pt x="2362" y="1182"/>
                </a:lnTo>
                <a:cubicBezTo>
                  <a:pt x="2362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3" y="0"/>
                  <a:pt x="2362" y="529"/>
                  <a:pt x="2362" y="11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93">
            <a:extLst>
              <a:ext uri="{FF2B5EF4-FFF2-40B4-BE49-F238E27FC236}">
                <a16:creationId xmlns:a16="http://schemas.microsoft.com/office/drawing/2014/main" id="{9A82CBAA-F096-144B-A734-27EE1D14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8313" y="7742384"/>
            <a:ext cx="2268627" cy="2268626"/>
          </a:xfrm>
          <a:custGeom>
            <a:avLst/>
            <a:gdLst>
              <a:gd name="T0" fmla="*/ 1822 w 1823"/>
              <a:gd name="T1" fmla="*/ 911 h 1823"/>
              <a:gd name="T2" fmla="*/ 1822 w 1823"/>
              <a:gd name="T3" fmla="*/ 911 h 1823"/>
              <a:gd name="T4" fmla="*/ 911 w 1823"/>
              <a:gd name="T5" fmla="*/ 1822 h 1823"/>
              <a:gd name="T6" fmla="*/ 911 w 1823"/>
              <a:gd name="T7" fmla="*/ 1822 h 1823"/>
              <a:gd name="T8" fmla="*/ 0 w 1823"/>
              <a:gd name="T9" fmla="*/ 911 h 1823"/>
              <a:gd name="T10" fmla="*/ 0 w 1823"/>
              <a:gd name="T11" fmla="*/ 911 h 1823"/>
              <a:gd name="T12" fmla="*/ 911 w 1823"/>
              <a:gd name="T13" fmla="*/ 0 h 1823"/>
              <a:gd name="T14" fmla="*/ 911 w 1823"/>
              <a:gd name="T15" fmla="*/ 0 h 1823"/>
              <a:gd name="T16" fmla="*/ 1822 w 1823"/>
              <a:gd name="T17" fmla="*/ 911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3" h="1823">
                <a:moveTo>
                  <a:pt x="1822" y="911"/>
                </a:moveTo>
                <a:lnTo>
                  <a:pt x="1822" y="911"/>
                </a:lnTo>
                <a:cubicBezTo>
                  <a:pt x="1822" y="1414"/>
                  <a:pt x="1414" y="1822"/>
                  <a:pt x="911" y="1822"/>
                </a:cubicBezTo>
                <a:lnTo>
                  <a:pt x="911" y="1822"/>
                </a:lnTo>
                <a:cubicBezTo>
                  <a:pt x="408" y="1822"/>
                  <a:pt x="0" y="1414"/>
                  <a:pt x="0" y="911"/>
                </a:cubicBezTo>
                <a:lnTo>
                  <a:pt x="0" y="911"/>
                </a:lnTo>
                <a:cubicBezTo>
                  <a:pt x="0" y="408"/>
                  <a:pt x="408" y="0"/>
                  <a:pt x="911" y="0"/>
                </a:cubicBezTo>
                <a:lnTo>
                  <a:pt x="911" y="0"/>
                </a:lnTo>
                <a:cubicBezTo>
                  <a:pt x="1414" y="0"/>
                  <a:pt x="1822" y="408"/>
                  <a:pt x="1822" y="911"/>
                </a:cubicBezTo>
              </a:path>
            </a:pathLst>
          </a:custGeom>
          <a:noFill/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E743FC9-AAE4-914C-9478-47AD8C04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618" y="8291688"/>
            <a:ext cx="1174270" cy="1174268"/>
          </a:xfrm>
          <a:custGeom>
            <a:avLst/>
            <a:gdLst>
              <a:gd name="connsiteX0" fmla="*/ 253762 w 1174270"/>
              <a:gd name="connsiteY0" fmla="*/ 942897 h 1174268"/>
              <a:gd name="connsiteX1" fmla="*/ 207736 w 1174270"/>
              <a:gd name="connsiteY1" fmla="*/ 990167 h 1174268"/>
              <a:gd name="connsiteX2" fmla="*/ 587135 w 1174270"/>
              <a:gd name="connsiteY2" fmla="*/ 1140682 h 1174268"/>
              <a:gd name="connsiteX3" fmla="*/ 966532 w 1174270"/>
              <a:gd name="connsiteY3" fmla="*/ 990167 h 1174268"/>
              <a:gd name="connsiteX4" fmla="*/ 920508 w 1174270"/>
              <a:gd name="connsiteY4" fmla="*/ 942897 h 1174268"/>
              <a:gd name="connsiteX5" fmla="*/ 587135 w 1174270"/>
              <a:gd name="connsiteY5" fmla="*/ 1074754 h 1174268"/>
              <a:gd name="connsiteX6" fmla="*/ 253762 w 1174270"/>
              <a:gd name="connsiteY6" fmla="*/ 942897 h 1174268"/>
              <a:gd name="connsiteX7" fmla="*/ 686626 w 1174270"/>
              <a:gd name="connsiteY7" fmla="*/ 653048 h 1174268"/>
              <a:gd name="connsiteX8" fmla="*/ 653046 w 1174270"/>
              <a:gd name="connsiteY8" fmla="*/ 685385 h 1174268"/>
              <a:gd name="connsiteX9" fmla="*/ 686626 w 1174270"/>
              <a:gd name="connsiteY9" fmla="*/ 718965 h 1174268"/>
              <a:gd name="connsiteX10" fmla="*/ 718963 w 1174270"/>
              <a:gd name="connsiteY10" fmla="*/ 685385 h 1174268"/>
              <a:gd name="connsiteX11" fmla="*/ 686626 w 1174270"/>
              <a:gd name="connsiteY11" fmla="*/ 653048 h 1174268"/>
              <a:gd name="connsiteX12" fmla="*/ 686626 w 1174270"/>
              <a:gd name="connsiteY12" fmla="*/ 620712 h 1174268"/>
              <a:gd name="connsiteX13" fmla="*/ 751299 w 1174270"/>
              <a:gd name="connsiteY13" fmla="*/ 685385 h 1174268"/>
              <a:gd name="connsiteX14" fmla="*/ 686626 w 1174270"/>
              <a:gd name="connsiteY14" fmla="*/ 751301 h 1174268"/>
              <a:gd name="connsiteX15" fmla="*/ 620710 w 1174270"/>
              <a:gd name="connsiteY15" fmla="*/ 685385 h 1174268"/>
              <a:gd name="connsiteX16" fmla="*/ 686626 w 1174270"/>
              <a:gd name="connsiteY16" fmla="*/ 620712 h 1174268"/>
              <a:gd name="connsiteX17" fmla="*/ 487635 w 1174270"/>
              <a:gd name="connsiteY17" fmla="*/ 455607 h 1174268"/>
              <a:gd name="connsiteX18" fmla="*/ 455298 w 1174270"/>
              <a:gd name="connsiteY18" fmla="*/ 488252 h 1174268"/>
              <a:gd name="connsiteX19" fmla="*/ 487635 w 1174270"/>
              <a:gd name="connsiteY19" fmla="*/ 522152 h 1174268"/>
              <a:gd name="connsiteX20" fmla="*/ 521215 w 1174270"/>
              <a:gd name="connsiteY20" fmla="*/ 488252 h 1174268"/>
              <a:gd name="connsiteX21" fmla="*/ 487635 w 1174270"/>
              <a:gd name="connsiteY21" fmla="*/ 455607 h 1174268"/>
              <a:gd name="connsiteX22" fmla="*/ 667593 w 1174270"/>
              <a:gd name="connsiteY22" fmla="*/ 425616 h 1174268"/>
              <a:gd name="connsiteX23" fmla="*/ 679624 w 1174270"/>
              <a:gd name="connsiteY23" fmla="*/ 426708 h 1174268"/>
              <a:gd name="connsiteX24" fmla="*/ 685873 w 1174270"/>
              <a:gd name="connsiteY24" fmla="*/ 449180 h 1174268"/>
              <a:gd name="connsiteX25" fmla="*/ 515886 w 1174270"/>
              <a:gd name="connsiteY25" fmla="*/ 743806 h 1174268"/>
              <a:gd name="connsiteX26" fmla="*/ 502137 w 1174270"/>
              <a:gd name="connsiteY26" fmla="*/ 751297 h 1174268"/>
              <a:gd name="connsiteX27" fmla="*/ 494637 w 1174270"/>
              <a:gd name="connsiteY27" fmla="*/ 748800 h 1174268"/>
              <a:gd name="connsiteX28" fmla="*/ 488388 w 1174270"/>
              <a:gd name="connsiteY28" fmla="*/ 727577 h 1174268"/>
              <a:gd name="connsiteX29" fmla="*/ 658375 w 1174270"/>
              <a:gd name="connsiteY29" fmla="*/ 432950 h 1174268"/>
              <a:gd name="connsiteX30" fmla="*/ 667593 w 1174270"/>
              <a:gd name="connsiteY30" fmla="*/ 425616 h 1174268"/>
              <a:gd name="connsiteX31" fmla="*/ 487635 w 1174270"/>
              <a:gd name="connsiteY31" fmla="*/ 422963 h 1174268"/>
              <a:gd name="connsiteX32" fmla="*/ 553551 w 1174270"/>
              <a:gd name="connsiteY32" fmla="*/ 488252 h 1174268"/>
              <a:gd name="connsiteX33" fmla="*/ 487635 w 1174270"/>
              <a:gd name="connsiteY33" fmla="*/ 553540 h 1174268"/>
              <a:gd name="connsiteX34" fmla="*/ 422962 w 1174270"/>
              <a:gd name="connsiteY34" fmla="*/ 488252 h 1174268"/>
              <a:gd name="connsiteX35" fmla="*/ 487635 w 1174270"/>
              <a:gd name="connsiteY35" fmla="*/ 422963 h 1174268"/>
              <a:gd name="connsiteX36" fmla="*/ 587135 w 1174270"/>
              <a:gd name="connsiteY36" fmla="*/ 131856 h 1174268"/>
              <a:gd name="connsiteX37" fmla="*/ 133100 w 1174270"/>
              <a:gd name="connsiteY37" fmla="*/ 587134 h 1174268"/>
              <a:gd name="connsiteX38" fmla="*/ 587135 w 1174270"/>
              <a:gd name="connsiteY38" fmla="*/ 1041168 h 1174268"/>
              <a:gd name="connsiteX39" fmla="*/ 1042412 w 1174270"/>
              <a:gd name="connsiteY39" fmla="*/ 587134 h 1174268"/>
              <a:gd name="connsiteX40" fmla="*/ 587135 w 1174270"/>
              <a:gd name="connsiteY40" fmla="*/ 131856 h 1174268"/>
              <a:gd name="connsiteX41" fmla="*/ 603306 w 1174270"/>
              <a:gd name="connsiteY41" fmla="*/ 32342 h 1174268"/>
              <a:gd name="connsiteX42" fmla="*/ 603306 w 1174270"/>
              <a:gd name="connsiteY42" fmla="*/ 100758 h 1174268"/>
              <a:gd name="connsiteX43" fmla="*/ 1074754 w 1174270"/>
              <a:gd name="connsiteY43" fmla="*/ 587134 h 1174268"/>
              <a:gd name="connsiteX44" fmla="*/ 942898 w 1174270"/>
              <a:gd name="connsiteY44" fmla="*/ 919263 h 1174268"/>
              <a:gd name="connsiteX45" fmla="*/ 990168 w 1174270"/>
              <a:gd name="connsiteY45" fmla="*/ 966532 h 1174268"/>
              <a:gd name="connsiteX46" fmla="*/ 1141926 w 1174270"/>
              <a:gd name="connsiteY46" fmla="*/ 587134 h 1174268"/>
              <a:gd name="connsiteX47" fmla="*/ 603306 w 1174270"/>
              <a:gd name="connsiteY47" fmla="*/ 32342 h 1174268"/>
              <a:gd name="connsiteX48" fmla="*/ 570963 w 1174270"/>
              <a:gd name="connsiteY48" fmla="*/ 32342 h 1174268"/>
              <a:gd name="connsiteX49" fmla="*/ 32342 w 1174270"/>
              <a:gd name="connsiteY49" fmla="*/ 587134 h 1174268"/>
              <a:gd name="connsiteX50" fmla="*/ 184102 w 1174270"/>
              <a:gd name="connsiteY50" fmla="*/ 966532 h 1174268"/>
              <a:gd name="connsiteX51" fmla="*/ 231371 w 1174270"/>
              <a:gd name="connsiteY51" fmla="*/ 919263 h 1174268"/>
              <a:gd name="connsiteX52" fmla="*/ 99514 w 1174270"/>
              <a:gd name="connsiteY52" fmla="*/ 587134 h 1174268"/>
              <a:gd name="connsiteX53" fmla="*/ 570963 w 1174270"/>
              <a:gd name="connsiteY53" fmla="*/ 100758 h 1174268"/>
              <a:gd name="connsiteX54" fmla="*/ 587135 w 1174270"/>
              <a:gd name="connsiteY54" fmla="*/ 0 h 1174268"/>
              <a:gd name="connsiteX55" fmla="*/ 1174270 w 1174270"/>
              <a:gd name="connsiteY55" fmla="*/ 587134 h 1174268"/>
              <a:gd name="connsiteX56" fmla="*/ 1002606 w 1174270"/>
              <a:gd name="connsiteY56" fmla="*/ 1000118 h 1174268"/>
              <a:gd name="connsiteX57" fmla="*/ 1001362 w 1174270"/>
              <a:gd name="connsiteY57" fmla="*/ 1001362 h 1174268"/>
              <a:gd name="connsiteX58" fmla="*/ 1000118 w 1174270"/>
              <a:gd name="connsiteY58" fmla="*/ 1002606 h 1174268"/>
              <a:gd name="connsiteX59" fmla="*/ 587135 w 1174270"/>
              <a:gd name="connsiteY59" fmla="*/ 1174268 h 1174268"/>
              <a:gd name="connsiteX60" fmla="*/ 174150 w 1174270"/>
              <a:gd name="connsiteY60" fmla="*/ 1002606 h 1174268"/>
              <a:gd name="connsiteX61" fmla="*/ 171662 w 1174270"/>
              <a:gd name="connsiteY61" fmla="*/ 1001362 h 1174268"/>
              <a:gd name="connsiteX62" fmla="*/ 171662 w 1174270"/>
              <a:gd name="connsiteY62" fmla="*/ 1000118 h 1174268"/>
              <a:gd name="connsiteX63" fmla="*/ 0 w 1174270"/>
              <a:gd name="connsiteY63" fmla="*/ 587134 h 1174268"/>
              <a:gd name="connsiteX64" fmla="*/ 587135 w 1174270"/>
              <a:gd name="connsiteY64" fmla="*/ 0 h 117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74270" h="1174268">
                <a:moveTo>
                  <a:pt x="253762" y="942897"/>
                </a:moveTo>
                <a:lnTo>
                  <a:pt x="207736" y="990167"/>
                </a:lnTo>
                <a:cubicBezTo>
                  <a:pt x="307250" y="1083461"/>
                  <a:pt x="440351" y="1140682"/>
                  <a:pt x="587135" y="1140682"/>
                </a:cubicBezTo>
                <a:cubicBezTo>
                  <a:pt x="733918" y="1140682"/>
                  <a:pt x="868262" y="1083461"/>
                  <a:pt x="966532" y="990167"/>
                </a:cubicBezTo>
                <a:lnTo>
                  <a:pt x="920508" y="942897"/>
                </a:lnTo>
                <a:cubicBezTo>
                  <a:pt x="832189" y="1023753"/>
                  <a:pt x="715259" y="1074754"/>
                  <a:pt x="587135" y="1074754"/>
                </a:cubicBezTo>
                <a:cubicBezTo>
                  <a:pt x="459010" y="1074754"/>
                  <a:pt x="342080" y="1023753"/>
                  <a:pt x="253762" y="942897"/>
                </a:cubicBezTo>
                <a:close/>
                <a:moveTo>
                  <a:pt x="686626" y="653048"/>
                </a:moveTo>
                <a:cubicBezTo>
                  <a:pt x="667971" y="653048"/>
                  <a:pt x="653046" y="667973"/>
                  <a:pt x="653046" y="685385"/>
                </a:cubicBezTo>
                <a:cubicBezTo>
                  <a:pt x="653046" y="704040"/>
                  <a:pt x="667971" y="718965"/>
                  <a:pt x="686626" y="718965"/>
                </a:cubicBezTo>
                <a:cubicBezTo>
                  <a:pt x="704038" y="718965"/>
                  <a:pt x="718963" y="704040"/>
                  <a:pt x="718963" y="685385"/>
                </a:cubicBezTo>
                <a:cubicBezTo>
                  <a:pt x="718963" y="667973"/>
                  <a:pt x="704038" y="653048"/>
                  <a:pt x="686626" y="653048"/>
                </a:cubicBezTo>
                <a:close/>
                <a:moveTo>
                  <a:pt x="686626" y="620712"/>
                </a:moveTo>
                <a:cubicBezTo>
                  <a:pt x="721450" y="620712"/>
                  <a:pt x="751299" y="650561"/>
                  <a:pt x="751299" y="685385"/>
                </a:cubicBezTo>
                <a:cubicBezTo>
                  <a:pt x="751299" y="721452"/>
                  <a:pt x="721450" y="751301"/>
                  <a:pt x="686626" y="751301"/>
                </a:cubicBezTo>
                <a:cubicBezTo>
                  <a:pt x="650559" y="751301"/>
                  <a:pt x="620710" y="721452"/>
                  <a:pt x="620710" y="685385"/>
                </a:cubicBezTo>
                <a:cubicBezTo>
                  <a:pt x="620710" y="650561"/>
                  <a:pt x="650559" y="620712"/>
                  <a:pt x="686626" y="620712"/>
                </a:cubicBezTo>
                <a:close/>
                <a:moveTo>
                  <a:pt x="487635" y="455607"/>
                </a:moveTo>
                <a:cubicBezTo>
                  <a:pt x="470223" y="455607"/>
                  <a:pt x="455298" y="470674"/>
                  <a:pt x="455298" y="488252"/>
                </a:cubicBezTo>
                <a:cubicBezTo>
                  <a:pt x="455298" y="505829"/>
                  <a:pt x="470223" y="522152"/>
                  <a:pt x="487635" y="522152"/>
                </a:cubicBezTo>
                <a:cubicBezTo>
                  <a:pt x="506290" y="522152"/>
                  <a:pt x="521215" y="505829"/>
                  <a:pt x="521215" y="488252"/>
                </a:cubicBezTo>
                <a:cubicBezTo>
                  <a:pt x="521215" y="470674"/>
                  <a:pt x="506290" y="455607"/>
                  <a:pt x="487635" y="455607"/>
                </a:cubicBezTo>
                <a:close/>
                <a:moveTo>
                  <a:pt x="667593" y="425616"/>
                </a:moveTo>
                <a:cubicBezTo>
                  <a:pt x="671499" y="424524"/>
                  <a:pt x="675874" y="424836"/>
                  <a:pt x="679624" y="426708"/>
                </a:cubicBezTo>
                <a:cubicBezTo>
                  <a:pt x="688373" y="431702"/>
                  <a:pt x="690873" y="441689"/>
                  <a:pt x="685873" y="449180"/>
                </a:cubicBezTo>
                <a:lnTo>
                  <a:pt x="515886" y="743806"/>
                </a:lnTo>
                <a:cubicBezTo>
                  <a:pt x="513386" y="748800"/>
                  <a:pt x="508386" y="751297"/>
                  <a:pt x="502137" y="751297"/>
                </a:cubicBezTo>
                <a:cubicBezTo>
                  <a:pt x="499637" y="751297"/>
                  <a:pt x="497137" y="751297"/>
                  <a:pt x="494637" y="748800"/>
                </a:cubicBezTo>
                <a:cubicBezTo>
                  <a:pt x="485888" y="746303"/>
                  <a:pt x="483388" y="735067"/>
                  <a:pt x="488388" y="727577"/>
                </a:cubicBezTo>
                <a:lnTo>
                  <a:pt x="658375" y="432950"/>
                </a:lnTo>
                <a:cubicBezTo>
                  <a:pt x="660250" y="429205"/>
                  <a:pt x="663687" y="426708"/>
                  <a:pt x="667593" y="425616"/>
                </a:cubicBezTo>
                <a:close/>
                <a:moveTo>
                  <a:pt x="487635" y="422963"/>
                </a:moveTo>
                <a:cubicBezTo>
                  <a:pt x="523702" y="422963"/>
                  <a:pt x="553551" y="451841"/>
                  <a:pt x="553551" y="488252"/>
                </a:cubicBezTo>
                <a:cubicBezTo>
                  <a:pt x="553551" y="524663"/>
                  <a:pt x="523702" y="553540"/>
                  <a:pt x="487635" y="553540"/>
                </a:cubicBezTo>
                <a:cubicBezTo>
                  <a:pt x="452811" y="553540"/>
                  <a:pt x="422962" y="524663"/>
                  <a:pt x="422962" y="488252"/>
                </a:cubicBezTo>
                <a:cubicBezTo>
                  <a:pt x="422962" y="451841"/>
                  <a:pt x="452811" y="422963"/>
                  <a:pt x="487635" y="422963"/>
                </a:cubicBezTo>
                <a:close/>
                <a:moveTo>
                  <a:pt x="587135" y="131856"/>
                </a:moveTo>
                <a:cubicBezTo>
                  <a:pt x="335861" y="131856"/>
                  <a:pt x="133100" y="335861"/>
                  <a:pt x="133100" y="587134"/>
                </a:cubicBezTo>
                <a:cubicBezTo>
                  <a:pt x="133100" y="837164"/>
                  <a:pt x="335861" y="1041168"/>
                  <a:pt x="587135" y="1041168"/>
                </a:cubicBezTo>
                <a:cubicBezTo>
                  <a:pt x="837164" y="1041168"/>
                  <a:pt x="1042412" y="837164"/>
                  <a:pt x="1042412" y="587134"/>
                </a:cubicBezTo>
                <a:cubicBezTo>
                  <a:pt x="1042412" y="335861"/>
                  <a:pt x="837164" y="131856"/>
                  <a:pt x="587135" y="131856"/>
                </a:cubicBezTo>
                <a:close/>
                <a:moveTo>
                  <a:pt x="603306" y="32342"/>
                </a:moveTo>
                <a:lnTo>
                  <a:pt x="603306" y="100758"/>
                </a:lnTo>
                <a:cubicBezTo>
                  <a:pt x="864531" y="108222"/>
                  <a:pt x="1074754" y="323421"/>
                  <a:pt x="1074754" y="587134"/>
                </a:cubicBezTo>
                <a:cubicBezTo>
                  <a:pt x="1074754" y="715259"/>
                  <a:pt x="1023754" y="832188"/>
                  <a:pt x="942898" y="919263"/>
                </a:cubicBezTo>
                <a:lnTo>
                  <a:pt x="990168" y="966532"/>
                </a:lnTo>
                <a:cubicBezTo>
                  <a:pt x="1084706" y="867018"/>
                  <a:pt x="1141926" y="733918"/>
                  <a:pt x="1141926" y="587134"/>
                </a:cubicBezTo>
                <a:cubicBezTo>
                  <a:pt x="1141926" y="287347"/>
                  <a:pt x="901848" y="42294"/>
                  <a:pt x="603306" y="32342"/>
                </a:cubicBezTo>
                <a:close/>
                <a:moveTo>
                  <a:pt x="570963" y="32342"/>
                </a:moveTo>
                <a:cubicBezTo>
                  <a:pt x="272420" y="42294"/>
                  <a:pt x="32342" y="287347"/>
                  <a:pt x="32342" y="587134"/>
                </a:cubicBezTo>
                <a:cubicBezTo>
                  <a:pt x="32342" y="733918"/>
                  <a:pt x="90807" y="867018"/>
                  <a:pt x="184102" y="966532"/>
                </a:cubicBezTo>
                <a:lnTo>
                  <a:pt x="231371" y="919263"/>
                </a:lnTo>
                <a:cubicBezTo>
                  <a:pt x="150515" y="832188"/>
                  <a:pt x="99514" y="715259"/>
                  <a:pt x="99514" y="587134"/>
                </a:cubicBezTo>
                <a:cubicBezTo>
                  <a:pt x="99514" y="323421"/>
                  <a:pt x="309738" y="108222"/>
                  <a:pt x="570963" y="100758"/>
                </a:cubicBezTo>
                <a:close/>
                <a:moveTo>
                  <a:pt x="587135" y="0"/>
                </a:moveTo>
                <a:cubicBezTo>
                  <a:pt x="910556" y="0"/>
                  <a:pt x="1174270" y="263713"/>
                  <a:pt x="1174270" y="587134"/>
                </a:cubicBezTo>
                <a:cubicBezTo>
                  <a:pt x="1174270" y="747601"/>
                  <a:pt x="1108340" y="894384"/>
                  <a:pt x="1002606" y="1000118"/>
                </a:cubicBezTo>
                <a:cubicBezTo>
                  <a:pt x="1002606" y="1001362"/>
                  <a:pt x="1002606" y="1001362"/>
                  <a:pt x="1001362" y="1001362"/>
                </a:cubicBezTo>
                <a:cubicBezTo>
                  <a:pt x="1001362" y="1001362"/>
                  <a:pt x="1001362" y="1002606"/>
                  <a:pt x="1000118" y="1002606"/>
                </a:cubicBezTo>
                <a:cubicBezTo>
                  <a:pt x="894386" y="1108340"/>
                  <a:pt x="748845" y="1174268"/>
                  <a:pt x="587135" y="1174268"/>
                </a:cubicBezTo>
                <a:cubicBezTo>
                  <a:pt x="426668" y="1174268"/>
                  <a:pt x="279884" y="1108340"/>
                  <a:pt x="174150" y="1002606"/>
                </a:cubicBezTo>
                <a:cubicBezTo>
                  <a:pt x="172906" y="1002606"/>
                  <a:pt x="171662" y="1001362"/>
                  <a:pt x="171662" y="1001362"/>
                </a:cubicBezTo>
                <a:cubicBezTo>
                  <a:pt x="171662" y="1001362"/>
                  <a:pt x="171662" y="1001362"/>
                  <a:pt x="171662" y="1000118"/>
                </a:cubicBezTo>
                <a:cubicBezTo>
                  <a:pt x="65928" y="894384"/>
                  <a:pt x="0" y="747601"/>
                  <a:pt x="0" y="587134"/>
                </a:cubicBezTo>
                <a:cubicBezTo>
                  <a:pt x="0" y="263713"/>
                  <a:pt x="263713" y="0"/>
                  <a:pt x="5871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54">
            <a:extLst>
              <a:ext uri="{FF2B5EF4-FFF2-40B4-BE49-F238E27FC236}">
                <a16:creationId xmlns:a16="http://schemas.microsoft.com/office/drawing/2014/main" id="{14B59CAB-7C1F-4543-86DC-1887FCA8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684" y="7407306"/>
            <a:ext cx="2944273" cy="2944272"/>
          </a:xfrm>
          <a:custGeom>
            <a:avLst/>
            <a:gdLst>
              <a:gd name="T0" fmla="*/ 2361 w 2362"/>
              <a:gd name="T1" fmla="*/ 1182 h 2364"/>
              <a:gd name="T2" fmla="*/ 2361 w 2362"/>
              <a:gd name="T3" fmla="*/ 1182 h 2364"/>
              <a:gd name="T4" fmla="*/ 1181 w 2362"/>
              <a:gd name="T5" fmla="*/ 2363 h 2364"/>
              <a:gd name="T6" fmla="*/ 1181 w 2362"/>
              <a:gd name="T7" fmla="*/ 2363 h 2364"/>
              <a:gd name="T8" fmla="*/ 0 w 2362"/>
              <a:gd name="T9" fmla="*/ 1182 h 2364"/>
              <a:gd name="T10" fmla="*/ 0 w 2362"/>
              <a:gd name="T11" fmla="*/ 1182 h 2364"/>
              <a:gd name="T12" fmla="*/ 1181 w 2362"/>
              <a:gd name="T13" fmla="*/ 0 h 2364"/>
              <a:gd name="T14" fmla="*/ 1181 w 2362"/>
              <a:gd name="T15" fmla="*/ 0 h 2364"/>
              <a:gd name="T16" fmla="*/ 2361 w 2362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2" h="2364">
                <a:moveTo>
                  <a:pt x="2361" y="1182"/>
                </a:moveTo>
                <a:lnTo>
                  <a:pt x="2361" y="1182"/>
                </a:lnTo>
                <a:cubicBezTo>
                  <a:pt x="2361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8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8" y="0"/>
                  <a:pt x="1181" y="0"/>
                </a:cubicBezTo>
                <a:lnTo>
                  <a:pt x="1181" y="0"/>
                </a:lnTo>
                <a:cubicBezTo>
                  <a:pt x="1833" y="0"/>
                  <a:pt x="2361" y="529"/>
                  <a:pt x="2361" y="11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55">
            <a:extLst>
              <a:ext uri="{FF2B5EF4-FFF2-40B4-BE49-F238E27FC236}">
                <a16:creationId xmlns:a16="http://schemas.microsoft.com/office/drawing/2014/main" id="{B913467D-27A6-A04A-BD4C-556FCB77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765" y="7742384"/>
            <a:ext cx="2268627" cy="2268626"/>
          </a:xfrm>
          <a:custGeom>
            <a:avLst/>
            <a:gdLst>
              <a:gd name="T0" fmla="*/ 1821 w 1822"/>
              <a:gd name="T1" fmla="*/ 911 h 1823"/>
              <a:gd name="T2" fmla="*/ 1821 w 1822"/>
              <a:gd name="T3" fmla="*/ 911 h 1823"/>
              <a:gd name="T4" fmla="*/ 911 w 1822"/>
              <a:gd name="T5" fmla="*/ 1822 h 1823"/>
              <a:gd name="T6" fmla="*/ 911 w 1822"/>
              <a:gd name="T7" fmla="*/ 1822 h 1823"/>
              <a:gd name="T8" fmla="*/ 0 w 1822"/>
              <a:gd name="T9" fmla="*/ 911 h 1823"/>
              <a:gd name="T10" fmla="*/ 0 w 1822"/>
              <a:gd name="T11" fmla="*/ 911 h 1823"/>
              <a:gd name="T12" fmla="*/ 911 w 1822"/>
              <a:gd name="T13" fmla="*/ 0 h 1823"/>
              <a:gd name="T14" fmla="*/ 911 w 1822"/>
              <a:gd name="T15" fmla="*/ 0 h 1823"/>
              <a:gd name="T16" fmla="*/ 1821 w 1822"/>
              <a:gd name="T17" fmla="*/ 911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2" h="1823">
                <a:moveTo>
                  <a:pt x="1821" y="911"/>
                </a:moveTo>
                <a:lnTo>
                  <a:pt x="1821" y="911"/>
                </a:lnTo>
                <a:cubicBezTo>
                  <a:pt x="1821" y="1414"/>
                  <a:pt x="1414" y="1822"/>
                  <a:pt x="911" y="1822"/>
                </a:cubicBezTo>
                <a:lnTo>
                  <a:pt x="911" y="1822"/>
                </a:lnTo>
                <a:cubicBezTo>
                  <a:pt x="408" y="1822"/>
                  <a:pt x="0" y="1414"/>
                  <a:pt x="0" y="911"/>
                </a:cubicBezTo>
                <a:lnTo>
                  <a:pt x="0" y="911"/>
                </a:lnTo>
                <a:cubicBezTo>
                  <a:pt x="0" y="408"/>
                  <a:pt x="408" y="0"/>
                  <a:pt x="911" y="0"/>
                </a:cubicBezTo>
                <a:lnTo>
                  <a:pt x="911" y="0"/>
                </a:lnTo>
                <a:cubicBezTo>
                  <a:pt x="1414" y="0"/>
                  <a:pt x="1821" y="408"/>
                  <a:pt x="1821" y="911"/>
                </a:cubicBezTo>
              </a:path>
            </a:pathLst>
          </a:custGeom>
          <a:noFill/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73DB7CF-E334-8C40-A65B-D7CA064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529" y="8321134"/>
            <a:ext cx="1117356" cy="1117352"/>
          </a:xfrm>
          <a:custGeom>
            <a:avLst/>
            <a:gdLst>
              <a:gd name="connsiteX0" fmla="*/ 521842 w 1117356"/>
              <a:gd name="connsiteY0" fmla="*/ 964794 h 1117352"/>
              <a:gd name="connsiteX1" fmla="*/ 537144 w 1117356"/>
              <a:gd name="connsiteY1" fmla="*/ 979884 h 1117352"/>
              <a:gd name="connsiteX2" fmla="*/ 537144 w 1117356"/>
              <a:gd name="connsiteY2" fmla="*/ 1051559 h 1117352"/>
              <a:gd name="connsiteX3" fmla="*/ 521842 w 1117356"/>
              <a:gd name="connsiteY3" fmla="*/ 1067907 h 1117352"/>
              <a:gd name="connsiteX4" fmla="*/ 505362 w 1117356"/>
              <a:gd name="connsiteY4" fmla="*/ 1051559 h 1117352"/>
              <a:gd name="connsiteX5" fmla="*/ 505362 w 1117356"/>
              <a:gd name="connsiteY5" fmla="*/ 979884 h 1117352"/>
              <a:gd name="connsiteX6" fmla="*/ 521842 w 1117356"/>
              <a:gd name="connsiteY6" fmla="*/ 964794 h 1117352"/>
              <a:gd name="connsiteX7" fmla="*/ 963700 w 1117356"/>
              <a:gd name="connsiteY7" fmla="*/ 663635 h 1117352"/>
              <a:gd name="connsiteX8" fmla="*/ 936308 w 1117356"/>
              <a:gd name="connsiteY8" fmla="*/ 679839 h 1117352"/>
              <a:gd name="connsiteX9" fmla="*/ 936308 w 1117356"/>
              <a:gd name="connsiteY9" fmla="*/ 682332 h 1117352"/>
              <a:gd name="connsiteX10" fmla="*/ 935063 w 1117356"/>
              <a:gd name="connsiteY10" fmla="*/ 683579 h 1117352"/>
              <a:gd name="connsiteX11" fmla="*/ 933818 w 1117356"/>
              <a:gd name="connsiteY11" fmla="*/ 689811 h 1117352"/>
              <a:gd name="connsiteX12" fmla="*/ 933818 w 1117356"/>
              <a:gd name="connsiteY12" fmla="*/ 692304 h 1117352"/>
              <a:gd name="connsiteX13" fmla="*/ 933818 w 1117356"/>
              <a:gd name="connsiteY13" fmla="*/ 694797 h 1117352"/>
              <a:gd name="connsiteX14" fmla="*/ 957475 w 1117356"/>
              <a:gd name="connsiteY14" fmla="*/ 720973 h 1117352"/>
              <a:gd name="connsiteX15" fmla="*/ 1047122 w 1117356"/>
              <a:gd name="connsiteY15" fmla="*/ 739670 h 1117352"/>
              <a:gd name="connsiteX16" fmla="*/ 1040896 w 1117356"/>
              <a:gd name="connsiteY16" fmla="*/ 728452 h 1117352"/>
              <a:gd name="connsiteX17" fmla="*/ 1048367 w 1117356"/>
              <a:gd name="connsiteY17" fmla="*/ 689811 h 1117352"/>
              <a:gd name="connsiteX18" fmla="*/ 1059572 w 1117356"/>
              <a:gd name="connsiteY18" fmla="*/ 682332 h 1117352"/>
              <a:gd name="connsiteX19" fmla="*/ 968681 w 1117356"/>
              <a:gd name="connsiteY19" fmla="*/ 664882 h 1117352"/>
              <a:gd name="connsiteX20" fmla="*/ 963700 w 1117356"/>
              <a:gd name="connsiteY20" fmla="*/ 663635 h 1117352"/>
              <a:gd name="connsiteX21" fmla="*/ 627526 w 1117356"/>
              <a:gd name="connsiteY21" fmla="*/ 510319 h 1117352"/>
              <a:gd name="connsiteX22" fmla="*/ 560291 w 1117356"/>
              <a:gd name="connsiteY22" fmla="*/ 578875 h 1117352"/>
              <a:gd name="connsiteX23" fmla="*/ 562781 w 1117356"/>
              <a:gd name="connsiteY23" fmla="*/ 590093 h 1117352"/>
              <a:gd name="connsiteX24" fmla="*/ 657408 w 1117356"/>
              <a:gd name="connsiteY24" fmla="*/ 611283 h 1117352"/>
              <a:gd name="connsiteX25" fmla="*/ 657408 w 1117356"/>
              <a:gd name="connsiteY25" fmla="*/ 597572 h 1117352"/>
              <a:gd name="connsiteX26" fmla="*/ 627526 w 1117356"/>
              <a:gd name="connsiteY26" fmla="*/ 510319 h 1117352"/>
              <a:gd name="connsiteX27" fmla="*/ 519203 w 1117356"/>
              <a:gd name="connsiteY27" fmla="*/ 456720 h 1117352"/>
              <a:gd name="connsiteX28" fmla="*/ 378508 w 1117356"/>
              <a:gd name="connsiteY28" fmla="*/ 597572 h 1117352"/>
              <a:gd name="connsiteX29" fmla="*/ 519203 w 1117356"/>
              <a:gd name="connsiteY29" fmla="*/ 738424 h 1117352"/>
              <a:gd name="connsiteX30" fmla="*/ 649938 w 1117356"/>
              <a:gd name="connsiteY30" fmla="*/ 642445 h 1117352"/>
              <a:gd name="connsiteX31" fmla="*/ 556556 w 1117356"/>
              <a:gd name="connsiteY31" fmla="*/ 622502 h 1117352"/>
              <a:gd name="connsiteX32" fmla="*/ 519203 w 1117356"/>
              <a:gd name="connsiteY32" fmla="*/ 642445 h 1117352"/>
              <a:gd name="connsiteX33" fmla="*/ 473135 w 1117356"/>
              <a:gd name="connsiteY33" fmla="*/ 597572 h 1117352"/>
              <a:gd name="connsiteX34" fmla="*/ 519203 w 1117356"/>
              <a:gd name="connsiteY34" fmla="*/ 552699 h 1117352"/>
              <a:gd name="connsiteX35" fmla="*/ 536634 w 1117356"/>
              <a:gd name="connsiteY35" fmla="*/ 556438 h 1117352"/>
              <a:gd name="connsiteX36" fmla="*/ 603869 w 1117356"/>
              <a:gd name="connsiteY36" fmla="*/ 487882 h 1117352"/>
              <a:gd name="connsiteX37" fmla="*/ 581458 w 1117356"/>
              <a:gd name="connsiteY37" fmla="*/ 472924 h 1117352"/>
              <a:gd name="connsiteX38" fmla="*/ 519203 w 1117356"/>
              <a:gd name="connsiteY38" fmla="*/ 456720 h 1117352"/>
              <a:gd name="connsiteX39" fmla="*/ 750790 w 1117356"/>
              <a:gd name="connsiteY39" fmla="*/ 386918 h 1117352"/>
              <a:gd name="connsiteX40" fmla="*/ 651183 w 1117356"/>
              <a:gd name="connsiteY40" fmla="*/ 486636 h 1117352"/>
              <a:gd name="connsiteX41" fmla="*/ 691026 w 1117356"/>
              <a:gd name="connsiteY41" fmla="*/ 597572 h 1117352"/>
              <a:gd name="connsiteX42" fmla="*/ 688535 w 1117356"/>
              <a:gd name="connsiteY42" fmla="*/ 617516 h 1117352"/>
              <a:gd name="connsiteX43" fmla="*/ 827986 w 1117356"/>
              <a:gd name="connsiteY43" fmla="*/ 647431 h 1117352"/>
              <a:gd name="connsiteX44" fmla="*/ 831721 w 1117356"/>
              <a:gd name="connsiteY44" fmla="*/ 597572 h 1117352"/>
              <a:gd name="connsiteX45" fmla="*/ 750790 w 1117356"/>
              <a:gd name="connsiteY45" fmla="*/ 386918 h 1117352"/>
              <a:gd name="connsiteX46" fmla="*/ 519203 w 1117356"/>
              <a:gd name="connsiteY46" fmla="*/ 282214 h 1117352"/>
              <a:gd name="connsiteX47" fmla="*/ 204195 w 1117356"/>
              <a:gd name="connsiteY47" fmla="*/ 597572 h 1117352"/>
              <a:gd name="connsiteX48" fmla="*/ 519203 w 1117356"/>
              <a:gd name="connsiteY48" fmla="*/ 911684 h 1117352"/>
              <a:gd name="connsiteX49" fmla="*/ 667942 w 1117356"/>
              <a:gd name="connsiteY49" fmla="*/ 873494 h 1117352"/>
              <a:gd name="connsiteX50" fmla="*/ 668017 w 1117356"/>
              <a:gd name="connsiteY50" fmla="*/ 873444 h 1117352"/>
              <a:gd name="connsiteX51" fmla="*/ 710013 w 1117356"/>
              <a:gd name="connsiteY51" fmla="*/ 845776 h 1117352"/>
              <a:gd name="connsiteX52" fmla="*/ 820515 w 1117356"/>
              <a:gd name="connsiteY52" fmla="*/ 679839 h 1117352"/>
              <a:gd name="connsiteX53" fmla="*/ 807103 w 1117356"/>
              <a:gd name="connsiteY53" fmla="*/ 676936 h 1117352"/>
              <a:gd name="connsiteX54" fmla="*/ 682310 w 1117356"/>
              <a:gd name="connsiteY54" fmla="*/ 649924 h 1117352"/>
              <a:gd name="connsiteX55" fmla="*/ 519203 w 1117356"/>
              <a:gd name="connsiteY55" fmla="*/ 770832 h 1117352"/>
              <a:gd name="connsiteX56" fmla="*/ 344890 w 1117356"/>
              <a:gd name="connsiteY56" fmla="*/ 597572 h 1117352"/>
              <a:gd name="connsiteX57" fmla="*/ 519203 w 1117356"/>
              <a:gd name="connsiteY57" fmla="*/ 424312 h 1117352"/>
              <a:gd name="connsiteX58" fmla="*/ 596399 w 1117356"/>
              <a:gd name="connsiteY58" fmla="*/ 443009 h 1117352"/>
              <a:gd name="connsiteX59" fmla="*/ 627526 w 1117356"/>
              <a:gd name="connsiteY59" fmla="*/ 464199 h 1117352"/>
              <a:gd name="connsiteX60" fmla="*/ 728378 w 1117356"/>
              <a:gd name="connsiteY60" fmla="*/ 364481 h 1117352"/>
              <a:gd name="connsiteX61" fmla="*/ 519203 w 1117356"/>
              <a:gd name="connsiteY61" fmla="*/ 282214 h 1117352"/>
              <a:gd name="connsiteX62" fmla="*/ 872809 w 1117356"/>
              <a:gd name="connsiteY62" fmla="*/ 264763 h 1117352"/>
              <a:gd name="connsiteX63" fmla="*/ 774447 w 1117356"/>
              <a:gd name="connsiteY63" fmla="*/ 364481 h 1117352"/>
              <a:gd name="connsiteX64" fmla="*/ 864093 w 1117356"/>
              <a:gd name="connsiteY64" fmla="*/ 597572 h 1117352"/>
              <a:gd name="connsiteX65" fmla="*/ 859113 w 1117356"/>
              <a:gd name="connsiteY65" fmla="*/ 653663 h 1117352"/>
              <a:gd name="connsiteX66" fmla="*/ 907671 w 1117356"/>
              <a:gd name="connsiteY66" fmla="*/ 664882 h 1117352"/>
              <a:gd name="connsiteX67" fmla="*/ 974906 w 1117356"/>
              <a:gd name="connsiteY67" fmla="*/ 632473 h 1117352"/>
              <a:gd name="connsiteX68" fmla="*/ 1002298 w 1117356"/>
              <a:gd name="connsiteY68" fmla="*/ 637459 h 1117352"/>
              <a:gd name="connsiteX69" fmla="*/ 1003543 w 1117356"/>
              <a:gd name="connsiteY69" fmla="*/ 597572 h 1117352"/>
              <a:gd name="connsiteX70" fmla="*/ 872809 w 1117356"/>
              <a:gd name="connsiteY70" fmla="*/ 264763 h 1117352"/>
              <a:gd name="connsiteX71" fmla="*/ 521842 w 1117356"/>
              <a:gd name="connsiteY71" fmla="*/ 129851 h 1117352"/>
              <a:gd name="connsiteX72" fmla="*/ 537144 w 1117356"/>
              <a:gd name="connsiteY72" fmla="*/ 146004 h 1117352"/>
              <a:gd name="connsiteX73" fmla="*/ 537144 w 1117356"/>
              <a:gd name="connsiteY73" fmla="*/ 215584 h 1117352"/>
              <a:gd name="connsiteX74" fmla="*/ 521842 w 1117356"/>
              <a:gd name="connsiteY74" fmla="*/ 232978 h 1117352"/>
              <a:gd name="connsiteX75" fmla="*/ 505362 w 1117356"/>
              <a:gd name="connsiteY75" fmla="*/ 215584 h 1117352"/>
              <a:gd name="connsiteX76" fmla="*/ 505362 w 1117356"/>
              <a:gd name="connsiteY76" fmla="*/ 146004 h 1117352"/>
              <a:gd name="connsiteX77" fmla="*/ 521842 w 1117356"/>
              <a:gd name="connsiteY77" fmla="*/ 129851 h 1117352"/>
              <a:gd name="connsiteX78" fmla="*/ 519203 w 1117356"/>
              <a:gd name="connsiteY78" fmla="*/ 110200 h 1117352"/>
              <a:gd name="connsiteX79" fmla="*/ 32372 w 1117356"/>
              <a:gd name="connsiteY79" fmla="*/ 597572 h 1117352"/>
              <a:gd name="connsiteX80" fmla="*/ 519203 w 1117356"/>
              <a:gd name="connsiteY80" fmla="*/ 1083698 h 1117352"/>
              <a:gd name="connsiteX81" fmla="*/ 976151 w 1117356"/>
              <a:gd name="connsiteY81" fmla="*/ 758367 h 1117352"/>
              <a:gd name="connsiteX82" fmla="*/ 951250 w 1117356"/>
              <a:gd name="connsiteY82" fmla="*/ 753382 h 1117352"/>
              <a:gd name="connsiteX83" fmla="*/ 901446 w 1117356"/>
              <a:gd name="connsiteY83" fmla="*/ 697290 h 1117352"/>
              <a:gd name="connsiteX84" fmla="*/ 901446 w 1117356"/>
              <a:gd name="connsiteY84" fmla="*/ 696044 h 1117352"/>
              <a:gd name="connsiteX85" fmla="*/ 852887 w 1117356"/>
              <a:gd name="connsiteY85" fmla="*/ 686072 h 1117352"/>
              <a:gd name="connsiteX86" fmla="*/ 633148 w 1117356"/>
              <a:gd name="connsiteY86" fmla="*/ 925687 h 1117352"/>
              <a:gd name="connsiteX87" fmla="*/ 630558 w 1117356"/>
              <a:gd name="connsiteY87" fmla="*/ 926370 h 1117352"/>
              <a:gd name="connsiteX88" fmla="*/ 577715 w 1117356"/>
              <a:gd name="connsiteY88" fmla="*/ 940282 h 1117352"/>
              <a:gd name="connsiteX89" fmla="*/ 519203 w 1117356"/>
              <a:gd name="connsiteY89" fmla="*/ 945339 h 1117352"/>
              <a:gd name="connsiteX90" fmla="*/ 171823 w 1117356"/>
              <a:gd name="connsiteY90" fmla="*/ 597572 h 1117352"/>
              <a:gd name="connsiteX91" fmla="*/ 519203 w 1117356"/>
              <a:gd name="connsiteY91" fmla="*/ 249805 h 1117352"/>
              <a:gd name="connsiteX92" fmla="*/ 750790 w 1117356"/>
              <a:gd name="connsiteY92" fmla="*/ 340798 h 1117352"/>
              <a:gd name="connsiteX93" fmla="*/ 849152 w 1117356"/>
              <a:gd name="connsiteY93" fmla="*/ 242326 h 1117352"/>
              <a:gd name="connsiteX94" fmla="*/ 519203 w 1117356"/>
              <a:gd name="connsiteY94" fmla="*/ 110200 h 1117352"/>
              <a:gd name="connsiteX95" fmla="*/ 1029690 w 1117356"/>
              <a:gd name="connsiteY95" fmla="*/ 46629 h 1117352"/>
              <a:gd name="connsiteX96" fmla="*/ 963700 w 1117356"/>
              <a:gd name="connsiteY96" fmla="*/ 112693 h 1117352"/>
              <a:gd name="connsiteX97" fmla="*/ 958720 w 1117356"/>
              <a:gd name="connsiteY97" fmla="*/ 148841 h 1117352"/>
              <a:gd name="connsiteX98" fmla="*/ 959965 w 1117356"/>
              <a:gd name="connsiteY98" fmla="*/ 150087 h 1117352"/>
              <a:gd name="connsiteX99" fmla="*/ 959965 w 1117356"/>
              <a:gd name="connsiteY99" fmla="*/ 152580 h 1117352"/>
              <a:gd name="connsiteX100" fmla="*/ 966191 w 1117356"/>
              <a:gd name="connsiteY100" fmla="*/ 156319 h 1117352"/>
              <a:gd name="connsiteX101" fmla="*/ 967436 w 1117356"/>
              <a:gd name="connsiteY101" fmla="*/ 157566 h 1117352"/>
              <a:gd name="connsiteX102" fmla="*/ 969926 w 1117356"/>
              <a:gd name="connsiteY102" fmla="*/ 158812 h 1117352"/>
              <a:gd name="connsiteX103" fmla="*/ 1004788 w 1117356"/>
              <a:gd name="connsiteY103" fmla="*/ 153827 h 1117352"/>
              <a:gd name="connsiteX104" fmla="*/ 1070778 w 1117356"/>
              <a:gd name="connsiteY104" fmla="*/ 89010 h 1117352"/>
              <a:gd name="connsiteX105" fmla="*/ 1057082 w 1117356"/>
              <a:gd name="connsiteY105" fmla="*/ 89010 h 1117352"/>
              <a:gd name="connsiteX106" fmla="*/ 1029690 w 1117356"/>
              <a:gd name="connsiteY106" fmla="*/ 61587 h 1117352"/>
              <a:gd name="connsiteX107" fmla="*/ 1034359 w 1117356"/>
              <a:gd name="connsiteY107" fmla="*/ 510 h 1117352"/>
              <a:gd name="connsiteX108" fmla="*/ 1047122 w 1117356"/>
              <a:gd name="connsiteY108" fmla="*/ 1756 h 1117352"/>
              <a:gd name="connsiteX109" fmla="*/ 1062063 w 1117356"/>
              <a:gd name="connsiteY109" fmla="*/ 22946 h 1117352"/>
              <a:gd name="connsiteX110" fmla="*/ 1062063 w 1117356"/>
              <a:gd name="connsiteY110" fmla="*/ 56601 h 1117352"/>
              <a:gd name="connsiteX111" fmla="*/ 1094435 w 1117356"/>
              <a:gd name="connsiteY111" fmla="*/ 56601 h 1117352"/>
              <a:gd name="connsiteX112" fmla="*/ 1115602 w 1117356"/>
              <a:gd name="connsiteY112" fmla="*/ 70313 h 1117352"/>
              <a:gd name="connsiteX113" fmla="*/ 1110621 w 1117356"/>
              <a:gd name="connsiteY113" fmla="*/ 95242 h 1117352"/>
              <a:gd name="connsiteX114" fmla="*/ 1028445 w 1117356"/>
              <a:gd name="connsiteY114" fmla="*/ 177510 h 1117352"/>
              <a:gd name="connsiteX115" fmla="*/ 984867 w 1117356"/>
              <a:gd name="connsiteY115" fmla="*/ 194960 h 1117352"/>
              <a:gd name="connsiteX116" fmla="*/ 953740 w 1117356"/>
              <a:gd name="connsiteY116" fmla="*/ 187481 h 1117352"/>
              <a:gd name="connsiteX117" fmla="*/ 951250 w 1117356"/>
              <a:gd name="connsiteY117" fmla="*/ 186235 h 1117352"/>
              <a:gd name="connsiteX118" fmla="*/ 895220 w 1117356"/>
              <a:gd name="connsiteY118" fmla="*/ 242326 h 1117352"/>
              <a:gd name="connsiteX119" fmla="*/ 1035916 w 1117356"/>
              <a:gd name="connsiteY119" fmla="*/ 597572 h 1117352"/>
              <a:gd name="connsiteX120" fmla="*/ 1033426 w 1117356"/>
              <a:gd name="connsiteY120" fmla="*/ 643692 h 1117352"/>
              <a:gd name="connsiteX121" fmla="*/ 1090700 w 1117356"/>
              <a:gd name="connsiteY121" fmla="*/ 654910 h 1117352"/>
              <a:gd name="connsiteX122" fmla="*/ 1108131 w 1117356"/>
              <a:gd name="connsiteY122" fmla="*/ 672361 h 1117352"/>
              <a:gd name="connsiteX123" fmla="*/ 1098170 w 1117356"/>
              <a:gd name="connsiteY123" fmla="*/ 696044 h 1117352"/>
              <a:gd name="connsiteX124" fmla="*/ 1070778 w 1117356"/>
              <a:gd name="connsiteY124" fmla="*/ 714741 h 1117352"/>
              <a:gd name="connsiteX125" fmla="*/ 1088210 w 1117356"/>
              <a:gd name="connsiteY125" fmla="*/ 742163 h 1117352"/>
              <a:gd name="connsiteX126" fmla="*/ 1088210 w 1117356"/>
              <a:gd name="connsiteY126" fmla="*/ 767093 h 1117352"/>
              <a:gd name="connsiteX127" fmla="*/ 1070778 w 1117356"/>
              <a:gd name="connsiteY127" fmla="*/ 777065 h 1117352"/>
              <a:gd name="connsiteX128" fmla="*/ 1065798 w 1117356"/>
              <a:gd name="connsiteY128" fmla="*/ 777065 h 1117352"/>
              <a:gd name="connsiteX129" fmla="*/ 1008524 w 1117356"/>
              <a:gd name="connsiteY129" fmla="*/ 765846 h 1117352"/>
              <a:gd name="connsiteX130" fmla="*/ 519203 w 1117356"/>
              <a:gd name="connsiteY130" fmla="*/ 1117352 h 1117352"/>
              <a:gd name="connsiteX131" fmla="*/ 0 w 1117356"/>
              <a:gd name="connsiteY131" fmla="*/ 597572 h 1117352"/>
              <a:gd name="connsiteX132" fmla="*/ 519203 w 1117356"/>
              <a:gd name="connsiteY132" fmla="*/ 77791 h 1117352"/>
              <a:gd name="connsiteX133" fmla="*/ 872809 w 1117356"/>
              <a:gd name="connsiteY133" fmla="*/ 218643 h 1117352"/>
              <a:gd name="connsiteX134" fmla="*/ 930083 w 1117356"/>
              <a:gd name="connsiteY134" fmla="*/ 161305 h 1117352"/>
              <a:gd name="connsiteX135" fmla="*/ 940044 w 1117356"/>
              <a:gd name="connsiteY135" fmla="*/ 89010 h 1117352"/>
              <a:gd name="connsiteX136" fmla="*/ 1023465 w 1117356"/>
              <a:gd name="connsiteY136" fmla="*/ 6742 h 1117352"/>
              <a:gd name="connsiteX137" fmla="*/ 1034359 w 1117356"/>
              <a:gd name="connsiteY137" fmla="*/ 510 h 111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7356" h="1117352">
                <a:moveTo>
                  <a:pt x="521842" y="964794"/>
                </a:moveTo>
                <a:cubicBezTo>
                  <a:pt x="528904" y="964794"/>
                  <a:pt x="537144" y="971081"/>
                  <a:pt x="537144" y="979884"/>
                </a:cubicBezTo>
                <a:lnTo>
                  <a:pt x="537144" y="1051559"/>
                </a:lnTo>
                <a:cubicBezTo>
                  <a:pt x="537144" y="1060362"/>
                  <a:pt x="528904" y="1067907"/>
                  <a:pt x="521842" y="1067907"/>
                </a:cubicBezTo>
                <a:cubicBezTo>
                  <a:pt x="512425" y="1067907"/>
                  <a:pt x="505362" y="1060362"/>
                  <a:pt x="505362" y="1051559"/>
                </a:cubicBezTo>
                <a:lnTo>
                  <a:pt x="505362" y="979884"/>
                </a:lnTo>
                <a:cubicBezTo>
                  <a:pt x="505362" y="971081"/>
                  <a:pt x="512425" y="964794"/>
                  <a:pt x="521842" y="964794"/>
                </a:cubicBezTo>
                <a:close/>
                <a:moveTo>
                  <a:pt x="963700" y="663635"/>
                </a:moveTo>
                <a:cubicBezTo>
                  <a:pt x="952495" y="663635"/>
                  <a:pt x="941289" y="669868"/>
                  <a:pt x="936308" y="679839"/>
                </a:cubicBezTo>
                <a:lnTo>
                  <a:pt x="936308" y="682332"/>
                </a:lnTo>
                <a:cubicBezTo>
                  <a:pt x="935063" y="682332"/>
                  <a:pt x="935063" y="683579"/>
                  <a:pt x="935063" y="683579"/>
                </a:cubicBezTo>
                <a:lnTo>
                  <a:pt x="933818" y="689811"/>
                </a:lnTo>
                <a:cubicBezTo>
                  <a:pt x="933818" y="691058"/>
                  <a:pt x="933818" y="691058"/>
                  <a:pt x="933818" y="692304"/>
                </a:cubicBezTo>
                <a:lnTo>
                  <a:pt x="933818" y="694797"/>
                </a:lnTo>
                <a:cubicBezTo>
                  <a:pt x="935063" y="707262"/>
                  <a:pt x="943779" y="718480"/>
                  <a:pt x="957475" y="720973"/>
                </a:cubicBezTo>
                <a:lnTo>
                  <a:pt x="1047122" y="739670"/>
                </a:lnTo>
                <a:lnTo>
                  <a:pt x="1040896" y="728452"/>
                </a:lnTo>
                <a:cubicBezTo>
                  <a:pt x="1030935" y="715987"/>
                  <a:pt x="1035916" y="698537"/>
                  <a:pt x="1048367" y="689811"/>
                </a:cubicBezTo>
                <a:lnTo>
                  <a:pt x="1059572" y="682332"/>
                </a:lnTo>
                <a:lnTo>
                  <a:pt x="968681" y="664882"/>
                </a:lnTo>
                <a:cubicBezTo>
                  <a:pt x="966191" y="663635"/>
                  <a:pt x="964946" y="663635"/>
                  <a:pt x="963700" y="663635"/>
                </a:cubicBezTo>
                <a:close/>
                <a:moveTo>
                  <a:pt x="627526" y="510319"/>
                </a:moveTo>
                <a:lnTo>
                  <a:pt x="560291" y="578875"/>
                </a:lnTo>
                <a:cubicBezTo>
                  <a:pt x="561536" y="582614"/>
                  <a:pt x="561536" y="586354"/>
                  <a:pt x="562781" y="590093"/>
                </a:cubicBezTo>
                <a:lnTo>
                  <a:pt x="657408" y="611283"/>
                </a:lnTo>
                <a:cubicBezTo>
                  <a:pt x="657408" y="606297"/>
                  <a:pt x="657408" y="601311"/>
                  <a:pt x="657408" y="597572"/>
                </a:cubicBezTo>
                <a:cubicBezTo>
                  <a:pt x="657408" y="565164"/>
                  <a:pt x="647447" y="535248"/>
                  <a:pt x="627526" y="510319"/>
                </a:cubicBezTo>
                <a:close/>
                <a:moveTo>
                  <a:pt x="519203" y="456720"/>
                </a:moveTo>
                <a:cubicBezTo>
                  <a:pt x="440762" y="456720"/>
                  <a:pt x="378508" y="520290"/>
                  <a:pt x="378508" y="597572"/>
                </a:cubicBezTo>
                <a:cubicBezTo>
                  <a:pt x="378508" y="674854"/>
                  <a:pt x="440762" y="738424"/>
                  <a:pt x="519203" y="738424"/>
                </a:cubicBezTo>
                <a:cubicBezTo>
                  <a:pt x="578967" y="738424"/>
                  <a:pt x="631261" y="697290"/>
                  <a:pt x="649938" y="642445"/>
                </a:cubicBezTo>
                <a:lnTo>
                  <a:pt x="556556" y="622502"/>
                </a:lnTo>
                <a:cubicBezTo>
                  <a:pt x="549085" y="634966"/>
                  <a:pt x="534144" y="642445"/>
                  <a:pt x="519203" y="642445"/>
                </a:cubicBezTo>
                <a:cubicBezTo>
                  <a:pt x="494301" y="642445"/>
                  <a:pt x="473135" y="622502"/>
                  <a:pt x="473135" y="597572"/>
                </a:cubicBezTo>
                <a:cubicBezTo>
                  <a:pt x="473135" y="572642"/>
                  <a:pt x="494301" y="552699"/>
                  <a:pt x="519203" y="552699"/>
                </a:cubicBezTo>
                <a:cubicBezTo>
                  <a:pt x="525428" y="552699"/>
                  <a:pt x="530409" y="553945"/>
                  <a:pt x="536634" y="556438"/>
                </a:cubicBezTo>
                <a:lnTo>
                  <a:pt x="603869" y="487882"/>
                </a:lnTo>
                <a:cubicBezTo>
                  <a:pt x="597644" y="481650"/>
                  <a:pt x="590173" y="476664"/>
                  <a:pt x="581458" y="472924"/>
                </a:cubicBezTo>
                <a:cubicBezTo>
                  <a:pt x="562781" y="461706"/>
                  <a:pt x="540370" y="456720"/>
                  <a:pt x="519203" y="456720"/>
                </a:cubicBezTo>
                <a:close/>
                <a:moveTo>
                  <a:pt x="750790" y="386918"/>
                </a:moveTo>
                <a:lnTo>
                  <a:pt x="651183" y="486636"/>
                </a:lnTo>
                <a:cubicBezTo>
                  <a:pt x="676084" y="516551"/>
                  <a:pt x="691026" y="556438"/>
                  <a:pt x="691026" y="597572"/>
                </a:cubicBezTo>
                <a:cubicBezTo>
                  <a:pt x="691026" y="603804"/>
                  <a:pt x="689780" y="611283"/>
                  <a:pt x="688535" y="617516"/>
                </a:cubicBezTo>
                <a:lnTo>
                  <a:pt x="827986" y="647431"/>
                </a:lnTo>
                <a:cubicBezTo>
                  <a:pt x="830476" y="631227"/>
                  <a:pt x="831721" y="615023"/>
                  <a:pt x="831721" y="597572"/>
                </a:cubicBezTo>
                <a:cubicBezTo>
                  <a:pt x="831721" y="516551"/>
                  <a:pt x="800594" y="443009"/>
                  <a:pt x="750790" y="386918"/>
                </a:cubicBezTo>
                <a:close/>
                <a:moveTo>
                  <a:pt x="519203" y="282214"/>
                </a:moveTo>
                <a:cubicBezTo>
                  <a:pt x="344890" y="282214"/>
                  <a:pt x="204195" y="424312"/>
                  <a:pt x="204195" y="597572"/>
                </a:cubicBezTo>
                <a:cubicBezTo>
                  <a:pt x="204195" y="770832"/>
                  <a:pt x="344890" y="911684"/>
                  <a:pt x="519203" y="911684"/>
                </a:cubicBezTo>
                <a:cubicBezTo>
                  <a:pt x="572897" y="911684"/>
                  <a:pt x="623615" y="897836"/>
                  <a:pt x="667942" y="873494"/>
                </a:cubicBezTo>
                <a:lnTo>
                  <a:pt x="668017" y="873444"/>
                </a:lnTo>
                <a:lnTo>
                  <a:pt x="710013" y="845776"/>
                </a:lnTo>
                <a:cubicBezTo>
                  <a:pt x="762929" y="804487"/>
                  <a:pt x="802461" y="746525"/>
                  <a:pt x="820515" y="679839"/>
                </a:cubicBezTo>
                <a:lnTo>
                  <a:pt x="807103" y="676936"/>
                </a:lnTo>
                <a:lnTo>
                  <a:pt x="682310" y="649924"/>
                </a:lnTo>
                <a:cubicBezTo>
                  <a:pt x="659898" y="719727"/>
                  <a:pt x="593908" y="770832"/>
                  <a:pt x="519203" y="770832"/>
                </a:cubicBezTo>
                <a:cubicBezTo>
                  <a:pt x="423331" y="770832"/>
                  <a:pt x="344890" y="693551"/>
                  <a:pt x="344890" y="597572"/>
                </a:cubicBezTo>
                <a:cubicBezTo>
                  <a:pt x="344890" y="501593"/>
                  <a:pt x="423331" y="424312"/>
                  <a:pt x="519203" y="424312"/>
                </a:cubicBezTo>
                <a:cubicBezTo>
                  <a:pt x="546595" y="424312"/>
                  <a:pt x="572742" y="430544"/>
                  <a:pt x="596399" y="443009"/>
                </a:cubicBezTo>
                <a:cubicBezTo>
                  <a:pt x="607604" y="449241"/>
                  <a:pt x="617565" y="456720"/>
                  <a:pt x="627526" y="464199"/>
                </a:cubicBezTo>
                <a:lnTo>
                  <a:pt x="728378" y="364481"/>
                </a:lnTo>
                <a:cubicBezTo>
                  <a:pt x="672349" y="313375"/>
                  <a:pt x="598889" y="282214"/>
                  <a:pt x="519203" y="282214"/>
                </a:cubicBezTo>
                <a:close/>
                <a:moveTo>
                  <a:pt x="872809" y="264763"/>
                </a:moveTo>
                <a:lnTo>
                  <a:pt x="774447" y="364481"/>
                </a:lnTo>
                <a:cubicBezTo>
                  <a:pt x="829231" y="425558"/>
                  <a:pt x="864093" y="507826"/>
                  <a:pt x="864093" y="597572"/>
                </a:cubicBezTo>
                <a:cubicBezTo>
                  <a:pt x="864093" y="617516"/>
                  <a:pt x="862848" y="636213"/>
                  <a:pt x="859113" y="653663"/>
                </a:cubicBezTo>
                <a:lnTo>
                  <a:pt x="907671" y="664882"/>
                </a:lnTo>
                <a:cubicBezTo>
                  <a:pt x="920122" y="639952"/>
                  <a:pt x="947514" y="626241"/>
                  <a:pt x="974906" y="632473"/>
                </a:cubicBezTo>
                <a:lnTo>
                  <a:pt x="1002298" y="637459"/>
                </a:lnTo>
                <a:cubicBezTo>
                  <a:pt x="1002298" y="623748"/>
                  <a:pt x="1003543" y="611283"/>
                  <a:pt x="1003543" y="597572"/>
                </a:cubicBezTo>
                <a:cubicBezTo>
                  <a:pt x="1003543" y="469185"/>
                  <a:pt x="953740" y="352016"/>
                  <a:pt x="872809" y="264763"/>
                </a:cubicBezTo>
                <a:close/>
                <a:moveTo>
                  <a:pt x="521842" y="129851"/>
                </a:moveTo>
                <a:cubicBezTo>
                  <a:pt x="528904" y="129851"/>
                  <a:pt x="537144" y="137306"/>
                  <a:pt x="537144" y="146004"/>
                </a:cubicBezTo>
                <a:lnTo>
                  <a:pt x="537144" y="215584"/>
                </a:lnTo>
                <a:cubicBezTo>
                  <a:pt x="537144" y="224281"/>
                  <a:pt x="528904" y="232978"/>
                  <a:pt x="521842" y="232978"/>
                </a:cubicBezTo>
                <a:cubicBezTo>
                  <a:pt x="512425" y="232978"/>
                  <a:pt x="505362" y="224281"/>
                  <a:pt x="505362" y="215584"/>
                </a:cubicBezTo>
                <a:lnTo>
                  <a:pt x="505362" y="146004"/>
                </a:lnTo>
                <a:cubicBezTo>
                  <a:pt x="505362" y="137306"/>
                  <a:pt x="512425" y="129851"/>
                  <a:pt x="521842" y="129851"/>
                </a:cubicBezTo>
                <a:close/>
                <a:moveTo>
                  <a:pt x="519203" y="110200"/>
                </a:moveTo>
                <a:cubicBezTo>
                  <a:pt x="250263" y="110200"/>
                  <a:pt x="32372" y="329580"/>
                  <a:pt x="32372" y="597572"/>
                </a:cubicBezTo>
                <a:cubicBezTo>
                  <a:pt x="32372" y="866811"/>
                  <a:pt x="250263" y="1083698"/>
                  <a:pt x="519203" y="1083698"/>
                </a:cubicBezTo>
                <a:cubicBezTo>
                  <a:pt x="724643" y="1083698"/>
                  <a:pt x="907671" y="954064"/>
                  <a:pt x="976151" y="758367"/>
                </a:cubicBezTo>
                <a:lnTo>
                  <a:pt x="951250" y="753382"/>
                </a:lnTo>
                <a:cubicBezTo>
                  <a:pt x="923858" y="748396"/>
                  <a:pt x="903936" y="724713"/>
                  <a:pt x="901446" y="697290"/>
                </a:cubicBezTo>
                <a:cubicBezTo>
                  <a:pt x="901446" y="697290"/>
                  <a:pt x="901446" y="697290"/>
                  <a:pt x="901446" y="696044"/>
                </a:cubicBezTo>
                <a:lnTo>
                  <a:pt x="852887" y="686072"/>
                </a:lnTo>
                <a:cubicBezTo>
                  <a:pt x="823939" y="797320"/>
                  <a:pt x="740363" y="887533"/>
                  <a:pt x="633148" y="925687"/>
                </a:cubicBezTo>
                <a:lnTo>
                  <a:pt x="630558" y="926370"/>
                </a:lnTo>
                <a:lnTo>
                  <a:pt x="577715" y="940282"/>
                </a:lnTo>
                <a:cubicBezTo>
                  <a:pt x="558676" y="943606"/>
                  <a:pt x="539125" y="945339"/>
                  <a:pt x="519203" y="945339"/>
                </a:cubicBezTo>
                <a:cubicBezTo>
                  <a:pt x="327459" y="945339"/>
                  <a:pt x="171823" y="789529"/>
                  <a:pt x="171823" y="597572"/>
                </a:cubicBezTo>
                <a:cubicBezTo>
                  <a:pt x="171823" y="405615"/>
                  <a:pt x="327459" y="249805"/>
                  <a:pt x="519203" y="249805"/>
                </a:cubicBezTo>
                <a:cubicBezTo>
                  <a:pt x="607604" y="249805"/>
                  <a:pt x="688535" y="284706"/>
                  <a:pt x="750790" y="340798"/>
                </a:cubicBezTo>
                <a:lnTo>
                  <a:pt x="849152" y="242326"/>
                </a:lnTo>
                <a:cubicBezTo>
                  <a:pt x="761996" y="160059"/>
                  <a:pt x="644957" y="110200"/>
                  <a:pt x="519203" y="110200"/>
                </a:cubicBezTo>
                <a:close/>
                <a:moveTo>
                  <a:pt x="1029690" y="46629"/>
                </a:moveTo>
                <a:lnTo>
                  <a:pt x="963700" y="112693"/>
                </a:lnTo>
                <a:cubicBezTo>
                  <a:pt x="953740" y="122665"/>
                  <a:pt x="952495" y="136376"/>
                  <a:pt x="958720" y="148841"/>
                </a:cubicBezTo>
                <a:lnTo>
                  <a:pt x="959965" y="150087"/>
                </a:lnTo>
                <a:cubicBezTo>
                  <a:pt x="959965" y="151334"/>
                  <a:pt x="959965" y="151334"/>
                  <a:pt x="959965" y="152580"/>
                </a:cubicBezTo>
                <a:lnTo>
                  <a:pt x="966191" y="156319"/>
                </a:lnTo>
                <a:cubicBezTo>
                  <a:pt x="966191" y="157566"/>
                  <a:pt x="966191" y="157566"/>
                  <a:pt x="967436" y="157566"/>
                </a:cubicBezTo>
                <a:lnTo>
                  <a:pt x="969926" y="158812"/>
                </a:lnTo>
                <a:cubicBezTo>
                  <a:pt x="981132" y="166291"/>
                  <a:pt x="996073" y="163798"/>
                  <a:pt x="1004788" y="153827"/>
                </a:cubicBezTo>
                <a:lnTo>
                  <a:pt x="1070778" y="89010"/>
                </a:lnTo>
                <a:lnTo>
                  <a:pt x="1057082" y="89010"/>
                </a:lnTo>
                <a:cubicBezTo>
                  <a:pt x="1042141" y="89010"/>
                  <a:pt x="1029690" y="76545"/>
                  <a:pt x="1029690" y="61587"/>
                </a:cubicBezTo>
                <a:close/>
                <a:moveTo>
                  <a:pt x="1034359" y="510"/>
                </a:moveTo>
                <a:cubicBezTo>
                  <a:pt x="1038406" y="-425"/>
                  <a:pt x="1042764" y="-113"/>
                  <a:pt x="1047122" y="1756"/>
                </a:cubicBezTo>
                <a:cubicBezTo>
                  <a:pt x="1055837" y="5496"/>
                  <a:pt x="1062063" y="12974"/>
                  <a:pt x="1062063" y="22946"/>
                </a:cubicBezTo>
                <a:lnTo>
                  <a:pt x="1062063" y="56601"/>
                </a:lnTo>
                <a:lnTo>
                  <a:pt x="1094435" y="56601"/>
                </a:lnTo>
                <a:cubicBezTo>
                  <a:pt x="1103151" y="56601"/>
                  <a:pt x="1111866" y="61587"/>
                  <a:pt x="1115602" y="70313"/>
                </a:cubicBezTo>
                <a:cubicBezTo>
                  <a:pt x="1119337" y="77791"/>
                  <a:pt x="1116847" y="87763"/>
                  <a:pt x="1110621" y="95242"/>
                </a:cubicBezTo>
                <a:lnTo>
                  <a:pt x="1028445" y="177510"/>
                </a:lnTo>
                <a:cubicBezTo>
                  <a:pt x="1015994" y="188728"/>
                  <a:pt x="1001053" y="194960"/>
                  <a:pt x="984867" y="194960"/>
                </a:cubicBezTo>
                <a:cubicBezTo>
                  <a:pt x="974906" y="194960"/>
                  <a:pt x="963700" y="193714"/>
                  <a:pt x="953740" y="187481"/>
                </a:cubicBezTo>
                <a:cubicBezTo>
                  <a:pt x="952495" y="187481"/>
                  <a:pt x="952495" y="186235"/>
                  <a:pt x="951250" y="186235"/>
                </a:cubicBezTo>
                <a:lnTo>
                  <a:pt x="895220" y="242326"/>
                </a:lnTo>
                <a:cubicBezTo>
                  <a:pt x="982377" y="334566"/>
                  <a:pt x="1035916" y="460460"/>
                  <a:pt x="1035916" y="597572"/>
                </a:cubicBezTo>
                <a:cubicBezTo>
                  <a:pt x="1035916" y="613776"/>
                  <a:pt x="1035916" y="628734"/>
                  <a:pt x="1033426" y="643692"/>
                </a:cubicBezTo>
                <a:lnTo>
                  <a:pt x="1090700" y="654910"/>
                </a:lnTo>
                <a:cubicBezTo>
                  <a:pt x="1098170" y="656156"/>
                  <a:pt x="1105641" y="663635"/>
                  <a:pt x="1108131" y="672361"/>
                </a:cubicBezTo>
                <a:cubicBezTo>
                  <a:pt x="1109376" y="682332"/>
                  <a:pt x="1105641" y="691058"/>
                  <a:pt x="1098170" y="696044"/>
                </a:cubicBezTo>
                <a:lnTo>
                  <a:pt x="1070778" y="714741"/>
                </a:lnTo>
                <a:lnTo>
                  <a:pt x="1088210" y="742163"/>
                </a:lnTo>
                <a:cubicBezTo>
                  <a:pt x="1094435" y="749642"/>
                  <a:pt x="1094435" y="759614"/>
                  <a:pt x="1088210" y="767093"/>
                </a:cubicBezTo>
                <a:cubicBezTo>
                  <a:pt x="1084474" y="773325"/>
                  <a:pt x="1077004" y="777065"/>
                  <a:pt x="1070778" y="777065"/>
                </a:cubicBezTo>
                <a:cubicBezTo>
                  <a:pt x="1068288" y="777065"/>
                  <a:pt x="1067043" y="777065"/>
                  <a:pt x="1065798" y="777065"/>
                </a:cubicBezTo>
                <a:lnTo>
                  <a:pt x="1008524" y="765846"/>
                </a:lnTo>
                <a:cubicBezTo>
                  <a:pt x="937554" y="976501"/>
                  <a:pt x="739584" y="1117352"/>
                  <a:pt x="519203" y="1117352"/>
                </a:cubicBezTo>
                <a:cubicBezTo>
                  <a:pt x="232832" y="1117352"/>
                  <a:pt x="0" y="884262"/>
                  <a:pt x="0" y="597572"/>
                </a:cubicBezTo>
                <a:cubicBezTo>
                  <a:pt x="0" y="310882"/>
                  <a:pt x="232832" y="77791"/>
                  <a:pt x="519203" y="77791"/>
                </a:cubicBezTo>
                <a:cubicBezTo>
                  <a:pt x="654918" y="77791"/>
                  <a:pt x="779427" y="131390"/>
                  <a:pt x="872809" y="218643"/>
                </a:cubicBezTo>
                <a:lnTo>
                  <a:pt x="930083" y="161305"/>
                </a:lnTo>
                <a:cubicBezTo>
                  <a:pt x="917632" y="137622"/>
                  <a:pt x="921367" y="108953"/>
                  <a:pt x="940044" y="89010"/>
                </a:cubicBezTo>
                <a:lnTo>
                  <a:pt x="1023465" y="6742"/>
                </a:lnTo>
                <a:cubicBezTo>
                  <a:pt x="1026578" y="3626"/>
                  <a:pt x="1030313" y="1445"/>
                  <a:pt x="1034359" y="5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15">
            <a:extLst>
              <a:ext uri="{FF2B5EF4-FFF2-40B4-BE49-F238E27FC236}">
                <a16:creationId xmlns:a16="http://schemas.microsoft.com/office/drawing/2014/main" id="{D7D8108F-798E-9242-BB1E-EDDF6F7E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783" y="7407306"/>
            <a:ext cx="2944273" cy="2944272"/>
          </a:xfrm>
          <a:custGeom>
            <a:avLst/>
            <a:gdLst>
              <a:gd name="T0" fmla="*/ 2362 w 2363"/>
              <a:gd name="T1" fmla="*/ 1182 h 2364"/>
              <a:gd name="T2" fmla="*/ 2362 w 2363"/>
              <a:gd name="T3" fmla="*/ 1182 h 2364"/>
              <a:gd name="T4" fmla="*/ 1181 w 2363"/>
              <a:gd name="T5" fmla="*/ 2363 h 2364"/>
              <a:gd name="T6" fmla="*/ 1181 w 2363"/>
              <a:gd name="T7" fmla="*/ 2363 h 2364"/>
              <a:gd name="T8" fmla="*/ 0 w 2363"/>
              <a:gd name="T9" fmla="*/ 1182 h 2364"/>
              <a:gd name="T10" fmla="*/ 0 w 2363"/>
              <a:gd name="T11" fmla="*/ 1182 h 2364"/>
              <a:gd name="T12" fmla="*/ 1181 w 2363"/>
              <a:gd name="T13" fmla="*/ 0 h 2364"/>
              <a:gd name="T14" fmla="*/ 1181 w 2363"/>
              <a:gd name="T15" fmla="*/ 0 h 2364"/>
              <a:gd name="T16" fmla="*/ 2362 w 2363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3" h="2364">
                <a:moveTo>
                  <a:pt x="2362" y="1182"/>
                </a:moveTo>
                <a:lnTo>
                  <a:pt x="2362" y="1182"/>
                </a:lnTo>
                <a:cubicBezTo>
                  <a:pt x="2362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3" y="0"/>
                  <a:pt x="2362" y="529"/>
                  <a:pt x="2362" y="118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16">
            <a:extLst>
              <a:ext uri="{FF2B5EF4-FFF2-40B4-BE49-F238E27FC236}">
                <a16:creationId xmlns:a16="http://schemas.microsoft.com/office/drawing/2014/main" id="{C1B4B18A-376E-C943-892E-9E8E13F5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62" y="7742384"/>
            <a:ext cx="2268627" cy="2268626"/>
          </a:xfrm>
          <a:custGeom>
            <a:avLst/>
            <a:gdLst>
              <a:gd name="T0" fmla="*/ 1822 w 1823"/>
              <a:gd name="T1" fmla="*/ 911 h 1823"/>
              <a:gd name="T2" fmla="*/ 1822 w 1823"/>
              <a:gd name="T3" fmla="*/ 911 h 1823"/>
              <a:gd name="T4" fmla="*/ 911 w 1823"/>
              <a:gd name="T5" fmla="*/ 1822 h 1823"/>
              <a:gd name="T6" fmla="*/ 911 w 1823"/>
              <a:gd name="T7" fmla="*/ 1822 h 1823"/>
              <a:gd name="T8" fmla="*/ 0 w 1823"/>
              <a:gd name="T9" fmla="*/ 911 h 1823"/>
              <a:gd name="T10" fmla="*/ 0 w 1823"/>
              <a:gd name="T11" fmla="*/ 911 h 1823"/>
              <a:gd name="T12" fmla="*/ 911 w 1823"/>
              <a:gd name="T13" fmla="*/ 0 h 1823"/>
              <a:gd name="T14" fmla="*/ 911 w 1823"/>
              <a:gd name="T15" fmla="*/ 0 h 1823"/>
              <a:gd name="T16" fmla="*/ 1822 w 1823"/>
              <a:gd name="T17" fmla="*/ 911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3" h="1823">
                <a:moveTo>
                  <a:pt x="1822" y="911"/>
                </a:moveTo>
                <a:lnTo>
                  <a:pt x="1822" y="911"/>
                </a:lnTo>
                <a:cubicBezTo>
                  <a:pt x="1822" y="1414"/>
                  <a:pt x="1414" y="1822"/>
                  <a:pt x="911" y="1822"/>
                </a:cubicBezTo>
                <a:lnTo>
                  <a:pt x="911" y="1822"/>
                </a:lnTo>
                <a:cubicBezTo>
                  <a:pt x="408" y="1822"/>
                  <a:pt x="0" y="1414"/>
                  <a:pt x="0" y="911"/>
                </a:cubicBezTo>
                <a:lnTo>
                  <a:pt x="0" y="911"/>
                </a:lnTo>
                <a:cubicBezTo>
                  <a:pt x="0" y="408"/>
                  <a:pt x="408" y="0"/>
                  <a:pt x="911" y="0"/>
                </a:cubicBezTo>
                <a:lnTo>
                  <a:pt x="911" y="0"/>
                </a:lnTo>
                <a:cubicBezTo>
                  <a:pt x="1414" y="0"/>
                  <a:pt x="1822" y="408"/>
                  <a:pt x="1822" y="911"/>
                </a:cubicBezTo>
              </a:path>
            </a:pathLst>
          </a:custGeom>
          <a:noFill/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30F78F8-D1F6-AA4E-B6DF-D1ADB3CF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5712" y="8253237"/>
            <a:ext cx="1251170" cy="1251162"/>
          </a:xfrm>
          <a:custGeom>
            <a:avLst/>
            <a:gdLst>
              <a:gd name="connsiteX0" fmla="*/ 762924 w 1251170"/>
              <a:gd name="connsiteY0" fmla="*/ 1016214 h 1251162"/>
              <a:gd name="connsiteX1" fmla="*/ 778794 w 1251170"/>
              <a:gd name="connsiteY1" fmla="*/ 1032547 h 1251162"/>
              <a:gd name="connsiteX2" fmla="*/ 778794 w 1251170"/>
              <a:gd name="connsiteY2" fmla="*/ 1234824 h 1251162"/>
              <a:gd name="connsiteX3" fmla="*/ 762924 w 1251170"/>
              <a:gd name="connsiteY3" fmla="*/ 1251157 h 1251162"/>
              <a:gd name="connsiteX4" fmla="*/ 747056 w 1251170"/>
              <a:gd name="connsiteY4" fmla="*/ 1234824 h 1251162"/>
              <a:gd name="connsiteX5" fmla="*/ 747056 w 1251170"/>
              <a:gd name="connsiteY5" fmla="*/ 1032547 h 1251162"/>
              <a:gd name="connsiteX6" fmla="*/ 762924 w 1251170"/>
              <a:gd name="connsiteY6" fmla="*/ 1016214 h 1251162"/>
              <a:gd name="connsiteX7" fmla="*/ 482782 w 1251170"/>
              <a:gd name="connsiteY7" fmla="*/ 1016214 h 1251162"/>
              <a:gd name="connsiteX8" fmla="*/ 498650 w 1251170"/>
              <a:gd name="connsiteY8" fmla="*/ 1032547 h 1251162"/>
              <a:gd name="connsiteX9" fmla="*/ 498650 w 1251170"/>
              <a:gd name="connsiteY9" fmla="*/ 1234824 h 1251162"/>
              <a:gd name="connsiteX10" fmla="*/ 482782 w 1251170"/>
              <a:gd name="connsiteY10" fmla="*/ 1251157 h 1251162"/>
              <a:gd name="connsiteX11" fmla="*/ 466912 w 1251170"/>
              <a:gd name="connsiteY11" fmla="*/ 1234824 h 1251162"/>
              <a:gd name="connsiteX12" fmla="*/ 466912 w 1251170"/>
              <a:gd name="connsiteY12" fmla="*/ 1032547 h 1251162"/>
              <a:gd name="connsiteX13" fmla="*/ 482782 w 1251170"/>
              <a:gd name="connsiteY13" fmla="*/ 1016214 h 1251162"/>
              <a:gd name="connsiteX14" fmla="*/ 467394 w 1251170"/>
              <a:gd name="connsiteY14" fmla="*/ 829451 h 1251162"/>
              <a:gd name="connsiteX15" fmla="*/ 783774 w 1251170"/>
              <a:gd name="connsiteY15" fmla="*/ 829451 h 1251162"/>
              <a:gd name="connsiteX16" fmla="*/ 899614 w 1251170"/>
              <a:gd name="connsiteY16" fmla="*/ 945828 h 1251162"/>
              <a:gd name="connsiteX17" fmla="*/ 899614 w 1251170"/>
              <a:gd name="connsiteY17" fmla="*/ 1234894 h 1251162"/>
              <a:gd name="connsiteX18" fmla="*/ 883420 w 1251170"/>
              <a:gd name="connsiteY18" fmla="*/ 1251162 h 1251162"/>
              <a:gd name="connsiteX19" fmla="*/ 867228 w 1251170"/>
              <a:gd name="connsiteY19" fmla="*/ 1234894 h 1251162"/>
              <a:gd name="connsiteX20" fmla="*/ 867228 w 1251170"/>
              <a:gd name="connsiteY20" fmla="*/ 945828 h 1251162"/>
              <a:gd name="connsiteX21" fmla="*/ 783774 w 1251170"/>
              <a:gd name="connsiteY21" fmla="*/ 860735 h 1251162"/>
              <a:gd name="connsiteX22" fmla="*/ 467394 w 1251170"/>
              <a:gd name="connsiteY22" fmla="*/ 860735 h 1251162"/>
              <a:gd name="connsiteX23" fmla="*/ 383940 w 1251170"/>
              <a:gd name="connsiteY23" fmla="*/ 945828 h 1251162"/>
              <a:gd name="connsiteX24" fmla="*/ 383940 w 1251170"/>
              <a:gd name="connsiteY24" fmla="*/ 1234894 h 1251162"/>
              <a:gd name="connsiteX25" fmla="*/ 367748 w 1251170"/>
              <a:gd name="connsiteY25" fmla="*/ 1251162 h 1251162"/>
              <a:gd name="connsiteX26" fmla="*/ 351556 w 1251170"/>
              <a:gd name="connsiteY26" fmla="*/ 1234894 h 1251162"/>
              <a:gd name="connsiteX27" fmla="*/ 351556 w 1251170"/>
              <a:gd name="connsiteY27" fmla="*/ 945828 h 1251162"/>
              <a:gd name="connsiteX28" fmla="*/ 467394 w 1251170"/>
              <a:gd name="connsiteY28" fmla="*/ 829451 h 1251162"/>
              <a:gd name="connsiteX29" fmla="*/ 622834 w 1251170"/>
              <a:gd name="connsiteY29" fmla="*/ 533786 h 1251162"/>
              <a:gd name="connsiteX30" fmla="*/ 517310 w 1251170"/>
              <a:gd name="connsiteY30" fmla="*/ 639311 h 1251162"/>
              <a:gd name="connsiteX31" fmla="*/ 622834 w 1251170"/>
              <a:gd name="connsiteY31" fmla="*/ 744837 h 1251162"/>
              <a:gd name="connsiteX32" fmla="*/ 728360 w 1251170"/>
              <a:gd name="connsiteY32" fmla="*/ 639311 h 1251162"/>
              <a:gd name="connsiteX33" fmla="*/ 670572 w 1251170"/>
              <a:gd name="connsiteY33" fmla="*/ 545092 h 1251162"/>
              <a:gd name="connsiteX34" fmla="*/ 622834 w 1251170"/>
              <a:gd name="connsiteY34" fmla="*/ 533786 h 1251162"/>
              <a:gd name="connsiteX35" fmla="*/ 622834 w 1251170"/>
              <a:gd name="connsiteY35" fmla="*/ 499867 h 1251162"/>
              <a:gd name="connsiteX36" fmla="*/ 686904 w 1251170"/>
              <a:gd name="connsiteY36" fmla="*/ 516198 h 1251162"/>
              <a:gd name="connsiteX37" fmla="*/ 762280 w 1251170"/>
              <a:gd name="connsiteY37" fmla="*/ 639311 h 1251162"/>
              <a:gd name="connsiteX38" fmla="*/ 622834 w 1251170"/>
              <a:gd name="connsiteY38" fmla="*/ 778756 h 1251162"/>
              <a:gd name="connsiteX39" fmla="*/ 483390 w 1251170"/>
              <a:gd name="connsiteY39" fmla="*/ 639311 h 1251162"/>
              <a:gd name="connsiteX40" fmla="*/ 622834 w 1251170"/>
              <a:gd name="connsiteY40" fmla="*/ 499867 h 1251162"/>
              <a:gd name="connsiteX41" fmla="*/ 641752 w 1251170"/>
              <a:gd name="connsiteY41" fmla="*/ 113474 h 1251162"/>
              <a:gd name="connsiteX42" fmla="*/ 641752 w 1251170"/>
              <a:gd name="connsiteY42" fmla="*/ 265604 h 1251162"/>
              <a:gd name="connsiteX43" fmla="*/ 996210 w 1251170"/>
              <a:gd name="connsiteY43" fmla="*/ 620990 h 1251162"/>
              <a:gd name="connsiteX44" fmla="*/ 1146698 w 1251170"/>
              <a:gd name="connsiteY44" fmla="*/ 620990 h 1251162"/>
              <a:gd name="connsiteX45" fmla="*/ 641752 w 1251170"/>
              <a:gd name="connsiteY45" fmla="*/ 113474 h 1251162"/>
              <a:gd name="connsiteX46" fmla="*/ 609416 w 1251170"/>
              <a:gd name="connsiteY46" fmla="*/ 113474 h 1251162"/>
              <a:gd name="connsiteX47" fmla="*/ 103226 w 1251170"/>
              <a:gd name="connsiteY47" fmla="*/ 620990 h 1251162"/>
              <a:gd name="connsiteX48" fmla="*/ 254960 w 1251170"/>
              <a:gd name="connsiteY48" fmla="*/ 620990 h 1251162"/>
              <a:gd name="connsiteX49" fmla="*/ 609416 w 1251170"/>
              <a:gd name="connsiteY49" fmla="*/ 265604 h 1251162"/>
              <a:gd name="connsiteX50" fmla="*/ 625584 w 1251170"/>
              <a:gd name="connsiteY50" fmla="*/ 0 h 1251162"/>
              <a:gd name="connsiteX51" fmla="*/ 641752 w 1251170"/>
              <a:gd name="connsiteY51" fmla="*/ 16210 h 1251162"/>
              <a:gd name="connsiteX52" fmla="*/ 641752 w 1251170"/>
              <a:gd name="connsiteY52" fmla="*/ 81053 h 1251162"/>
              <a:gd name="connsiteX53" fmla="*/ 1180278 w 1251170"/>
              <a:gd name="connsiteY53" fmla="*/ 620990 h 1251162"/>
              <a:gd name="connsiteX54" fmla="*/ 1233758 w 1251170"/>
              <a:gd name="connsiteY54" fmla="*/ 620990 h 1251162"/>
              <a:gd name="connsiteX55" fmla="*/ 1251170 w 1251170"/>
              <a:gd name="connsiteY55" fmla="*/ 638448 h 1251162"/>
              <a:gd name="connsiteX56" fmla="*/ 1233758 w 1251170"/>
              <a:gd name="connsiteY56" fmla="*/ 654659 h 1251162"/>
              <a:gd name="connsiteX57" fmla="*/ 1180278 w 1251170"/>
              <a:gd name="connsiteY57" fmla="*/ 654659 h 1251162"/>
              <a:gd name="connsiteX58" fmla="*/ 981286 w 1251170"/>
              <a:gd name="connsiteY58" fmla="*/ 1064911 h 1251162"/>
              <a:gd name="connsiteX59" fmla="*/ 958898 w 1251170"/>
              <a:gd name="connsiteY59" fmla="*/ 1062417 h 1251162"/>
              <a:gd name="connsiteX60" fmla="*/ 960142 w 1251170"/>
              <a:gd name="connsiteY60" fmla="*/ 1038725 h 1251162"/>
              <a:gd name="connsiteX61" fmla="*/ 1146698 w 1251170"/>
              <a:gd name="connsiteY61" fmla="*/ 654659 h 1251162"/>
              <a:gd name="connsiteX62" fmla="*/ 996210 w 1251170"/>
              <a:gd name="connsiteY62" fmla="*/ 654659 h 1251162"/>
              <a:gd name="connsiteX63" fmla="*/ 950192 w 1251170"/>
              <a:gd name="connsiteY63" fmla="*/ 818011 h 1251162"/>
              <a:gd name="connsiteX64" fmla="*/ 935268 w 1251170"/>
              <a:gd name="connsiteY64" fmla="*/ 826740 h 1251162"/>
              <a:gd name="connsiteX65" fmla="*/ 927806 w 1251170"/>
              <a:gd name="connsiteY65" fmla="*/ 824246 h 1251162"/>
              <a:gd name="connsiteX66" fmla="*/ 921588 w 1251170"/>
              <a:gd name="connsiteY66" fmla="*/ 801801 h 1251162"/>
              <a:gd name="connsiteX67" fmla="*/ 962630 w 1251170"/>
              <a:gd name="connsiteY67" fmla="*/ 654659 h 1251162"/>
              <a:gd name="connsiteX68" fmla="*/ 851940 w 1251170"/>
              <a:gd name="connsiteY68" fmla="*/ 654659 h 1251162"/>
              <a:gd name="connsiteX69" fmla="*/ 835772 w 1251170"/>
              <a:gd name="connsiteY69" fmla="*/ 638448 h 1251162"/>
              <a:gd name="connsiteX70" fmla="*/ 851940 w 1251170"/>
              <a:gd name="connsiteY70" fmla="*/ 620990 h 1251162"/>
              <a:gd name="connsiteX71" fmla="*/ 962630 w 1251170"/>
              <a:gd name="connsiteY71" fmla="*/ 620990 h 1251162"/>
              <a:gd name="connsiteX72" fmla="*/ 641752 w 1251170"/>
              <a:gd name="connsiteY72" fmla="*/ 299272 h 1251162"/>
              <a:gd name="connsiteX73" fmla="*/ 641752 w 1251170"/>
              <a:gd name="connsiteY73" fmla="*/ 412747 h 1251162"/>
              <a:gd name="connsiteX74" fmla="*/ 625584 w 1251170"/>
              <a:gd name="connsiteY74" fmla="*/ 430204 h 1251162"/>
              <a:gd name="connsiteX75" fmla="*/ 609416 w 1251170"/>
              <a:gd name="connsiteY75" fmla="*/ 412747 h 1251162"/>
              <a:gd name="connsiteX76" fmla="*/ 609416 w 1251170"/>
              <a:gd name="connsiteY76" fmla="*/ 299272 h 1251162"/>
              <a:gd name="connsiteX77" fmla="*/ 287296 w 1251170"/>
              <a:gd name="connsiteY77" fmla="*/ 620990 h 1251162"/>
              <a:gd name="connsiteX78" fmla="*/ 399230 w 1251170"/>
              <a:gd name="connsiteY78" fmla="*/ 620990 h 1251162"/>
              <a:gd name="connsiteX79" fmla="*/ 415398 w 1251170"/>
              <a:gd name="connsiteY79" fmla="*/ 638448 h 1251162"/>
              <a:gd name="connsiteX80" fmla="*/ 399230 w 1251170"/>
              <a:gd name="connsiteY80" fmla="*/ 654659 h 1251162"/>
              <a:gd name="connsiteX81" fmla="*/ 287296 w 1251170"/>
              <a:gd name="connsiteY81" fmla="*/ 654659 h 1251162"/>
              <a:gd name="connsiteX82" fmla="*/ 329582 w 1251170"/>
              <a:gd name="connsiteY82" fmla="*/ 801801 h 1251162"/>
              <a:gd name="connsiteX83" fmla="*/ 323364 w 1251170"/>
              <a:gd name="connsiteY83" fmla="*/ 824246 h 1251162"/>
              <a:gd name="connsiteX84" fmla="*/ 300976 w 1251170"/>
              <a:gd name="connsiteY84" fmla="*/ 816764 h 1251162"/>
              <a:gd name="connsiteX85" fmla="*/ 256204 w 1251170"/>
              <a:gd name="connsiteY85" fmla="*/ 654659 h 1251162"/>
              <a:gd name="connsiteX86" fmla="*/ 103226 w 1251170"/>
              <a:gd name="connsiteY86" fmla="*/ 654659 h 1251162"/>
              <a:gd name="connsiteX87" fmla="*/ 292270 w 1251170"/>
              <a:gd name="connsiteY87" fmla="*/ 1039972 h 1251162"/>
              <a:gd name="connsiteX88" fmla="*/ 293514 w 1251170"/>
              <a:gd name="connsiteY88" fmla="*/ 1062417 h 1251162"/>
              <a:gd name="connsiteX89" fmla="*/ 281078 w 1251170"/>
              <a:gd name="connsiteY89" fmla="*/ 1068652 h 1251162"/>
              <a:gd name="connsiteX90" fmla="*/ 271128 w 1251170"/>
              <a:gd name="connsiteY90" fmla="*/ 1064911 h 1251162"/>
              <a:gd name="connsiteX91" fmla="*/ 70890 w 1251170"/>
              <a:gd name="connsiteY91" fmla="*/ 654659 h 1251162"/>
              <a:gd name="connsiteX92" fmla="*/ 17410 w 1251170"/>
              <a:gd name="connsiteY92" fmla="*/ 654659 h 1251162"/>
              <a:gd name="connsiteX93" fmla="*/ 0 w 1251170"/>
              <a:gd name="connsiteY93" fmla="*/ 638448 h 1251162"/>
              <a:gd name="connsiteX94" fmla="*/ 17410 w 1251170"/>
              <a:gd name="connsiteY94" fmla="*/ 620990 h 1251162"/>
              <a:gd name="connsiteX95" fmla="*/ 70890 w 1251170"/>
              <a:gd name="connsiteY95" fmla="*/ 620990 h 1251162"/>
              <a:gd name="connsiteX96" fmla="*/ 609416 w 1251170"/>
              <a:gd name="connsiteY96" fmla="*/ 81053 h 1251162"/>
              <a:gd name="connsiteX97" fmla="*/ 609416 w 1251170"/>
              <a:gd name="connsiteY97" fmla="*/ 16210 h 1251162"/>
              <a:gd name="connsiteX98" fmla="*/ 625584 w 1251170"/>
              <a:gd name="connsiteY98" fmla="*/ 0 h 1251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51170" h="1251162">
                <a:moveTo>
                  <a:pt x="762924" y="1016214"/>
                </a:moveTo>
                <a:cubicBezTo>
                  <a:pt x="771470" y="1016214"/>
                  <a:pt x="778794" y="1023752"/>
                  <a:pt x="778794" y="1032547"/>
                </a:cubicBezTo>
                <a:lnTo>
                  <a:pt x="778794" y="1234824"/>
                </a:lnTo>
                <a:cubicBezTo>
                  <a:pt x="778794" y="1243618"/>
                  <a:pt x="771470" y="1251157"/>
                  <a:pt x="762924" y="1251157"/>
                </a:cubicBezTo>
                <a:cubicBezTo>
                  <a:pt x="754380" y="1251157"/>
                  <a:pt x="747056" y="1243618"/>
                  <a:pt x="747056" y="1234824"/>
                </a:cubicBezTo>
                <a:lnTo>
                  <a:pt x="747056" y="1032547"/>
                </a:lnTo>
                <a:cubicBezTo>
                  <a:pt x="747056" y="1023752"/>
                  <a:pt x="754380" y="1016214"/>
                  <a:pt x="762924" y="1016214"/>
                </a:cubicBezTo>
                <a:close/>
                <a:moveTo>
                  <a:pt x="482782" y="1016214"/>
                </a:moveTo>
                <a:cubicBezTo>
                  <a:pt x="491326" y="1016214"/>
                  <a:pt x="498650" y="1023752"/>
                  <a:pt x="498650" y="1032547"/>
                </a:cubicBezTo>
                <a:lnTo>
                  <a:pt x="498650" y="1234824"/>
                </a:lnTo>
                <a:cubicBezTo>
                  <a:pt x="498650" y="1243618"/>
                  <a:pt x="491326" y="1251157"/>
                  <a:pt x="482782" y="1251157"/>
                </a:cubicBezTo>
                <a:cubicBezTo>
                  <a:pt x="474236" y="1251157"/>
                  <a:pt x="466912" y="1243618"/>
                  <a:pt x="466912" y="1234824"/>
                </a:cubicBezTo>
                <a:lnTo>
                  <a:pt x="466912" y="1032547"/>
                </a:lnTo>
                <a:cubicBezTo>
                  <a:pt x="466912" y="1023752"/>
                  <a:pt x="474236" y="1016214"/>
                  <a:pt x="482782" y="1016214"/>
                </a:cubicBezTo>
                <a:close/>
                <a:moveTo>
                  <a:pt x="467394" y="829451"/>
                </a:moveTo>
                <a:lnTo>
                  <a:pt x="783774" y="829451"/>
                </a:lnTo>
                <a:cubicBezTo>
                  <a:pt x="847298" y="829451"/>
                  <a:pt x="899614" y="880757"/>
                  <a:pt x="899614" y="945828"/>
                </a:cubicBezTo>
                <a:lnTo>
                  <a:pt x="899614" y="1234894"/>
                </a:lnTo>
                <a:cubicBezTo>
                  <a:pt x="899614" y="1243653"/>
                  <a:pt x="893386" y="1251162"/>
                  <a:pt x="883420" y="1251162"/>
                </a:cubicBezTo>
                <a:cubicBezTo>
                  <a:pt x="874702" y="1251162"/>
                  <a:pt x="867228" y="1243653"/>
                  <a:pt x="867228" y="1234894"/>
                </a:cubicBezTo>
                <a:lnTo>
                  <a:pt x="867228" y="945828"/>
                </a:lnTo>
                <a:cubicBezTo>
                  <a:pt x="867228" y="899528"/>
                  <a:pt x="829860" y="860735"/>
                  <a:pt x="783774" y="860735"/>
                </a:cubicBezTo>
                <a:lnTo>
                  <a:pt x="467394" y="860735"/>
                </a:lnTo>
                <a:cubicBezTo>
                  <a:pt x="421308" y="860735"/>
                  <a:pt x="383940" y="899528"/>
                  <a:pt x="383940" y="945828"/>
                </a:cubicBezTo>
                <a:lnTo>
                  <a:pt x="383940" y="1234894"/>
                </a:lnTo>
                <a:cubicBezTo>
                  <a:pt x="383940" y="1243653"/>
                  <a:pt x="376466" y="1251162"/>
                  <a:pt x="367748" y="1251162"/>
                </a:cubicBezTo>
                <a:cubicBezTo>
                  <a:pt x="359028" y="1251162"/>
                  <a:pt x="351556" y="1243653"/>
                  <a:pt x="351556" y="1234894"/>
                </a:cubicBezTo>
                <a:lnTo>
                  <a:pt x="351556" y="945828"/>
                </a:lnTo>
                <a:cubicBezTo>
                  <a:pt x="351556" y="880757"/>
                  <a:pt x="403870" y="829451"/>
                  <a:pt x="467394" y="829451"/>
                </a:cubicBezTo>
                <a:close/>
                <a:moveTo>
                  <a:pt x="622834" y="533786"/>
                </a:moveTo>
                <a:cubicBezTo>
                  <a:pt x="563790" y="533786"/>
                  <a:pt x="517310" y="580267"/>
                  <a:pt x="517310" y="639311"/>
                </a:cubicBezTo>
                <a:cubicBezTo>
                  <a:pt x="517310" y="697099"/>
                  <a:pt x="563790" y="744837"/>
                  <a:pt x="622834" y="744837"/>
                </a:cubicBezTo>
                <a:cubicBezTo>
                  <a:pt x="680622" y="744837"/>
                  <a:pt x="728360" y="697099"/>
                  <a:pt x="728360" y="639311"/>
                </a:cubicBezTo>
                <a:cubicBezTo>
                  <a:pt x="728360" y="599111"/>
                  <a:pt x="707004" y="563936"/>
                  <a:pt x="670572" y="545092"/>
                </a:cubicBezTo>
                <a:cubicBezTo>
                  <a:pt x="656754" y="537555"/>
                  <a:pt x="639166" y="533786"/>
                  <a:pt x="622834" y="533786"/>
                </a:cubicBezTo>
                <a:close/>
                <a:moveTo>
                  <a:pt x="622834" y="499867"/>
                </a:moveTo>
                <a:cubicBezTo>
                  <a:pt x="645448" y="499867"/>
                  <a:pt x="666804" y="506148"/>
                  <a:pt x="686904" y="516198"/>
                </a:cubicBezTo>
                <a:cubicBezTo>
                  <a:pt x="732130" y="540067"/>
                  <a:pt x="762280" y="586549"/>
                  <a:pt x="762280" y="639311"/>
                </a:cubicBezTo>
                <a:cubicBezTo>
                  <a:pt x="762280" y="715943"/>
                  <a:pt x="699466" y="778756"/>
                  <a:pt x="622834" y="778756"/>
                </a:cubicBezTo>
                <a:cubicBezTo>
                  <a:pt x="546204" y="778756"/>
                  <a:pt x="483390" y="715943"/>
                  <a:pt x="483390" y="639311"/>
                </a:cubicBezTo>
                <a:cubicBezTo>
                  <a:pt x="483390" y="562680"/>
                  <a:pt x="546204" y="499867"/>
                  <a:pt x="622834" y="499867"/>
                </a:cubicBezTo>
                <a:close/>
                <a:moveTo>
                  <a:pt x="641752" y="113474"/>
                </a:moveTo>
                <a:lnTo>
                  <a:pt x="641752" y="265604"/>
                </a:lnTo>
                <a:cubicBezTo>
                  <a:pt x="833284" y="274333"/>
                  <a:pt x="987504" y="428957"/>
                  <a:pt x="996210" y="620990"/>
                </a:cubicBezTo>
                <a:lnTo>
                  <a:pt x="1146698" y="620990"/>
                </a:lnTo>
                <a:cubicBezTo>
                  <a:pt x="1139236" y="345410"/>
                  <a:pt x="916612" y="122203"/>
                  <a:pt x="641752" y="113474"/>
                </a:cubicBezTo>
                <a:close/>
                <a:moveTo>
                  <a:pt x="609416" y="113474"/>
                </a:moveTo>
                <a:cubicBezTo>
                  <a:pt x="334556" y="122203"/>
                  <a:pt x="111932" y="345410"/>
                  <a:pt x="103226" y="620990"/>
                </a:cubicBezTo>
                <a:lnTo>
                  <a:pt x="254960" y="620990"/>
                </a:lnTo>
                <a:cubicBezTo>
                  <a:pt x="263666" y="428957"/>
                  <a:pt x="417886" y="274333"/>
                  <a:pt x="609416" y="265604"/>
                </a:cubicBezTo>
                <a:close/>
                <a:moveTo>
                  <a:pt x="625584" y="0"/>
                </a:moveTo>
                <a:cubicBezTo>
                  <a:pt x="634290" y="0"/>
                  <a:pt x="641752" y="7482"/>
                  <a:pt x="641752" y="16210"/>
                </a:cubicBezTo>
                <a:lnTo>
                  <a:pt x="641752" y="81053"/>
                </a:lnTo>
                <a:cubicBezTo>
                  <a:pt x="935268" y="89781"/>
                  <a:pt x="1171572" y="327953"/>
                  <a:pt x="1180278" y="620990"/>
                </a:cubicBezTo>
                <a:lnTo>
                  <a:pt x="1233758" y="620990"/>
                </a:lnTo>
                <a:cubicBezTo>
                  <a:pt x="1243708" y="620990"/>
                  <a:pt x="1251170" y="628472"/>
                  <a:pt x="1251170" y="638448"/>
                </a:cubicBezTo>
                <a:cubicBezTo>
                  <a:pt x="1251170" y="647177"/>
                  <a:pt x="1243708" y="654659"/>
                  <a:pt x="1233758" y="654659"/>
                </a:cubicBezTo>
                <a:lnTo>
                  <a:pt x="1180278" y="654659"/>
                </a:lnTo>
                <a:cubicBezTo>
                  <a:pt x="1175304" y="813023"/>
                  <a:pt x="1103168" y="961413"/>
                  <a:pt x="981286" y="1064911"/>
                </a:cubicBezTo>
                <a:cubicBezTo>
                  <a:pt x="975066" y="1069899"/>
                  <a:pt x="963874" y="1068652"/>
                  <a:pt x="958898" y="1062417"/>
                </a:cubicBezTo>
                <a:cubicBezTo>
                  <a:pt x="952680" y="1054935"/>
                  <a:pt x="952680" y="1044960"/>
                  <a:pt x="960142" y="1038725"/>
                </a:cubicBezTo>
                <a:cubicBezTo>
                  <a:pt x="1074564" y="942708"/>
                  <a:pt x="1142968" y="803048"/>
                  <a:pt x="1146698" y="654659"/>
                </a:cubicBezTo>
                <a:lnTo>
                  <a:pt x="996210" y="654659"/>
                </a:lnTo>
                <a:cubicBezTo>
                  <a:pt x="992478" y="710772"/>
                  <a:pt x="977554" y="768133"/>
                  <a:pt x="950192" y="818011"/>
                </a:cubicBezTo>
                <a:cubicBezTo>
                  <a:pt x="946462" y="822999"/>
                  <a:pt x="941486" y="826740"/>
                  <a:pt x="935268" y="826740"/>
                </a:cubicBezTo>
                <a:cubicBezTo>
                  <a:pt x="932780" y="826740"/>
                  <a:pt x="930294" y="825493"/>
                  <a:pt x="927806" y="824246"/>
                </a:cubicBezTo>
                <a:cubicBezTo>
                  <a:pt x="920344" y="819258"/>
                  <a:pt x="916612" y="809283"/>
                  <a:pt x="921588" y="801801"/>
                </a:cubicBezTo>
                <a:cubicBezTo>
                  <a:pt x="946462" y="756910"/>
                  <a:pt x="960142" y="705784"/>
                  <a:pt x="962630" y="654659"/>
                </a:cubicBezTo>
                <a:lnTo>
                  <a:pt x="851940" y="654659"/>
                </a:lnTo>
                <a:cubicBezTo>
                  <a:pt x="843234" y="654659"/>
                  <a:pt x="835772" y="647177"/>
                  <a:pt x="835772" y="638448"/>
                </a:cubicBezTo>
                <a:cubicBezTo>
                  <a:pt x="835772" y="628472"/>
                  <a:pt x="843234" y="620990"/>
                  <a:pt x="851940" y="620990"/>
                </a:cubicBezTo>
                <a:lnTo>
                  <a:pt x="962630" y="620990"/>
                </a:lnTo>
                <a:cubicBezTo>
                  <a:pt x="955168" y="447662"/>
                  <a:pt x="815872" y="306754"/>
                  <a:pt x="641752" y="299272"/>
                </a:cubicBezTo>
                <a:lnTo>
                  <a:pt x="641752" y="412747"/>
                </a:lnTo>
                <a:cubicBezTo>
                  <a:pt x="641752" y="421475"/>
                  <a:pt x="634290" y="430204"/>
                  <a:pt x="625584" y="430204"/>
                </a:cubicBezTo>
                <a:cubicBezTo>
                  <a:pt x="616878" y="430204"/>
                  <a:pt x="609416" y="421475"/>
                  <a:pt x="609416" y="412747"/>
                </a:cubicBezTo>
                <a:lnTo>
                  <a:pt x="609416" y="299272"/>
                </a:lnTo>
                <a:cubicBezTo>
                  <a:pt x="435298" y="306754"/>
                  <a:pt x="296002" y="447662"/>
                  <a:pt x="287296" y="620990"/>
                </a:cubicBezTo>
                <a:lnTo>
                  <a:pt x="399230" y="620990"/>
                </a:lnTo>
                <a:cubicBezTo>
                  <a:pt x="409180" y="620990"/>
                  <a:pt x="415398" y="628472"/>
                  <a:pt x="415398" y="638448"/>
                </a:cubicBezTo>
                <a:cubicBezTo>
                  <a:pt x="415398" y="647177"/>
                  <a:pt x="409180" y="654659"/>
                  <a:pt x="399230" y="654659"/>
                </a:cubicBezTo>
                <a:lnTo>
                  <a:pt x="287296" y="654659"/>
                </a:lnTo>
                <a:cubicBezTo>
                  <a:pt x="291026" y="705784"/>
                  <a:pt x="304708" y="756910"/>
                  <a:pt x="329582" y="801801"/>
                </a:cubicBezTo>
                <a:cubicBezTo>
                  <a:pt x="334556" y="809283"/>
                  <a:pt x="332070" y="819258"/>
                  <a:pt x="323364" y="824246"/>
                </a:cubicBezTo>
                <a:cubicBezTo>
                  <a:pt x="315902" y="827987"/>
                  <a:pt x="305952" y="825493"/>
                  <a:pt x="300976" y="816764"/>
                </a:cubicBezTo>
                <a:cubicBezTo>
                  <a:pt x="273616" y="768133"/>
                  <a:pt x="258690" y="710772"/>
                  <a:pt x="256204" y="654659"/>
                </a:cubicBezTo>
                <a:lnTo>
                  <a:pt x="103226" y="654659"/>
                </a:lnTo>
                <a:cubicBezTo>
                  <a:pt x="109446" y="804295"/>
                  <a:pt x="176606" y="943955"/>
                  <a:pt x="292270" y="1039972"/>
                </a:cubicBezTo>
                <a:cubicBezTo>
                  <a:pt x="299732" y="1046207"/>
                  <a:pt x="299732" y="1056182"/>
                  <a:pt x="293514" y="1062417"/>
                </a:cubicBezTo>
                <a:cubicBezTo>
                  <a:pt x="291026" y="1067405"/>
                  <a:pt x="286052" y="1068652"/>
                  <a:pt x="281078" y="1068652"/>
                </a:cubicBezTo>
                <a:cubicBezTo>
                  <a:pt x="277346" y="1068652"/>
                  <a:pt x="273616" y="1068652"/>
                  <a:pt x="271128" y="1064911"/>
                </a:cubicBezTo>
                <a:cubicBezTo>
                  <a:pt x="148000" y="962660"/>
                  <a:pt x="75866" y="813023"/>
                  <a:pt x="70890" y="654659"/>
                </a:cubicBezTo>
                <a:lnTo>
                  <a:pt x="17410" y="654659"/>
                </a:lnTo>
                <a:cubicBezTo>
                  <a:pt x="7462" y="654659"/>
                  <a:pt x="0" y="647177"/>
                  <a:pt x="0" y="638448"/>
                </a:cubicBezTo>
                <a:cubicBezTo>
                  <a:pt x="0" y="628472"/>
                  <a:pt x="7462" y="620990"/>
                  <a:pt x="17410" y="620990"/>
                </a:cubicBezTo>
                <a:lnTo>
                  <a:pt x="70890" y="620990"/>
                </a:lnTo>
                <a:cubicBezTo>
                  <a:pt x="79596" y="327953"/>
                  <a:pt x="315902" y="89781"/>
                  <a:pt x="609416" y="81053"/>
                </a:cubicBezTo>
                <a:lnTo>
                  <a:pt x="609416" y="16210"/>
                </a:lnTo>
                <a:cubicBezTo>
                  <a:pt x="609416" y="7482"/>
                  <a:pt x="616878" y="0"/>
                  <a:pt x="6255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22">
            <a:extLst>
              <a:ext uri="{FF2B5EF4-FFF2-40B4-BE49-F238E27FC236}">
                <a16:creationId xmlns:a16="http://schemas.microsoft.com/office/drawing/2014/main" id="{323BACBE-476F-6646-95E4-83C28611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285" y="3468793"/>
            <a:ext cx="2944273" cy="2944272"/>
          </a:xfrm>
          <a:custGeom>
            <a:avLst/>
            <a:gdLst>
              <a:gd name="T0" fmla="*/ 2362 w 2363"/>
              <a:gd name="T1" fmla="*/ 1181 h 2363"/>
              <a:gd name="T2" fmla="*/ 2362 w 2363"/>
              <a:gd name="T3" fmla="*/ 1181 h 2363"/>
              <a:gd name="T4" fmla="*/ 1181 w 2363"/>
              <a:gd name="T5" fmla="*/ 2362 h 2363"/>
              <a:gd name="T6" fmla="*/ 1181 w 2363"/>
              <a:gd name="T7" fmla="*/ 2362 h 2363"/>
              <a:gd name="T8" fmla="*/ 0 w 2363"/>
              <a:gd name="T9" fmla="*/ 1181 h 2363"/>
              <a:gd name="T10" fmla="*/ 0 w 2363"/>
              <a:gd name="T11" fmla="*/ 1181 h 2363"/>
              <a:gd name="T12" fmla="*/ 1181 w 2363"/>
              <a:gd name="T13" fmla="*/ 0 h 2363"/>
              <a:gd name="T14" fmla="*/ 1181 w 2363"/>
              <a:gd name="T15" fmla="*/ 0 h 2363"/>
              <a:gd name="T16" fmla="*/ 2362 w 2363"/>
              <a:gd name="T17" fmla="*/ 1181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3" h="2363">
                <a:moveTo>
                  <a:pt x="2362" y="1181"/>
                </a:moveTo>
                <a:lnTo>
                  <a:pt x="2362" y="1181"/>
                </a:lnTo>
                <a:cubicBezTo>
                  <a:pt x="2362" y="1834"/>
                  <a:pt x="1833" y="2362"/>
                  <a:pt x="1181" y="2362"/>
                </a:cubicBezTo>
                <a:lnTo>
                  <a:pt x="1181" y="2362"/>
                </a:lnTo>
                <a:cubicBezTo>
                  <a:pt x="529" y="2362"/>
                  <a:pt x="0" y="1834"/>
                  <a:pt x="0" y="1181"/>
                </a:cubicBezTo>
                <a:lnTo>
                  <a:pt x="0" y="1181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3" y="0"/>
                  <a:pt x="2362" y="529"/>
                  <a:pt x="2362" y="11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23">
            <a:extLst>
              <a:ext uri="{FF2B5EF4-FFF2-40B4-BE49-F238E27FC236}">
                <a16:creationId xmlns:a16="http://schemas.microsoft.com/office/drawing/2014/main" id="{F4F1D778-AF9D-A442-9EBE-04684196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854" y="3803868"/>
            <a:ext cx="2268630" cy="2268630"/>
          </a:xfrm>
          <a:custGeom>
            <a:avLst/>
            <a:gdLst>
              <a:gd name="T0" fmla="*/ 1822 w 1823"/>
              <a:gd name="T1" fmla="*/ 910 h 1822"/>
              <a:gd name="T2" fmla="*/ 1822 w 1823"/>
              <a:gd name="T3" fmla="*/ 910 h 1822"/>
              <a:gd name="T4" fmla="*/ 911 w 1823"/>
              <a:gd name="T5" fmla="*/ 1821 h 1822"/>
              <a:gd name="T6" fmla="*/ 911 w 1823"/>
              <a:gd name="T7" fmla="*/ 1821 h 1822"/>
              <a:gd name="T8" fmla="*/ 0 w 1823"/>
              <a:gd name="T9" fmla="*/ 910 h 1822"/>
              <a:gd name="T10" fmla="*/ 0 w 1823"/>
              <a:gd name="T11" fmla="*/ 910 h 1822"/>
              <a:gd name="T12" fmla="*/ 911 w 1823"/>
              <a:gd name="T13" fmla="*/ 0 h 1822"/>
              <a:gd name="T14" fmla="*/ 911 w 1823"/>
              <a:gd name="T15" fmla="*/ 0 h 1822"/>
              <a:gd name="T16" fmla="*/ 1822 w 1823"/>
              <a:gd name="T17" fmla="*/ 910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3" h="1822">
                <a:moveTo>
                  <a:pt x="1822" y="910"/>
                </a:moveTo>
                <a:lnTo>
                  <a:pt x="1822" y="910"/>
                </a:lnTo>
                <a:cubicBezTo>
                  <a:pt x="1822" y="1414"/>
                  <a:pt x="1414" y="1821"/>
                  <a:pt x="911" y="1821"/>
                </a:cubicBezTo>
                <a:lnTo>
                  <a:pt x="911" y="1821"/>
                </a:lnTo>
                <a:cubicBezTo>
                  <a:pt x="408" y="1821"/>
                  <a:pt x="0" y="1414"/>
                  <a:pt x="0" y="910"/>
                </a:cubicBezTo>
                <a:lnTo>
                  <a:pt x="0" y="910"/>
                </a:lnTo>
                <a:cubicBezTo>
                  <a:pt x="0" y="407"/>
                  <a:pt x="408" y="0"/>
                  <a:pt x="911" y="0"/>
                </a:cubicBezTo>
                <a:lnTo>
                  <a:pt x="911" y="0"/>
                </a:lnTo>
                <a:cubicBezTo>
                  <a:pt x="1414" y="0"/>
                  <a:pt x="1822" y="407"/>
                  <a:pt x="1822" y="910"/>
                </a:cubicBezTo>
              </a:path>
            </a:pathLst>
          </a:custGeom>
          <a:noFill/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3574C96-1BFE-044F-BFB9-47668270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146" y="4364160"/>
            <a:ext cx="1141311" cy="1141311"/>
          </a:xfrm>
          <a:custGeom>
            <a:avLst/>
            <a:gdLst>
              <a:gd name="connsiteX0" fmla="*/ 782009 w 1141311"/>
              <a:gd name="connsiteY0" fmla="*/ 887686 h 1141311"/>
              <a:gd name="connsiteX1" fmla="*/ 662656 w 1141311"/>
              <a:gd name="connsiteY1" fmla="*/ 1104013 h 1141311"/>
              <a:gd name="connsiteX2" fmla="*/ 941146 w 1141311"/>
              <a:gd name="connsiteY2" fmla="*/ 963525 h 1141311"/>
              <a:gd name="connsiteX3" fmla="*/ 782009 w 1141311"/>
              <a:gd name="connsiteY3" fmla="*/ 887686 h 1141311"/>
              <a:gd name="connsiteX4" fmla="*/ 359302 w 1141311"/>
              <a:gd name="connsiteY4" fmla="*/ 887686 h 1141311"/>
              <a:gd name="connsiteX5" fmla="*/ 200165 w 1141311"/>
              <a:gd name="connsiteY5" fmla="*/ 963525 h 1141311"/>
              <a:gd name="connsiteX6" fmla="*/ 478654 w 1141311"/>
              <a:gd name="connsiteY6" fmla="*/ 1104013 h 1141311"/>
              <a:gd name="connsiteX7" fmla="*/ 359302 w 1141311"/>
              <a:gd name="connsiteY7" fmla="*/ 887686 h 1141311"/>
              <a:gd name="connsiteX8" fmla="*/ 570655 w 1141311"/>
              <a:gd name="connsiteY8" fmla="*/ 855362 h 1141311"/>
              <a:gd name="connsiteX9" fmla="*/ 389140 w 1141311"/>
              <a:gd name="connsiteY9" fmla="*/ 878984 h 1141311"/>
              <a:gd name="connsiteX10" fmla="*/ 570655 w 1141311"/>
              <a:gd name="connsiteY10" fmla="*/ 1111473 h 1141311"/>
              <a:gd name="connsiteX11" fmla="*/ 753414 w 1141311"/>
              <a:gd name="connsiteY11" fmla="*/ 878984 h 1141311"/>
              <a:gd name="connsiteX12" fmla="*/ 570655 w 1141311"/>
              <a:gd name="connsiteY12" fmla="*/ 855362 h 1141311"/>
              <a:gd name="connsiteX13" fmla="*/ 823037 w 1141311"/>
              <a:gd name="connsiteY13" fmla="*/ 570656 h 1141311"/>
              <a:gd name="connsiteX14" fmla="*/ 790712 w 1141311"/>
              <a:gd name="connsiteY14" fmla="*/ 859091 h 1141311"/>
              <a:gd name="connsiteX15" fmla="*/ 963525 w 1141311"/>
              <a:gd name="connsiteY15" fmla="*/ 942390 h 1141311"/>
              <a:gd name="connsiteX16" fmla="*/ 1110229 w 1141311"/>
              <a:gd name="connsiteY16" fmla="*/ 601737 h 1141311"/>
              <a:gd name="connsiteX17" fmla="*/ 823037 w 1141311"/>
              <a:gd name="connsiteY17" fmla="*/ 570656 h 1141311"/>
              <a:gd name="connsiteX18" fmla="*/ 318274 w 1141311"/>
              <a:gd name="connsiteY18" fmla="*/ 570656 h 1141311"/>
              <a:gd name="connsiteX19" fmla="*/ 31081 w 1141311"/>
              <a:gd name="connsiteY19" fmla="*/ 601737 h 1141311"/>
              <a:gd name="connsiteX20" fmla="*/ 177786 w 1141311"/>
              <a:gd name="connsiteY20" fmla="*/ 942390 h 1141311"/>
              <a:gd name="connsiteX21" fmla="*/ 351842 w 1141311"/>
              <a:gd name="connsiteY21" fmla="*/ 859091 h 1141311"/>
              <a:gd name="connsiteX22" fmla="*/ 318274 w 1141311"/>
              <a:gd name="connsiteY22" fmla="*/ 570656 h 1141311"/>
              <a:gd name="connsiteX23" fmla="*/ 570655 w 1141311"/>
              <a:gd name="connsiteY23" fmla="*/ 566926 h 1141311"/>
              <a:gd name="connsiteX24" fmla="*/ 348112 w 1141311"/>
              <a:gd name="connsiteY24" fmla="*/ 570656 h 1141311"/>
              <a:gd name="connsiteX25" fmla="*/ 380437 w 1141311"/>
              <a:gd name="connsiteY25" fmla="*/ 850389 h 1141311"/>
              <a:gd name="connsiteX26" fmla="*/ 570655 w 1141311"/>
              <a:gd name="connsiteY26" fmla="*/ 825523 h 1141311"/>
              <a:gd name="connsiteX27" fmla="*/ 760874 w 1141311"/>
              <a:gd name="connsiteY27" fmla="*/ 850389 h 1141311"/>
              <a:gd name="connsiteX28" fmla="*/ 794442 w 1141311"/>
              <a:gd name="connsiteY28" fmla="*/ 570656 h 1141311"/>
              <a:gd name="connsiteX29" fmla="*/ 570655 w 1141311"/>
              <a:gd name="connsiteY29" fmla="*/ 566926 h 1141311"/>
              <a:gd name="connsiteX30" fmla="*/ 380437 w 1141311"/>
              <a:gd name="connsiteY30" fmla="*/ 290923 h 1141311"/>
              <a:gd name="connsiteX31" fmla="*/ 348112 w 1141311"/>
              <a:gd name="connsiteY31" fmla="*/ 539574 h 1141311"/>
              <a:gd name="connsiteX32" fmla="*/ 570655 w 1141311"/>
              <a:gd name="connsiteY32" fmla="*/ 537088 h 1141311"/>
              <a:gd name="connsiteX33" fmla="*/ 793199 w 1141311"/>
              <a:gd name="connsiteY33" fmla="*/ 539574 h 1141311"/>
              <a:gd name="connsiteX34" fmla="*/ 760874 w 1141311"/>
              <a:gd name="connsiteY34" fmla="*/ 290923 h 1141311"/>
              <a:gd name="connsiteX35" fmla="*/ 570655 w 1141311"/>
              <a:gd name="connsiteY35" fmla="*/ 315788 h 1141311"/>
              <a:gd name="connsiteX36" fmla="*/ 380437 w 1141311"/>
              <a:gd name="connsiteY36" fmla="*/ 290923 h 1141311"/>
              <a:gd name="connsiteX37" fmla="*/ 823037 w 1141311"/>
              <a:gd name="connsiteY37" fmla="*/ 271030 h 1141311"/>
              <a:gd name="connsiteX38" fmla="*/ 790712 w 1141311"/>
              <a:gd name="connsiteY38" fmla="*/ 283463 h 1141311"/>
              <a:gd name="connsiteX39" fmla="*/ 823037 w 1141311"/>
              <a:gd name="connsiteY39" fmla="*/ 540817 h 1141311"/>
              <a:gd name="connsiteX40" fmla="*/ 953579 w 1141311"/>
              <a:gd name="connsiteY40" fmla="*/ 548277 h 1141311"/>
              <a:gd name="connsiteX41" fmla="*/ 1111473 w 1141311"/>
              <a:gd name="connsiteY41" fmla="*/ 570656 h 1141311"/>
              <a:gd name="connsiteX42" fmla="*/ 1069202 w 1141311"/>
              <a:gd name="connsiteY42" fmla="*/ 360545 h 1141311"/>
              <a:gd name="connsiteX43" fmla="*/ 992120 w 1141311"/>
              <a:gd name="connsiteY43" fmla="*/ 494817 h 1141311"/>
              <a:gd name="connsiteX44" fmla="*/ 967255 w 1141311"/>
              <a:gd name="connsiteY44" fmla="*/ 508493 h 1141311"/>
              <a:gd name="connsiteX45" fmla="*/ 954822 w 1141311"/>
              <a:gd name="connsiteY45" fmla="*/ 504763 h 1141311"/>
              <a:gd name="connsiteX46" fmla="*/ 953579 w 1141311"/>
              <a:gd name="connsiteY46" fmla="*/ 504763 h 1141311"/>
              <a:gd name="connsiteX47" fmla="*/ 951092 w 1141311"/>
              <a:gd name="connsiteY47" fmla="*/ 502276 h 1141311"/>
              <a:gd name="connsiteX48" fmla="*/ 948606 w 1141311"/>
              <a:gd name="connsiteY48" fmla="*/ 501033 h 1141311"/>
              <a:gd name="connsiteX49" fmla="*/ 947363 w 1141311"/>
              <a:gd name="connsiteY49" fmla="*/ 499790 h 1141311"/>
              <a:gd name="connsiteX50" fmla="*/ 943633 w 1141311"/>
              <a:gd name="connsiteY50" fmla="*/ 494817 h 1141311"/>
              <a:gd name="connsiteX51" fmla="*/ 830496 w 1141311"/>
              <a:gd name="connsiteY51" fmla="*/ 285950 h 1141311"/>
              <a:gd name="connsiteX52" fmla="*/ 825523 w 1141311"/>
              <a:gd name="connsiteY52" fmla="*/ 273517 h 1141311"/>
              <a:gd name="connsiteX53" fmla="*/ 823037 w 1141311"/>
              <a:gd name="connsiteY53" fmla="*/ 271030 h 1141311"/>
              <a:gd name="connsiteX54" fmla="*/ 177786 w 1141311"/>
              <a:gd name="connsiteY54" fmla="*/ 200165 h 1141311"/>
              <a:gd name="connsiteX55" fmla="*/ 29838 w 1141311"/>
              <a:gd name="connsiteY55" fmla="*/ 570656 h 1141311"/>
              <a:gd name="connsiteX56" fmla="*/ 187732 w 1141311"/>
              <a:gd name="connsiteY56" fmla="*/ 548277 h 1141311"/>
              <a:gd name="connsiteX57" fmla="*/ 318274 w 1141311"/>
              <a:gd name="connsiteY57" fmla="*/ 540817 h 1141311"/>
              <a:gd name="connsiteX58" fmla="*/ 351842 w 1141311"/>
              <a:gd name="connsiteY58" fmla="*/ 283463 h 1141311"/>
              <a:gd name="connsiteX59" fmla="*/ 177786 w 1141311"/>
              <a:gd name="connsiteY59" fmla="*/ 200165 h 1141311"/>
              <a:gd name="connsiteX60" fmla="*/ 968897 w 1141311"/>
              <a:gd name="connsiteY60" fmla="*/ 128978 h 1141311"/>
              <a:gd name="connsiteX61" fmla="*/ 919978 w 1141311"/>
              <a:gd name="connsiteY61" fmla="*/ 177898 h 1141311"/>
              <a:gd name="connsiteX62" fmla="*/ 968897 w 1141311"/>
              <a:gd name="connsiteY62" fmla="*/ 226817 h 1141311"/>
              <a:gd name="connsiteX63" fmla="*/ 1017817 w 1141311"/>
              <a:gd name="connsiteY63" fmla="*/ 177898 h 1141311"/>
              <a:gd name="connsiteX64" fmla="*/ 968897 w 1141311"/>
              <a:gd name="connsiteY64" fmla="*/ 128978 h 1141311"/>
              <a:gd name="connsiteX65" fmla="*/ 968897 w 1141311"/>
              <a:gd name="connsiteY65" fmla="*/ 98874 h 1141311"/>
              <a:gd name="connsiteX66" fmla="*/ 1047921 w 1141311"/>
              <a:gd name="connsiteY66" fmla="*/ 177898 h 1141311"/>
              <a:gd name="connsiteX67" fmla="*/ 968897 w 1141311"/>
              <a:gd name="connsiteY67" fmla="*/ 256921 h 1141311"/>
              <a:gd name="connsiteX68" fmla="*/ 889874 w 1141311"/>
              <a:gd name="connsiteY68" fmla="*/ 177898 h 1141311"/>
              <a:gd name="connsiteX69" fmla="*/ 968897 w 1141311"/>
              <a:gd name="connsiteY69" fmla="*/ 98874 h 1141311"/>
              <a:gd name="connsiteX70" fmla="*/ 662656 w 1141311"/>
              <a:gd name="connsiteY70" fmla="*/ 38541 h 1141311"/>
              <a:gd name="connsiteX71" fmla="*/ 782009 w 1141311"/>
              <a:gd name="connsiteY71" fmla="*/ 253625 h 1141311"/>
              <a:gd name="connsiteX72" fmla="*/ 813091 w 1141311"/>
              <a:gd name="connsiteY72" fmla="*/ 243679 h 1141311"/>
              <a:gd name="connsiteX73" fmla="*/ 811847 w 1141311"/>
              <a:gd name="connsiteY73" fmla="*/ 239949 h 1141311"/>
              <a:gd name="connsiteX74" fmla="*/ 804388 w 1141311"/>
              <a:gd name="connsiteY74" fmla="*/ 217570 h 1141311"/>
              <a:gd name="connsiteX75" fmla="*/ 796928 w 1141311"/>
              <a:gd name="connsiteY75" fmla="*/ 172813 h 1141311"/>
              <a:gd name="connsiteX76" fmla="*/ 798172 w 1141311"/>
              <a:gd name="connsiteY76" fmla="*/ 157894 h 1141311"/>
              <a:gd name="connsiteX77" fmla="*/ 798172 w 1141311"/>
              <a:gd name="connsiteY77" fmla="*/ 154164 h 1141311"/>
              <a:gd name="connsiteX78" fmla="*/ 800658 w 1141311"/>
              <a:gd name="connsiteY78" fmla="*/ 139245 h 1141311"/>
              <a:gd name="connsiteX79" fmla="*/ 800658 w 1141311"/>
              <a:gd name="connsiteY79" fmla="*/ 136759 h 1141311"/>
              <a:gd name="connsiteX80" fmla="*/ 804388 w 1141311"/>
              <a:gd name="connsiteY80" fmla="*/ 124326 h 1141311"/>
              <a:gd name="connsiteX81" fmla="*/ 804388 w 1141311"/>
              <a:gd name="connsiteY81" fmla="*/ 121840 h 1141311"/>
              <a:gd name="connsiteX82" fmla="*/ 810604 w 1141311"/>
              <a:gd name="connsiteY82" fmla="*/ 108164 h 1141311"/>
              <a:gd name="connsiteX83" fmla="*/ 811847 w 1141311"/>
              <a:gd name="connsiteY83" fmla="*/ 104434 h 1141311"/>
              <a:gd name="connsiteX84" fmla="*/ 816820 w 1141311"/>
              <a:gd name="connsiteY84" fmla="*/ 93245 h 1141311"/>
              <a:gd name="connsiteX85" fmla="*/ 818064 w 1141311"/>
              <a:gd name="connsiteY85" fmla="*/ 90758 h 1141311"/>
              <a:gd name="connsiteX86" fmla="*/ 662656 w 1141311"/>
              <a:gd name="connsiteY86" fmla="*/ 38541 h 1141311"/>
              <a:gd name="connsiteX87" fmla="*/ 478654 w 1141311"/>
              <a:gd name="connsiteY87" fmla="*/ 38541 h 1141311"/>
              <a:gd name="connsiteX88" fmla="*/ 200165 w 1141311"/>
              <a:gd name="connsiteY88" fmla="*/ 179029 h 1141311"/>
              <a:gd name="connsiteX89" fmla="*/ 359302 w 1141311"/>
              <a:gd name="connsiteY89" fmla="*/ 253625 h 1141311"/>
              <a:gd name="connsiteX90" fmla="*/ 478654 w 1141311"/>
              <a:gd name="connsiteY90" fmla="*/ 38541 h 1141311"/>
              <a:gd name="connsiteX91" fmla="*/ 967255 w 1141311"/>
              <a:gd name="connsiteY91" fmla="*/ 32325 h 1141311"/>
              <a:gd name="connsiteX92" fmla="*/ 851632 w 1141311"/>
              <a:gd name="connsiteY92" fmla="*/ 93245 h 1141311"/>
              <a:gd name="connsiteX93" fmla="*/ 849145 w 1141311"/>
              <a:gd name="connsiteY93" fmla="*/ 96974 h 1141311"/>
              <a:gd name="connsiteX94" fmla="*/ 845415 w 1141311"/>
              <a:gd name="connsiteY94" fmla="*/ 104434 h 1141311"/>
              <a:gd name="connsiteX95" fmla="*/ 842929 w 1141311"/>
              <a:gd name="connsiteY95" fmla="*/ 108164 h 1141311"/>
              <a:gd name="connsiteX96" fmla="*/ 839199 w 1141311"/>
              <a:gd name="connsiteY96" fmla="*/ 116866 h 1141311"/>
              <a:gd name="connsiteX97" fmla="*/ 836713 w 1141311"/>
              <a:gd name="connsiteY97" fmla="*/ 119353 h 1141311"/>
              <a:gd name="connsiteX98" fmla="*/ 829253 w 1141311"/>
              <a:gd name="connsiteY98" fmla="*/ 142975 h 1141311"/>
              <a:gd name="connsiteX99" fmla="*/ 829253 w 1141311"/>
              <a:gd name="connsiteY99" fmla="*/ 146705 h 1141311"/>
              <a:gd name="connsiteX100" fmla="*/ 828010 w 1141311"/>
              <a:gd name="connsiteY100" fmla="*/ 156651 h 1141311"/>
              <a:gd name="connsiteX101" fmla="*/ 828010 w 1141311"/>
              <a:gd name="connsiteY101" fmla="*/ 159137 h 1141311"/>
              <a:gd name="connsiteX102" fmla="*/ 826767 w 1141311"/>
              <a:gd name="connsiteY102" fmla="*/ 172813 h 1141311"/>
              <a:gd name="connsiteX103" fmla="*/ 967255 w 1141311"/>
              <a:gd name="connsiteY103" fmla="*/ 477411 h 1141311"/>
              <a:gd name="connsiteX104" fmla="*/ 1053039 w 1141311"/>
              <a:gd name="connsiteY104" fmla="*/ 324491 h 1141311"/>
              <a:gd name="connsiteX105" fmla="*/ 1107743 w 1141311"/>
              <a:gd name="connsiteY105" fmla="*/ 172813 h 1141311"/>
              <a:gd name="connsiteX106" fmla="*/ 967255 w 1141311"/>
              <a:gd name="connsiteY106" fmla="*/ 32325 h 1141311"/>
              <a:gd name="connsiteX107" fmla="*/ 570655 w 1141311"/>
              <a:gd name="connsiteY107" fmla="*/ 29838 h 1141311"/>
              <a:gd name="connsiteX108" fmla="*/ 389140 w 1141311"/>
              <a:gd name="connsiteY108" fmla="*/ 263571 h 1141311"/>
              <a:gd name="connsiteX109" fmla="*/ 570655 w 1141311"/>
              <a:gd name="connsiteY109" fmla="*/ 285950 h 1141311"/>
              <a:gd name="connsiteX110" fmla="*/ 753414 w 1141311"/>
              <a:gd name="connsiteY110" fmla="*/ 262328 h 1141311"/>
              <a:gd name="connsiteX111" fmla="*/ 570655 w 1141311"/>
              <a:gd name="connsiteY111" fmla="*/ 29838 h 1141311"/>
              <a:gd name="connsiteX112" fmla="*/ 570655 w 1141311"/>
              <a:gd name="connsiteY112" fmla="*/ 0 h 1141311"/>
              <a:gd name="connsiteX113" fmla="*/ 835469 w 1141311"/>
              <a:gd name="connsiteY113" fmla="*/ 64650 h 1141311"/>
              <a:gd name="connsiteX114" fmla="*/ 967255 w 1141311"/>
              <a:gd name="connsiteY114" fmla="*/ 2487 h 1141311"/>
              <a:gd name="connsiteX115" fmla="*/ 1137581 w 1141311"/>
              <a:gd name="connsiteY115" fmla="*/ 172813 h 1141311"/>
              <a:gd name="connsiteX116" fmla="*/ 1086607 w 1141311"/>
              <a:gd name="connsiteY116" fmla="*/ 325734 h 1141311"/>
              <a:gd name="connsiteX117" fmla="*/ 1141311 w 1141311"/>
              <a:gd name="connsiteY117" fmla="*/ 570656 h 1141311"/>
              <a:gd name="connsiteX118" fmla="*/ 1141311 w 1141311"/>
              <a:gd name="connsiteY118" fmla="*/ 593034 h 1141311"/>
              <a:gd name="connsiteX119" fmla="*/ 1141311 w 1141311"/>
              <a:gd name="connsiteY119" fmla="*/ 599251 h 1141311"/>
              <a:gd name="connsiteX120" fmla="*/ 570655 w 1141311"/>
              <a:gd name="connsiteY120" fmla="*/ 1141311 h 1141311"/>
              <a:gd name="connsiteX121" fmla="*/ 1243 w 1141311"/>
              <a:gd name="connsiteY121" fmla="*/ 599251 h 1141311"/>
              <a:gd name="connsiteX122" fmla="*/ 0 w 1141311"/>
              <a:gd name="connsiteY122" fmla="*/ 599251 h 1141311"/>
              <a:gd name="connsiteX123" fmla="*/ 1243 w 1141311"/>
              <a:gd name="connsiteY123" fmla="*/ 593034 h 1141311"/>
              <a:gd name="connsiteX124" fmla="*/ 0 w 1141311"/>
              <a:gd name="connsiteY124" fmla="*/ 570656 h 1141311"/>
              <a:gd name="connsiteX125" fmla="*/ 570655 w 1141311"/>
              <a:gd name="connsiteY125" fmla="*/ 0 h 114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141311" h="1141311">
                <a:moveTo>
                  <a:pt x="782009" y="887686"/>
                </a:moveTo>
                <a:cubicBezTo>
                  <a:pt x="753414" y="985904"/>
                  <a:pt x="712387" y="1061742"/>
                  <a:pt x="662656" y="1104013"/>
                </a:cubicBezTo>
                <a:cubicBezTo>
                  <a:pt x="769577" y="1085364"/>
                  <a:pt x="866551" y="1035634"/>
                  <a:pt x="941146" y="963525"/>
                </a:cubicBezTo>
                <a:cubicBezTo>
                  <a:pt x="892659" y="931200"/>
                  <a:pt x="839199" y="906335"/>
                  <a:pt x="782009" y="887686"/>
                </a:cubicBezTo>
                <a:close/>
                <a:moveTo>
                  <a:pt x="359302" y="887686"/>
                </a:moveTo>
                <a:cubicBezTo>
                  <a:pt x="303355" y="906335"/>
                  <a:pt x="248652" y="931200"/>
                  <a:pt x="200165" y="963525"/>
                </a:cubicBezTo>
                <a:cubicBezTo>
                  <a:pt x="276003" y="1035634"/>
                  <a:pt x="371734" y="1085364"/>
                  <a:pt x="478654" y="1104013"/>
                </a:cubicBezTo>
                <a:cubicBezTo>
                  <a:pt x="428924" y="1061742"/>
                  <a:pt x="387896" y="985904"/>
                  <a:pt x="359302" y="887686"/>
                </a:cubicBezTo>
                <a:close/>
                <a:moveTo>
                  <a:pt x="570655" y="855362"/>
                </a:moveTo>
                <a:cubicBezTo>
                  <a:pt x="508492" y="855362"/>
                  <a:pt x="446330" y="864064"/>
                  <a:pt x="389140" y="878984"/>
                </a:cubicBezTo>
                <a:cubicBezTo>
                  <a:pt x="430167" y="1019472"/>
                  <a:pt x="497303" y="1111473"/>
                  <a:pt x="570655" y="1111473"/>
                </a:cubicBezTo>
                <a:cubicBezTo>
                  <a:pt x="645251" y="1111473"/>
                  <a:pt x="712387" y="1019472"/>
                  <a:pt x="753414" y="878984"/>
                </a:cubicBezTo>
                <a:cubicBezTo>
                  <a:pt x="693738" y="864064"/>
                  <a:pt x="634061" y="855362"/>
                  <a:pt x="570655" y="855362"/>
                </a:cubicBezTo>
                <a:close/>
                <a:moveTo>
                  <a:pt x="823037" y="570656"/>
                </a:moveTo>
                <a:cubicBezTo>
                  <a:pt x="823037" y="676333"/>
                  <a:pt x="811847" y="774550"/>
                  <a:pt x="790712" y="859091"/>
                </a:cubicBezTo>
                <a:cubicBezTo>
                  <a:pt x="851632" y="878984"/>
                  <a:pt x="910065" y="906335"/>
                  <a:pt x="963525" y="942390"/>
                </a:cubicBezTo>
                <a:cubicBezTo>
                  <a:pt x="1048066" y="852875"/>
                  <a:pt x="1102770" y="733522"/>
                  <a:pt x="1110229" y="601737"/>
                </a:cubicBezTo>
                <a:cubicBezTo>
                  <a:pt x="1087851" y="590548"/>
                  <a:pt x="984660" y="578115"/>
                  <a:pt x="823037" y="570656"/>
                </a:cubicBezTo>
                <a:close/>
                <a:moveTo>
                  <a:pt x="318274" y="570656"/>
                </a:moveTo>
                <a:cubicBezTo>
                  <a:pt x="156651" y="578115"/>
                  <a:pt x="52217" y="590548"/>
                  <a:pt x="31081" y="601737"/>
                </a:cubicBezTo>
                <a:cubicBezTo>
                  <a:pt x="38541" y="733522"/>
                  <a:pt x="93244" y="852875"/>
                  <a:pt x="177786" y="942390"/>
                </a:cubicBezTo>
                <a:cubicBezTo>
                  <a:pt x="231246" y="906335"/>
                  <a:pt x="289679" y="878984"/>
                  <a:pt x="351842" y="859091"/>
                </a:cubicBezTo>
                <a:cubicBezTo>
                  <a:pt x="330707" y="774550"/>
                  <a:pt x="318274" y="676333"/>
                  <a:pt x="318274" y="570656"/>
                </a:cubicBezTo>
                <a:close/>
                <a:moveTo>
                  <a:pt x="570655" y="566926"/>
                </a:moveTo>
                <a:cubicBezTo>
                  <a:pt x="488600" y="566926"/>
                  <a:pt x="414005" y="568169"/>
                  <a:pt x="348112" y="570656"/>
                </a:cubicBezTo>
                <a:cubicBezTo>
                  <a:pt x="348112" y="672603"/>
                  <a:pt x="359302" y="768334"/>
                  <a:pt x="380437" y="850389"/>
                </a:cubicBezTo>
                <a:cubicBezTo>
                  <a:pt x="441357" y="834226"/>
                  <a:pt x="504763" y="825523"/>
                  <a:pt x="570655" y="825523"/>
                </a:cubicBezTo>
                <a:cubicBezTo>
                  <a:pt x="636548" y="825523"/>
                  <a:pt x="699954" y="834226"/>
                  <a:pt x="760874" y="850389"/>
                </a:cubicBezTo>
                <a:cubicBezTo>
                  <a:pt x="782009" y="768334"/>
                  <a:pt x="794442" y="672603"/>
                  <a:pt x="794442" y="570656"/>
                </a:cubicBezTo>
                <a:cubicBezTo>
                  <a:pt x="728549" y="568169"/>
                  <a:pt x="652710" y="566926"/>
                  <a:pt x="570655" y="566926"/>
                </a:cubicBezTo>
                <a:close/>
                <a:moveTo>
                  <a:pt x="380437" y="290923"/>
                </a:moveTo>
                <a:cubicBezTo>
                  <a:pt x="361788" y="364275"/>
                  <a:pt x="350599" y="450060"/>
                  <a:pt x="348112" y="539574"/>
                </a:cubicBezTo>
                <a:cubicBezTo>
                  <a:pt x="416491" y="537088"/>
                  <a:pt x="492330" y="537088"/>
                  <a:pt x="570655" y="537088"/>
                </a:cubicBezTo>
                <a:cubicBezTo>
                  <a:pt x="648981" y="537088"/>
                  <a:pt x="724819" y="537088"/>
                  <a:pt x="793199" y="539574"/>
                </a:cubicBezTo>
                <a:cubicBezTo>
                  <a:pt x="790712" y="450060"/>
                  <a:pt x="779523" y="364275"/>
                  <a:pt x="760874" y="290923"/>
                </a:cubicBezTo>
                <a:cubicBezTo>
                  <a:pt x="698711" y="308328"/>
                  <a:pt x="636548" y="315788"/>
                  <a:pt x="570655" y="315788"/>
                </a:cubicBezTo>
                <a:cubicBezTo>
                  <a:pt x="504763" y="315788"/>
                  <a:pt x="441357" y="308328"/>
                  <a:pt x="380437" y="290923"/>
                </a:cubicBezTo>
                <a:close/>
                <a:moveTo>
                  <a:pt x="823037" y="271030"/>
                </a:moveTo>
                <a:cubicBezTo>
                  <a:pt x="813091" y="276003"/>
                  <a:pt x="801901" y="278490"/>
                  <a:pt x="790712" y="283463"/>
                </a:cubicBezTo>
                <a:cubicBezTo>
                  <a:pt x="809361" y="359302"/>
                  <a:pt x="821793" y="446330"/>
                  <a:pt x="823037" y="540817"/>
                </a:cubicBezTo>
                <a:cubicBezTo>
                  <a:pt x="871524" y="543304"/>
                  <a:pt x="915038" y="544547"/>
                  <a:pt x="953579" y="548277"/>
                </a:cubicBezTo>
                <a:cubicBezTo>
                  <a:pt x="1039364" y="555736"/>
                  <a:pt x="1086607" y="563196"/>
                  <a:pt x="1111473" y="570656"/>
                </a:cubicBezTo>
                <a:cubicBezTo>
                  <a:pt x="1111473" y="498547"/>
                  <a:pt x="1096553" y="427681"/>
                  <a:pt x="1069202" y="360545"/>
                </a:cubicBezTo>
                <a:cubicBezTo>
                  <a:pt x="1036877" y="421465"/>
                  <a:pt x="1005796" y="473681"/>
                  <a:pt x="992120" y="494817"/>
                </a:cubicBezTo>
                <a:cubicBezTo>
                  <a:pt x="985903" y="503520"/>
                  <a:pt x="977201" y="508493"/>
                  <a:pt x="967255" y="508493"/>
                </a:cubicBezTo>
                <a:cubicBezTo>
                  <a:pt x="963525" y="508493"/>
                  <a:pt x="958552" y="507249"/>
                  <a:pt x="954822" y="504763"/>
                </a:cubicBezTo>
                <a:cubicBezTo>
                  <a:pt x="954822" y="504763"/>
                  <a:pt x="954822" y="504763"/>
                  <a:pt x="953579" y="504763"/>
                </a:cubicBezTo>
                <a:cubicBezTo>
                  <a:pt x="953579" y="504763"/>
                  <a:pt x="952336" y="503520"/>
                  <a:pt x="951092" y="502276"/>
                </a:cubicBezTo>
                <a:cubicBezTo>
                  <a:pt x="949849" y="502276"/>
                  <a:pt x="949849" y="502276"/>
                  <a:pt x="948606" y="501033"/>
                </a:cubicBezTo>
                <a:cubicBezTo>
                  <a:pt x="948606" y="501033"/>
                  <a:pt x="948606" y="499790"/>
                  <a:pt x="947363" y="499790"/>
                </a:cubicBezTo>
                <a:cubicBezTo>
                  <a:pt x="946119" y="498547"/>
                  <a:pt x="944876" y="497303"/>
                  <a:pt x="943633" y="494817"/>
                </a:cubicBezTo>
                <a:cubicBezTo>
                  <a:pt x="924984" y="466222"/>
                  <a:pt x="866551" y="370491"/>
                  <a:pt x="830496" y="285950"/>
                </a:cubicBezTo>
                <a:cubicBezTo>
                  <a:pt x="828010" y="282220"/>
                  <a:pt x="826767" y="277247"/>
                  <a:pt x="825523" y="273517"/>
                </a:cubicBezTo>
                <a:cubicBezTo>
                  <a:pt x="824280" y="272274"/>
                  <a:pt x="824280" y="272274"/>
                  <a:pt x="823037" y="271030"/>
                </a:cubicBezTo>
                <a:close/>
                <a:moveTo>
                  <a:pt x="177786" y="200165"/>
                </a:moveTo>
                <a:cubicBezTo>
                  <a:pt x="85785" y="297139"/>
                  <a:pt x="29838" y="427681"/>
                  <a:pt x="29838" y="570656"/>
                </a:cubicBezTo>
                <a:cubicBezTo>
                  <a:pt x="55947" y="563196"/>
                  <a:pt x="101947" y="555736"/>
                  <a:pt x="187732" y="548277"/>
                </a:cubicBezTo>
                <a:cubicBezTo>
                  <a:pt x="226273" y="544547"/>
                  <a:pt x="269787" y="543304"/>
                  <a:pt x="318274" y="540817"/>
                </a:cubicBezTo>
                <a:cubicBezTo>
                  <a:pt x="320761" y="446330"/>
                  <a:pt x="331950" y="359302"/>
                  <a:pt x="351842" y="283463"/>
                </a:cubicBezTo>
                <a:cubicBezTo>
                  <a:pt x="289679" y="263571"/>
                  <a:pt x="231246" y="236219"/>
                  <a:pt x="177786" y="200165"/>
                </a:cubicBezTo>
                <a:close/>
                <a:moveTo>
                  <a:pt x="968897" y="128978"/>
                </a:moveTo>
                <a:cubicBezTo>
                  <a:pt x="942556" y="128978"/>
                  <a:pt x="919978" y="151556"/>
                  <a:pt x="919978" y="177898"/>
                </a:cubicBezTo>
                <a:cubicBezTo>
                  <a:pt x="919978" y="205493"/>
                  <a:pt x="942556" y="226817"/>
                  <a:pt x="968897" y="226817"/>
                </a:cubicBezTo>
                <a:cubicBezTo>
                  <a:pt x="995238" y="226817"/>
                  <a:pt x="1017817" y="205493"/>
                  <a:pt x="1017817" y="177898"/>
                </a:cubicBezTo>
                <a:cubicBezTo>
                  <a:pt x="1017817" y="151556"/>
                  <a:pt x="995238" y="128978"/>
                  <a:pt x="968897" y="128978"/>
                </a:cubicBezTo>
                <a:close/>
                <a:moveTo>
                  <a:pt x="968897" y="98874"/>
                </a:moveTo>
                <a:cubicBezTo>
                  <a:pt x="1012799" y="98874"/>
                  <a:pt x="1047921" y="135250"/>
                  <a:pt x="1047921" y="177898"/>
                </a:cubicBezTo>
                <a:cubicBezTo>
                  <a:pt x="1047921" y="221799"/>
                  <a:pt x="1012799" y="256921"/>
                  <a:pt x="968897" y="256921"/>
                </a:cubicBezTo>
                <a:cubicBezTo>
                  <a:pt x="924995" y="256921"/>
                  <a:pt x="889874" y="221799"/>
                  <a:pt x="889874" y="177898"/>
                </a:cubicBezTo>
                <a:cubicBezTo>
                  <a:pt x="889874" y="135250"/>
                  <a:pt x="924995" y="98874"/>
                  <a:pt x="968897" y="98874"/>
                </a:cubicBezTo>
                <a:close/>
                <a:moveTo>
                  <a:pt x="662656" y="38541"/>
                </a:moveTo>
                <a:cubicBezTo>
                  <a:pt x="712387" y="80812"/>
                  <a:pt x="753414" y="156651"/>
                  <a:pt x="782009" y="253625"/>
                </a:cubicBezTo>
                <a:cubicBezTo>
                  <a:pt x="793199" y="251138"/>
                  <a:pt x="803145" y="247409"/>
                  <a:pt x="813091" y="243679"/>
                </a:cubicBezTo>
                <a:cubicBezTo>
                  <a:pt x="813091" y="241192"/>
                  <a:pt x="813091" y="239949"/>
                  <a:pt x="811847" y="239949"/>
                </a:cubicBezTo>
                <a:cubicBezTo>
                  <a:pt x="809361" y="232489"/>
                  <a:pt x="806874" y="223787"/>
                  <a:pt x="804388" y="217570"/>
                </a:cubicBezTo>
                <a:cubicBezTo>
                  <a:pt x="800658" y="200165"/>
                  <a:pt x="796928" y="185246"/>
                  <a:pt x="796928" y="172813"/>
                </a:cubicBezTo>
                <a:cubicBezTo>
                  <a:pt x="796928" y="167840"/>
                  <a:pt x="796928" y="162867"/>
                  <a:pt x="798172" y="157894"/>
                </a:cubicBezTo>
                <a:cubicBezTo>
                  <a:pt x="798172" y="156651"/>
                  <a:pt x="798172" y="155407"/>
                  <a:pt x="798172" y="154164"/>
                </a:cubicBezTo>
                <a:cubicBezTo>
                  <a:pt x="798172" y="149191"/>
                  <a:pt x="799415" y="144218"/>
                  <a:pt x="800658" y="139245"/>
                </a:cubicBezTo>
                <a:cubicBezTo>
                  <a:pt x="800658" y="138002"/>
                  <a:pt x="800658" y="138002"/>
                  <a:pt x="800658" y="136759"/>
                </a:cubicBezTo>
                <a:cubicBezTo>
                  <a:pt x="801901" y="133029"/>
                  <a:pt x="803145" y="128056"/>
                  <a:pt x="804388" y="124326"/>
                </a:cubicBezTo>
                <a:cubicBezTo>
                  <a:pt x="804388" y="123083"/>
                  <a:pt x="804388" y="121840"/>
                  <a:pt x="804388" y="121840"/>
                </a:cubicBezTo>
                <a:cubicBezTo>
                  <a:pt x="806874" y="116866"/>
                  <a:pt x="808118" y="113137"/>
                  <a:pt x="810604" y="108164"/>
                </a:cubicBezTo>
                <a:cubicBezTo>
                  <a:pt x="810604" y="106920"/>
                  <a:pt x="810604" y="105677"/>
                  <a:pt x="811847" y="104434"/>
                </a:cubicBezTo>
                <a:cubicBezTo>
                  <a:pt x="813091" y="100704"/>
                  <a:pt x="814334" y="96974"/>
                  <a:pt x="816820" y="93245"/>
                </a:cubicBezTo>
                <a:cubicBezTo>
                  <a:pt x="818064" y="93245"/>
                  <a:pt x="818064" y="92001"/>
                  <a:pt x="818064" y="90758"/>
                </a:cubicBezTo>
                <a:cubicBezTo>
                  <a:pt x="769577" y="64650"/>
                  <a:pt x="717360" y="48487"/>
                  <a:pt x="662656" y="38541"/>
                </a:cubicBezTo>
                <a:close/>
                <a:moveTo>
                  <a:pt x="478654" y="38541"/>
                </a:moveTo>
                <a:cubicBezTo>
                  <a:pt x="371734" y="57190"/>
                  <a:pt x="276003" y="106920"/>
                  <a:pt x="200165" y="179029"/>
                </a:cubicBezTo>
                <a:cubicBezTo>
                  <a:pt x="248652" y="211354"/>
                  <a:pt x="303355" y="236219"/>
                  <a:pt x="359302" y="253625"/>
                </a:cubicBezTo>
                <a:cubicBezTo>
                  <a:pt x="387896" y="156651"/>
                  <a:pt x="428924" y="80812"/>
                  <a:pt x="478654" y="38541"/>
                </a:cubicBezTo>
                <a:close/>
                <a:moveTo>
                  <a:pt x="967255" y="32325"/>
                </a:moveTo>
                <a:cubicBezTo>
                  <a:pt x="920011" y="32325"/>
                  <a:pt x="876497" y="55947"/>
                  <a:pt x="851632" y="93245"/>
                </a:cubicBezTo>
                <a:cubicBezTo>
                  <a:pt x="850388" y="94488"/>
                  <a:pt x="850388" y="95731"/>
                  <a:pt x="849145" y="96974"/>
                </a:cubicBezTo>
                <a:cubicBezTo>
                  <a:pt x="847902" y="99461"/>
                  <a:pt x="846659" y="101947"/>
                  <a:pt x="845415" y="104434"/>
                </a:cubicBezTo>
                <a:cubicBezTo>
                  <a:pt x="844172" y="105677"/>
                  <a:pt x="842929" y="106920"/>
                  <a:pt x="842929" y="108164"/>
                </a:cubicBezTo>
                <a:cubicBezTo>
                  <a:pt x="841686" y="110650"/>
                  <a:pt x="840442" y="113137"/>
                  <a:pt x="839199" y="116866"/>
                </a:cubicBezTo>
                <a:cubicBezTo>
                  <a:pt x="837956" y="116866"/>
                  <a:pt x="837956" y="119353"/>
                  <a:pt x="836713" y="119353"/>
                </a:cubicBezTo>
                <a:cubicBezTo>
                  <a:pt x="834226" y="126813"/>
                  <a:pt x="831739" y="135515"/>
                  <a:pt x="829253" y="142975"/>
                </a:cubicBezTo>
                <a:cubicBezTo>
                  <a:pt x="829253" y="144218"/>
                  <a:pt x="829253" y="146705"/>
                  <a:pt x="829253" y="146705"/>
                </a:cubicBezTo>
                <a:cubicBezTo>
                  <a:pt x="829253" y="149191"/>
                  <a:pt x="828010" y="152921"/>
                  <a:pt x="828010" y="156651"/>
                </a:cubicBezTo>
                <a:cubicBezTo>
                  <a:pt x="828010" y="157894"/>
                  <a:pt x="828010" y="159137"/>
                  <a:pt x="828010" y="159137"/>
                </a:cubicBezTo>
                <a:cubicBezTo>
                  <a:pt x="826767" y="164110"/>
                  <a:pt x="826767" y="169083"/>
                  <a:pt x="826767" y="172813"/>
                </a:cubicBezTo>
                <a:cubicBezTo>
                  <a:pt x="826767" y="233733"/>
                  <a:pt x="920011" y="402816"/>
                  <a:pt x="967255" y="477411"/>
                </a:cubicBezTo>
                <a:cubicBezTo>
                  <a:pt x="985903" y="448816"/>
                  <a:pt x="1021958" y="386653"/>
                  <a:pt x="1053039" y="324491"/>
                </a:cubicBezTo>
                <a:cubicBezTo>
                  <a:pt x="1084121" y="263571"/>
                  <a:pt x="1107743" y="203895"/>
                  <a:pt x="1107743" y="172813"/>
                </a:cubicBezTo>
                <a:cubicBezTo>
                  <a:pt x="1107743" y="94488"/>
                  <a:pt x="1044337" y="32325"/>
                  <a:pt x="967255" y="32325"/>
                </a:cubicBezTo>
                <a:close/>
                <a:moveTo>
                  <a:pt x="570655" y="29838"/>
                </a:moveTo>
                <a:cubicBezTo>
                  <a:pt x="497303" y="29838"/>
                  <a:pt x="430167" y="123083"/>
                  <a:pt x="389140" y="263571"/>
                </a:cubicBezTo>
                <a:cubicBezTo>
                  <a:pt x="446330" y="278490"/>
                  <a:pt x="508492" y="285950"/>
                  <a:pt x="570655" y="285950"/>
                </a:cubicBezTo>
                <a:cubicBezTo>
                  <a:pt x="632818" y="285950"/>
                  <a:pt x="693738" y="278490"/>
                  <a:pt x="753414" y="262328"/>
                </a:cubicBezTo>
                <a:cubicBezTo>
                  <a:pt x="712387" y="123083"/>
                  <a:pt x="645251" y="29838"/>
                  <a:pt x="570655" y="29838"/>
                </a:cubicBezTo>
                <a:close/>
                <a:moveTo>
                  <a:pt x="570655" y="0"/>
                </a:moveTo>
                <a:cubicBezTo>
                  <a:pt x="662656" y="0"/>
                  <a:pt x="753414" y="22379"/>
                  <a:pt x="835469" y="64650"/>
                </a:cubicBezTo>
                <a:cubicBezTo>
                  <a:pt x="866551" y="27352"/>
                  <a:pt x="913795" y="2487"/>
                  <a:pt x="967255" y="2487"/>
                </a:cubicBezTo>
                <a:cubicBezTo>
                  <a:pt x="1061742" y="2487"/>
                  <a:pt x="1137581" y="78325"/>
                  <a:pt x="1137581" y="172813"/>
                </a:cubicBezTo>
                <a:cubicBezTo>
                  <a:pt x="1137581" y="207624"/>
                  <a:pt x="1113959" y="267301"/>
                  <a:pt x="1086607" y="325734"/>
                </a:cubicBezTo>
                <a:cubicBezTo>
                  <a:pt x="1122662" y="402816"/>
                  <a:pt x="1141311" y="484871"/>
                  <a:pt x="1141311" y="570656"/>
                </a:cubicBezTo>
                <a:cubicBezTo>
                  <a:pt x="1141311" y="578115"/>
                  <a:pt x="1141311" y="585575"/>
                  <a:pt x="1141311" y="593034"/>
                </a:cubicBezTo>
                <a:cubicBezTo>
                  <a:pt x="1141311" y="595521"/>
                  <a:pt x="1141311" y="596764"/>
                  <a:pt x="1141311" y="599251"/>
                </a:cubicBezTo>
                <a:cubicBezTo>
                  <a:pt x="1125148" y="900119"/>
                  <a:pt x="876497" y="1141311"/>
                  <a:pt x="570655" y="1141311"/>
                </a:cubicBezTo>
                <a:cubicBezTo>
                  <a:pt x="266057" y="1141311"/>
                  <a:pt x="14919" y="900119"/>
                  <a:pt x="1243" y="599251"/>
                </a:cubicBezTo>
                <a:lnTo>
                  <a:pt x="0" y="599251"/>
                </a:lnTo>
                <a:cubicBezTo>
                  <a:pt x="0" y="596764"/>
                  <a:pt x="0" y="595521"/>
                  <a:pt x="1243" y="593034"/>
                </a:cubicBezTo>
                <a:cubicBezTo>
                  <a:pt x="0" y="585575"/>
                  <a:pt x="0" y="578115"/>
                  <a:pt x="0" y="570656"/>
                </a:cubicBezTo>
                <a:cubicBezTo>
                  <a:pt x="0" y="256111"/>
                  <a:pt x="256111" y="0"/>
                  <a:pt x="570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438">
            <a:extLst>
              <a:ext uri="{FF2B5EF4-FFF2-40B4-BE49-F238E27FC236}">
                <a16:creationId xmlns:a16="http://schemas.microsoft.com/office/drawing/2014/main" id="{F410D071-7DCF-4944-9109-39420CDF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6" y="7407306"/>
            <a:ext cx="2944273" cy="2944272"/>
          </a:xfrm>
          <a:custGeom>
            <a:avLst/>
            <a:gdLst>
              <a:gd name="T0" fmla="*/ 2363 w 2364"/>
              <a:gd name="T1" fmla="*/ 1182 h 2364"/>
              <a:gd name="T2" fmla="*/ 2363 w 2364"/>
              <a:gd name="T3" fmla="*/ 1182 h 2364"/>
              <a:gd name="T4" fmla="*/ 1181 w 2364"/>
              <a:gd name="T5" fmla="*/ 2363 h 2364"/>
              <a:gd name="T6" fmla="*/ 1181 w 2364"/>
              <a:gd name="T7" fmla="*/ 2363 h 2364"/>
              <a:gd name="T8" fmla="*/ 0 w 2364"/>
              <a:gd name="T9" fmla="*/ 1182 h 2364"/>
              <a:gd name="T10" fmla="*/ 0 w 2364"/>
              <a:gd name="T11" fmla="*/ 1182 h 2364"/>
              <a:gd name="T12" fmla="*/ 1181 w 2364"/>
              <a:gd name="T13" fmla="*/ 0 h 2364"/>
              <a:gd name="T14" fmla="*/ 1181 w 2364"/>
              <a:gd name="T15" fmla="*/ 0 h 2364"/>
              <a:gd name="T16" fmla="*/ 2363 w 2364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4">
                <a:moveTo>
                  <a:pt x="2363" y="1182"/>
                </a:moveTo>
                <a:lnTo>
                  <a:pt x="2363" y="1182"/>
                </a:lnTo>
                <a:cubicBezTo>
                  <a:pt x="2363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3" y="0"/>
                  <a:pt x="2363" y="529"/>
                  <a:pt x="2363" y="11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439">
            <a:extLst>
              <a:ext uri="{FF2B5EF4-FFF2-40B4-BE49-F238E27FC236}">
                <a16:creationId xmlns:a16="http://schemas.microsoft.com/office/drawing/2014/main" id="{9C4B5D22-679D-1E48-89E5-53C7B5C5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17" y="7742384"/>
            <a:ext cx="2268627" cy="2268626"/>
          </a:xfrm>
          <a:custGeom>
            <a:avLst/>
            <a:gdLst>
              <a:gd name="T0" fmla="*/ 1822 w 1823"/>
              <a:gd name="T1" fmla="*/ 911 h 1823"/>
              <a:gd name="T2" fmla="*/ 1822 w 1823"/>
              <a:gd name="T3" fmla="*/ 911 h 1823"/>
              <a:gd name="T4" fmla="*/ 911 w 1823"/>
              <a:gd name="T5" fmla="*/ 1822 h 1823"/>
              <a:gd name="T6" fmla="*/ 911 w 1823"/>
              <a:gd name="T7" fmla="*/ 1822 h 1823"/>
              <a:gd name="T8" fmla="*/ 0 w 1823"/>
              <a:gd name="T9" fmla="*/ 911 h 1823"/>
              <a:gd name="T10" fmla="*/ 0 w 1823"/>
              <a:gd name="T11" fmla="*/ 911 h 1823"/>
              <a:gd name="T12" fmla="*/ 911 w 1823"/>
              <a:gd name="T13" fmla="*/ 0 h 1823"/>
              <a:gd name="T14" fmla="*/ 911 w 1823"/>
              <a:gd name="T15" fmla="*/ 0 h 1823"/>
              <a:gd name="T16" fmla="*/ 1822 w 1823"/>
              <a:gd name="T17" fmla="*/ 911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3" h="1823">
                <a:moveTo>
                  <a:pt x="1822" y="911"/>
                </a:moveTo>
                <a:lnTo>
                  <a:pt x="1822" y="911"/>
                </a:lnTo>
                <a:cubicBezTo>
                  <a:pt x="1822" y="1414"/>
                  <a:pt x="1414" y="1822"/>
                  <a:pt x="911" y="1822"/>
                </a:cubicBezTo>
                <a:lnTo>
                  <a:pt x="911" y="1822"/>
                </a:lnTo>
                <a:cubicBezTo>
                  <a:pt x="408" y="1822"/>
                  <a:pt x="0" y="1414"/>
                  <a:pt x="0" y="911"/>
                </a:cubicBezTo>
                <a:lnTo>
                  <a:pt x="0" y="911"/>
                </a:lnTo>
                <a:cubicBezTo>
                  <a:pt x="0" y="408"/>
                  <a:pt x="408" y="0"/>
                  <a:pt x="911" y="0"/>
                </a:cubicBezTo>
                <a:lnTo>
                  <a:pt x="911" y="0"/>
                </a:lnTo>
                <a:cubicBezTo>
                  <a:pt x="1414" y="0"/>
                  <a:pt x="1822" y="408"/>
                  <a:pt x="1822" y="911"/>
                </a:cubicBezTo>
              </a:path>
            </a:pathLst>
          </a:custGeom>
          <a:noFill/>
          <a:ln w="127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DCADC91-6408-FD4A-824B-DF605752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066" y="8253234"/>
            <a:ext cx="1251169" cy="1251170"/>
          </a:xfrm>
          <a:custGeom>
            <a:avLst/>
            <a:gdLst>
              <a:gd name="connsiteX0" fmla="*/ 625600 w 1251169"/>
              <a:gd name="connsiteY0" fmla="*/ 988748 h 1251170"/>
              <a:gd name="connsiteX1" fmla="*/ 641470 w 1251169"/>
              <a:gd name="connsiteY1" fmla="*/ 1003493 h 1251170"/>
              <a:gd name="connsiteX2" fmla="*/ 641470 w 1251169"/>
              <a:gd name="connsiteY2" fmla="*/ 1063700 h 1251170"/>
              <a:gd name="connsiteX3" fmla="*/ 625600 w 1251169"/>
              <a:gd name="connsiteY3" fmla="*/ 1080902 h 1251170"/>
              <a:gd name="connsiteX4" fmla="*/ 609731 w 1251169"/>
              <a:gd name="connsiteY4" fmla="*/ 1063700 h 1251170"/>
              <a:gd name="connsiteX5" fmla="*/ 609731 w 1251169"/>
              <a:gd name="connsiteY5" fmla="*/ 1003493 h 1251170"/>
              <a:gd name="connsiteX6" fmla="*/ 625600 w 1251169"/>
              <a:gd name="connsiteY6" fmla="*/ 988748 h 1251170"/>
              <a:gd name="connsiteX7" fmla="*/ 897556 w 1251169"/>
              <a:gd name="connsiteY7" fmla="*/ 880820 h 1251170"/>
              <a:gd name="connsiteX8" fmla="*/ 909787 w 1251169"/>
              <a:gd name="connsiteY8" fmla="*/ 886614 h 1251170"/>
              <a:gd name="connsiteX9" fmla="*/ 953561 w 1251169"/>
              <a:gd name="connsiteY9" fmla="*/ 930387 h 1251170"/>
              <a:gd name="connsiteX10" fmla="*/ 953561 w 1251169"/>
              <a:gd name="connsiteY10" fmla="*/ 954849 h 1251170"/>
              <a:gd name="connsiteX11" fmla="*/ 941973 w 1251169"/>
              <a:gd name="connsiteY11" fmla="*/ 959999 h 1251170"/>
              <a:gd name="connsiteX12" fmla="*/ 930386 w 1251169"/>
              <a:gd name="connsiteY12" fmla="*/ 954849 h 1251170"/>
              <a:gd name="connsiteX13" fmla="*/ 885326 w 1251169"/>
              <a:gd name="connsiteY13" fmla="*/ 909788 h 1251170"/>
              <a:gd name="connsiteX14" fmla="*/ 885326 w 1251169"/>
              <a:gd name="connsiteY14" fmla="*/ 886614 h 1251170"/>
              <a:gd name="connsiteX15" fmla="*/ 897556 w 1251169"/>
              <a:gd name="connsiteY15" fmla="*/ 880820 h 1251170"/>
              <a:gd name="connsiteX16" fmla="*/ 359711 w 1251169"/>
              <a:gd name="connsiteY16" fmla="*/ 880820 h 1251170"/>
              <a:gd name="connsiteX17" fmla="*/ 371298 w 1251169"/>
              <a:gd name="connsiteY17" fmla="*/ 886614 h 1251170"/>
              <a:gd name="connsiteX18" fmla="*/ 371298 w 1251169"/>
              <a:gd name="connsiteY18" fmla="*/ 909788 h 1251170"/>
              <a:gd name="connsiteX19" fmla="*/ 326237 w 1251169"/>
              <a:gd name="connsiteY19" fmla="*/ 954849 h 1251170"/>
              <a:gd name="connsiteX20" fmla="*/ 314650 w 1251169"/>
              <a:gd name="connsiteY20" fmla="*/ 959999 h 1251170"/>
              <a:gd name="connsiteX21" fmla="*/ 303063 w 1251169"/>
              <a:gd name="connsiteY21" fmla="*/ 954849 h 1251170"/>
              <a:gd name="connsiteX22" fmla="*/ 303063 w 1251169"/>
              <a:gd name="connsiteY22" fmla="*/ 930387 h 1251170"/>
              <a:gd name="connsiteX23" fmla="*/ 348124 w 1251169"/>
              <a:gd name="connsiteY23" fmla="*/ 886614 h 1251170"/>
              <a:gd name="connsiteX24" fmla="*/ 359711 w 1251169"/>
              <a:gd name="connsiteY24" fmla="*/ 880820 h 1251170"/>
              <a:gd name="connsiteX25" fmla="*/ 1004721 w 1251169"/>
              <a:gd name="connsiteY25" fmla="*/ 609731 h 1251170"/>
              <a:gd name="connsiteX26" fmla="*/ 1064928 w 1251169"/>
              <a:gd name="connsiteY26" fmla="*/ 609731 h 1251170"/>
              <a:gd name="connsiteX27" fmla="*/ 1080902 w 1251169"/>
              <a:gd name="connsiteY27" fmla="*/ 625600 h 1251170"/>
              <a:gd name="connsiteX28" fmla="*/ 1064928 w 1251169"/>
              <a:gd name="connsiteY28" fmla="*/ 641469 h 1251170"/>
              <a:gd name="connsiteX29" fmla="*/ 1004721 w 1251169"/>
              <a:gd name="connsiteY29" fmla="*/ 641469 h 1251170"/>
              <a:gd name="connsiteX30" fmla="*/ 988747 w 1251169"/>
              <a:gd name="connsiteY30" fmla="*/ 625600 h 1251170"/>
              <a:gd name="connsiteX31" fmla="*/ 1004721 w 1251169"/>
              <a:gd name="connsiteY31" fmla="*/ 609731 h 1251170"/>
              <a:gd name="connsiteX32" fmla="*/ 186052 w 1251169"/>
              <a:gd name="connsiteY32" fmla="*/ 609731 h 1251170"/>
              <a:gd name="connsiteX33" fmla="*/ 245476 w 1251169"/>
              <a:gd name="connsiteY33" fmla="*/ 609731 h 1251170"/>
              <a:gd name="connsiteX34" fmla="*/ 262454 w 1251169"/>
              <a:gd name="connsiteY34" fmla="*/ 625600 h 1251170"/>
              <a:gd name="connsiteX35" fmla="*/ 245476 w 1251169"/>
              <a:gd name="connsiteY35" fmla="*/ 641469 h 1251170"/>
              <a:gd name="connsiteX36" fmla="*/ 186052 w 1251169"/>
              <a:gd name="connsiteY36" fmla="*/ 641469 h 1251170"/>
              <a:gd name="connsiteX37" fmla="*/ 170287 w 1251169"/>
              <a:gd name="connsiteY37" fmla="*/ 625600 h 1251170"/>
              <a:gd name="connsiteX38" fmla="*/ 186052 w 1251169"/>
              <a:gd name="connsiteY38" fmla="*/ 609731 h 1251170"/>
              <a:gd name="connsiteX39" fmla="*/ 627743 w 1251169"/>
              <a:gd name="connsiteY39" fmla="*/ 593604 h 1251170"/>
              <a:gd name="connsiteX40" fmla="*/ 599243 w 1251169"/>
              <a:gd name="connsiteY40" fmla="*/ 623373 h 1251170"/>
              <a:gd name="connsiteX41" fmla="*/ 627743 w 1251169"/>
              <a:gd name="connsiteY41" fmla="*/ 651902 h 1251170"/>
              <a:gd name="connsiteX42" fmla="*/ 657483 w 1251169"/>
              <a:gd name="connsiteY42" fmla="*/ 623373 h 1251170"/>
              <a:gd name="connsiteX43" fmla="*/ 627743 w 1251169"/>
              <a:gd name="connsiteY43" fmla="*/ 593604 h 1251170"/>
              <a:gd name="connsiteX44" fmla="*/ 627743 w 1251169"/>
              <a:gd name="connsiteY44" fmla="*/ 379021 h 1251170"/>
              <a:gd name="connsiteX45" fmla="*/ 643853 w 1251169"/>
              <a:gd name="connsiteY45" fmla="*/ 395146 h 1251170"/>
              <a:gd name="connsiteX46" fmla="*/ 643853 w 1251169"/>
              <a:gd name="connsiteY46" fmla="*/ 563836 h 1251170"/>
              <a:gd name="connsiteX47" fmla="*/ 687223 w 1251169"/>
              <a:gd name="connsiteY47" fmla="*/ 607249 h 1251170"/>
              <a:gd name="connsiteX48" fmla="*/ 916469 w 1251169"/>
              <a:gd name="connsiteY48" fmla="*/ 607249 h 1251170"/>
              <a:gd name="connsiteX49" fmla="*/ 932578 w 1251169"/>
              <a:gd name="connsiteY49" fmla="*/ 623373 h 1251170"/>
              <a:gd name="connsiteX50" fmla="*/ 916469 w 1251169"/>
              <a:gd name="connsiteY50" fmla="*/ 639498 h 1251170"/>
              <a:gd name="connsiteX51" fmla="*/ 687223 w 1251169"/>
              <a:gd name="connsiteY51" fmla="*/ 639498 h 1251170"/>
              <a:gd name="connsiteX52" fmla="*/ 627743 w 1251169"/>
              <a:gd name="connsiteY52" fmla="*/ 685392 h 1251170"/>
              <a:gd name="connsiteX53" fmla="*/ 565785 w 1251169"/>
              <a:gd name="connsiteY53" fmla="*/ 623373 h 1251170"/>
              <a:gd name="connsiteX54" fmla="*/ 611634 w 1251169"/>
              <a:gd name="connsiteY54" fmla="*/ 563836 h 1251170"/>
              <a:gd name="connsiteX55" fmla="*/ 611634 w 1251169"/>
              <a:gd name="connsiteY55" fmla="*/ 395146 h 1251170"/>
              <a:gd name="connsiteX56" fmla="*/ 627743 w 1251169"/>
              <a:gd name="connsiteY56" fmla="*/ 379021 h 1251170"/>
              <a:gd name="connsiteX57" fmla="*/ 941974 w 1251169"/>
              <a:gd name="connsiteY57" fmla="*/ 298177 h 1251170"/>
              <a:gd name="connsiteX58" fmla="*/ 953561 w 1251169"/>
              <a:gd name="connsiteY58" fmla="*/ 302828 h 1251170"/>
              <a:gd name="connsiteX59" fmla="*/ 953561 w 1251169"/>
              <a:gd name="connsiteY59" fmla="*/ 325154 h 1251170"/>
              <a:gd name="connsiteX60" fmla="*/ 909787 w 1251169"/>
              <a:gd name="connsiteY60" fmla="*/ 368567 h 1251170"/>
              <a:gd name="connsiteX61" fmla="*/ 896913 w 1251169"/>
              <a:gd name="connsiteY61" fmla="*/ 372288 h 1251170"/>
              <a:gd name="connsiteX62" fmla="*/ 885326 w 1251169"/>
              <a:gd name="connsiteY62" fmla="*/ 368567 h 1251170"/>
              <a:gd name="connsiteX63" fmla="*/ 885326 w 1251169"/>
              <a:gd name="connsiteY63" fmla="*/ 346240 h 1251170"/>
              <a:gd name="connsiteX64" fmla="*/ 930386 w 1251169"/>
              <a:gd name="connsiteY64" fmla="*/ 302828 h 1251170"/>
              <a:gd name="connsiteX65" fmla="*/ 941974 w 1251169"/>
              <a:gd name="connsiteY65" fmla="*/ 298177 h 1251170"/>
              <a:gd name="connsiteX66" fmla="*/ 315133 w 1251169"/>
              <a:gd name="connsiteY66" fmla="*/ 298177 h 1251170"/>
              <a:gd name="connsiteX67" fmla="*/ 326237 w 1251169"/>
              <a:gd name="connsiteY67" fmla="*/ 302828 h 1251170"/>
              <a:gd name="connsiteX68" fmla="*/ 371298 w 1251169"/>
              <a:gd name="connsiteY68" fmla="*/ 346240 h 1251170"/>
              <a:gd name="connsiteX69" fmla="*/ 371298 w 1251169"/>
              <a:gd name="connsiteY69" fmla="*/ 368567 h 1251170"/>
              <a:gd name="connsiteX70" fmla="*/ 359711 w 1251169"/>
              <a:gd name="connsiteY70" fmla="*/ 372288 h 1251170"/>
              <a:gd name="connsiteX71" fmla="*/ 348124 w 1251169"/>
              <a:gd name="connsiteY71" fmla="*/ 368567 h 1251170"/>
              <a:gd name="connsiteX72" fmla="*/ 303063 w 1251169"/>
              <a:gd name="connsiteY72" fmla="*/ 325154 h 1251170"/>
              <a:gd name="connsiteX73" fmla="*/ 303063 w 1251169"/>
              <a:gd name="connsiteY73" fmla="*/ 302828 h 1251170"/>
              <a:gd name="connsiteX74" fmla="*/ 315133 w 1251169"/>
              <a:gd name="connsiteY74" fmla="*/ 298177 h 1251170"/>
              <a:gd name="connsiteX75" fmla="*/ 625600 w 1251169"/>
              <a:gd name="connsiteY75" fmla="*/ 170288 h 1251170"/>
              <a:gd name="connsiteX76" fmla="*/ 641470 w 1251169"/>
              <a:gd name="connsiteY76" fmla="*/ 186261 h 1251170"/>
              <a:gd name="connsiteX77" fmla="*/ 641470 w 1251169"/>
              <a:gd name="connsiteY77" fmla="*/ 246466 h 1251170"/>
              <a:gd name="connsiteX78" fmla="*/ 625600 w 1251169"/>
              <a:gd name="connsiteY78" fmla="*/ 262439 h 1251170"/>
              <a:gd name="connsiteX79" fmla="*/ 609731 w 1251169"/>
              <a:gd name="connsiteY79" fmla="*/ 246466 h 1251170"/>
              <a:gd name="connsiteX80" fmla="*/ 609731 w 1251169"/>
              <a:gd name="connsiteY80" fmla="*/ 186261 h 1251170"/>
              <a:gd name="connsiteX81" fmla="*/ 625600 w 1251169"/>
              <a:gd name="connsiteY81" fmla="*/ 170288 h 1251170"/>
              <a:gd name="connsiteX82" fmla="*/ 622843 w 1251169"/>
              <a:gd name="connsiteY82" fmla="*/ 136698 h 1251170"/>
              <a:gd name="connsiteX83" fmla="*/ 137942 w 1251169"/>
              <a:gd name="connsiteY83" fmla="*/ 622841 h 1251170"/>
              <a:gd name="connsiteX84" fmla="*/ 622843 w 1251169"/>
              <a:gd name="connsiteY84" fmla="*/ 1107741 h 1251170"/>
              <a:gd name="connsiteX85" fmla="*/ 1108986 w 1251169"/>
              <a:gd name="connsiteY85" fmla="*/ 622841 h 1251170"/>
              <a:gd name="connsiteX86" fmla="*/ 622843 w 1251169"/>
              <a:gd name="connsiteY86" fmla="*/ 136698 h 1251170"/>
              <a:gd name="connsiteX87" fmla="*/ 622843 w 1251169"/>
              <a:gd name="connsiteY87" fmla="*/ 104371 h 1251170"/>
              <a:gd name="connsiteX88" fmla="*/ 1141313 w 1251169"/>
              <a:gd name="connsiteY88" fmla="*/ 622841 h 1251170"/>
              <a:gd name="connsiteX89" fmla="*/ 622843 w 1251169"/>
              <a:gd name="connsiteY89" fmla="*/ 1141311 h 1251170"/>
              <a:gd name="connsiteX90" fmla="*/ 104372 w 1251169"/>
              <a:gd name="connsiteY90" fmla="*/ 622841 h 1251170"/>
              <a:gd name="connsiteX91" fmla="*/ 622843 w 1251169"/>
              <a:gd name="connsiteY91" fmla="*/ 104371 h 1251170"/>
              <a:gd name="connsiteX92" fmla="*/ 625585 w 1251169"/>
              <a:gd name="connsiteY92" fmla="*/ 33613 h 1251170"/>
              <a:gd name="connsiteX93" fmla="*/ 32401 w 1251169"/>
              <a:gd name="connsiteY93" fmla="*/ 626207 h 1251170"/>
              <a:gd name="connsiteX94" fmla="*/ 625585 w 1251169"/>
              <a:gd name="connsiteY94" fmla="*/ 1218801 h 1251170"/>
              <a:gd name="connsiteX95" fmla="*/ 1218768 w 1251169"/>
              <a:gd name="connsiteY95" fmla="*/ 626207 h 1251170"/>
              <a:gd name="connsiteX96" fmla="*/ 625585 w 1251169"/>
              <a:gd name="connsiteY96" fmla="*/ 33613 h 1251170"/>
              <a:gd name="connsiteX97" fmla="*/ 625585 w 1251169"/>
              <a:gd name="connsiteY97" fmla="*/ 0 h 1251170"/>
              <a:gd name="connsiteX98" fmla="*/ 1251169 w 1251169"/>
              <a:gd name="connsiteY98" fmla="*/ 626207 h 1251170"/>
              <a:gd name="connsiteX99" fmla="*/ 625585 w 1251169"/>
              <a:gd name="connsiteY99" fmla="*/ 1251170 h 1251170"/>
              <a:gd name="connsiteX100" fmla="*/ 0 w 1251169"/>
              <a:gd name="connsiteY100" fmla="*/ 626207 h 1251170"/>
              <a:gd name="connsiteX101" fmla="*/ 625585 w 1251169"/>
              <a:gd name="connsiteY101" fmla="*/ 0 h 125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51169" h="1251170">
                <a:moveTo>
                  <a:pt x="625600" y="988748"/>
                </a:moveTo>
                <a:cubicBezTo>
                  <a:pt x="634145" y="988748"/>
                  <a:pt x="641470" y="996120"/>
                  <a:pt x="641470" y="1003493"/>
                </a:cubicBezTo>
                <a:lnTo>
                  <a:pt x="641470" y="1063700"/>
                </a:lnTo>
                <a:cubicBezTo>
                  <a:pt x="641470" y="1073530"/>
                  <a:pt x="634145" y="1080902"/>
                  <a:pt x="625600" y="1080902"/>
                </a:cubicBezTo>
                <a:cubicBezTo>
                  <a:pt x="617055" y="1080902"/>
                  <a:pt x="609731" y="1073530"/>
                  <a:pt x="609731" y="1063700"/>
                </a:cubicBezTo>
                <a:lnTo>
                  <a:pt x="609731" y="1003493"/>
                </a:lnTo>
                <a:cubicBezTo>
                  <a:pt x="609731" y="996120"/>
                  <a:pt x="617055" y="988748"/>
                  <a:pt x="625600" y="988748"/>
                </a:cubicBezTo>
                <a:close/>
                <a:moveTo>
                  <a:pt x="897556" y="880820"/>
                </a:moveTo>
                <a:cubicBezTo>
                  <a:pt x="902062" y="880820"/>
                  <a:pt x="906569" y="882752"/>
                  <a:pt x="909787" y="886614"/>
                </a:cubicBezTo>
                <a:lnTo>
                  <a:pt x="953561" y="930387"/>
                </a:lnTo>
                <a:cubicBezTo>
                  <a:pt x="959998" y="938112"/>
                  <a:pt x="959998" y="947124"/>
                  <a:pt x="953561" y="954849"/>
                </a:cubicBezTo>
                <a:cubicBezTo>
                  <a:pt x="950986" y="958711"/>
                  <a:pt x="945836" y="959999"/>
                  <a:pt x="941973" y="959999"/>
                </a:cubicBezTo>
                <a:cubicBezTo>
                  <a:pt x="938111" y="959999"/>
                  <a:pt x="932961" y="958711"/>
                  <a:pt x="930386" y="954849"/>
                </a:cubicBezTo>
                <a:lnTo>
                  <a:pt x="885326" y="909788"/>
                </a:lnTo>
                <a:cubicBezTo>
                  <a:pt x="878888" y="903351"/>
                  <a:pt x="878888" y="893051"/>
                  <a:pt x="885326" y="886614"/>
                </a:cubicBezTo>
                <a:cubicBezTo>
                  <a:pt x="888544" y="882752"/>
                  <a:pt x="893050" y="880820"/>
                  <a:pt x="897556" y="880820"/>
                </a:cubicBezTo>
                <a:close/>
                <a:moveTo>
                  <a:pt x="359711" y="880820"/>
                </a:moveTo>
                <a:cubicBezTo>
                  <a:pt x="363895" y="880820"/>
                  <a:pt x="368080" y="882752"/>
                  <a:pt x="371298" y="886614"/>
                </a:cubicBezTo>
                <a:cubicBezTo>
                  <a:pt x="377735" y="893051"/>
                  <a:pt x="377735" y="903351"/>
                  <a:pt x="371298" y="909788"/>
                </a:cubicBezTo>
                <a:lnTo>
                  <a:pt x="326237" y="954849"/>
                </a:lnTo>
                <a:cubicBezTo>
                  <a:pt x="323662" y="958711"/>
                  <a:pt x="319800" y="959999"/>
                  <a:pt x="314650" y="959999"/>
                </a:cubicBezTo>
                <a:cubicBezTo>
                  <a:pt x="310788" y="959999"/>
                  <a:pt x="305638" y="958711"/>
                  <a:pt x="303063" y="954849"/>
                </a:cubicBezTo>
                <a:cubicBezTo>
                  <a:pt x="296626" y="947124"/>
                  <a:pt x="296626" y="938112"/>
                  <a:pt x="303063" y="930387"/>
                </a:cubicBezTo>
                <a:lnTo>
                  <a:pt x="348124" y="886614"/>
                </a:lnTo>
                <a:cubicBezTo>
                  <a:pt x="351343" y="882752"/>
                  <a:pt x="355527" y="880820"/>
                  <a:pt x="359711" y="880820"/>
                </a:cubicBezTo>
                <a:close/>
                <a:moveTo>
                  <a:pt x="1004721" y="609731"/>
                </a:moveTo>
                <a:lnTo>
                  <a:pt x="1064928" y="609731"/>
                </a:lnTo>
                <a:cubicBezTo>
                  <a:pt x="1073529" y="609731"/>
                  <a:pt x="1080902" y="615835"/>
                  <a:pt x="1080902" y="625600"/>
                </a:cubicBezTo>
                <a:cubicBezTo>
                  <a:pt x="1080902" y="634145"/>
                  <a:pt x="1073529" y="641469"/>
                  <a:pt x="1064928" y="641469"/>
                </a:cubicBezTo>
                <a:lnTo>
                  <a:pt x="1004721" y="641469"/>
                </a:lnTo>
                <a:cubicBezTo>
                  <a:pt x="996120" y="641469"/>
                  <a:pt x="988747" y="634145"/>
                  <a:pt x="988747" y="625600"/>
                </a:cubicBezTo>
                <a:cubicBezTo>
                  <a:pt x="988747" y="615835"/>
                  <a:pt x="996120" y="609731"/>
                  <a:pt x="1004721" y="609731"/>
                </a:cubicBezTo>
                <a:close/>
                <a:moveTo>
                  <a:pt x="186052" y="609731"/>
                </a:moveTo>
                <a:lnTo>
                  <a:pt x="245476" y="609731"/>
                </a:lnTo>
                <a:cubicBezTo>
                  <a:pt x="255178" y="609731"/>
                  <a:pt x="262454" y="615835"/>
                  <a:pt x="262454" y="625600"/>
                </a:cubicBezTo>
                <a:cubicBezTo>
                  <a:pt x="262454" y="634145"/>
                  <a:pt x="255178" y="641469"/>
                  <a:pt x="245476" y="641469"/>
                </a:cubicBezTo>
                <a:lnTo>
                  <a:pt x="186052" y="641469"/>
                </a:lnTo>
                <a:cubicBezTo>
                  <a:pt x="177563" y="641469"/>
                  <a:pt x="170287" y="634145"/>
                  <a:pt x="170287" y="625600"/>
                </a:cubicBezTo>
                <a:cubicBezTo>
                  <a:pt x="170287" y="615835"/>
                  <a:pt x="177563" y="609731"/>
                  <a:pt x="186052" y="609731"/>
                </a:cubicBezTo>
                <a:close/>
                <a:moveTo>
                  <a:pt x="627743" y="593604"/>
                </a:moveTo>
                <a:cubicBezTo>
                  <a:pt x="611634" y="593604"/>
                  <a:pt x="599243" y="607249"/>
                  <a:pt x="599243" y="623373"/>
                </a:cubicBezTo>
                <a:cubicBezTo>
                  <a:pt x="599243" y="639498"/>
                  <a:pt x="611634" y="651902"/>
                  <a:pt x="627743" y="651902"/>
                </a:cubicBezTo>
                <a:cubicBezTo>
                  <a:pt x="643853" y="651902"/>
                  <a:pt x="657483" y="639498"/>
                  <a:pt x="657483" y="623373"/>
                </a:cubicBezTo>
                <a:cubicBezTo>
                  <a:pt x="657483" y="607249"/>
                  <a:pt x="643853" y="593604"/>
                  <a:pt x="627743" y="593604"/>
                </a:cubicBezTo>
                <a:close/>
                <a:moveTo>
                  <a:pt x="627743" y="379021"/>
                </a:moveTo>
                <a:cubicBezTo>
                  <a:pt x="636418" y="379021"/>
                  <a:pt x="643853" y="386463"/>
                  <a:pt x="643853" y="395146"/>
                </a:cubicBezTo>
                <a:lnTo>
                  <a:pt x="643853" y="563836"/>
                </a:lnTo>
                <a:cubicBezTo>
                  <a:pt x="664918" y="568797"/>
                  <a:pt x="681028" y="586162"/>
                  <a:pt x="687223" y="607249"/>
                </a:cubicBezTo>
                <a:lnTo>
                  <a:pt x="916469" y="607249"/>
                </a:lnTo>
                <a:cubicBezTo>
                  <a:pt x="925143" y="607249"/>
                  <a:pt x="932578" y="613450"/>
                  <a:pt x="932578" y="623373"/>
                </a:cubicBezTo>
                <a:cubicBezTo>
                  <a:pt x="932578" y="632056"/>
                  <a:pt x="925143" y="639498"/>
                  <a:pt x="916469" y="639498"/>
                </a:cubicBezTo>
                <a:lnTo>
                  <a:pt x="687223" y="639498"/>
                </a:lnTo>
                <a:cubicBezTo>
                  <a:pt x="679788" y="665546"/>
                  <a:pt x="656244" y="685392"/>
                  <a:pt x="627743" y="685392"/>
                </a:cubicBezTo>
                <a:cubicBezTo>
                  <a:pt x="594286" y="685392"/>
                  <a:pt x="565785" y="656863"/>
                  <a:pt x="565785" y="623373"/>
                </a:cubicBezTo>
                <a:cubicBezTo>
                  <a:pt x="565785" y="594845"/>
                  <a:pt x="585612" y="570038"/>
                  <a:pt x="611634" y="563836"/>
                </a:cubicBezTo>
                <a:lnTo>
                  <a:pt x="611634" y="395146"/>
                </a:lnTo>
                <a:cubicBezTo>
                  <a:pt x="611634" y="386463"/>
                  <a:pt x="619069" y="379021"/>
                  <a:pt x="627743" y="379021"/>
                </a:cubicBezTo>
                <a:close/>
                <a:moveTo>
                  <a:pt x="941974" y="298177"/>
                </a:moveTo>
                <a:cubicBezTo>
                  <a:pt x="946158" y="298177"/>
                  <a:pt x="950342" y="299727"/>
                  <a:pt x="953561" y="302828"/>
                </a:cubicBezTo>
                <a:cubicBezTo>
                  <a:pt x="959998" y="307789"/>
                  <a:pt x="959998" y="318952"/>
                  <a:pt x="953561" y="325154"/>
                </a:cubicBezTo>
                <a:lnTo>
                  <a:pt x="909787" y="368567"/>
                </a:lnTo>
                <a:cubicBezTo>
                  <a:pt x="905925" y="371047"/>
                  <a:pt x="902062" y="372288"/>
                  <a:pt x="896913" y="372288"/>
                </a:cubicBezTo>
                <a:cubicBezTo>
                  <a:pt x="893050" y="372288"/>
                  <a:pt x="889188" y="371047"/>
                  <a:pt x="885326" y="368567"/>
                </a:cubicBezTo>
                <a:cubicBezTo>
                  <a:pt x="878888" y="361124"/>
                  <a:pt x="878888" y="351202"/>
                  <a:pt x="885326" y="346240"/>
                </a:cubicBezTo>
                <a:lnTo>
                  <a:pt x="930386" y="302828"/>
                </a:lnTo>
                <a:cubicBezTo>
                  <a:pt x="933605" y="299727"/>
                  <a:pt x="937789" y="298177"/>
                  <a:pt x="941974" y="298177"/>
                </a:cubicBezTo>
                <a:close/>
                <a:moveTo>
                  <a:pt x="315133" y="298177"/>
                </a:moveTo>
                <a:cubicBezTo>
                  <a:pt x="319478" y="298177"/>
                  <a:pt x="323662" y="299727"/>
                  <a:pt x="326237" y="302828"/>
                </a:cubicBezTo>
                <a:lnTo>
                  <a:pt x="371298" y="346240"/>
                </a:lnTo>
                <a:cubicBezTo>
                  <a:pt x="377735" y="351202"/>
                  <a:pt x="377735" y="361124"/>
                  <a:pt x="371298" y="368567"/>
                </a:cubicBezTo>
                <a:cubicBezTo>
                  <a:pt x="368723" y="371047"/>
                  <a:pt x="363573" y="372288"/>
                  <a:pt x="359711" y="372288"/>
                </a:cubicBezTo>
                <a:cubicBezTo>
                  <a:pt x="354561" y="372288"/>
                  <a:pt x="350699" y="371047"/>
                  <a:pt x="348124" y="368567"/>
                </a:cubicBezTo>
                <a:lnTo>
                  <a:pt x="303063" y="325154"/>
                </a:lnTo>
                <a:cubicBezTo>
                  <a:pt x="296626" y="318952"/>
                  <a:pt x="296626" y="307789"/>
                  <a:pt x="303063" y="302828"/>
                </a:cubicBezTo>
                <a:cubicBezTo>
                  <a:pt x="306282" y="299727"/>
                  <a:pt x="310788" y="298177"/>
                  <a:pt x="315133" y="298177"/>
                </a:cubicBezTo>
                <a:close/>
                <a:moveTo>
                  <a:pt x="625600" y="170288"/>
                </a:moveTo>
                <a:cubicBezTo>
                  <a:pt x="634145" y="170288"/>
                  <a:pt x="641470" y="177660"/>
                  <a:pt x="641470" y="186261"/>
                </a:cubicBezTo>
                <a:lnTo>
                  <a:pt x="641470" y="246466"/>
                </a:lnTo>
                <a:cubicBezTo>
                  <a:pt x="641470" y="255067"/>
                  <a:pt x="634145" y="262439"/>
                  <a:pt x="625600" y="262439"/>
                </a:cubicBezTo>
                <a:cubicBezTo>
                  <a:pt x="617055" y="262439"/>
                  <a:pt x="609731" y="255067"/>
                  <a:pt x="609731" y="246466"/>
                </a:cubicBezTo>
                <a:lnTo>
                  <a:pt x="609731" y="186261"/>
                </a:lnTo>
                <a:cubicBezTo>
                  <a:pt x="609731" y="177660"/>
                  <a:pt x="617055" y="170288"/>
                  <a:pt x="625600" y="170288"/>
                </a:cubicBezTo>
                <a:close/>
                <a:moveTo>
                  <a:pt x="622843" y="136698"/>
                </a:moveTo>
                <a:cubicBezTo>
                  <a:pt x="355525" y="136698"/>
                  <a:pt x="137942" y="354281"/>
                  <a:pt x="137942" y="622841"/>
                </a:cubicBezTo>
                <a:cubicBezTo>
                  <a:pt x="137942" y="890157"/>
                  <a:pt x="355525" y="1107741"/>
                  <a:pt x="622843" y="1107741"/>
                </a:cubicBezTo>
                <a:cubicBezTo>
                  <a:pt x="891403" y="1107741"/>
                  <a:pt x="1108986" y="890157"/>
                  <a:pt x="1108986" y="622841"/>
                </a:cubicBezTo>
                <a:cubicBezTo>
                  <a:pt x="1108986" y="354281"/>
                  <a:pt x="891403" y="136698"/>
                  <a:pt x="622843" y="136698"/>
                </a:cubicBezTo>
                <a:close/>
                <a:moveTo>
                  <a:pt x="622843" y="104371"/>
                </a:moveTo>
                <a:cubicBezTo>
                  <a:pt x="908809" y="104371"/>
                  <a:pt x="1141313" y="336874"/>
                  <a:pt x="1141313" y="622841"/>
                </a:cubicBezTo>
                <a:cubicBezTo>
                  <a:pt x="1141313" y="908807"/>
                  <a:pt x="908809" y="1141311"/>
                  <a:pt x="622843" y="1141311"/>
                </a:cubicBezTo>
                <a:cubicBezTo>
                  <a:pt x="338119" y="1141311"/>
                  <a:pt x="104372" y="908807"/>
                  <a:pt x="104372" y="622841"/>
                </a:cubicBezTo>
                <a:cubicBezTo>
                  <a:pt x="104372" y="336874"/>
                  <a:pt x="338119" y="104371"/>
                  <a:pt x="622843" y="104371"/>
                </a:cubicBezTo>
                <a:close/>
                <a:moveTo>
                  <a:pt x="625585" y="33613"/>
                </a:moveTo>
                <a:cubicBezTo>
                  <a:pt x="299084" y="33613"/>
                  <a:pt x="32401" y="298787"/>
                  <a:pt x="32401" y="626207"/>
                </a:cubicBezTo>
                <a:cubicBezTo>
                  <a:pt x="32401" y="953628"/>
                  <a:pt x="299084" y="1218801"/>
                  <a:pt x="625585" y="1218801"/>
                </a:cubicBezTo>
                <a:cubicBezTo>
                  <a:pt x="953331" y="1218801"/>
                  <a:pt x="1218768" y="953628"/>
                  <a:pt x="1218768" y="626207"/>
                </a:cubicBezTo>
                <a:cubicBezTo>
                  <a:pt x="1218768" y="298787"/>
                  <a:pt x="953331" y="33613"/>
                  <a:pt x="625585" y="33613"/>
                </a:cubicBezTo>
                <a:close/>
                <a:moveTo>
                  <a:pt x="625585" y="0"/>
                </a:moveTo>
                <a:cubicBezTo>
                  <a:pt x="970778" y="0"/>
                  <a:pt x="1251169" y="281358"/>
                  <a:pt x="1251169" y="626207"/>
                </a:cubicBezTo>
                <a:cubicBezTo>
                  <a:pt x="1251169" y="971057"/>
                  <a:pt x="970778" y="1251170"/>
                  <a:pt x="625585" y="1251170"/>
                </a:cubicBezTo>
                <a:cubicBezTo>
                  <a:pt x="280391" y="1251170"/>
                  <a:pt x="0" y="971057"/>
                  <a:pt x="0" y="626207"/>
                </a:cubicBezTo>
                <a:cubicBezTo>
                  <a:pt x="0" y="281358"/>
                  <a:pt x="280391" y="0"/>
                  <a:pt x="6255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Line 451">
            <a:extLst>
              <a:ext uri="{FF2B5EF4-FFF2-40B4-BE49-F238E27FC236}">
                <a16:creationId xmlns:a16="http://schemas.microsoft.com/office/drawing/2014/main" id="{72B1F3A6-3445-FD48-AAA2-1554BE0E6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421" y="6407573"/>
            <a:ext cx="0" cy="36254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A7D17-67A8-6345-B474-D83FEF6003E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8C1A3-A598-8C4E-973F-549BE9D36AB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C0E28-D267-4E47-A02C-CE116FA0B816}"/>
              </a:ext>
            </a:extLst>
          </p:cNvPr>
          <p:cNvSpPr txBox="1"/>
          <p:nvPr/>
        </p:nvSpPr>
        <p:spPr>
          <a:xfrm>
            <a:off x="12092135" y="4067296"/>
            <a:ext cx="47699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C436E-B5F8-134E-8B2E-C8C3C53CB9D5}"/>
              </a:ext>
            </a:extLst>
          </p:cNvPr>
          <p:cNvSpPr txBox="1"/>
          <p:nvPr/>
        </p:nvSpPr>
        <p:spPr>
          <a:xfrm>
            <a:off x="12092134" y="4732883"/>
            <a:ext cx="47699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649D2-3328-F545-90DB-6E19730B37F6}"/>
              </a:ext>
            </a:extLst>
          </p:cNvPr>
          <p:cNvSpPr txBox="1"/>
          <p:nvPr/>
        </p:nvSpPr>
        <p:spPr>
          <a:xfrm>
            <a:off x="1658896" y="10729605"/>
            <a:ext cx="38416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23BD1-5F33-0B44-BC83-57F01A0861F8}"/>
              </a:ext>
            </a:extLst>
          </p:cNvPr>
          <p:cNvSpPr txBox="1"/>
          <p:nvPr/>
        </p:nvSpPr>
        <p:spPr>
          <a:xfrm>
            <a:off x="1658895" y="11395192"/>
            <a:ext cx="384168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499D2-D0B7-074B-8F45-FD1D55F4E65B}"/>
              </a:ext>
            </a:extLst>
          </p:cNvPr>
          <p:cNvSpPr txBox="1"/>
          <p:nvPr/>
        </p:nvSpPr>
        <p:spPr>
          <a:xfrm>
            <a:off x="5968627" y="10729605"/>
            <a:ext cx="38416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A4A6F-5B19-B34A-AF7C-E4ADFB559972}"/>
              </a:ext>
            </a:extLst>
          </p:cNvPr>
          <p:cNvSpPr txBox="1"/>
          <p:nvPr/>
        </p:nvSpPr>
        <p:spPr>
          <a:xfrm>
            <a:off x="5968626" y="11395192"/>
            <a:ext cx="384168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02BF0-6B96-AC42-B7C9-A245850FC574}"/>
              </a:ext>
            </a:extLst>
          </p:cNvPr>
          <p:cNvSpPr txBox="1"/>
          <p:nvPr/>
        </p:nvSpPr>
        <p:spPr>
          <a:xfrm>
            <a:off x="10267985" y="10729605"/>
            <a:ext cx="38416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6269E-A413-224E-9BED-BBE31E6FB3F1}"/>
              </a:ext>
            </a:extLst>
          </p:cNvPr>
          <p:cNvSpPr txBox="1"/>
          <p:nvPr/>
        </p:nvSpPr>
        <p:spPr>
          <a:xfrm>
            <a:off x="10267984" y="11395192"/>
            <a:ext cx="384168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7478E-0BBD-124D-A676-F639C0CD5AEA}"/>
              </a:ext>
            </a:extLst>
          </p:cNvPr>
          <p:cNvSpPr txBox="1"/>
          <p:nvPr/>
        </p:nvSpPr>
        <p:spPr>
          <a:xfrm>
            <a:off x="14567345" y="10729605"/>
            <a:ext cx="38416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E1F729-8A36-1F4B-9983-BA08EB132D10}"/>
              </a:ext>
            </a:extLst>
          </p:cNvPr>
          <p:cNvSpPr txBox="1"/>
          <p:nvPr/>
        </p:nvSpPr>
        <p:spPr>
          <a:xfrm>
            <a:off x="14567344" y="11395192"/>
            <a:ext cx="384168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1F3EE-2D7B-1D44-879C-2BB04690029D}"/>
              </a:ext>
            </a:extLst>
          </p:cNvPr>
          <p:cNvSpPr txBox="1"/>
          <p:nvPr/>
        </p:nvSpPr>
        <p:spPr>
          <a:xfrm>
            <a:off x="18877073" y="10729605"/>
            <a:ext cx="38416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20491-B0DD-854E-A149-721414AEC488}"/>
              </a:ext>
            </a:extLst>
          </p:cNvPr>
          <p:cNvSpPr txBox="1"/>
          <p:nvPr/>
        </p:nvSpPr>
        <p:spPr>
          <a:xfrm>
            <a:off x="18877072" y="11395192"/>
            <a:ext cx="384168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11433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">
            <a:extLst>
              <a:ext uri="{FF2B5EF4-FFF2-40B4-BE49-F238E27FC236}">
                <a16:creationId xmlns:a16="http://schemas.microsoft.com/office/drawing/2014/main" id="{5677E9FE-D4B1-E04F-B1C6-79FCE3FE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511" y="760720"/>
            <a:ext cx="14512629" cy="24663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">
            <a:extLst>
              <a:ext uri="{FF2B5EF4-FFF2-40B4-BE49-F238E27FC236}">
                <a16:creationId xmlns:a16="http://schemas.microsoft.com/office/drawing/2014/main" id="{E2AFB2F6-1CCD-6344-9FE2-9BDC8B68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256" y="4583883"/>
            <a:ext cx="8014357" cy="2235671"/>
          </a:xfrm>
          <a:prstGeom prst="roundRect">
            <a:avLst>
              <a:gd name="adj" fmla="val 1330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BB298EB6-C649-AA47-A3FC-D1033477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036" y="4583883"/>
            <a:ext cx="8014353" cy="2235671"/>
          </a:xfrm>
          <a:prstGeom prst="roundRect">
            <a:avLst>
              <a:gd name="adj" fmla="val 1414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D5354EB-31DF-194B-88F3-A8B501DC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604" y="10505382"/>
            <a:ext cx="8558166" cy="22631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4868BAD-9B8B-C249-BE60-9A0E04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876" y="10505382"/>
            <a:ext cx="8558166" cy="22631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DE9DFBAB-B85D-DF41-B324-6BAC17CBC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823" y="3216115"/>
            <a:ext cx="0" cy="69212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74C33643-674C-DD43-AC41-439E16BC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675" y="3902742"/>
            <a:ext cx="11606806" cy="681137"/>
          </a:xfrm>
          <a:custGeom>
            <a:avLst/>
            <a:gdLst>
              <a:gd name="T0" fmla="*/ 0 w 9318"/>
              <a:gd name="T1" fmla="*/ 546 h 547"/>
              <a:gd name="T2" fmla="*/ 0 w 9318"/>
              <a:gd name="T3" fmla="*/ 523 h 547"/>
              <a:gd name="T4" fmla="*/ 0 w 9318"/>
              <a:gd name="T5" fmla="*/ 0 h 547"/>
              <a:gd name="T6" fmla="*/ 9317 w 9318"/>
              <a:gd name="T7" fmla="*/ 0 h 547"/>
              <a:gd name="T8" fmla="*/ 9317 w 9318"/>
              <a:gd name="T9" fmla="*/ 546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8" h="547">
                <a:moveTo>
                  <a:pt x="0" y="546"/>
                </a:moveTo>
                <a:lnTo>
                  <a:pt x="0" y="523"/>
                </a:lnTo>
                <a:lnTo>
                  <a:pt x="0" y="0"/>
                </a:lnTo>
                <a:lnTo>
                  <a:pt x="9317" y="0"/>
                </a:lnTo>
                <a:lnTo>
                  <a:pt x="9317" y="546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E1A973C1-A90F-ED41-8F78-23BAFC2E9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1689" y="6814056"/>
            <a:ext cx="0" cy="59874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681E9EF6-ACC4-734A-8D44-DECB1A32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524" y="7407307"/>
            <a:ext cx="4482327" cy="587757"/>
          </a:xfrm>
          <a:custGeom>
            <a:avLst/>
            <a:gdLst>
              <a:gd name="T0" fmla="*/ 0 w 3600"/>
              <a:gd name="T1" fmla="*/ 470 h 471"/>
              <a:gd name="T2" fmla="*/ 0 w 3600"/>
              <a:gd name="T3" fmla="*/ 450 h 471"/>
              <a:gd name="T4" fmla="*/ 0 w 3600"/>
              <a:gd name="T5" fmla="*/ 0 h 471"/>
              <a:gd name="T6" fmla="*/ 3599 w 3600"/>
              <a:gd name="T7" fmla="*/ 0 h 471"/>
              <a:gd name="T8" fmla="*/ 3599 w 3600"/>
              <a:gd name="T9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471">
                <a:moveTo>
                  <a:pt x="0" y="470"/>
                </a:moveTo>
                <a:lnTo>
                  <a:pt x="0" y="450"/>
                </a:lnTo>
                <a:lnTo>
                  <a:pt x="0" y="0"/>
                </a:lnTo>
                <a:lnTo>
                  <a:pt x="3599" y="0"/>
                </a:lnTo>
                <a:lnTo>
                  <a:pt x="3599" y="47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3D8B1CD2-BA20-1C49-9ED9-61D15CDFF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05962" y="6814056"/>
            <a:ext cx="0" cy="598744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9A268030-98C6-354C-81C2-5A64BB8A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796" y="7407307"/>
            <a:ext cx="4482327" cy="587757"/>
          </a:xfrm>
          <a:custGeom>
            <a:avLst/>
            <a:gdLst>
              <a:gd name="T0" fmla="*/ 0 w 3599"/>
              <a:gd name="T1" fmla="*/ 470 h 471"/>
              <a:gd name="T2" fmla="*/ 0 w 3599"/>
              <a:gd name="T3" fmla="*/ 450 h 471"/>
              <a:gd name="T4" fmla="*/ 0 w 3599"/>
              <a:gd name="T5" fmla="*/ 0 h 471"/>
              <a:gd name="T6" fmla="*/ 3598 w 3599"/>
              <a:gd name="T7" fmla="*/ 0 h 471"/>
              <a:gd name="T8" fmla="*/ 3598 w 3599"/>
              <a:gd name="T9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9" h="471">
                <a:moveTo>
                  <a:pt x="0" y="470"/>
                </a:moveTo>
                <a:lnTo>
                  <a:pt x="0" y="450"/>
                </a:lnTo>
                <a:lnTo>
                  <a:pt x="0" y="0"/>
                </a:lnTo>
                <a:lnTo>
                  <a:pt x="3598" y="0"/>
                </a:lnTo>
                <a:lnTo>
                  <a:pt x="3598" y="47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E43271E1-05A9-6B4C-89CA-CDCC41B99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5962" y="9917629"/>
            <a:ext cx="0" cy="587753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BF2494FA-9BBE-1645-94DF-56F9389DB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796" y="9335366"/>
            <a:ext cx="4482327" cy="587753"/>
          </a:xfrm>
          <a:custGeom>
            <a:avLst/>
            <a:gdLst>
              <a:gd name="T0" fmla="*/ 3598 w 3599"/>
              <a:gd name="T1" fmla="*/ 0 h 471"/>
              <a:gd name="T2" fmla="*/ 3598 w 3599"/>
              <a:gd name="T3" fmla="*/ 20 h 471"/>
              <a:gd name="T4" fmla="*/ 3598 w 3599"/>
              <a:gd name="T5" fmla="*/ 470 h 471"/>
              <a:gd name="T6" fmla="*/ 0 w 3599"/>
              <a:gd name="T7" fmla="*/ 470 h 471"/>
              <a:gd name="T8" fmla="*/ 0 w 3599"/>
              <a:gd name="T9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9" h="471">
                <a:moveTo>
                  <a:pt x="3598" y="0"/>
                </a:moveTo>
                <a:lnTo>
                  <a:pt x="3598" y="20"/>
                </a:lnTo>
                <a:lnTo>
                  <a:pt x="3598" y="470"/>
                </a:lnTo>
                <a:lnTo>
                  <a:pt x="0" y="47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B5537A9C-8202-A74B-94B8-F926746E1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1689" y="9917629"/>
            <a:ext cx="0" cy="587753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9500F6C8-17FB-6B40-A58F-3434E0161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524" y="9335366"/>
            <a:ext cx="4482327" cy="587753"/>
          </a:xfrm>
          <a:custGeom>
            <a:avLst/>
            <a:gdLst>
              <a:gd name="T0" fmla="*/ 3599 w 3600"/>
              <a:gd name="T1" fmla="*/ 0 h 471"/>
              <a:gd name="T2" fmla="*/ 3599 w 3600"/>
              <a:gd name="T3" fmla="*/ 20 h 471"/>
              <a:gd name="T4" fmla="*/ 3599 w 3600"/>
              <a:gd name="T5" fmla="*/ 470 h 471"/>
              <a:gd name="T6" fmla="*/ 0 w 3600"/>
              <a:gd name="T7" fmla="*/ 470 h 471"/>
              <a:gd name="T8" fmla="*/ 0 w 3600"/>
              <a:gd name="T9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0" h="471">
                <a:moveTo>
                  <a:pt x="3599" y="0"/>
                </a:moveTo>
                <a:lnTo>
                  <a:pt x="3599" y="20"/>
                </a:lnTo>
                <a:lnTo>
                  <a:pt x="3599" y="470"/>
                </a:lnTo>
                <a:lnTo>
                  <a:pt x="0" y="47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2" name="Freeform 301">
            <a:extLst>
              <a:ext uri="{FF2B5EF4-FFF2-40B4-BE49-F238E27FC236}">
                <a16:creationId xmlns:a16="http://schemas.microsoft.com/office/drawing/2014/main" id="{78229932-945E-0A49-956A-B1AE34CD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647" y="7989568"/>
            <a:ext cx="4213165" cy="13457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3" name="Freeform 302">
            <a:extLst>
              <a:ext uri="{FF2B5EF4-FFF2-40B4-BE49-F238E27FC236}">
                <a16:creationId xmlns:a16="http://schemas.microsoft.com/office/drawing/2014/main" id="{10FC350D-F0F7-6142-B625-24E2BC00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613" y="7989568"/>
            <a:ext cx="4213165" cy="13457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4" name="Freeform 317">
            <a:extLst>
              <a:ext uri="{FF2B5EF4-FFF2-40B4-BE49-F238E27FC236}">
                <a16:creationId xmlns:a16="http://schemas.microsoft.com/office/drawing/2014/main" id="{597E11D0-C497-AB4B-9DAD-D0E9F301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68" y="7989568"/>
            <a:ext cx="4213169" cy="13457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5" name="Freeform 318">
            <a:extLst>
              <a:ext uri="{FF2B5EF4-FFF2-40B4-BE49-F238E27FC236}">
                <a16:creationId xmlns:a16="http://schemas.microsoft.com/office/drawing/2014/main" id="{91634191-BB1D-4F4C-B310-542CDBB0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831" y="7989568"/>
            <a:ext cx="4213169" cy="13457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0BE10-1E04-AA4C-942F-DB4098995652}"/>
              </a:ext>
            </a:extLst>
          </p:cNvPr>
          <p:cNvSpPr txBox="1"/>
          <p:nvPr/>
        </p:nvSpPr>
        <p:spPr>
          <a:xfrm>
            <a:off x="5539146" y="1078064"/>
            <a:ext cx="1329936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F9135-7D0C-7149-BEA5-C96A33CAA3BC}"/>
              </a:ext>
            </a:extLst>
          </p:cNvPr>
          <p:cNvSpPr txBox="1"/>
          <p:nvPr/>
        </p:nvSpPr>
        <p:spPr>
          <a:xfrm>
            <a:off x="5539147" y="2222060"/>
            <a:ext cx="13299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A3814-82BA-2349-A2C6-AB11A9F98B89}"/>
              </a:ext>
            </a:extLst>
          </p:cNvPr>
          <p:cNvSpPr txBox="1"/>
          <p:nvPr/>
        </p:nvSpPr>
        <p:spPr>
          <a:xfrm>
            <a:off x="3003024" y="4842991"/>
            <a:ext cx="67340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27AC0-306B-074B-BB92-43FF2A54A7D8}"/>
              </a:ext>
            </a:extLst>
          </p:cNvPr>
          <p:cNvSpPr txBox="1"/>
          <p:nvPr/>
        </p:nvSpPr>
        <p:spPr>
          <a:xfrm>
            <a:off x="3003024" y="5494064"/>
            <a:ext cx="67341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37A61-CFD5-8140-AAD6-EC86DE7FC898}"/>
              </a:ext>
            </a:extLst>
          </p:cNvPr>
          <p:cNvSpPr txBox="1"/>
          <p:nvPr/>
        </p:nvSpPr>
        <p:spPr>
          <a:xfrm>
            <a:off x="2116721" y="8370277"/>
            <a:ext cx="3752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1E2E3-069C-8143-99E6-5143FB4DDCDB}"/>
              </a:ext>
            </a:extLst>
          </p:cNvPr>
          <p:cNvSpPr txBox="1"/>
          <p:nvPr/>
        </p:nvSpPr>
        <p:spPr>
          <a:xfrm>
            <a:off x="6874073" y="8370277"/>
            <a:ext cx="3752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ACE1F-03BA-5140-959F-D224108F396A}"/>
              </a:ext>
            </a:extLst>
          </p:cNvPr>
          <p:cNvSpPr txBox="1"/>
          <p:nvPr/>
        </p:nvSpPr>
        <p:spPr>
          <a:xfrm>
            <a:off x="3003024" y="10776517"/>
            <a:ext cx="67340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E5F0A-40A1-8B4C-AD99-B036EA31E387}"/>
              </a:ext>
            </a:extLst>
          </p:cNvPr>
          <p:cNvSpPr txBox="1"/>
          <p:nvPr/>
        </p:nvSpPr>
        <p:spPr>
          <a:xfrm>
            <a:off x="3003024" y="11427590"/>
            <a:ext cx="67341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A2F9B-0F8D-114E-AC76-BFD93501C200}"/>
              </a:ext>
            </a:extLst>
          </p:cNvPr>
          <p:cNvSpPr txBox="1"/>
          <p:nvPr/>
        </p:nvSpPr>
        <p:spPr>
          <a:xfrm>
            <a:off x="14637142" y="4842991"/>
            <a:ext cx="67340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D900E-43FA-6F4A-B680-ED312BFAFCC1}"/>
              </a:ext>
            </a:extLst>
          </p:cNvPr>
          <p:cNvSpPr txBox="1"/>
          <p:nvPr/>
        </p:nvSpPr>
        <p:spPr>
          <a:xfrm>
            <a:off x="14637142" y="5494064"/>
            <a:ext cx="67341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F2D47-BAF2-1C4D-B92C-E8AEC8F0CA5D}"/>
              </a:ext>
            </a:extLst>
          </p:cNvPr>
          <p:cNvSpPr txBox="1"/>
          <p:nvPr/>
        </p:nvSpPr>
        <p:spPr>
          <a:xfrm>
            <a:off x="13750839" y="8370277"/>
            <a:ext cx="3752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445F5-0FC6-FB4E-98E5-C3DF0C39F0B7}"/>
              </a:ext>
            </a:extLst>
          </p:cNvPr>
          <p:cNvSpPr txBox="1"/>
          <p:nvPr/>
        </p:nvSpPr>
        <p:spPr>
          <a:xfrm>
            <a:off x="18508191" y="8370277"/>
            <a:ext cx="375273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03483-E722-FA45-9040-156517F70605}"/>
              </a:ext>
            </a:extLst>
          </p:cNvPr>
          <p:cNvSpPr txBox="1"/>
          <p:nvPr/>
        </p:nvSpPr>
        <p:spPr>
          <a:xfrm>
            <a:off x="14637142" y="10776517"/>
            <a:ext cx="67340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F72199-3E45-9D49-A951-8C488444C2CB}"/>
              </a:ext>
            </a:extLst>
          </p:cNvPr>
          <p:cNvSpPr txBox="1"/>
          <p:nvPr/>
        </p:nvSpPr>
        <p:spPr>
          <a:xfrm>
            <a:off x="14637142" y="11427590"/>
            <a:ext cx="67341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432">
            <a:extLst>
              <a:ext uri="{FF2B5EF4-FFF2-40B4-BE49-F238E27FC236}">
                <a16:creationId xmlns:a16="http://schemas.microsoft.com/office/drawing/2014/main" id="{8DA6DDAC-8021-BC44-9121-FA947E63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516" y="5369388"/>
            <a:ext cx="725082" cy="1137059"/>
          </a:xfrm>
          <a:custGeom>
            <a:avLst/>
            <a:gdLst>
              <a:gd name="T0" fmla="*/ 27 w 580"/>
              <a:gd name="T1" fmla="*/ 57 h 911"/>
              <a:gd name="T2" fmla="*/ 27 w 580"/>
              <a:gd name="T3" fmla="*/ 57 h 911"/>
              <a:gd name="T4" fmla="*/ 211 w 580"/>
              <a:gd name="T5" fmla="*/ 99 h 911"/>
              <a:gd name="T6" fmla="*/ 211 w 580"/>
              <a:gd name="T7" fmla="*/ 99 h 911"/>
              <a:gd name="T8" fmla="*/ 310 w 580"/>
              <a:gd name="T9" fmla="*/ 298 h 911"/>
              <a:gd name="T10" fmla="*/ 310 w 580"/>
              <a:gd name="T11" fmla="*/ 298 h 911"/>
              <a:gd name="T12" fmla="*/ 310 w 580"/>
              <a:gd name="T13" fmla="*/ 552 h 911"/>
              <a:gd name="T14" fmla="*/ 310 w 580"/>
              <a:gd name="T15" fmla="*/ 552 h 911"/>
              <a:gd name="T16" fmla="*/ 358 w 580"/>
              <a:gd name="T17" fmla="*/ 792 h 911"/>
              <a:gd name="T18" fmla="*/ 358 w 580"/>
              <a:gd name="T19" fmla="*/ 792 h 911"/>
              <a:gd name="T20" fmla="*/ 560 w 580"/>
              <a:gd name="T21" fmla="*/ 896 h 911"/>
              <a:gd name="T22" fmla="*/ 560 w 580"/>
              <a:gd name="T23" fmla="*/ 896 h 911"/>
              <a:gd name="T24" fmla="*/ 551 w 580"/>
              <a:gd name="T25" fmla="*/ 866 h 911"/>
              <a:gd name="T26" fmla="*/ 551 w 580"/>
              <a:gd name="T27" fmla="*/ 866 h 911"/>
              <a:gd name="T28" fmla="*/ 379 w 580"/>
              <a:gd name="T29" fmla="*/ 767 h 911"/>
              <a:gd name="T30" fmla="*/ 379 w 580"/>
              <a:gd name="T31" fmla="*/ 767 h 911"/>
              <a:gd name="T32" fmla="*/ 342 w 580"/>
              <a:gd name="T33" fmla="*/ 520 h 911"/>
              <a:gd name="T34" fmla="*/ 342 w 580"/>
              <a:gd name="T35" fmla="*/ 520 h 911"/>
              <a:gd name="T36" fmla="*/ 230 w 580"/>
              <a:gd name="T37" fmla="*/ 75 h 911"/>
              <a:gd name="T38" fmla="*/ 230 w 580"/>
              <a:gd name="T39" fmla="*/ 75 h 911"/>
              <a:gd name="T40" fmla="*/ 19 w 580"/>
              <a:gd name="T41" fmla="*/ 27 h 911"/>
              <a:gd name="T42" fmla="*/ 19 w 580"/>
              <a:gd name="T43" fmla="*/ 27 h 911"/>
              <a:gd name="T44" fmla="*/ 27 w 580"/>
              <a:gd name="T45" fmla="*/ 57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0" h="911">
                <a:moveTo>
                  <a:pt x="27" y="57"/>
                </a:moveTo>
                <a:lnTo>
                  <a:pt x="27" y="57"/>
                </a:lnTo>
                <a:cubicBezTo>
                  <a:pt x="91" y="33"/>
                  <a:pt x="161" y="55"/>
                  <a:pt x="211" y="99"/>
                </a:cubicBezTo>
                <a:lnTo>
                  <a:pt x="211" y="99"/>
                </a:lnTo>
                <a:cubicBezTo>
                  <a:pt x="271" y="149"/>
                  <a:pt x="299" y="222"/>
                  <a:pt x="310" y="298"/>
                </a:cubicBezTo>
                <a:lnTo>
                  <a:pt x="310" y="298"/>
                </a:lnTo>
                <a:cubicBezTo>
                  <a:pt x="321" y="383"/>
                  <a:pt x="313" y="467"/>
                  <a:pt x="310" y="552"/>
                </a:cubicBezTo>
                <a:lnTo>
                  <a:pt x="310" y="552"/>
                </a:lnTo>
                <a:cubicBezTo>
                  <a:pt x="308" y="633"/>
                  <a:pt x="314" y="721"/>
                  <a:pt x="358" y="792"/>
                </a:cubicBezTo>
                <a:lnTo>
                  <a:pt x="358" y="792"/>
                </a:lnTo>
                <a:cubicBezTo>
                  <a:pt x="401" y="860"/>
                  <a:pt x="477" y="910"/>
                  <a:pt x="560" y="896"/>
                </a:cubicBezTo>
                <a:lnTo>
                  <a:pt x="560" y="896"/>
                </a:lnTo>
                <a:cubicBezTo>
                  <a:pt x="579" y="892"/>
                  <a:pt x="571" y="863"/>
                  <a:pt x="551" y="866"/>
                </a:cubicBezTo>
                <a:lnTo>
                  <a:pt x="551" y="866"/>
                </a:lnTo>
                <a:cubicBezTo>
                  <a:pt x="480" y="878"/>
                  <a:pt x="413" y="827"/>
                  <a:pt x="379" y="767"/>
                </a:cubicBezTo>
                <a:lnTo>
                  <a:pt x="379" y="767"/>
                </a:lnTo>
                <a:cubicBezTo>
                  <a:pt x="337" y="693"/>
                  <a:pt x="339" y="602"/>
                  <a:pt x="342" y="520"/>
                </a:cubicBezTo>
                <a:lnTo>
                  <a:pt x="342" y="520"/>
                </a:lnTo>
                <a:cubicBezTo>
                  <a:pt x="348" y="367"/>
                  <a:pt x="360" y="183"/>
                  <a:pt x="230" y="75"/>
                </a:cubicBezTo>
                <a:lnTo>
                  <a:pt x="230" y="75"/>
                </a:lnTo>
                <a:cubicBezTo>
                  <a:pt x="172" y="27"/>
                  <a:pt x="93" y="0"/>
                  <a:pt x="19" y="27"/>
                </a:cubicBezTo>
                <a:lnTo>
                  <a:pt x="19" y="27"/>
                </a:lnTo>
                <a:cubicBezTo>
                  <a:pt x="0" y="34"/>
                  <a:pt x="8" y="63"/>
                  <a:pt x="27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33">
            <a:extLst>
              <a:ext uri="{FF2B5EF4-FFF2-40B4-BE49-F238E27FC236}">
                <a16:creationId xmlns:a16="http://schemas.microsoft.com/office/drawing/2014/main" id="{B4EACFF7-229B-5045-B200-82EF1088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516" y="6435039"/>
            <a:ext cx="725082" cy="1126073"/>
          </a:xfrm>
          <a:custGeom>
            <a:avLst/>
            <a:gdLst>
              <a:gd name="T0" fmla="*/ 19 w 580"/>
              <a:gd name="T1" fmla="*/ 881 h 906"/>
              <a:gd name="T2" fmla="*/ 19 w 580"/>
              <a:gd name="T3" fmla="*/ 881 h 906"/>
              <a:gd name="T4" fmla="*/ 209 w 580"/>
              <a:gd name="T5" fmla="*/ 849 h 906"/>
              <a:gd name="T6" fmla="*/ 209 w 580"/>
              <a:gd name="T7" fmla="*/ 849 h 906"/>
              <a:gd name="T8" fmla="*/ 329 w 580"/>
              <a:gd name="T9" fmla="*/ 669 h 906"/>
              <a:gd name="T10" fmla="*/ 329 w 580"/>
              <a:gd name="T11" fmla="*/ 669 h 906"/>
              <a:gd name="T12" fmla="*/ 343 w 580"/>
              <a:gd name="T13" fmla="*/ 419 h 906"/>
              <a:gd name="T14" fmla="*/ 343 w 580"/>
              <a:gd name="T15" fmla="*/ 419 h 906"/>
              <a:gd name="T16" fmla="*/ 367 w 580"/>
              <a:gd name="T17" fmla="*/ 167 h 906"/>
              <a:gd name="T18" fmla="*/ 367 w 580"/>
              <a:gd name="T19" fmla="*/ 167 h 906"/>
              <a:gd name="T20" fmla="*/ 551 w 580"/>
              <a:gd name="T21" fmla="*/ 43 h 906"/>
              <a:gd name="T22" fmla="*/ 551 w 580"/>
              <a:gd name="T23" fmla="*/ 43 h 906"/>
              <a:gd name="T24" fmla="*/ 560 w 580"/>
              <a:gd name="T25" fmla="*/ 13 h 906"/>
              <a:gd name="T26" fmla="*/ 560 w 580"/>
              <a:gd name="T27" fmla="*/ 13 h 906"/>
              <a:gd name="T28" fmla="*/ 374 w 580"/>
              <a:gd name="T29" fmla="*/ 94 h 906"/>
              <a:gd name="T30" fmla="*/ 374 w 580"/>
              <a:gd name="T31" fmla="*/ 94 h 906"/>
              <a:gd name="T32" fmla="*/ 310 w 580"/>
              <a:gd name="T33" fmla="*/ 325 h 906"/>
              <a:gd name="T34" fmla="*/ 310 w 580"/>
              <a:gd name="T35" fmla="*/ 325 h 906"/>
              <a:gd name="T36" fmla="*/ 230 w 580"/>
              <a:gd name="T37" fmla="*/ 791 h 906"/>
              <a:gd name="T38" fmla="*/ 230 w 580"/>
              <a:gd name="T39" fmla="*/ 791 h 906"/>
              <a:gd name="T40" fmla="*/ 27 w 580"/>
              <a:gd name="T41" fmla="*/ 851 h 906"/>
              <a:gd name="T42" fmla="*/ 27 w 580"/>
              <a:gd name="T43" fmla="*/ 851 h 906"/>
              <a:gd name="T44" fmla="*/ 19 w 580"/>
              <a:gd name="T45" fmla="*/ 88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0" h="906">
                <a:moveTo>
                  <a:pt x="19" y="881"/>
                </a:moveTo>
                <a:lnTo>
                  <a:pt x="19" y="881"/>
                </a:lnTo>
                <a:cubicBezTo>
                  <a:pt x="83" y="905"/>
                  <a:pt x="154" y="887"/>
                  <a:pt x="209" y="849"/>
                </a:cubicBezTo>
                <a:lnTo>
                  <a:pt x="209" y="849"/>
                </a:lnTo>
                <a:cubicBezTo>
                  <a:pt x="271" y="805"/>
                  <a:pt x="310" y="742"/>
                  <a:pt x="329" y="669"/>
                </a:cubicBezTo>
                <a:lnTo>
                  <a:pt x="329" y="669"/>
                </a:lnTo>
                <a:cubicBezTo>
                  <a:pt x="350" y="588"/>
                  <a:pt x="347" y="503"/>
                  <a:pt x="343" y="419"/>
                </a:cubicBezTo>
                <a:lnTo>
                  <a:pt x="343" y="419"/>
                </a:lnTo>
                <a:cubicBezTo>
                  <a:pt x="340" y="336"/>
                  <a:pt x="334" y="247"/>
                  <a:pt x="367" y="167"/>
                </a:cubicBezTo>
                <a:lnTo>
                  <a:pt x="367" y="167"/>
                </a:lnTo>
                <a:cubicBezTo>
                  <a:pt x="395" y="96"/>
                  <a:pt x="469" y="28"/>
                  <a:pt x="551" y="43"/>
                </a:cubicBezTo>
                <a:lnTo>
                  <a:pt x="551" y="43"/>
                </a:lnTo>
                <a:cubicBezTo>
                  <a:pt x="571" y="45"/>
                  <a:pt x="579" y="16"/>
                  <a:pt x="560" y="13"/>
                </a:cubicBezTo>
                <a:lnTo>
                  <a:pt x="560" y="13"/>
                </a:lnTo>
                <a:cubicBezTo>
                  <a:pt x="487" y="0"/>
                  <a:pt x="418" y="38"/>
                  <a:pt x="374" y="94"/>
                </a:cubicBezTo>
                <a:lnTo>
                  <a:pt x="374" y="94"/>
                </a:lnTo>
                <a:cubicBezTo>
                  <a:pt x="323" y="159"/>
                  <a:pt x="311" y="244"/>
                  <a:pt x="310" y="325"/>
                </a:cubicBezTo>
                <a:lnTo>
                  <a:pt x="310" y="325"/>
                </a:lnTo>
                <a:cubicBezTo>
                  <a:pt x="309" y="478"/>
                  <a:pt x="349" y="669"/>
                  <a:pt x="230" y="791"/>
                </a:cubicBezTo>
                <a:lnTo>
                  <a:pt x="230" y="791"/>
                </a:lnTo>
                <a:cubicBezTo>
                  <a:pt x="178" y="845"/>
                  <a:pt x="100" y="879"/>
                  <a:pt x="27" y="851"/>
                </a:cubicBezTo>
                <a:lnTo>
                  <a:pt x="27" y="851"/>
                </a:lnTo>
                <a:cubicBezTo>
                  <a:pt x="8" y="844"/>
                  <a:pt x="0" y="874"/>
                  <a:pt x="19" y="8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34">
            <a:extLst>
              <a:ext uri="{FF2B5EF4-FFF2-40B4-BE49-F238E27FC236}">
                <a16:creationId xmlns:a16="http://schemas.microsoft.com/office/drawing/2014/main" id="{D849AEAE-0A8D-B642-A651-6AA4CF01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516" y="8665215"/>
            <a:ext cx="725082" cy="1137059"/>
          </a:xfrm>
          <a:custGeom>
            <a:avLst/>
            <a:gdLst>
              <a:gd name="T0" fmla="*/ 27 w 580"/>
              <a:gd name="T1" fmla="*/ 57 h 911"/>
              <a:gd name="T2" fmla="*/ 27 w 580"/>
              <a:gd name="T3" fmla="*/ 57 h 911"/>
              <a:gd name="T4" fmla="*/ 211 w 580"/>
              <a:gd name="T5" fmla="*/ 99 h 911"/>
              <a:gd name="T6" fmla="*/ 211 w 580"/>
              <a:gd name="T7" fmla="*/ 99 h 911"/>
              <a:gd name="T8" fmla="*/ 310 w 580"/>
              <a:gd name="T9" fmla="*/ 298 h 911"/>
              <a:gd name="T10" fmla="*/ 310 w 580"/>
              <a:gd name="T11" fmla="*/ 298 h 911"/>
              <a:gd name="T12" fmla="*/ 310 w 580"/>
              <a:gd name="T13" fmla="*/ 552 h 911"/>
              <a:gd name="T14" fmla="*/ 310 w 580"/>
              <a:gd name="T15" fmla="*/ 552 h 911"/>
              <a:gd name="T16" fmla="*/ 358 w 580"/>
              <a:gd name="T17" fmla="*/ 793 h 911"/>
              <a:gd name="T18" fmla="*/ 358 w 580"/>
              <a:gd name="T19" fmla="*/ 793 h 911"/>
              <a:gd name="T20" fmla="*/ 560 w 580"/>
              <a:gd name="T21" fmla="*/ 896 h 911"/>
              <a:gd name="T22" fmla="*/ 560 w 580"/>
              <a:gd name="T23" fmla="*/ 896 h 911"/>
              <a:gd name="T24" fmla="*/ 551 w 580"/>
              <a:gd name="T25" fmla="*/ 867 h 911"/>
              <a:gd name="T26" fmla="*/ 551 w 580"/>
              <a:gd name="T27" fmla="*/ 867 h 911"/>
              <a:gd name="T28" fmla="*/ 379 w 580"/>
              <a:gd name="T29" fmla="*/ 768 h 911"/>
              <a:gd name="T30" fmla="*/ 379 w 580"/>
              <a:gd name="T31" fmla="*/ 768 h 911"/>
              <a:gd name="T32" fmla="*/ 342 w 580"/>
              <a:gd name="T33" fmla="*/ 520 h 911"/>
              <a:gd name="T34" fmla="*/ 342 w 580"/>
              <a:gd name="T35" fmla="*/ 520 h 911"/>
              <a:gd name="T36" fmla="*/ 230 w 580"/>
              <a:gd name="T37" fmla="*/ 75 h 911"/>
              <a:gd name="T38" fmla="*/ 230 w 580"/>
              <a:gd name="T39" fmla="*/ 75 h 911"/>
              <a:gd name="T40" fmla="*/ 19 w 580"/>
              <a:gd name="T41" fmla="*/ 27 h 911"/>
              <a:gd name="T42" fmla="*/ 19 w 580"/>
              <a:gd name="T43" fmla="*/ 27 h 911"/>
              <a:gd name="T44" fmla="*/ 27 w 580"/>
              <a:gd name="T45" fmla="*/ 57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0" h="911">
                <a:moveTo>
                  <a:pt x="27" y="57"/>
                </a:moveTo>
                <a:lnTo>
                  <a:pt x="27" y="57"/>
                </a:lnTo>
                <a:cubicBezTo>
                  <a:pt x="91" y="33"/>
                  <a:pt x="161" y="56"/>
                  <a:pt x="211" y="99"/>
                </a:cubicBezTo>
                <a:lnTo>
                  <a:pt x="211" y="99"/>
                </a:lnTo>
                <a:cubicBezTo>
                  <a:pt x="271" y="150"/>
                  <a:pt x="299" y="223"/>
                  <a:pt x="310" y="298"/>
                </a:cubicBezTo>
                <a:lnTo>
                  <a:pt x="310" y="298"/>
                </a:lnTo>
                <a:cubicBezTo>
                  <a:pt x="321" y="383"/>
                  <a:pt x="313" y="468"/>
                  <a:pt x="310" y="552"/>
                </a:cubicBezTo>
                <a:lnTo>
                  <a:pt x="310" y="552"/>
                </a:lnTo>
                <a:cubicBezTo>
                  <a:pt x="308" y="634"/>
                  <a:pt x="314" y="722"/>
                  <a:pt x="358" y="793"/>
                </a:cubicBezTo>
                <a:lnTo>
                  <a:pt x="358" y="793"/>
                </a:lnTo>
                <a:cubicBezTo>
                  <a:pt x="401" y="861"/>
                  <a:pt x="477" y="910"/>
                  <a:pt x="560" y="896"/>
                </a:cubicBezTo>
                <a:lnTo>
                  <a:pt x="560" y="896"/>
                </a:lnTo>
                <a:cubicBezTo>
                  <a:pt x="579" y="893"/>
                  <a:pt x="571" y="864"/>
                  <a:pt x="551" y="867"/>
                </a:cubicBezTo>
                <a:lnTo>
                  <a:pt x="551" y="867"/>
                </a:lnTo>
                <a:cubicBezTo>
                  <a:pt x="480" y="879"/>
                  <a:pt x="413" y="827"/>
                  <a:pt x="379" y="768"/>
                </a:cubicBezTo>
                <a:lnTo>
                  <a:pt x="379" y="768"/>
                </a:lnTo>
                <a:cubicBezTo>
                  <a:pt x="337" y="693"/>
                  <a:pt x="339" y="602"/>
                  <a:pt x="342" y="520"/>
                </a:cubicBezTo>
                <a:lnTo>
                  <a:pt x="342" y="520"/>
                </a:lnTo>
                <a:cubicBezTo>
                  <a:pt x="348" y="367"/>
                  <a:pt x="360" y="183"/>
                  <a:pt x="230" y="75"/>
                </a:cubicBezTo>
                <a:lnTo>
                  <a:pt x="230" y="75"/>
                </a:lnTo>
                <a:cubicBezTo>
                  <a:pt x="172" y="26"/>
                  <a:pt x="93" y="0"/>
                  <a:pt x="19" y="27"/>
                </a:cubicBezTo>
                <a:lnTo>
                  <a:pt x="19" y="27"/>
                </a:lnTo>
                <a:cubicBezTo>
                  <a:pt x="0" y="34"/>
                  <a:pt x="8" y="64"/>
                  <a:pt x="27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35">
            <a:extLst>
              <a:ext uri="{FF2B5EF4-FFF2-40B4-BE49-F238E27FC236}">
                <a16:creationId xmlns:a16="http://schemas.microsoft.com/office/drawing/2014/main" id="{2CD3EF72-0855-084B-875B-2358162D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516" y="9736357"/>
            <a:ext cx="725082" cy="1126076"/>
          </a:xfrm>
          <a:custGeom>
            <a:avLst/>
            <a:gdLst>
              <a:gd name="T0" fmla="*/ 19 w 580"/>
              <a:gd name="T1" fmla="*/ 881 h 906"/>
              <a:gd name="T2" fmla="*/ 19 w 580"/>
              <a:gd name="T3" fmla="*/ 881 h 906"/>
              <a:gd name="T4" fmla="*/ 209 w 580"/>
              <a:gd name="T5" fmla="*/ 849 h 906"/>
              <a:gd name="T6" fmla="*/ 209 w 580"/>
              <a:gd name="T7" fmla="*/ 849 h 906"/>
              <a:gd name="T8" fmla="*/ 329 w 580"/>
              <a:gd name="T9" fmla="*/ 670 h 906"/>
              <a:gd name="T10" fmla="*/ 329 w 580"/>
              <a:gd name="T11" fmla="*/ 670 h 906"/>
              <a:gd name="T12" fmla="*/ 343 w 580"/>
              <a:gd name="T13" fmla="*/ 420 h 906"/>
              <a:gd name="T14" fmla="*/ 343 w 580"/>
              <a:gd name="T15" fmla="*/ 420 h 906"/>
              <a:gd name="T16" fmla="*/ 367 w 580"/>
              <a:gd name="T17" fmla="*/ 167 h 906"/>
              <a:gd name="T18" fmla="*/ 367 w 580"/>
              <a:gd name="T19" fmla="*/ 167 h 906"/>
              <a:gd name="T20" fmla="*/ 551 w 580"/>
              <a:gd name="T21" fmla="*/ 42 h 906"/>
              <a:gd name="T22" fmla="*/ 551 w 580"/>
              <a:gd name="T23" fmla="*/ 42 h 906"/>
              <a:gd name="T24" fmla="*/ 560 w 580"/>
              <a:gd name="T25" fmla="*/ 13 h 906"/>
              <a:gd name="T26" fmla="*/ 560 w 580"/>
              <a:gd name="T27" fmla="*/ 13 h 906"/>
              <a:gd name="T28" fmla="*/ 374 w 580"/>
              <a:gd name="T29" fmla="*/ 94 h 906"/>
              <a:gd name="T30" fmla="*/ 374 w 580"/>
              <a:gd name="T31" fmla="*/ 94 h 906"/>
              <a:gd name="T32" fmla="*/ 310 w 580"/>
              <a:gd name="T33" fmla="*/ 324 h 906"/>
              <a:gd name="T34" fmla="*/ 310 w 580"/>
              <a:gd name="T35" fmla="*/ 324 h 906"/>
              <a:gd name="T36" fmla="*/ 230 w 580"/>
              <a:gd name="T37" fmla="*/ 792 h 906"/>
              <a:gd name="T38" fmla="*/ 230 w 580"/>
              <a:gd name="T39" fmla="*/ 792 h 906"/>
              <a:gd name="T40" fmla="*/ 27 w 580"/>
              <a:gd name="T41" fmla="*/ 852 h 906"/>
              <a:gd name="T42" fmla="*/ 27 w 580"/>
              <a:gd name="T43" fmla="*/ 852 h 906"/>
              <a:gd name="T44" fmla="*/ 19 w 580"/>
              <a:gd name="T45" fmla="*/ 881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0" h="906">
                <a:moveTo>
                  <a:pt x="19" y="881"/>
                </a:moveTo>
                <a:lnTo>
                  <a:pt x="19" y="881"/>
                </a:lnTo>
                <a:cubicBezTo>
                  <a:pt x="83" y="905"/>
                  <a:pt x="154" y="888"/>
                  <a:pt x="209" y="849"/>
                </a:cubicBezTo>
                <a:lnTo>
                  <a:pt x="209" y="849"/>
                </a:lnTo>
                <a:cubicBezTo>
                  <a:pt x="271" y="806"/>
                  <a:pt x="310" y="742"/>
                  <a:pt x="329" y="670"/>
                </a:cubicBezTo>
                <a:lnTo>
                  <a:pt x="329" y="670"/>
                </a:lnTo>
                <a:cubicBezTo>
                  <a:pt x="350" y="589"/>
                  <a:pt x="347" y="503"/>
                  <a:pt x="343" y="420"/>
                </a:cubicBezTo>
                <a:lnTo>
                  <a:pt x="343" y="420"/>
                </a:lnTo>
                <a:cubicBezTo>
                  <a:pt x="340" y="335"/>
                  <a:pt x="334" y="247"/>
                  <a:pt x="367" y="167"/>
                </a:cubicBezTo>
                <a:lnTo>
                  <a:pt x="367" y="167"/>
                </a:lnTo>
                <a:cubicBezTo>
                  <a:pt x="395" y="95"/>
                  <a:pt x="469" y="28"/>
                  <a:pt x="551" y="42"/>
                </a:cubicBezTo>
                <a:lnTo>
                  <a:pt x="551" y="42"/>
                </a:lnTo>
                <a:cubicBezTo>
                  <a:pt x="571" y="45"/>
                  <a:pt x="579" y="16"/>
                  <a:pt x="560" y="13"/>
                </a:cubicBezTo>
                <a:lnTo>
                  <a:pt x="560" y="13"/>
                </a:lnTo>
                <a:cubicBezTo>
                  <a:pt x="487" y="0"/>
                  <a:pt x="418" y="37"/>
                  <a:pt x="374" y="94"/>
                </a:cubicBezTo>
                <a:lnTo>
                  <a:pt x="374" y="94"/>
                </a:lnTo>
                <a:cubicBezTo>
                  <a:pt x="323" y="159"/>
                  <a:pt x="311" y="244"/>
                  <a:pt x="310" y="324"/>
                </a:cubicBezTo>
                <a:lnTo>
                  <a:pt x="310" y="324"/>
                </a:lnTo>
                <a:cubicBezTo>
                  <a:pt x="309" y="478"/>
                  <a:pt x="349" y="669"/>
                  <a:pt x="230" y="792"/>
                </a:cubicBezTo>
                <a:lnTo>
                  <a:pt x="230" y="792"/>
                </a:lnTo>
                <a:cubicBezTo>
                  <a:pt x="178" y="846"/>
                  <a:pt x="100" y="879"/>
                  <a:pt x="27" y="852"/>
                </a:cubicBezTo>
                <a:lnTo>
                  <a:pt x="27" y="852"/>
                </a:lnTo>
                <a:cubicBezTo>
                  <a:pt x="8" y="845"/>
                  <a:pt x="0" y="874"/>
                  <a:pt x="19" y="8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436">
            <a:extLst>
              <a:ext uri="{FF2B5EF4-FFF2-40B4-BE49-F238E27FC236}">
                <a16:creationId xmlns:a16="http://schemas.microsoft.com/office/drawing/2014/main" id="{DE316378-017E-4F4B-BAC5-6395D3F8A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797" y="7017300"/>
            <a:ext cx="725082" cy="1137059"/>
          </a:xfrm>
          <a:custGeom>
            <a:avLst/>
            <a:gdLst>
              <a:gd name="T0" fmla="*/ 26 w 580"/>
              <a:gd name="T1" fmla="*/ 57 h 911"/>
              <a:gd name="T2" fmla="*/ 26 w 580"/>
              <a:gd name="T3" fmla="*/ 57 h 911"/>
              <a:gd name="T4" fmla="*/ 210 w 580"/>
              <a:gd name="T5" fmla="*/ 99 h 911"/>
              <a:gd name="T6" fmla="*/ 210 w 580"/>
              <a:gd name="T7" fmla="*/ 99 h 911"/>
              <a:gd name="T8" fmla="*/ 309 w 580"/>
              <a:gd name="T9" fmla="*/ 298 h 911"/>
              <a:gd name="T10" fmla="*/ 309 w 580"/>
              <a:gd name="T11" fmla="*/ 298 h 911"/>
              <a:gd name="T12" fmla="*/ 310 w 580"/>
              <a:gd name="T13" fmla="*/ 552 h 911"/>
              <a:gd name="T14" fmla="*/ 310 w 580"/>
              <a:gd name="T15" fmla="*/ 552 h 911"/>
              <a:gd name="T16" fmla="*/ 358 w 580"/>
              <a:gd name="T17" fmla="*/ 793 h 911"/>
              <a:gd name="T18" fmla="*/ 358 w 580"/>
              <a:gd name="T19" fmla="*/ 793 h 911"/>
              <a:gd name="T20" fmla="*/ 559 w 580"/>
              <a:gd name="T21" fmla="*/ 896 h 911"/>
              <a:gd name="T22" fmla="*/ 559 w 580"/>
              <a:gd name="T23" fmla="*/ 896 h 911"/>
              <a:gd name="T24" fmla="*/ 551 w 580"/>
              <a:gd name="T25" fmla="*/ 866 h 911"/>
              <a:gd name="T26" fmla="*/ 551 w 580"/>
              <a:gd name="T27" fmla="*/ 866 h 911"/>
              <a:gd name="T28" fmla="*/ 378 w 580"/>
              <a:gd name="T29" fmla="*/ 767 h 911"/>
              <a:gd name="T30" fmla="*/ 378 w 580"/>
              <a:gd name="T31" fmla="*/ 767 h 911"/>
              <a:gd name="T32" fmla="*/ 341 w 580"/>
              <a:gd name="T33" fmla="*/ 520 h 911"/>
              <a:gd name="T34" fmla="*/ 341 w 580"/>
              <a:gd name="T35" fmla="*/ 520 h 911"/>
              <a:gd name="T36" fmla="*/ 229 w 580"/>
              <a:gd name="T37" fmla="*/ 75 h 911"/>
              <a:gd name="T38" fmla="*/ 229 w 580"/>
              <a:gd name="T39" fmla="*/ 75 h 911"/>
              <a:gd name="T40" fmla="*/ 18 w 580"/>
              <a:gd name="T41" fmla="*/ 27 h 911"/>
              <a:gd name="T42" fmla="*/ 18 w 580"/>
              <a:gd name="T43" fmla="*/ 27 h 911"/>
              <a:gd name="T44" fmla="*/ 26 w 580"/>
              <a:gd name="T45" fmla="*/ 57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0" h="911">
                <a:moveTo>
                  <a:pt x="26" y="57"/>
                </a:moveTo>
                <a:lnTo>
                  <a:pt x="26" y="57"/>
                </a:lnTo>
                <a:cubicBezTo>
                  <a:pt x="91" y="32"/>
                  <a:pt x="160" y="55"/>
                  <a:pt x="210" y="99"/>
                </a:cubicBezTo>
                <a:lnTo>
                  <a:pt x="210" y="99"/>
                </a:lnTo>
                <a:cubicBezTo>
                  <a:pt x="270" y="150"/>
                  <a:pt x="298" y="222"/>
                  <a:pt x="309" y="298"/>
                </a:cubicBezTo>
                <a:lnTo>
                  <a:pt x="309" y="298"/>
                </a:lnTo>
                <a:cubicBezTo>
                  <a:pt x="321" y="383"/>
                  <a:pt x="312" y="468"/>
                  <a:pt x="310" y="552"/>
                </a:cubicBezTo>
                <a:lnTo>
                  <a:pt x="310" y="552"/>
                </a:lnTo>
                <a:cubicBezTo>
                  <a:pt x="308" y="633"/>
                  <a:pt x="313" y="721"/>
                  <a:pt x="358" y="793"/>
                </a:cubicBezTo>
                <a:lnTo>
                  <a:pt x="358" y="793"/>
                </a:lnTo>
                <a:cubicBezTo>
                  <a:pt x="400" y="860"/>
                  <a:pt x="477" y="910"/>
                  <a:pt x="559" y="896"/>
                </a:cubicBezTo>
                <a:lnTo>
                  <a:pt x="559" y="896"/>
                </a:lnTo>
                <a:cubicBezTo>
                  <a:pt x="579" y="893"/>
                  <a:pt x="570" y="863"/>
                  <a:pt x="551" y="866"/>
                </a:cubicBezTo>
                <a:lnTo>
                  <a:pt x="551" y="866"/>
                </a:lnTo>
                <a:cubicBezTo>
                  <a:pt x="479" y="879"/>
                  <a:pt x="412" y="827"/>
                  <a:pt x="378" y="767"/>
                </a:cubicBezTo>
                <a:lnTo>
                  <a:pt x="378" y="767"/>
                </a:lnTo>
                <a:cubicBezTo>
                  <a:pt x="336" y="693"/>
                  <a:pt x="338" y="602"/>
                  <a:pt x="341" y="520"/>
                </a:cubicBezTo>
                <a:lnTo>
                  <a:pt x="341" y="520"/>
                </a:lnTo>
                <a:cubicBezTo>
                  <a:pt x="347" y="368"/>
                  <a:pt x="359" y="183"/>
                  <a:pt x="229" y="75"/>
                </a:cubicBezTo>
                <a:lnTo>
                  <a:pt x="229" y="75"/>
                </a:lnTo>
                <a:cubicBezTo>
                  <a:pt x="171" y="27"/>
                  <a:pt x="92" y="0"/>
                  <a:pt x="18" y="27"/>
                </a:cubicBezTo>
                <a:lnTo>
                  <a:pt x="18" y="27"/>
                </a:lnTo>
                <a:cubicBezTo>
                  <a:pt x="0" y="34"/>
                  <a:pt x="8" y="64"/>
                  <a:pt x="26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437">
            <a:extLst>
              <a:ext uri="{FF2B5EF4-FFF2-40B4-BE49-F238E27FC236}">
                <a16:creationId xmlns:a16="http://schemas.microsoft.com/office/drawing/2014/main" id="{340E4E66-F774-144B-9031-D7AAA9E4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797" y="8088446"/>
            <a:ext cx="725082" cy="1131567"/>
          </a:xfrm>
          <a:custGeom>
            <a:avLst/>
            <a:gdLst>
              <a:gd name="T0" fmla="*/ 18 w 580"/>
              <a:gd name="T1" fmla="*/ 882 h 907"/>
              <a:gd name="T2" fmla="*/ 18 w 580"/>
              <a:gd name="T3" fmla="*/ 882 h 907"/>
              <a:gd name="T4" fmla="*/ 208 w 580"/>
              <a:gd name="T5" fmla="*/ 850 h 907"/>
              <a:gd name="T6" fmla="*/ 208 w 580"/>
              <a:gd name="T7" fmla="*/ 850 h 907"/>
              <a:gd name="T8" fmla="*/ 328 w 580"/>
              <a:gd name="T9" fmla="*/ 671 h 907"/>
              <a:gd name="T10" fmla="*/ 328 w 580"/>
              <a:gd name="T11" fmla="*/ 671 h 907"/>
              <a:gd name="T12" fmla="*/ 343 w 580"/>
              <a:gd name="T13" fmla="*/ 421 h 907"/>
              <a:gd name="T14" fmla="*/ 343 w 580"/>
              <a:gd name="T15" fmla="*/ 421 h 907"/>
              <a:gd name="T16" fmla="*/ 366 w 580"/>
              <a:gd name="T17" fmla="*/ 167 h 907"/>
              <a:gd name="T18" fmla="*/ 366 w 580"/>
              <a:gd name="T19" fmla="*/ 167 h 907"/>
              <a:gd name="T20" fmla="*/ 551 w 580"/>
              <a:gd name="T21" fmla="*/ 43 h 907"/>
              <a:gd name="T22" fmla="*/ 551 w 580"/>
              <a:gd name="T23" fmla="*/ 43 h 907"/>
              <a:gd name="T24" fmla="*/ 559 w 580"/>
              <a:gd name="T25" fmla="*/ 13 h 907"/>
              <a:gd name="T26" fmla="*/ 559 w 580"/>
              <a:gd name="T27" fmla="*/ 13 h 907"/>
              <a:gd name="T28" fmla="*/ 373 w 580"/>
              <a:gd name="T29" fmla="*/ 95 h 907"/>
              <a:gd name="T30" fmla="*/ 373 w 580"/>
              <a:gd name="T31" fmla="*/ 95 h 907"/>
              <a:gd name="T32" fmla="*/ 310 w 580"/>
              <a:gd name="T33" fmla="*/ 325 h 907"/>
              <a:gd name="T34" fmla="*/ 310 w 580"/>
              <a:gd name="T35" fmla="*/ 325 h 907"/>
              <a:gd name="T36" fmla="*/ 229 w 580"/>
              <a:gd name="T37" fmla="*/ 792 h 907"/>
              <a:gd name="T38" fmla="*/ 229 w 580"/>
              <a:gd name="T39" fmla="*/ 792 h 907"/>
              <a:gd name="T40" fmla="*/ 26 w 580"/>
              <a:gd name="T41" fmla="*/ 852 h 907"/>
              <a:gd name="T42" fmla="*/ 26 w 580"/>
              <a:gd name="T43" fmla="*/ 852 h 907"/>
              <a:gd name="T44" fmla="*/ 18 w 580"/>
              <a:gd name="T45" fmla="*/ 882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0" h="907">
                <a:moveTo>
                  <a:pt x="18" y="882"/>
                </a:moveTo>
                <a:lnTo>
                  <a:pt x="18" y="882"/>
                </a:lnTo>
                <a:cubicBezTo>
                  <a:pt x="82" y="906"/>
                  <a:pt x="154" y="889"/>
                  <a:pt x="208" y="850"/>
                </a:cubicBezTo>
                <a:lnTo>
                  <a:pt x="208" y="850"/>
                </a:lnTo>
                <a:cubicBezTo>
                  <a:pt x="270" y="806"/>
                  <a:pt x="309" y="743"/>
                  <a:pt x="328" y="671"/>
                </a:cubicBezTo>
                <a:lnTo>
                  <a:pt x="328" y="671"/>
                </a:lnTo>
                <a:cubicBezTo>
                  <a:pt x="349" y="590"/>
                  <a:pt x="347" y="504"/>
                  <a:pt x="343" y="421"/>
                </a:cubicBezTo>
                <a:lnTo>
                  <a:pt x="343" y="421"/>
                </a:lnTo>
                <a:cubicBezTo>
                  <a:pt x="339" y="336"/>
                  <a:pt x="333" y="247"/>
                  <a:pt x="366" y="167"/>
                </a:cubicBezTo>
                <a:lnTo>
                  <a:pt x="366" y="167"/>
                </a:lnTo>
                <a:cubicBezTo>
                  <a:pt x="395" y="96"/>
                  <a:pt x="469" y="29"/>
                  <a:pt x="551" y="43"/>
                </a:cubicBezTo>
                <a:lnTo>
                  <a:pt x="551" y="43"/>
                </a:lnTo>
                <a:cubicBezTo>
                  <a:pt x="570" y="46"/>
                  <a:pt x="579" y="16"/>
                  <a:pt x="559" y="13"/>
                </a:cubicBezTo>
                <a:lnTo>
                  <a:pt x="559" y="13"/>
                </a:lnTo>
                <a:cubicBezTo>
                  <a:pt x="486" y="0"/>
                  <a:pt x="417" y="38"/>
                  <a:pt x="373" y="95"/>
                </a:cubicBezTo>
                <a:lnTo>
                  <a:pt x="373" y="95"/>
                </a:lnTo>
                <a:cubicBezTo>
                  <a:pt x="322" y="160"/>
                  <a:pt x="310" y="245"/>
                  <a:pt x="310" y="325"/>
                </a:cubicBezTo>
                <a:lnTo>
                  <a:pt x="310" y="325"/>
                </a:lnTo>
                <a:cubicBezTo>
                  <a:pt x="309" y="479"/>
                  <a:pt x="348" y="670"/>
                  <a:pt x="229" y="792"/>
                </a:cubicBezTo>
                <a:lnTo>
                  <a:pt x="229" y="792"/>
                </a:lnTo>
                <a:cubicBezTo>
                  <a:pt x="177" y="846"/>
                  <a:pt x="100" y="880"/>
                  <a:pt x="26" y="852"/>
                </a:cubicBezTo>
                <a:lnTo>
                  <a:pt x="26" y="852"/>
                </a:lnTo>
                <a:cubicBezTo>
                  <a:pt x="8" y="846"/>
                  <a:pt x="0" y="875"/>
                  <a:pt x="18" y="88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438">
            <a:extLst>
              <a:ext uri="{FF2B5EF4-FFF2-40B4-BE49-F238E27FC236}">
                <a16:creationId xmlns:a16="http://schemas.microsoft.com/office/drawing/2014/main" id="{6974E838-A8C5-024E-8B93-8645458F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2187" y="6874485"/>
            <a:ext cx="2493843" cy="2493842"/>
          </a:xfrm>
          <a:custGeom>
            <a:avLst/>
            <a:gdLst>
              <a:gd name="T0" fmla="*/ 2000 w 2001"/>
              <a:gd name="T1" fmla="*/ 1000 h 2000"/>
              <a:gd name="T2" fmla="*/ 2000 w 2001"/>
              <a:gd name="T3" fmla="*/ 1000 h 2000"/>
              <a:gd name="T4" fmla="*/ 1000 w 2001"/>
              <a:gd name="T5" fmla="*/ 1999 h 2000"/>
              <a:gd name="T6" fmla="*/ 1000 w 2001"/>
              <a:gd name="T7" fmla="*/ 1999 h 2000"/>
              <a:gd name="T8" fmla="*/ 0 w 2001"/>
              <a:gd name="T9" fmla="*/ 1000 h 2000"/>
              <a:gd name="T10" fmla="*/ 0 w 2001"/>
              <a:gd name="T11" fmla="*/ 1000 h 2000"/>
              <a:gd name="T12" fmla="*/ 1000 w 2001"/>
              <a:gd name="T13" fmla="*/ 0 h 2000"/>
              <a:gd name="T14" fmla="*/ 1000 w 2001"/>
              <a:gd name="T15" fmla="*/ 0 h 2000"/>
              <a:gd name="T16" fmla="*/ 2000 w 2001"/>
              <a:gd name="T17" fmla="*/ 100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1" h="2000">
                <a:moveTo>
                  <a:pt x="2000" y="1000"/>
                </a:moveTo>
                <a:lnTo>
                  <a:pt x="2000" y="1000"/>
                </a:lnTo>
                <a:cubicBezTo>
                  <a:pt x="2000" y="1552"/>
                  <a:pt x="1552" y="1999"/>
                  <a:pt x="1000" y="1999"/>
                </a:cubicBezTo>
                <a:lnTo>
                  <a:pt x="1000" y="1999"/>
                </a:lnTo>
                <a:cubicBezTo>
                  <a:pt x="448" y="1999"/>
                  <a:pt x="0" y="1552"/>
                  <a:pt x="0" y="1000"/>
                </a:cubicBezTo>
                <a:lnTo>
                  <a:pt x="0" y="1000"/>
                </a:lnTo>
                <a:cubicBezTo>
                  <a:pt x="0" y="447"/>
                  <a:pt x="448" y="0"/>
                  <a:pt x="1000" y="0"/>
                </a:cubicBezTo>
                <a:lnTo>
                  <a:pt x="1000" y="0"/>
                </a:lnTo>
                <a:cubicBezTo>
                  <a:pt x="1552" y="0"/>
                  <a:pt x="2000" y="447"/>
                  <a:pt x="2000" y="10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582AA7C-0EB6-C24B-8A56-5F682A31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3464" y="7445761"/>
            <a:ext cx="1350042" cy="1350043"/>
          </a:xfrm>
          <a:custGeom>
            <a:avLst/>
            <a:gdLst>
              <a:gd name="connsiteX0" fmla="*/ 826038 w 1350042"/>
              <a:gd name="connsiteY0" fmla="*/ 1098608 h 1350043"/>
              <a:gd name="connsiteX1" fmla="*/ 844600 w 1350042"/>
              <a:gd name="connsiteY1" fmla="*/ 1116034 h 1350043"/>
              <a:gd name="connsiteX2" fmla="*/ 844600 w 1350042"/>
              <a:gd name="connsiteY2" fmla="*/ 1331372 h 1350043"/>
              <a:gd name="connsiteX3" fmla="*/ 826038 w 1350042"/>
              <a:gd name="connsiteY3" fmla="*/ 1350043 h 1350043"/>
              <a:gd name="connsiteX4" fmla="*/ 807476 w 1350042"/>
              <a:gd name="connsiteY4" fmla="*/ 1331372 h 1350043"/>
              <a:gd name="connsiteX5" fmla="*/ 807476 w 1350042"/>
              <a:gd name="connsiteY5" fmla="*/ 1116034 h 1350043"/>
              <a:gd name="connsiteX6" fmla="*/ 826038 w 1350042"/>
              <a:gd name="connsiteY6" fmla="*/ 1098608 h 1350043"/>
              <a:gd name="connsiteX7" fmla="*/ 524586 w 1350042"/>
              <a:gd name="connsiteY7" fmla="*/ 1098608 h 1350043"/>
              <a:gd name="connsiteX8" fmla="*/ 542532 w 1350042"/>
              <a:gd name="connsiteY8" fmla="*/ 1116034 h 1350043"/>
              <a:gd name="connsiteX9" fmla="*/ 542532 w 1350042"/>
              <a:gd name="connsiteY9" fmla="*/ 1331372 h 1350043"/>
              <a:gd name="connsiteX10" fmla="*/ 524586 w 1350042"/>
              <a:gd name="connsiteY10" fmla="*/ 1350043 h 1350043"/>
              <a:gd name="connsiteX11" fmla="*/ 505360 w 1350042"/>
              <a:gd name="connsiteY11" fmla="*/ 1331372 h 1350043"/>
              <a:gd name="connsiteX12" fmla="*/ 505360 w 1350042"/>
              <a:gd name="connsiteY12" fmla="*/ 1116034 h 1350043"/>
              <a:gd name="connsiteX13" fmla="*/ 524586 w 1350042"/>
              <a:gd name="connsiteY13" fmla="*/ 1098608 h 1350043"/>
              <a:gd name="connsiteX14" fmla="*/ 505162 w 1350042"/>
              <a:gd name="connsiteY14" fmla="*/ 895364 h 1350043"/>
              <a:gd name="connsiteX15" fmla="*/ 846126 w 1350042"/>
              <a:gd name="connsiteY15" fmla="*/ 895364 h 1350043"/>
              <a:gd name="connsiteX16" fmla="*/ 971020 w 1350042"/>
              <a:gd name="connsiteY16" fmla="*/ 1021179 h 1350043"/>
              <a:gd name="connsiteX17" fmla="*/ 971020 w 1350042"/>
              <a:gd name="connsiteY17" fmla="*/ 1331358 h 1350043"/>
              <a:gd name="connsiteX18" fmla="*/ 954784 w 1350042"/>
              <a:gd name="connsiteY18" fmla="*/ 1350043 h 1350043"/>
              <a:gd name="connsiteX19" fmla="*/ 936050 w 1350042"/>
              <a:gd name="connsiteY19" fmla="*/ 1331358 h 1350043"/>
              <a:gd name="connsiteX20" fmla="*/ 936050 w 1350042"/>
              <a:gd name="connsiteY20" fmla="*/ 1021179 h 1350043"/>
              <a:gd name="connsiteX21" fmla="*/ 846126 w 1350042"/>
              <a:gd name="connsiteY21" fmla="*/ 930244 h 1350043"/>
              <a:gd name="connsiteX22" fmla="*/ 505162 w 1350042"/>
              <a:gd name="connsiteY22" fmla="*/ 930244 h 1350043"/>
              <a:gd name="connsiteX23" fmla="*/ 413990 w 1350042"/>
              <a:gd name="connsiteY23" fmla="*/ 1021179 h 1350043"/>
              <a:gd name="connsiteX24" fmla="*/ 413990 w 1350042"/>
              <a:gd name="connsiteY24" fmla="*/ 1331358 h 1350043"/>
              <a:gd name="connsiteX25" fmla="*/ 396504 w 1350042"/>
              <a:gd name="connsiteY25" fmla="*/ 1350043 h 1350043"/>
              <a:gd name="connsiteX26" fmla="*/ 379020 w 1350042"/>
              <a:gd name="connsiteY26" fmla="*/ 1331358 h 1350043"/>
              <a:gd name="connsiteX27" fmla="*/ 379020 w 1350042"/>
              <a:gd name="connsiteY27" fmla="*/ 1021179 h 1350043"/>
              <a:gd name="connsiteX28" fmla="*/ 505162 w 1350042"/>
              <a:gd name="connsiteY28" fmla="*/ 895364 h 1350043"/>
              <a:gd name="connsiteX29" fmla="*/ 674408 w 1350042"/>
              <a:gd name="connsiteY29" fmla="*/ 568666 h 1350043"/>
              <a:gd name="connsiteX30" fmla="*/ 563174 w 1350042"/>
              <a:gd name="connsiteY30" fmla="*/ 681136 h 1350043"/>
              <a:gd name="connsiteX31" fmla="*/ 674408 w 1350042"/>
              <a:gd name="connsiteY31" fmla="*/ 792370 h 1350043"/>
              <a:gd name="connsiteX32" fmla="*/ 786876 w 1350042"/>
              <a:gd name="connsiteY32" fmla="*/ 681136 h 1350043"/>
              <a:gd name="connsiteX33" fmla="*/ 726316 w 1350042"/>
              <a:gd name="connsiteY33" fmla="*/ 581025 h 1350043"/>
              <a:gd name="connsiteX34" fmla="*/ 674408 w 1350042"/>
              <a:gd name="connsiteY34" fmla="*/ 568666 h 1350043"/>
              <a:gd name="connsiteX35" fmla="*/ 674408 w 1350042"/>
              <a:gd name="connsiteY35" fmla="*/ 532824 h 1350043"/>
              <a:gd name="connsiteX36" fmla="*/ 742384 w 1350042"/>
              <a:gd name="connsiteY36" fmla="*/ 550127 h 1350043"/>
              <a:gd name="connsiteX37" fmla="*/ 822720 w 1350042"/>
              <a:gd name="connsiteY37" fmla="*/ 681136 h 1350043"/>
              <a:gd name="connsiteX38" fmla="*/ 674408 w 1350042"/>
              <a:gd name="connsiteY38" fmla="*/ 828212 h 1350043"/>
              <a:gd name="connsiteX39" fmla="*/ 527332 w 1350042"/>
              <a:gd name="connsiteY39" fmla="*/ 681136 h 1350043"/>
              <a:gd name="connsiteX40" fmla="*/ 674408 w 1350042"/>
              <a:gd name="connsiteY40" fmla="*/ 532824 h 1350043"/>
              <a:gd name="connsiteX41" fmla="*/ 691848 w 1350042"/>
              <a:gd name="connsiteY41" fmla="*/ 122213 h 1350043"/>
              <a:gd name="connsiteX42" fmla="*/ 691848 w 1350042"/>
              <a:gd name="connsiteY42" fmla="*/ 286826 h 1350043"/>
              <a:gd name="connsiteX43" fmla="*/ 1074548 w 1350042"/>
              <a:gd name="connsiteY43" fmla="*/ 669677 h 1350043"/>
              <a:gd name="connsiteX44" fmla="*/ 1239096 w 1350042"/>
              <a:gd name="connsiteY44" fmla="*/ 669677 h 1350043"/>
              <a:gd name="connsiteX45" fmla="*/ 691848 w 1350042"/>
              <a:gd name="connsiteY45" fmla="*/ 122213 h 1350043"/>
              <a:gd name="connsiteX46" fmla="*/ 656944 w 1350042"/>
              <a:gd name="connsiteY46" fmla="*/ 122213 h 1350043"/>
              <a:gd name="connsiteX47" fmla="*/ 110944 w 1350042"/>
              <a:gd name="connsiteY47" fmla="*/ 669677 h 1350043"/>
              <a:gd name="connsiteX48" fmla="*/ 275492 w 1350042"/>
              <a:gd name="connsiteY48" fmla="*/ 669677 h 1350043"/>
              <a:gd name="connsiteX49" fmla="*/ 656944 w 1350042"/>
              <a:gd name="connsiteY49" fmla="*/ 286826 h 1350043"/>
              <a:gd name="connsiteX50" fmla="*/ 674396 w 1350042"/>
              <a:gd name="connsiteY50" fmla="*/ 0 h 1350043"/>
              <a:gd name="connsiteX51" fmla="*/ 691848 w 1350042"/>
              <a:gd name="connsiteY51" fmla="*/ 17459 h 1350043"/>
              <a:gd name="connsiteX52" fmla="*/ 691848 w 1350042"/>
              <a:gd name="connsiteY52" fmla="*/ 87295 h 1350043"/>
              <a:gd name="connsiteX53" fmla="*/ 1274000 w 1350042"/>
              <a:gd name="connsiteY53" fmla="*/ 669677 h 1350043"/>
              <a:gd name="connsiteX54" fmla="*/ 1332590 w 1350042"/>
              <a:gd name="connsiteY54" fmla="*/ 669677 h 1350043"/>
              <a:gd name="connsiteX55" fmla="*/ 1350042 w 1350042"/>
              <a:gd name="connsiteY55" fmla="*/ 687136 h 1350043"/>
              <a:gd name="connsiteX56" fmla="*/ 1332590 w 1350042"/>
              <a:gd name="connsiteY56" fmla="*/ 705842 h 1350043"/>
              <a:gd name="connsiteX57" fmla="*/ 1274000 w 1350042"/>
              <a:gd name="connsiteY57" fmla="*/ 705842 h 1350043"/>
              <a:gd name="connsiteX58" fmla="*/ 1059590 w 1350042"/>
              <a:gd name="connsiteY58" fmla="*/ 1146059 h 1350043"/>
              <a:gd name="connsiteX59" fmla="*/ 1034658 w 1350042"/>
              <a:gd name="connsiteY59" fmla="*/ 1144811 h 1350043"/>
              <a:gd name="connsiteX60" fmla="*/ 1037150 w 1350042"/>
              <a:gd name="connsiteY60" fmla="*/ 1119870 h 1350043"/>
              <a:gd name="connsiteX61" fmla="*/ 1239096 w 1350042"/>
              <a:gd name="connsiteY61" fmla="*/ 705842 h 1350043"/>
              <a:gd name="connsiteX62" fmla="*/ 1074548 w 1350042"/>
              <a:gd name="connsiteY62" fmla="*/ 705842 h 1350043"/>
              <a:gd name="connsiteX63" fmla="*/ 1024684 w 1350042"/>
              <a:gd name="connsiteY63" fmla="*/ 881679 h 1350043"/>
              <a:gd name="connsiteX64" fmla="*/ 1009726 w 1350042"/>
              <a:gd name="connsiteY64" fmla="*/ 889162 h 1350043"/>
              <a:gd name="connsiteX65" fmla="*/ 1001000 w 1350042"/>
              <a:gd name="connsiteY65" fmla="*/ 887915 h 1350043"/>
              <a:gd name="connsiteX66" fmla="*/ 994768 w 1350042"/>
              <a:gd name="connsiteY66" fmla="*/ 864220 h 1350043"/>
              <a:gd name="connsiteX67" fmla="*/ 1039644 w 1350042"/>
              <a:gd name="connsiteY67" fmla="*/ 705842 h 1350043"/>
              <a:gd name="connsiteX68" fmla="*/ 918726 w 1350042"/>
              <a:gd name="connsiteY68" fmla="*/ 705842 h 1350043"/>
              <a:gd name="connsiteX69" fmla="*/ 902520 w 1350042"/>
              <a:gd name="connsiteY69" fmla="*/ 687136 h 1350043"/>
              <a:gd name="connsiteX70" fmla="*/ 918726 w 1350042"/>
              <a:gd name="connsiteY70" fmla="*/ 669677 h 1350043"/>
              <a:gd name="connsiteX71" fmla="*/ 1039644 w 1350042"/>
              <a:gd name="connsiteY71" fmla="*/ 669677 h 1350043"/>
              <a:gd name="connsiteX72" fmla="*/ 691848 w 1350042"/>
              <a:gd name="connsiteY72" fmla="*/ 321744 h 1350043"/>
              <a:gd name="connsiteX73" fmla="*/ 691848 w 1350042"/>
              <a:gd name="connsiteY73" fmla="*/ 445204 h 1350043"/>
              <a:gd name="connsiteX74" fmla="*/ 674396 w 1350042"/>
              <a:gd name="connsiteY74" fmla="*/ 462663 h 1350043"/>
              <a:gd name="connsiteX75" fmla="*/ 656944 w 1350042"/>
              <a:gd name="connsiteY75" fmla="*/ 445204 h 1350043"/>
              <a:gd name="connsiteX76" fmla="*/ 656944 w 1350042"/>
              <a:gd name="connsiteY76" fmla="*/ 321744 h 1350043"/>
              <a:gd name="connsiteX77" fmla="*/ 310396 w 1350042"/>
              <a:gd name="connsiteY77" fmla="*/ 669677 h 1350043"/>
              <a:gd name="connsiteX78" fmla="*/ 431314 w 1350042"/>
              <a:gd name="connsiteY78" fmla="*/ 669677 h 1350043"/>
              <a:gd name="connsiteX79" fmla="*/ 448766 w 1350042"/>
              <a:gd name="connsiteY79" fmla="*/ 687136 h 1350043"/>
              <a:gd name="connsiteX80" fmla="*/ 431314 w 1350042"/>
              <a:gd name="connsiteY80" fmla="*/ 705842 h 1350043"/>
              <a:gd name="connsiteX81" fmla="*/ 310396 w 1350042"/>
              <a:gd name="connsiteY81" fmla="*/ 705842 h 1350043"/>
              <a:gd name="connsiteX82" fmla="*/ 355274 w 1350042"/>
              <a:gd name="connsiteY82" fmla="*/ 864220 h 1350043"/>
              <a:gd name="connsiteX83" fmla="*/ 347794 w 1350042"/>
              <a:gd name="connsiteY83" fmla="*/ 887915 h 1350043"/>
              <a:gd name="connsiteX84" fmla="*/ 325356 w 1350042"/>
              <a:gd name="connsiteY84" fmla="*/ 880432 h 1350043"/>
              <a:gd name="connsiteX85" fmla="*/ 275492 w 1350042"/>
              <a:gd name="connsiteY85" fmla="*/ 705842 h 1350043"/>
              <a:gd name="connsiteX86" fmla="*/ 110944 w 1350042"/>
              <a:gd name="connsiteY86" fmla="*/ 705842 h 1350043"/>
              <a:gd name="connsiteX87" fmla="*/ 315382 w 1350042"/>
              <a:gd name="connsiteY87" fmla="*/ 1121117 h 1350043"/>
              <a:gd name="connsiteX88" fmla="*/ 316630 w 1350042"/>
              <a:gd name="connsiteY88" fmla="*/ 1146059 h 1350043"/>
              <a:gd name="connsiteX89" fmla="*/ 302918 w 1350042"/>
              <a:gd name="connsiteY89" fmla="*/ 1152294 h 1350043"/>
              <a:gd name="connsiteX90" fmla="*/ 291698 w 1350042"/>
              <a:gd name="connsiteY90" fmla="*/ 1148553 h 1350043"/>
              <a:gd name="connsiteX91" fmla="*/ 76040 w 1350042"/>
              <a:gd name="connsiteY91" fmla="*/ 705842 h 1350043"/>
              <a:gd name="connsiteX92" fmla="*/ 17452 w 1350042"/>
              <a:gd name="connsiteY92" fmla="*/ 705842 h 1350043"/>
              <a:gd name="connsiteX93" fmla="*/ 0 w 1350042"/>
              <a:gd name="connsiteY93" fmla="*/ 687136 h 1350043"/>
              <a:gd name="connsiteX94" fmla="*/ 17452 w 1350042"/>
              <a:gd name="connsiteY94" fmla="*/ 669677 h 1350043"/>
              <a:gd name="connsiteX95" fmla="*/ 76040 w 1350042"/>
              <a:gd name="connsiteY95" fmla="*/ 669677 h 1350043"/>
              <a:gd name="connsiteX96" fmla="*/ 656944 w 1350042"/>
              <a:gd name="connsiteY96" fmla="*/ 87295 h 1350043"/>
              <a:gd name="connsiteX97" fmla="*/ 656944 w 1350042"/>
              <a:gd name="connsiteY97" fmla="*/ 17459 h 1350043"/>
              <a:gd name="connsiteX98" fmla="*/ 674396 w 1350042"/>
              <a:gd name="connsiteY98" fmla="*/ 0 h 135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350042" h="1350043">
                <a:moveTo>
                  <a:pt x="826038" y="1098608"/>
                </a:moveTo>
                <a:cubicBezTo>
                  <a:pt x="836644" y="1098608"/>
                  <a:pt x="844600" y="1106076"/>
                  <a:pt x="844600" y="1116034"/>
                </a:cubicBezTo>
                <a:lnTo>
                  <a:pt x="844600" y="1331372"/>
                </a:lnTo>
                <a:cubicBezTo>
                  <a:pt x="844600" y="1341330"/>
                  <a:pt x="836644" y="1350043"/>
                  <a:pt x="826038" y="1350043"/>
                </a:cubicBezTo>
                <a:cubicBezTo>
                  <a:pt x="816756" y="1350043"/>
                  <a:pt x="807476" y="1341330"/>
                  <a:pt x="807476" y="1331372"/>
                </a:cubicBezTo>
                <a:lnTo>
                  <a:pt x="807476" y="1116034"/>
                </a:lnTo>
                <a:cubicBezTo>
                  <a:pt x="807476" y="1106076"/>
                  <a:pt x="816756" y="1098608"/>
                  <a:pt x="826038" y="1098608"/>
                </a:cubicBezTo>
                <a:close/>
                <a:moveTo>
                  <a:pt x="524586" y="1098608"/>
                </a:moveTo>
                <a:cubicBezTo>
                  <a:pt x="533558" y="1098608"/>
                  <a:pt x="542532" y="1106076"/>
                  <a:pt x="542532" y="1116034"/>
                </a:cubicBezTo>
                <a:lnTo>
                  <a:pt x="542532" y="1331372"/>
                </a:lnTo>
                <a:cubicBezTo>
                  <a:pt x="542532" y="1341330"/>
                  <a:pt x="533558" y="1350043"/>
                  <a:pt x="524586" y="1350043"/>
                </a:cubicBezTo>
                <a:cubicBezTo>
                  <a:pt x="514332" y="1350043"/>
                  <a:pt x="505360" y="1341330"/>
                  <a:pt x="505360" y="1331372"/>
                </a:cubicBezTo>
                <a:lnTo>
                  <a:pt x="505360" y="1116034"/>
                </a:lnTo>
                <a:cubicBezTo>
                  <a:pt x="505360" y="1106076"/>
                  <a:pt x="514332" y="1098608"/>
                  <a:pt x="524586" y="1098608"/>
                </a:cubicBezTo>
                <a:close/>
                <a:moveTo>
                  <a:pt x="505162" y="895364"/>
                </a:moveTo>
                <a:lnTo>
                  <a:pt x="846126" y="895364"/>
                </a:lnTo>
                <a:cubicBezTo>
                  <a:pt x="916066" y="895364"/>
                  <a:pt x="971020" y="951420"/>
                  <a:pt x="971020" y="1021179"/>
                </a:cubicBezTo>
                <a:lnTo>
                  <a:pt x="971020" y="1331358"/>
                </a:lnTo>
                <a:cubicBezTo>
                  <a:pt x="971020" y="1341323"/>
                  <a:pt x="963526" y="1350043"/>
                  <a:pt x="954784" y="1350043"/>
                </a:cubicBezTo>
                <a:cubicBezTo>
                  <a:pt x="944792" y="1350043"/>
                  <a:pt x="936050" y="1341323"/>
                  <a:pt x="936050" y="1331358"/>
                </a:cubicBezTo>
                <a:lnTo>
                  <a:pt x="936050" y="1021179"/>
                </a:lnTo>
                <a:cubicBezTo>
                  <a:pt x="936050" y="971351"/>
                  <a:pt x="896084" y="930244"/>
                  <a:pt x="846126" y="930244"/>
                </a:cubicBezTo>
                <a:lnTo>
                  <a:pt x="505162" y="930244"/>
                </a:lnTo>
                <a:cubicBezTo>
                  <a:pt x="453956" y="930244"/>
                  <a:pt x="413990" y="971351"/>
                  <a:pt x="413990" y="1021179"/>
                </a:cubicBezTo>
                <a:lnTo>
                  <a:pt x="413990" y="1331358"/>
                </a:lnTo>
                <a:cubicBezTo>
                  <a:pt x="413990" y="1341323"/>
                  <a:pt x="406496" y="1350043"/>
                  <a:pt x="396504" y="1350043"/>
                </a:cubicBezTo>
                <a:cubicBezTo>
                  <a:pt x="387762" y="1350043"/>
                  <a:pt x="379020" y="1341323"/>
                  <a:pt x="379020" y="1331358"/>
                </a:cubicBezTo>
                <a:lnTo>
                  <a:pt x="379020" y="1021179"/>
                </a:lnTo>
                <a:cubicBezTo>
                  <a:pt x="379020" y="951420"/>
                  <a:pt x="435222" y="895364"/>
                  <a:pt x="505162" y="895364"/>
                </a:cubicBezTo>
                <a:close/>
                <a:moveTo>
                  <a:pt x="674408" y="568666"/>
                </a:moveTo>
                <a:cubicBezTo>
                  <a:pt x="612610" y="568666"/>
                  <a:pt x="563174" y="618103"/>
                  <a:pt x="563174" y="681136"/>
                </a:cubicBezTo>
                <a:cubicBezTo>
                  <a:pt x="563174" y="742932"/>
                  <a:pt x="612610" y="792370"/>
                  <a:pt x="674408" y="792370"/>
                </a:cubicBezTo>
                <a:cubicBezTo>
                  <a:pt x="737440" y="792370"/>
                  <a:pt x="786876" y="742932"/>
                  <a:pt x="786876" y="681136"/>
                </a:cubicBezTo>
                <a:cubicBezTo>
                  <a:pt x="786876" y="637878"/>
                  <a:pt x="763394" y="599564"/>
                  <a:pt x="726316" y="581025"/>
                </a:cubicBezTo>
                <a:cubicBezTo>
                  <a:pt x="710250" y="572374"/>
                  <a:pt x="692946" y="568666"/>
                  <a:pt x="674408" y="568666"/>
                </a:cubicBezTo>
                <a:close/>
                <a:moveTo>
                  <a:pt x="674408" y="532824"/>
                </a:moveTo>
                <a:cubicBezTo>
                  <a:pt x="697890" y="532824"/>
                  <a:pt x="721372" y="539003"/>
                  <a:pt x="742384" y="550127"/>
                </a:cubicBezTo>
                <a:cubicBezTo>
                  <a:pt x="791820" y="574845"/>
                  <a:pt x="822720" y="624283"/>
                  <a:pt x="822720" y="681136"/>
                </a:cubicBezTo>
                <a:cubicBezTo>
                  <a:pt x="822720" y="761471"/>
                  <a:pt x="755978" y="828212"/>
                  <a:pt x="674408" y="828212"/>
                </a:cubicBezTo>
                <a:cubicBezTo>
                  <a:pt x="594072" y="828212"/>
                  <a:pt x="527332" y="761471"/>
                  <a:pt x="527332" y="681136"/>
                </a:cubicBezTo>
                <a:cubicBezTo>
                  <a:pt x="527332" y="599564"/>
                  <a:pt x="594072" y="532824"/>
                  <a:pt x="674408" y="532824"/>
                </a:cubicBezTo>
                <a:close/>
                <a:moveTo>
                  <a:pt x="691848" y="122213"/>
                </a:moveTo>
                <a:lnTo>
                  <a:pt x="691848" y="286826"/>
                </a:lnTo>
                <a:cubicBezTo>
                  <a:pt x="900028" y="295556"/>
                  <a:pt x="1067068" y="462663"/>
                  <a:pt x="1074548" y="669677"/>
                </a:cubicBezTo>
                <a:lnTo>
                  <a:pt x="1239096" y="669677"/>
                </a:lnTo>
                <a:cubicBezTo>
                  <a:pt x="1230370" y="371627"/>
                  <a:pt x="989780" y="132189"/>
                  <a:pt x="691848" y="122213"/>
                </a:cubicBezTo>
                <a:close/>
                <a:moveTo>
                  <a:pt x="656944" y="122213"/>
                </a:moveTo>
                <a:cubicBezTo>
                  <a:pt x="360260" y="132189"/>
                  <a:pt x="119670" y="371627"/>
                  <a:pt x="110944" y="669677"/>
                </a:cubicBezTo>
                <a:lnTo>
                  <a:pt x="275492" y="669677"/>
                </a:lnTo>
                <a:cubicBezTo>
                  <a:pt x="282972" y="462663"/>
                  <a:pt x="451260" y="295556"/>
                  <a:pt x="656944" y="286826"/>
                </a:cubicBezTo>
                <a:close/>
                <a:moveTo>
                  <a:pt x="674396" y="0"/>
                </a:moveTo>
                <a:cubicBezTo>
                  <a:pt x="684370" y="0"/>
                  <a:pt x="691848" y="7482"/>
                  <a:pt x="691848" y="17459"/>
                </a:cubicBezTo>
                <a:lnTo>
                  <a:pt x="691848" y="87295"/>
                </a:lnTo>
                <a:cubicBezTo>
                  <a:pt x="1009726" y="97271"/>
                  <a:pt x="1265274" y="352921"/>
                  <a:pt x="1274000" y="669677"/>
                </a:cubicBezTo>
                <a:lnTo>
                  <a:pt x="1332590" y="669677"/>
                </a:lnTo>
                <a:cubicBezTo>
                  <a:pt x="1342562" y="669677"/>
                  <a:pt x="1350042" y="677160"/>
                  <a:pt x="1350042" y="687136"/>
                </a:cubicBezTo>
                <a:cubicBezTo>
                  <a:pt x="1350042" y="697113"/>
                  <a:pt x="1342562" y="705842"/>
                  <a:pt x="1332590" y="705842"/>
                </a:cubicBezTo>
                <a:lnTo>
                  <a:pt x="1274000" y="705842"/>
                </a:lnTo>
                <a:cubicBezTo>
                  <a:pt x="1269014" y="875444"/>
                  <a:pt x="1191726" y="1036316"/>
                  <a:pt x="1059590" y="1146059"/>
                </a:cubicBezTo>
                <a:cubicBezTo>
                  <a:pt x="1052110" y="1152294"/>
                  <a:pt x="1040890" y="1152294"/>
                  <a:pt x="1034658" y="1144811"/>
                </a:cubicBezTo>
                <a:cubicBezTo>
                  <a:pt x="1028424" y="1137329"/>
                  <a:pt x="1029672" y="1126105"/>
                  <a:pt x="1037150" y="1119870"/>
                </a:cubicBezTo>
                <a:cubicBezTo>
                  <a:pt x="1160562" y="1016363"/>
                  <a:pt x="1234110" y="865467"/>
                  <a:pt x="1239096" y="705842"/>
                </a:cubicBezTo>
                <a:lnTo>
                  <a:pt x="1074548" y="705842"/>
                </a:lnTo>
                <a:cubicBezTo>
                  <a:pt x="1072054" y="766949"/>
                  <a:pt x="1054602" y="826808"/>
                  <a:pt x="1024684" y="881679"/>
                </a:cubicBezTo>
                <a:cubicBezTo>
                  <a:pt x="1022192" y="886668"/>
                  <a:pt x="1015958" y="889162"/>
                  <a:pt x="1009726" y="889162"/>
                </a:cubicBezTo>
                <a:cubicBezTo>
                  <a:pt x="1005986" y="889162"/>
                  <a:pt x="1003494" y="889162"/>
                  <a:pt x="1001000" y="887915"/>
                </a:cubicBezTo>
                <a:cubicBezTo>
                  <a:pt x="992274" y="882926"/>
                  <a:pt x="989780" y="871703"/>
                  <a:pt x="994768" y="864220"/>
                </a:cubicBezTo>
                <a:cubicBezTo>
                  <a:pt x="1022192" y="814337"/>
                  <a:pt x="1037150" y="760713"/>
                  <a:pt x="1039644" y="705842"/>
                </a:cubicBezTo>
                <a:lnTo>
                  <a:pt x="918726" y="705842"/>
                </a:lnTo>
                <a:cubicBezTo>
                  <a:pt x="910000" y="705842"/>
                  <a:pt x="902520" y="697113"/>
                  <a:pt x="902520" y="687136"/>
                </a:cubicBezTo>
                <a:cubicBezTo>
                  <a:pt x="902520" y="677160"/>
                  <a:pt x="910000" y="669677"/>
                  <a:pt x="918726" y="669677"/>
                </a:cubicBezTo>
                <a:lnTo>
                  <a:pt x="1039644" y="669677"/>
                </a:lnTo>
                <a:cubicBezTo>
                  <a:pt x="1030918" y="481369"/>
                  <a:pt x="880082" y="330474"/>
                  <a:pt x="691848" y="321744"/>
                </a:cubicBezTo>
                <a:lnTo>
                  <a:pt x="691848" y="445204"/>
                </a:lnTo>
                <a:cubicBezTo>
                  <a:pt x="691848" y="455181"/>
                  <a:pt x="684370" y="462663"/>
                  <a:pt x="674396" y="462663"/>
                </a:cubicBezTo>
                <a:cubicBezTo>
                  <a:pt x="665670" y="462663"/>
                  <a:pt x="656944" y="455181"/>
                  <a:pt x="656944" y="445204"/>
                </a:cubicBezTo>
                <a:lnTo>
                  <a:pt x="656944" y="321744"/>
                </a:lnTo>
                <a:cubicBezTo>
                  <a:pt x="469958" y="330474"/>
                  <a:pt x="319122" y="481369"/>
                  <a:pt x="310396" y="669677"/>
                </a:cubicBezTo>
                <a:lnTo>
                  <a:pt x="431314" y="669677"/>
                </a:lnTo>
                <a:cubicBezTo>
                  <a:pt x="440040" y="669677"/>
                  <a:pt x="448766" y="677160"/>
                  <a:pt x="448766" y="687136"/>
                </a:cubicBezTo>
                <a:cubicBezTo>
                  <a:pt x="448766" y="697113"/>
                  <a:pt x="440040" y="705842"/>
                  <a:pt x="431314" y="705842"/>
                </a:cubicBezTo>
                <a:lnTo>
                  <a:pt x="310396" y="705842"/>
                </a:lnTo>
                <a:cubicBezTo>
                  <a:pt x="312890" y="760713"/>
                  <a:pt x="329096" y="814337"/>
                  <a:pt x="355274" y="864220"/>
                </a:cubicBezTo>
                <a:cubicBezTo>
                  <a:pt x="360260" y="871703"/>
                  <a:pt x="357766" y="882926"/>
                  <a:pt x="347794" y="887915"/>
                </a:cubicBezTo>
                <a:cubicBezTo>
                  <a:pt x="340314" y="892903"/>
                  <a:pt x="329096" y="889162"/>
                  <a:pt x="325356" y="880432"/>
                </a:cubicBezTo>
                <a:cubicBezTo>
                  <a:pt x="295438" y="826808"/>
                  <a:pt x="277986" y="766949"/>
                  <a:pt x="275492" y="705842"/>
                </a:cubicBezTo>
                <a:lnTo>
                  <a:pt x="110944" y="705842"/>
                </a:lnTo>
                <a:cubicBezTo>
                  <a:pt x="117178" y="865467"/>
                  <a:pt x="189478" y="1016363"/>
                  <a:pt x="315382" y="1121117"/>
                </a:cubicBezTo>
                <a:cubicBezTo>
                  <a:pt x="321616" y="1127353"/>
                  <a:pt x="322862" y="1138576"/>
                  <a:pt x="316630" y="1146059"/>
                </a:cubicBezTo>
                <a:cubicBezTo>
                  <a:pt x="312890" y="1149800"/>
                  <a:pt x="307904" y="1152294"/>
                  <a:pt x="302918" y="1152294"/>
                </a:cubicBezTo>
                <a:cubicBezTo>
                  <a:pt x="299178" y="1152294"/>
                  <a:pt x="295438" y="1151047"/>
                  <a:pt x="291698" y="1148553"/>
                </a:cubicBezTo>
                <a:cubicBezTo>
                  <a:pt x="159560" y="1037563"/>
                  <a:pt x="81026" y="876691"/>
                  <a:pt x="76040" y="705842"/>
                </a:cubicBezTo>
                <a:lnTo>
                  <a:pt x="17452" y="705842"/>
                </a:lnTo>
                <a:cubicBezTo>
                  <a:pt x="7478" y="705842"/>
                  <a:pt x="0" y="697113"/>
                  <a:pt x="0" y="687136"/>
                </a:cubicBezTo>
                <a:cubicBezTo>
                  <a:pt x="0" y="677160"/>
                  <a:pt x="7478" y="669677"/>
                  <a:pt x="17452" y="669677"/>
                </a:cubicBezTo>
                <a:lnTo>
                  <a:pt x="76040" y="669677"/>
                </a:lnTo>
                <a:cubicBezTo>
                  <a:pt x="84766" y="352921"/>
                  <a:pt x="340314" y="97271"/>
                  <a:pt x="656944" y="87295"/>
                </a:cubicBezTo>
                <a:lnTo>
                  <a:pt x="656944" y="17459"/>
                </a:lnTo>
                <a:cubicBezTo>
                  <a:pt x="656944" y="7482"/>
                  <a:pt x="665670" y="0"/>
                  <a:pt x="674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444">
            <a:extLst>
              <a:ext uri="{FF2B5EF4-FFF2-40B4-BE49-F238E27FC236}">
                <a16:creationId xmlns:a16="http://schemas.microsoft.com/office/drawing/2014/main" id="{D3E13DF0-3CFF-6B4C-B91C-D6FFF2F6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369" y="3573162"/>
            <a:ext cx="2493843" cy="2493842"/>
          </a:xfrm>
          <a:custGeom>
            <a:avLst/>
            <a:gdLst>
              <a:gd name="T0" fmla="*/ 2000 w 2001"/>
              <a:gd name="T1" fmla="*/ 1000 h 2001"/>
              <a:gd name="T2" fmla="*/ 2000 w 2001"/>
              <a:gd name="T3" fmla="*/ 1000 h 2001"/>
              <a:gd name="T4" fmla="*/ 1000 w 2001"/>
              <a:gd name="T5" fmla="*/ 2000 h 2001"/>
              <a:gd name="T6" fmla="*/ 1000 w 2001"/>
              <a:gd name="T7" fmla="*/ 2000 h 2001"/>
              <a:gd name="T8" fmla="*/ 0 w 2001"/>
              <a:gd name="T9" fmla="*/ 1000 h 2001"/>
              <a:gd name="T10" fmla="*/ 0 w 2001"/>
              <a:gd name="T11" fmla="*/ 1000 h 2001"/>
              <a:gd name="T12" fmla="*/ 1000 w 2001"/>
              <a:gd name="T13" fmla="*/ 0 h 2001"/>
              <a:gd name="T14" fmla="*/ 1000 w 2001"/>
              <a:gd name="T15" fmla="*/ 0 h 2001"/>
              <a:gd name="T16" fmla="*/ 2000 w 2001"/>
              <a:gd name="T17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1" h="2001">
                <a:moveTo>
                  <a:pt x="2000" y="1000"/>
                </a:moveTo>
                <a:lnTo>
                  <a:pt x="2000" y="1000"/>
                </a:lnTo>
                <a:cubicBezTo>
                  <a:pt x="2000" y="1552"/>
                  <a:pt x="1553" y="2000"/>
                  <a:pt x="1000" y="2000"/>
                </a:cubicBezTo>
                <a:lnTo>
                  <a:pt x="1000" y="2000"/>
                </a:lnTo>
                <a:cubicBezTo>
                  <a:pt x="448" y="2000"/>
                  <a:pt x="0" y="1552"/>
                  <a:pt x="0" y="1000"/>
                </a:cubicBezTo>
                <a:lnTo>
                  <a:pt x="0" y="1000"/>
                </a:lnTo>
                <a:cubicBezTo>
                  <a:pt x="0" y="448"/>
                  <a:pt x="448" y="0"/>
                  <a:pt x="1000" y="0"/>
                </a:cubicBezTo>
                <a:lnTo>
                  <a:pt x="1000" y="0"/>
                </a:lnTo>
                <a:cubicBezTo>
                  <a:pt x="1553" y="0"/>
                  <a:pt x="2000" y="448"/>
                  <a:pt x="2000" y="10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445">
            <a:extLst>
              <a:ext uri="{FF2B5EF4-FFF2-40B4-BE49-F238E27FC236}">
                <a16:creationId xmlns:a16="http://schemas.microsoft.com/office/drawing/2014/main" id="{052AA52B-6271-F543-9468-C31B1E19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369" y="6874485"/>
            <a:ext cx="2493843" cy="2493842"/>
          </a:xfrm>
          <a:custGeom>
            <a:avLst/>
            <a:gdLst>
              <a:gd name="T0" fmla="*/ 2000 w 2001"/>
              <a:gd name="T1" fmla="*/ 1000 h 2000"/>
              <a:gd name="T2" fmla="*/ 2000 w 2001"/>
              <a:gd name="T3" fmla="*/ 1000 h 2000"/>
              <a:gd name="T4" fmla="*/ 1000 w 2001"/>
              <a:gd name="T5" fmla="*/ 1999 h 2000"/>
              <a:gd name="T6" fmla="*/ 1000 w 2001"/>
              <a:gd name="T7" fmla="*/ 1999 h 2000"/>
              <a:gd name="T8" fmla="*/ 0 w 2001"/>
              <a:gd name="T9" fmla="*/ 1000 h 2000"/>
              <a:gd name="T10" fmla="*/ 0 w 2001"/>
              <a:gd name="T11" fmla="*/ 1000 h 2000"/>
              <a:gd name="T12" fmla="*/ 1000 w 2001"/>
              <a:gd name="T13" fmla="*/ 0 h 2000"/>
              <a:gd name="T14" fmla="*/ 1000 w 2001"/>
              <a:gd name="T15" fmla="*/ 0 h 2000"/>
              <a:gd name="T16" fmla="*/ 2000 w 2001"/>
              <a:gd name="T17" fmla="*/ 1000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1" h="2000">
                <a:moveTo>
                  <a:pt x="2000" y="1000"/>
                </a:moveTo>
                <a:lnTo>
                  <a:pt x="2000" y="1000"/>
                </a:lnTo>
                <a:cubicBezTo>
                  <a:pt x="2000" y="1552"/>
                  <a:pt x="1553" y="1999"/>
                  <a:pt x="1000" y="1999"/>
                </a:cubicBezTo>
                <a:lnTo>
                  <a:pt x="1000" y="1999"/>
                </a:lnTo>
                <a:cubicBezTo>
                  <a:pt x="448" y="1999"/>
                  <a:pt x="0" y="1552"/>
                  <a:pt x="0" y="1000"/>
                </a:cubicBezTo>
                <a:lnTo>
                  <a:pt x="0" y="1000"/>
                </a:lnTo>
                <a:cubicBezTo>
                  <a:pt x="0" y="447"/>
                  <a:pt x="448" y="0"/>
                  <a:pt x="1000" y="0"/>
                </a:cubicBezTo>
                <a:lnTo>
                  <a:pt x="1000" y="0"/>
                </a:lnTo>
                <a:cubicBezTo>
                  <a:pt x="1553" y="0"/>
                  <a:pt x="2000" y="447"/>
                  <a:pt x="2000" y="10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446">
            <a:extLst>
              <a:ext uri="{FF2B5EF4-FFF2-40B4-BE49-F238E27FC236}">
                <a16:creationId xmlns:a16="http://schemas.microsoft.com/office/drawing/2014/main" id="{3F55AEEE-1599-EF48-A40C-47F16F34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369" y="10175804"/>
            <a:ext cx="2493843" cy="2493842"/>
          </a:xfrm>
          <a:custGeom>
            <a:avLst/>
            <a:gdLst>
              <a:gd name="T0" fmla="*/ 2000 w 2001"/>
              <a:gd name="T1" fmla="*/ 1000 h 2001"/>
              <a:gd name="T2" fmla="*/ 2000 w 2001"/>
              <a:gd name="T3" fmla="*/ 1000 h 2001"/>
              <a:gd name="T4" fmla="*/ 1000 w 2001"/>
              <a:gd name="T5" fmla="*/ 2000 h 2001"/>
              <a:gd name="T6" fmla="*/ 1000 w 2001"/>
              <a:gd name="T7" fmla="*/ 2000 h 2001"/>
              <a:gd name="T8" fmla="*/ 0 w 2001"/>
              <a:gd name="T9" fmla="*/ 1000 h 2001"/>
              <a:gd name="T10" fmla="*/ 0 w 2001"/>
              <a:gd name="T11" fmla="*/ 1000 h 2001"/>
              <a:gd name="T12" fmla="*/ 1000 w 2001"/>
              <a:gd name="T13" fmla="*/ 0 h 2001"/>
              <a:gd name="T14" fmla="*/ 1000 w 2001"/>
              <a:gd name="T15" fmla="*/ 0 h 2001"/>
              <a:gd name="T16" fmla="*/ 2000 w 2001"/>
              <a:gd name="T17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1" h="2001">
                <a:moveTo>
                  <a:pt x="2000" y="1000"/>
                </a:moveTo>
                <a:lnTo>
                  <a:pt x="2000" y="1000"/>
                </a:lnTo>
                <a:cubicBezTo>
                  <a:pt x="2000" y="1552"/>
                  <a:pt x="1553" y="2000"/>
                  <a:pt x="1000" y="2000"/>
                </a:cubicBezTo>
                <a:lnTo>
                  <a:pt x="1000" y="2000"/>
                </a:lnTo>
                <a:cubicBezTo>
                  <a:pt x="448" y="2000"/>
                  <a:pt x="0" y="1552"/>
                  <a:pt x="0" y="1000"/>
                </a:cubicBezTo>
                <a:lnTo>
                  <a:pt x="0" y="1000"/>
                </a:lnTo>
                <a:cubicBezTo>
                  <a:pt x="0" y="448"/>
                  <a:pt x="448" y="0"/>
                  <a:pt x="1000" y="0"/>
                </a:cubicBezTo>
                <a:lnTo>
                  <a:pt x="1000" y="0"/>
                </a:lnTo>
                <a:cubicBezTo>
                  <a:pt x="1553" y="0"/>
                  <a:pt x="2000" y="448"/>
                  <a:pt x="2000" y="10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DE8856-D5D4-F342-A136-1A59B8C0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540" y="4215850"/>
            <a:ext cx="1199591" cy="1196241"/>
          </a:xfrm>
          <a:custGeom>
            <a:avLst/>
            <a:gdLst>
              <a:gd name="connsiteX0" fmla="*/ 599379 w 1199591"/>
              <a:gd name="connsiteY0" fmla="*/ 622990 h 1196241"/>
              <a:gd name="connsiteX1" fmla="*/ 443535 w 1199591"/>
              <a:gd name="connsiteY1" fmla="*/ 779670 h 1196241"/>
              <a:gd name="connsiteX2" fmla="*/ 424833 w 1199591"/>
              <a:gd name="connsiteY2" fmla="*/ 783401 h 1196241"/>
              <a:gd name="connsiteX3" fmla="*/ 412366 w 1199591"/>
              <a:gd name="connsiteY3" fmla="*/ 767236 h 1196241"/>
              <a:gd name="connsiteX4" fmla="*/ 412366 w 1199591"/>
              <a:gd name="connsiteY4" fmla="*/ 660295 h 1196241"/>
              <a:gd name="connsiteX5" fmla="*/ 143066 w 1199591"/>
              <a:gd name="connsiteY5" fmla="*/ 928890 h 1196241"/>
              <a:gd name="connsiteX6" fmla="*/ 200417 w 1199591"/>
              <a:gd name="connsiteY6" fmla="*/ 997282 h 1196241"/>
              <a:gd name="connsiteX7" fmla="*/ 599379 w 1199591"/>
              <a:gd name="connsiteY7" fmla="*/ 1161423 h 1196241"/>
              <a:gd name="connsiteX8" fmla="*/ 985874 w 1199591"/>
              <a:gd name="connsiteY8" fmla="*/ 1008473 h 1196241"/>
              <a:gd name="connsiteX9" fmla="*/ 904615 w 1199591"/>
              <a:gd name="connsiteY9" fmla="*/ 576767 h 1196241"/>
              <a:gd name="connsiteX10" fmla="*/ 928032 w 1199591"/>
              <a:gd name="connsiteY10" fmla="*/ 600853 h 1196241"/>
              <a:gd name="connsiteX11" fmla="*/ 904615 w 1199591"/>
              <a:gd name="connsiteY11" fmla="*/ 624940 h 1196241"/>
              <a:gd name="connsiteX12" fmla="*/ 879897 w 1199591"/>
              <a:gd name="connsiteY12" fmla="*/ 600853 h 1196241"/>
              <a:gd name="connsiteX13" fmla="*/ 904615 w 1199591"/>
              <a:gd name="connsiteY13" fmla="*/ 576767 h 1196241"/>
              <a:gd name="connsiteX14" fmla="*/ 1013175 w 1199591"/>
              <a:gd name="connsiteY14" fmla="*/ 505361 h 1196241"/>
              <a:gd name="connsiteX15" fmla="*/ 1037893 w 1199591"/>
              <a:gd name="connsiteY15" fmla="*/ 529445 h 1196241"/>
              <a:gd name="connsiteX16" fmla="*/ 1013175 w 1199591"/>
              <a:gd name="connsiteY16" fmla="*/ 553530 h 1196241"/>
              <a:gd name="connsiteX17" fmla="*/ 989758 w 1199591"/>
              <a:gd name="connsiteY17" fmla="*/ 529445 h 1196241"/>
              <a:gd name="connsiteX18" fmla="*/ 1013175 w 1199591"/>
              <a:gd name="connsiteY18" fmla="*/ 505361 h 1196241"/>
              <a:gd name="connsiteX19" fmla="*/ 899121 w 1199591"/>
              <a:gd name="connsiteY19" fmla="*/ 490455 h 1196241"/>
              <a:gd name="connsiteX20" fmla="*/ 912144 w 1199591"/>
              <a:gd name="connsiteY20" fmla="*/ 495183 h 1196241"/>
              <a:gd name="connsiteX21" fmla="*/ 1025017 w 1199591"/>
              <a:gd name="connsiteY21" fmla="*/ 611166 h 1196241"/>
              <a:gd name="connsiteX22" fmla="*/ 1025017 w 1199591"/>
              <a:gd name="connsiteY22" fmla="*/ 636380 h 1196241"/>
              <a:gd name="connsiteX23" fmla="*/ 1012613 w 1199591"/>
              <a:gd name="connsiteY23" fmla="*/ 641423 h 1196241"/>
              <a:gd name="connsiteX24" fmla="*/ 1000210 w 1199591"/>
              <a:gd name="connsiteY24" fmla="*/ 636380 h 1196241"/>
              <a:gd name="connsiteX25" fmla="*/ 886097 w 1199591"/>
              <a:gd name="connsiteY25" fmla="*/ 520396 h 1196241"/>
              <a:gd name="connsiteX26" fmla="*/ 886097 w 1199591"/>
              <a:gd name="connsiteY26" fmla="*/ 495183 h 1196241"/>
              <a:gd name="connsiteX27" fmla="*/ 899121 w 1199591"/>
              <a:gd name="connsiteY27" fmla="*/ 490455 h 1196241"/>
              <a:gd name="connsiteX28" fmla="*/ 1012056 w 1199591"/>
              <a:gd name="connsiteY28" fmla="*/ 212638 h 1196241"/>
              <a:gd name="connsiteX29" fmla="*/ 625561 w 1199591"/>
              <a:gd name="connsiteY29" fmla="*/ 598120 h 1196241"/>
              <a:gd name="connsiteX30" fmla="*/ 1012056 w 1199591"/>
              <a:gd name="connsiteY30" fmla="*/ 983603 h 1196241"/>
              <a:gd name="connsiteX31" fmla="*/ 1012056 w 1199591"/>
              <a:gd name="connsiteY31" fmla="*/ 212638 h 1196241"/>
              <a:gd name="connsiteX32" fmla="*/ 187949 w 1199591"/>
              <a:gd name="connsiteY32" fmla="*/ 212638 h 1196241"/>
              <a:gd name="connsiteX33" fmla="*/ 123118 w 1199591"/>
              <a:gd name="connsiteY33" fmla="*/ 899046 h 1196241"/>
              <a:gd name="connsiteX34" fmla="*/ 418599 w 1199591"/>
              <a:gd name="connsiteY34" fmla="*/ 604338 h 1196241"/>
              <a:gd name="connsiteX35" fmla="*/ 437301 w 1199591"/>
              <a:gd name="connsiteY35" fmla="*/ 600607 h 1196241"/>
              <a:gd name="connsiteX36" fmla="*/ 448522 w 1199591"/>
              <a:gd name="connsiteY36" fmla="*/ 616773 h 1196241"/>
              <a:gd name="connsiteX37" fmla="*/ 448522 w 1199591"/>
              <a:gd name="connsiteY37" fmla="*/ 724957 h 1196241"/>
              <a:gd name="connsiteX38" fmla="*/ 575691 w 1199591"/>
              <a:gd name="connsiteY38" fmla="*/ 598120 h 1196241"/>
              <a:gd name="connsiteX39" fmla="*/ 618081 w 1199591"/>
              <a:gd name="connsiteY39" fmla="*/ 34818 h 1196241"/>
              <a:gd name="connsiteX40" fmla="*/ 618081 w 1199591"/>
              <a:gd name="connsiteY40" fmla="*/ 555842 h 1196241"/>
              <a:gd name="connsiteX41" fmla="*/ 985874 w 1199591"/>
              <a:gd name="connsiteY41" fmla="*/ 187768 h 1196241"/>
              <a:gd name="connsiteX42" fmla="*/ 618081 w 1199591"/>
              <a:gd name="connsiteY42" fmla="*/ 34818 h 1196241"/>
              <a:gd name="connsiteX43" fmla="*/ 581925 w 1199591"/>
              <a:gd name="connsiteY43" fmla="*/ 34818 h 1196241"/>
              <a:gd name="connsiteX44" fmla="*/ 212884 w 1199591"/>
              <a:gd name="connsiteY44" fmla="*/ 187768 h 1196241"/>
              <a:gd name="connsiteX45" fmla="*/ 581925 w 1199591"/>
              <a:gd name="connsiteY45" fmla="*/ 555842 h 1196241"/>
              <a:gd name="connsiteX46" fmla="*/ 599379 w 1199591"/>
              <a:gd name="connsiteY46" fmla="*/ 0 h 1196241"/>
              <a:gd name="connsiteX47" fmla="*/ 1012056 w 1199591"/>
              <a:gd name="connsiteY47" fmla="*/ 162898 h 1196241"/>
              <a:gd name="connsiteX48" fmla="*/ 1101823 w 1199591"/>
              <a:gd name="connsiteY48" fmla="*/ 73366 h 1196241"/>
              <a:gd name="connsiteX49" fmla="*/ 1069407 w 1199591"/>
              <a:gd name="connsiteY49" fmla="*/ 73366 h 1196241"/>
              <a:gd name="connsiteX50" fmla="*/ 1051952 w 1199591"/>
              <a:gd name="connsiteY50" fmla="*/ 54714 h 1196241"/>
              <a:gd name="connsiteX51" fmla="*/ 1069407 w 1199591"/>
              <a:gd name="connsiteY51" fmla="*/ 37305 h 1196241"/>
              <a:gd name="connsiteX52" fmla="*/ 1145459 w 1199591"/>
              <a:gd name="connsiteY52" fmla="*/ 37305 h 1196241"/>
              <a:gd name="connsiteX53" fmla="*/ 1162914 w 1199591"/>
              <a:gd name="connsiteY53" fmla="*/ 54714 h 1196241"/>
              <a:gd name="connsiteX54" fmla="*/ 1162914 w 1199591"/>
              <a:gd name="connsiteY54" fmla="*/ 129324 h 1196241"/>
              <a:gd name="connsiteX55" fmla="*/ 1145459 w 1199591"/>
              <a:gd name="connsiteY55" fmla="*/ 146732 h 1196241"/>
              <a:gd name="connsiteX56" fmla="*/ 1128004 w 1199591"/>
              <a:gd name="connsiteY56" fmla="*/ 129324 h 1196241"/>
              <a:gd name="connsiteX57" fmla="*/ 1128004 w 1199591"/>
              <a:gd name="connsiteY57" fmla="*/ 96993 h 1196241"/>
              <a:gd name="connsiteX58" fmla="*/ 1036991 w 1199591"/>
              <a:gd name="connsiteY58" fmla="*/ 187768 h 1196241"/>
              <a:gd name="connsiteX59" fmla="*/ 1024524 w 1199591"/>
              <a:gd name="connsiteY59" fmla="*/ 1022152 h 1196241"/>
              <a:gd name="connsiteX60" fmla="*/ 599379 w 1199591"/>
              <a:gd name="connsiteY60" fmla="*/ 1196241 h 1196241"/>
              <a:gd name="connsiteX61" fmla="*/ 175482 w 1199591"/>
              <a:gd name="connsiteY61" fmla="*/ 1022152 h 1196241"/>
              <a:gd name="connsiteX62" fmla="*/ 118131 w 1199591"/>
              <a:gd name="connsiteY62" fmla="*/ 953760 h 1196241"/>
              <a:gd name="connsiteX63" fmla="*/ 30858 w 1199591"/>
              <a:gd name="connsiteY63" fmla="*/ 1040804 h 1196241"/>
              <a:gd name="connsiteX64" fmla="*/ 17143 w 1199591"/>
              <a:gd name="connsiteY64" fmla="*/ 1047022 h 1196241"/>
              <a:gd name="connsiteX65" fmla="*/ 4676 w 1199591"/>
              <a:gd name="connsiteY65" fmla="*/ 1040804 h 1196241"/>
              <a:gd name="connsiteX66" fmla="*/ 4676 w 1199591"/>
              <a:gd name="connsiteY66" fmla="*/ 1017178 h 1196241"/>
              <a:gd name="connsiteX67" fmla="*/ 96936 w 1199591"/>
              <a:gd name="connsiteY67" fmla="*/ 925159 h 1196241"/>
              <a:gd name="connsiteX68" fmla="*/ 175482 w 1199591"/>
              <a:gd name="connsiteY68" fmla="*/ 175333 h 1196241"/>
              <a:gd name="connsiteX69" fmla="*/ 599379 w 1199591"/>
              <a:gd name="connsiteY69" fmla="*/ 0 h 119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199591" h="1196241">
                <a:moveTo>
                  <a:pt x="599379" y="622990"/>
                </a:moveTo>
                <a:lnTo>
                  <a:pt x="443535" y="779670"/>
                </a:lnTo>
                <a:cubicBezTo>
                  <a:pt x="438548" y="784644"/>
                  <a:pt x="431067" y="785888"/>
                  <a:pt x="424833" y="783401"/>
                </a:cubicBezTo>
                <a:cubicBezTo>
                  <a:pt x="417353" y="780914"/>
                  <a:pt x="412366" y="773453"/>
                  <a:pt x="412366" y="767236"/>
                </a:cubicBezTo>
                <a:lnTo>
                  <a:pt x="412366" y="660295"/>
                </a:lnTo>
                <a:lnTo>
                  <a:pt x="143066" y="928890"/>
                </a:lnTo>
                <a:cubicBezTo>
                  <a:pt x="160521" y="952516"/>
                  <a:pt x="179222" y="974899"/>
                  <a:pt x="200417" y="997282"/>
                </a:cubicBezTo>
                <a:cubicBezTo>
                  <a:pt x="306391" y="1102979"/>
                  <a:pt x="448522" y="1161423"/>
                  <a:pt x="599379" y="1161423"/>
                </a:cubicBezTo>
                <a:cubicBezTo>
                  <a:pt x="745250" y="1161423"/>
                  <a:pt x="881147" y="1107953"/>
                  <a:pt x="985874" y="1008473"/>
                </a:cubicBezTo>
                <a:close/>
                <a:moveTo>
                  <a:pt x="904615" y="576767"/>
                </a:moveTo>
                <a:cubicBezTo>
                  <a:pt x="917625" y="576767"/>
                  <a:pt x="928032" y="588176"/>
                  <a:pt x="928032" y="600853"/>
                </a:cubicBezTo>
                <a:cubicBezTo>
                  <a:pt x="928032" y="613530"/>
                  <a:pt x="917625" y="624940"/>
                  <a:pt x="904615" y="624940"/>
                </a:cubicBezTo>
                <a:cubicBezTo>
                  <a:pt x="891606" y="624940"/>
                  <a:pt x="879897" y="613530"/>
                  <a:pt x="879897" y="600853"/>
                </a:cubicBezTo>
                <a:cubicBezTo>
                  <a:pt x="879897" y="588176"/>
                  <a:pt x="891606" y="576767"/>
                  <a:pt x="904615" y="576767"/>
                </a:cubicBezTo>
                <a:close/>
                <a:moveTo>
                  <a:pt x="1013175" y="505361"/>
                </a:moveTo>
                <a:cubicBezTo>
                  <a:pt x="1026185" y="505361"/>
                  <a:pt x="1037893" y="516770"/>
                  <a:pt x="1037893" y="529445"/>
                </a:cubicBezTo>
                <a:cubicBezTo>
                  <a:pt x="1037893" y="542121"/>
                  <a:pt x="1026185" y="553530"/>
                  <a:pt x="1013175" y="553530"/>
                </a:cubicBezTo>
                <a:cubicBezTo>
                  <a:pt x="998865" y="553530"/>
                  <a:pt x="989758" y="542121"/>
                  <a:pt x="989758" y="529445"/>
                </a:cubicBezTo>
                <a:cubicBezTo>
                  <a:pt x="989758" y="516770"/>
                  <a:pt x="998865" y="505361"/>
                  <a:pt x="1013175" y="505361"/>
                </a:cubicBezTo>
                <a:close/>
                <a:moveTo>
                  <a:pt x="899121" y="490455"/>
                </a:moveTo>
                <a:cubicBezTo>
                  <a:pt x="903772" y="490455"/>
                  <a:pt x="908423" y="492031"/>
                  <a:pt x="912144" y="495183"/>
                </a:cubicBezTo>
                <a:lnTo>
                  <a:pt x="1025017" y="611166"/>
                </a:lnTo>
                <a:cubicBezTo>
                  <a:pt x="1032459" y="617469"/>
                  <a:pt x="1032459" y="630076"/>
                  <a:pt x="1025017" y="636380"/>
                </a:cubicBezTo>
                <a:cubicBezTo>
                  <a:pt x="1021296" y="640162"/>
                  <a:pt x="1017575" y="641423"/>
                  <a:pt x="1012613" y="641423"/>
                </a:cubicBezTo>
                <a:cubicBezTo>
                  <a:pt x="1007652" y="641423"/>
                  <a:pt x="1003931" y="640162"/>
                  <a:pt x="1000210" y="636380"/>
                </a:cubicBezTo>
                <a:lnTo>
                  <a:pt x="886097" y="520396"/>
                </a:lnTo>
                <a:cubicBezTo>
                  <a:pt x="879895" y="514093"/>
                  <a:pt x="879895" y="502747"/>
                  <a:pt x="886097" y="495183"/>
                </a:cubicBezTo>
                <a:cubicBezTo>
                  <a:pt x="889818" y="492031"/>
                  <a:pt x="894469" y="490455"/>
                  <a:pt x="899121" y="490455"/>
                </a:cubicBezTo>
                <a:close/>
                <a:moveTo>
                  <a:pt x="1012056" y="212638"/>
                </a:moveTo>
                <a:lnTo>
                  <a:pt x="625561" y="598120"/>
                </a:lnTo>
                <a:lnTo>
                  <a:pt x="1012056" y="983603"/>
                </a:lnTo>
                <a:cubicBezTo>
                  <a:pt x="1215277" y="767236"/>
                  <a:pt x="1215277" y="429005"/>
                  <a:pt x="1012056" y="212638"/>
                </a:cubicBezTo>
                <a:close/>
                <a:moveTo>
                  <a:pt x="187949" y="212638"/>
                </a:moveTo>
                <a:cubicBezTo>
                  <a:pt x="9663" y="402892"/>
                  <a:pt x="-12779" y="686408"/>
                  <a:pt x="123118" y="899046"/>
                </a:cubicBezTo>
                <a:lnTo>
                  <a:pt x="418599" y="604338"/>
                </a:lnTo>
                <a:cubicBezTo>
                  <a:pt x="423586" y="599364"/>
                  <a:pt x="431067" y="598120"/>
                  <a:pt x="437301" y="600607"/>
                </a:cubicBezTo>
                <a:cubicBezTo>
                  <a:pt x="444781" y="603094"/>
                  <a:pt x="448522" y="609312"/>
                  <a:pt x="448522" y="616773"/>
                </a:cubicBezTo>
                <a:lnTo>
                  <a:pt x="448522" y="724957"/>
                </a:lnTo>
                <a:lnTo>
                  <a:pt x="575691" y="598120"/>
                </a:lnTo>
                <a:close/>
                <a:moveTo>
                  <a:pt x="618081" y="34818"/>
                </a:moveTo>
                <a:lnTo>
                  <a:pt x="618081" y="555842"/>
                </a:lnTo>
                <a:lnTo>
                  <a:pt x="985874" y="187768"/>
                </a:lnTo>
                <a:cubicBezTo>
                  <a:pt x="886134" y="93262"/>
                  <a:pt x="756471" y="39792"/>
                  <a:pt x="618081" y="34818"/>
                </a:cubicBezTo>
                <a:close/>
                <a:moveTo>
                  <a:pt x="581925" y="34818"/>
                </a:moveTo>
                <a:cubicBezTo>
                  <a:pt x="444781" y="39792"/>
                  <a:pt x="313872" y="93262"/>
                  <a:pt x="212884" y="187768"/>
                </a:cubicBezTo>
                <a:lnTo>
                  <a:pt x="581925" y="555842"/>
                </a:lnTo>
                <a:close/>
                <a:moveTo>
                  <a:pt x="599379" y="0"/>
                </a:moveTo>
                <a:cubicBezTo>
                  <a:pt x="755224" y="0"/>
                  <a:pt x="899848" y="57201"/>
                  <a:pt x="1012056" y="162898"/>
                </a:cubicBezTo>
                <a:lnTo>
                  <a:pt x="1101823" y="73366"/>
                </a:lnTo>
                <a:lnTo>
                  <a:pt x="1069407" y="73366"/>
                </a:lnTo>
                <a:cubicBezTo>
                  <a:pt x="1060680" y="73366"/>
                  <a:pt x="1051952" y="64662"/>
                  <a:pt x="1051952" y="54714"/>
                </a:cubicBezTo>
                <a:cubicBezTo>
                  <a:pt x="1051952" y="46009"/>
                  <a:pt x="1060680" y="37305"/>
                  <a:pt x="1069407" y="37305"/>
                </a:cubicBezTo>
                <a:lnTo>
                  <a:pt x="1145459" y="37305"/>
                </a:lnTo>
                <a:cubicBezTo>
                  <a:pt x="1155433" y="37305"/>
                  <a:pt x="1162914" y="46009"/>
                  <a:pt x="1162914" y="54714"/>
                </a:cubicBezTo>
                <a:lnTo>
                  <a:pt x="1162914" y="129324"/>
                </a:lnTo>
                <a:cubicBezTo>
                  <a:pt x="1162914" y="139271"/>
                  <a:pt x="1155433" y="146732"/>
                  <a:pt x="1145459" y="146732"/>
                </a:cubicBezTo>
                <a:cubicBezTo>
                  <a:pt x="1135485" y="146732"/>
                  <a:pt x="1128004" y="139271"/>
                  <a:pt x="1128004" y="129324"/>
                </a:cubicBezTo>
                <a:lnTo>
                  <a:pt x="1128004" y="96993"/>
                </a:lnTo>
                <a:lnTo>
                  <a:pt x="1036991" y="187768"/>
                </a:lnTo>
                <a:cubicBezTo>
                  <a:pt x="1257667" y="421544"/>
                  <a:pt x="1253927" y="792105"/>
                  <a:pt x="1024524" y="1022152"/>
                </a:cubicBezTo>
                <a:cubicBezTo>
                  <a:pt x="911069" y="1134066"/>
                  <a:pt x="760211" y="1196241"/>
                  <a:pt x="599379" y="1196241"/>
                </a:cubicBezTo>
                <a:cubicBezTo>
                  <a:pt x="439794" y="1196241"/>
                  <a:pt x="288937" y="1134066"/>
                  <a:pt x="175482" y="1022152"/>
                </a:cubicBezTo>
                <a:cubicBezTo>
                  <a:pt x="154287" y="1001012"/>
                  <a:pt x="134339" y="977386"/>
                  <a:pt x="118131" y="953760"/>
                </a:cubicBezTo>
                <a:lnTo>
                  <a:pt x="30858" y="1040804"/>
                </a:lnTo>
                <a:cubicBezTo>
                  <a:pt x="25871" y="1045778"/>
                  <a:pt x="22130" y="1047022"/>
                  <a:pt x="17143" y="1047022"/>
                </a:cubicBezTo>
                <a:cubicBezTo>
                  <a:pt x="12156" y="1047022"/>
                  <a:pt x="8416" y="1045778"/>
                  <a:pt x="4676" y="1040804"/>
                </a:cubicBezTo>
                <a:cubicBezTo>
                  <a:pt x="-1558" y="1034587"/>
                  <a:pt x="-1558" y="1024639"/>
                  <a:pt x="4676" y="1017178"/>
                </a:cubicBezTo>
                <a:lnTo>
                  <a:pt x="96936" y="925159"/>
                </a:lnTo>
                <a:cubicBezTo>
                  <a:pt x="-53922" y="692626"/>
                  <a:pt x="-28987" y="378022"/>
                  <a:pt x="175482" y="175333"/>
                </a:cubicBezTo>
                <a:cubicBezTo>
                  <a:pt x="288937" y="62175"/>
                  <a:pt x="439794" y="0"/>
                  <a:pt x="5993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FF1329D-E101-A14E-82A3-3268FF1F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588" y="7484210"/>
            <a:ext cx="1267646" cy="1267650"/>
          </a:xfrm>
          <a:custGeom>
            <a:avLst/>
            <a:gdLst>
              <a:gd name="connsiteX0" fmla="*/ 274221 w 1267646"/>
              <a:gd name="connsiteY0" fmla="*/ 1018358 h 1267650"/>
              <a:gd name="connsiteX1" fmla="*/ 223116 w 1267646"/>
              <a:gd name="connsiteY1" fmla="*/ 1069462 h 1267650"/>
              <a:gd name="connsiteX2" fmla="*/ 633200 w 1267646"/>
              <a:gd name="connsiteY2" fmla="*/ 1232749 h 1267650"/>
              <a:gd name="connsiteX3" fmla="*/ 1043284 w 1267646"/>
              <a:gd name="connsiteY3" fmla="*/ 1069462 h 1267650"/>
              <a:gd name="connsiteX4" fmla="*/ 992179 w 1267646"/>
              <a:gd name="connsiteY4" fmla="*/ 1018358 h 1267650"/>
              <a:gd name="connsiteX5" fmla="*/ 633200 w 1267646"/>
              <a:gd name="connsiteY5" fmla="*/ 1160454 h 1267650"/>
              <a:gd name="connsiteX6" fmla="*/ 274221 w 1267646"/>
              <a:gd name="connsiteY6" fmla="*/ 1018358 h 1267650"/>
              <a:gd name="connsiteX7" fmla="*/ 735447 w 1267646"/>
              <a:gd name="connsiteY7" fmla="*/ 705230 h 1267650"/>
              <a:gd name="connsiteX8" fmla="*/ 700673 w 1267646"/>
              <a:gd name="connsiteY8" fmla="*/ 740308 h 1267650"/>
              <a:gd name="connsiteX9" fmla="*/ 735447 w 1267646"/>
              <a:gd name="connsiteY9" fmla="*/ 776639 h 1267650"/>
              <a:gd name="connsiteX10" fmla="*/ 770220 w 1267646"/>
              <a:gd name="connsiteY10" fmla="*/ 740308 h 1267650"/>
              <a:gd name="connsiteX11" fmla="*/ 735447 w 1267646"/>
              <a:gd name="connsiteY11" fmla="*/ 705230 h 1267650"/>
              <a:gd name="connsiteX12" fmla="*/ 735447 w 1267646"/>
              <a:gd name="connsiteY12" fmla="*/ 670151 h 1267650"/>
              <a:gd name="connsiteX13" fmla="*/ 806235 w 1267646"/>
              <a:gd name="connsiteY13" fmla="*/ 740308 h 1267650"/>
              <a:gd name="connsiteX14" fmla="*/ 735447 w 1267646"/>
              <a:gd name="connsiteY14" fmla="*/ 811717 h 1267650"/>
              <a:gd name="connsiteX15" fmla="*/ 664658 w 1267646"/>
              <a:gd name="connsiteY15" fmla="*/ 740308 h 1267650"/>
              <a:gd name="connsiteX16" fmla="*/ 735447 w 1267646"/>
              <a:gd name="connsiteY16" fmla="*/ 670151 h 1267650"/>
              <a:gd name="connsiteX17" fmla="*/ 526080 w 1267646"/>
              <a:gd name="connsiteY17" fmla="*/ 492255 h 1267650"/>
              <a:gd name="connsiteX18" fmla="*/ 491002 w 1267646"/>
              <a:gd name="connsiteY18" fmla="*/ 527334 h 1267650"/>
              <a:gd name="connsiteX19" fmla="*/ 526080 w 1267646"/>
              <a:gd name="connsiteY19" fmla="*/ 562412 h 1267650"/>
              <a:gd name="connsiteX20" fmla="*/ 562411 w 1267646"/>
              <a:gd name="connsiteY20" fmla="*/ 527334 h 1267650"/>
              <a:gd name="connsiteX21" fmla="*/ 526080 w 1267646"/>
              <a:gd name="connsiteY21" fmla="*/ 492255 h 1267650"/>
              <a:gd name="connsiteX22" fmla="*/ 720623 w 1267646"/>
              <a:gd name="connsiteY22" fmla="*/ 458743 h 1267650"/>
              <a:gd name="connsiteX23" fmla="*/ 733291 w 1267646"/>
              <a:gd name="connsiteY23" fmla="*/ 459683 h 1267650"/>
              <a:gd name="connsiteX24" fmla="*/ 740798 w 1267646"/>
              <a:gd name="connsiteY24" fmla="*/ 484739 h 1267650"/>
              <a:gd name="connsiteX25" fmla="*/ 556872 w 1267646"/>
              <a:gd name="connsiteY25" fmla="*/ 802949 h 1267650"/>
              <a:gd name="connsiteX26" fmla="*/ 541857 w 1267646"/>
              <a:gd name="connsiteY26" fmla="*/ 811718 h 1267650"/>
              <a:gd name="connsiteX27" fmla="*/ 533099 w 1267646"/>
              <a:gd name="connsiteY27" fmla="*/ 809213 h 1267650"/>
              <a:gd name="connsiteX28" fmla="*/ 526843 w 1267646"/>
              <a:gd name="connsiteY28" fmla="*/ 784157 h 1267650"/>
              <a:gd name="connsiteX29" fmla="*/ 710769 w 1267646"/>
              <a:gd name="connsiteY29" fmla="*/ 467199 h 1267650"/>
              <a:gd name="connsiteX30" fmla="*/ 720623 w 1267646"/>
              <a:gd name="connsiteY30" fmla="*/ 458743 h 1267650"/>
              <a:gd name="connsiteX31" fmla="*/ 526080 w 1267646"/>
              <a:gd name="connsiteY31" fmla="*/ 455924 h 1267650"/>
              <a:gd name="connsiteX32" fmla="*/ 597489 w 1267646"/>
              <a:gd name="connsiteY32" fmla="*/ 527334 h 1267650"/>
              <a:gd name="connsiteX33" fmla="*/ 526080 w 1267646"/>
              <a:gd name="connsiteY33" fmla="*/ 597490 h 1267650"/>
              <a:gd name="connsiteX34" fmla="*/ 455923 w 1267646"/>
              <a:gd name="connsiteY34" fmla="*/ 527334 h 1267650"/>
              <a:gd name="connsiteX35" fmla="*/ 526080 w 1267646"/>
              <a:gd name="connsiteY35" fmla="*/ 455924 h 1267650"/>
              <a:gd name="connsiteX36" fmla="*/ 633200 w 1267646"/>
              <a:gd name="connsiteY36" fmla="*/ 143343 h 1267650"/>
              <a:gd name="connsiteX37" fmla="*/ 143343 w 1267646"/>
              <a:gd name="connsiteY37" fmla="*/ 634448 h 1267650"/>
              <a:gd name="connsiteX38" fmla="*/ 633200 w 1267646"/>
              <a:gd name="connsiteY38" fmla="*/ 1124307 h 1267650"/>
              <a:gd name="connsiteX39" fmla="*/ 1124303 w 1267646"/>
              <a:gd name="connsiteY39" fmla="*/ 634448 h 1267650"/>
              <a:gd name="connsiteX40" fmla="*/ 633200 w 1267646"/>
              <a:gd name="connsiteY40" fmla="*/ 143343 h 1267650"/>
              <a:gd name="connsiteX41" fmla="*/ 651897 w 1267646"/>
              <a:gd name="connsiteY41" fmla="*/ 36148 h 1267650"/>
              <a:gd name="connsiteX42" fmla="*/ 651897 w 1267646"/>
              <a:gd name="connsiteY42" fmla="*/ 108442 h 1267650"/>
              <a:gd name="connsiteX43" fmla="*/ 1159204 w 1267646"/>
              <a:gd name="connsiteY43" fmla="*/ 634448 h 1267650"/>
              <a:gd name="connsiteX44" fmla="*/ 1018355 w 1267646"/>
              <a:gd name="connsiteY44" fmla="*/ 993428 h 1267650"/>
              <a:gd name="connsiteX45" fmla="*/ 1069459 w 1267646"/>
              <a:gd name="connsiteY45" fmla="*/ 1044533 h 1267650"/>
              <a:gd name="connsiteX46" fmla="*/ 1232745 w 1267646"/>
              <a:gd name="connsiteY46" fmla="*/ 634448 h 1267650"/>
              <a:gd name="connsiteX47" fmla="*/ 651897 w 1267646"/>
              <a:gd name="connsiteY47" fmla="*/ 36148 h 1267650"/>
              <a:gd name="connsiteX48" fmla="*/ 615749 w 1267646"/>
              <a:gd name="connsiteY48" fmla="*/ 36148 h 1267650"/>
              <a:gd name="connsiteX49" fmla="*/ 34901 w 1267646"/>
              <a:gd name="connsiteY49" fmla="*/ 634448 h 1267650"/>
              <a:gd name="connsiteX50" fmla="*/ 198187 w 1267646"/>
              <a:gd name="connsiteY50" fmla="*/ 1044533 h 1267650"/>
              <a:gd name="connsiteX51" fmla="*/ 249291 w 1267646"/>
              <a:gd name="connsiteY51" fmla="*/ 993428 h 1267650"/>
              <a:gd name="connsiteX52" fmla="*/ 107195 w 1267646"/>
              <a:gd name="connsiteY52" fmla="*/ 634448 h 1267650"/>
              <a:gd name="connsiteX53" fmla="*/ 615749 w 1267646"/>
              <a:gd name="connsiteY53" fmla="*/ 108442 h 1267650"/>
              <a:gd name="connsiteX54" fmla="*/ 633200 w 1267646"/>
              <a:gd name="connsiteY54" fmla="*/ 0 h 1267650"/>
              <a:gd name="connsiteX55" fmla="*/ 1267646 w 1267646"/>
              <a:gd name="connsiteY55" fmla="*/ 634448 h 1267650"/>
              <a:gd name="connsiteX56" fmla="*/ 1083170 w 1267646"/>
              <a:gd name="connsiteY56" fmla="*/ 1080681 h 1267650"/>
              <a:gd name="connsiteX57" fmla="*/ 1081924 w 1267646"/>
              <a:gd name="connsiteY57" fmla="*/ 1081927 h 1267650"/>
              <a:gd name="connsiteX58" fmla="*/ 1080677 w 1267646"/>
              <a:gd name="connsiteY58" fmla="*/ 1083174 h 1267650"/>
              <a:gd name="connsiteX59" fmla="*/ 633200 w 1267646"/>
              <a:gd name="connsiteY59" fmla="*/ 1267650 h 1267650"/>
              <a:gd name="connsiteX60" fmla="*/ 186969 w 1267646"/>
              <a:gd name="connsiteY60" fmla="*/ 1083174 h 1267650"/>
              <a:gd name="connsiteX61" fmla="*/ 185722 w 1267646"/>
              <a:gd name="connsiteY61" fmla="*/ 1081927 h 1267650"/>
              <a:gd name="connsiteX62" fmla="*/ 184476 w 1267646"/>
              <a:gd name="connsiteY62" fmla="*/ 1080681 h 1267650"/>
              <a:gd name="connsiteX63" fmla="*/ 0 w 1267646"/>
              <a:gd name="connsiteY63" fmla="*/ 634448 h 1267650"/>
              <a:gd name="connsiteX64" fmla="*/ 633200 w 1267646"/>
              <a:gd name="connsiteY64" fmla="*/ 0 h 126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67646" h="1267650">
                <a:moveTo>
                  <a:pt x="274221" y="1018358"/>
                </a:moveTo>
                <a:lnTo>
                  <a:pt x="223116" y="1069462"/>
                </a:lnTo>
                <a:cubicBezTo>
                  <a:pt x="330311" y="1170426"/>
                  <a:pt x="474900" y="1232749"/>
                  <a:pt x="633200" y="1232749"/>
                </a:cubicBezTo>
                <a:cubicBezTo>
                  <a:pt x="791500" y="1232749"/>
                  <a:pt x="937335" y="1170426"/>
                  <a:pt x="1043284" y="1069462"/>
                </a:cubicBezTo>
                <a:lnTo>
                  <a:pt x="992179" y="1018358"/>
                </a:lnTo>
                <a:cubicBezTo>
                  <a:pt x="898695" y="1105610"/>
                  <a:pt x="772803" y="1160454"/>
                  <a:pt x="633200" y="1160454"/>
                </a:cubicBezTo>
                <a:cubicBezTo>
                  <a:pt x="494843" y="1160454"/>
                  <a:pt x="367705" y="1105610"/>
                  <a:pt x="274221" y="1018358"/>
                </a:cubicBezTo>
                <a:close/>
                <a:moveTo>
                  <a:pt x="735447" y="705230"/>
                </a:moveTo>
                <a:cubicBezTo>
                  <a:pt x="715576" y="705230"/>
                  <a:pt x="700673" y="721516"/>
                  <a:pt x="700673" y="740308"/>
                </a:cubicBezTo>
                <a:cubicBezTo>
                  <a:pt x="700673" y="760353"/>
                  <a:pt x="715576" y="776639"/>
                  <a:pt x="735447" y="776639"/>
                </a:cubicBezTo>
                <a:cubicBezTo>
                  <a:pt x="755317" y="776639"/>
                  <a:pt x="770220" y="760353"/>
                  <a:pt x="770220" y="740308"/>
                </a:cubicBezTo>
                <a:cubicBezTo>
                  <a:pt x="770220" y="721516"/>
                  <a:pt x="755317" y="705230"/>
                  <a:pt x="735447" y="705230"/>
                </a:cubicBezTo>
                <a:close/>
                <a:moveTo>
                  <a:pt x="735447" y="670151"/>
                </a:moveTo>
                <a:cubicBezTo>
                  <a:pt x="775188" y="670151"/>
                  <a:pt x="806235" y="701471"/>
                  <a:pt x="806235" y="740308"/>
                </a:cubicBezTo>
                <a:cubicBezTo>
                  <a:pt x="806235" y="780397"/>
                  <a:pt x="775188" y="811717"/>
                  <a:pt x="735447" y="811717"/>
                </a:cubicBezTo>
                <a:cubicBezTo>
                  <a:pt x="696948" y="811717"/>
                  <a:pt x="664658" y="780397"/>
                  <a:pt x="664658" y="740308"/>
                </a:cubicBezTo>
                <a:cubicBezTo>
                  <a:pt x="664658" y="701471"/>
                  <a:pt x="696948" y="670151"/>
                  <a:pt x="735447" y="670151"/>
                </a:cubicBezTo>
                <a:close/>
                <a:moveTo>
                  <a:pt x="526080" y="492255"/>
                </a:moveTo>
                <a:cubicBezTo>
                  <a:pt x="507288" y="492255"/>
                  <a:pt x="491002" y="507289"/>
                  <a:pt x="491002" y="527334"/>
                </a:cubicBezTo>
                <a:cubicBezTo>
                  <a:pt x="491002" y="546126"/>
                  <a:pt x="507288" y="562412"/>
                  <a:pt x="526080" y="562412"/>
                </a:cubicBezTo>
                <a:cubicBezTo>
                  <a:pt x="546125" y="562412"/>
                  <a:pt x="562411" y="546126"/>
                  <a:pt x="562411" y="527334"/>
                </a:cubicBezTo>
                <a:cubicBezTo>
                  <a:pt x="562411" y="507289"/>
                  <a:pt x="546125" y="492255"/>
                  <a:pt x="526080" y="492255"/>
                </a:cubicBezTo>
                <a:close/>
                <a:moveTo>
                  <a:pt x="720623" y="458743"/>
                </a:moveTo>
                <a:cubicBezTo>
                  <a:pt x="724845" y="457490"/>
                  <a:pt x="729538" y="457804"/>
                  <a:pt x="733291" y="459683"/>
                </a:cubicBezTo>
                <a:cubicBezTo>
                  <a:pt x="742049" y="464694"/>
                  <a:pt x="745803" y="475969"/>
                  <a:pt x="740798" y="484739"/>
                </a:cubicBezTo>
                <a:lnTo>
                  <a:pt x="556872" y="802949"/>
                </a:lnTo>
                <a:cubicBezTo>
                  <a:pt x="554369" y="807960"/>
                  <a:pt x="548113" y="811718"/>
                  <a:pt x="541857" y="811718"/>
                </a:cubicBezTo>
                <a:cubicBezTo>
                  <a:pt x="538104" y="811718"/>
                  <a:pt x="535601" y="810466"/>
                  <a:pt x="533099" y="809213"/>
                </a:cubicBezTo>
                <a:cubicBezTo>
                  <a:pt x="524341" y="804202"/>
                  <a:pt x="521838" y="792926"/>
                  <a:pt x="526843" y="784157"/>
                </a:cubicBezTo>
                <a:lnTo>
                  <a:pt x="710769" y="467199"/>
                </a:lnTo>
                <a:cubicBezTo>
                  <a:pt x="712646" y="462815"/>
                  <a:pt x="716400" y="459996"/>
                  <a:pt x="720623" y="458743"/>
                </a:cubicBezTo>
                <a:close/>
                <a:moveTo>
                  <a:pt x="526080" y="455924"/>
                </a:moveTo>
                <a:cubicBezTo>
                  <a:pt x="566169" y="455924"/>
                  <a:pt x="597489" y="487244"/>
                  <a:pt x="597489" y="527334"/>
                </a:cubicBezTo>
                <a:cubicBezTo>
                  <a:pt x="597489" y="566170"/>
                  <a:pt x="566169" y="597490"/>
                  <a:pt x="526080" y="597490"/>
                </a:cubicBezTo>
                <a:cubicBezTo>
                  <a:pt x="487243" y="597490"/>
                  <a:pt x="455923" y="566170"/>
                  <a:pt x="455923" y="527334"/>
                </a:cubicBezTo>
                <a:cubicBezTo>
                  <a:pt x="455923" y="487244"/>
                  <a:pt x="487243" y="455924"/>
                  <a:pt x="526080" y="455924"/>
                </a:cubicBezTo>
                <a:close/>
                <a:moveTo>
                  <a:pt x="633200" y="143343"/>
                </a:moveTo>
                <a:cubicBezTo>
                  <a:pt x="362719" y="143343"/>
                  <a:pt x="143343" y="363966"/>
                  <a:pt x="143343" y="634448"/>
                </a:cubicBezTo>
                <a:cubicBezTo>
                  <a:pt x="143343" y="904930"/>
                  <a:pt x="362719" y="1124307"/>
                  <a:pt x="633200" y="1124307"/>
                </a:cubicBezTo>
                <a:cubicBezTo>
                  <a:pt x="903681" y="1124307"/>
                  <a:pt x="1124303" y="904930"/>
                  <a:pt x="1124303" y="634448"/>
                </a:cubicBezTo>
                <a:cubicBezTo>
                  <a:pt x="1124303" y="363966"/>
                  <a:pt x="903681" y="143343"/>
                  <a:pt x="633200" y="143343"/>
                </a:cubicBezTo>
                <a:close/>
                <a:moveTo>
                  <a:pt x="651897" y="36148"/>
                </a:moveTo>
                <a:lnTo>
                  <a:pt x="651897" y="108442"/>
                </a:lnTo>
                <a:cubicBezTo>
                  <a:pt x="933596" y="117167"/>
                  <a:pt x="1159204" y="350255"/>
                  <a:pt x="1159204" y="634448"/>
                </a:cubicBezTo>
                <a:cubicBezTo>
                  <a:pt x="1159204" y="772805"/>
                  <a:pt x="1105606" y="898698"/>
                  <a:pt x="1018355" y="993428"/>
                </a:cubicBezTo>
                <a:lnTo>
                  <a:pt x="1069459" y="1044533"/>
                </a:lnTo>
                <a:cubicBezTo>
                  <a:pt x="1170422" y="937338"/>
                  <a:pt x="1232745" y="792749"/>
                  <a:pt x="1232745" y="634448"/>
                </a:cubicBezTo>
                <a:cubicBezTo>
                  <a:pt x="1232745" y="310369"/>
                  <a:pt x="973482" y="44873"/>
                  <a:pt x="651897" y="36148"/>
                </a:cubicBezTo>
                <a:close/>
                <a:moveTo>
                  <a:pt x="615749" y="36148"/>
                </a:moveTo>
                <a:cubicBezTo>
                  <a:pt x="294164" y="44873"/>
                  <a:pt x="34901" y="310369"/>
                  <a:pt x="34901" y="634448"/>
                </a:cubicBezTo>
                <a:cubicBezTo>
                  <a:pt x="34901" y="792749"/>
                  <a:pt x="97224" y="937338"/>
                  <a:pt x="198187" y="1044533"/>
                </a:cubicBezTo>
                <a:lnTo>
                  <a:pt x="249291" y="993428"/>
                </a:lnTo>
                <a:cubicBezTo>
                  <a:pt x="162039" y="898698"/>
                  <a:pt x="107195" y="772805"/>
                  <a:pt x="107195" y="634448"/>
                </a:cubicBezTo>
                <a:cubicBezTo>
                  <a:pt x="107195" y="350255"/>
                  <a:pt x="334050" y="117167"/>
                  <a:pt x="615749" y="108442"/>
                </a:cubicBezTo>
                <a:close/>
                <a:moveTo>
                  <a:pt x="633200" y="0"/>
                </a:moveTo>
                <a:cubicBezTo>
                  <a:pt x="983454" y="0"/>
                  <a:pt x="1267646" y="284193"/>
                  <a:pt x="1267646" y="634448"/>
                </a:cubicBezTo>
                <a:cubicBezTo>
                  <a:pt x="1267646" y="807706"/>
                  <a:pt x="1196598" y="966006"/>
                  <a:pt x="1083170" y="1080681"/>
                </a:cubicBezTo>
                <a:cubicBezTo>
                  <a:pt x="1083170" y="1081927"/>
                  <a:pt x="1083170" y="1081927"/>
                  <a:pt x="1081924" y="1081927"/>
                </a:cubicBezTo>
                <a:cubicBezTo>
                  <a:pt x="1081924" y="1083174"/>
                  <a:pt x="1080677" y="1083174"/>
                  <a:pt x="1080677" y="1083174"/>
                </a:cubicBezTo>
                <a:cubicBezTo>
                  <a:pt x="966003" y="1196601"/>
                  <a:pt x="807704" y="1267650"/>
                  <a:pt x="633200" y="1267650"/>
                </a:cubicBezTo>
                <a:cubicBezTo>
                  <a:pt x="458696" y="1267650"/>
                  <a:pt x="301643" y="1196601"/>
                  <a:pt x="186969" y="1083174"/>
                </a:cubicBezTo>
                <a:cubicBezTo>
                  <a:pt x="185722" y="1083174"/>
                  <a:pt x="185722" y="1083174"/>
                  <a:pt x="185722" y="1081927"/>
                </a:cubicBezTo>
                <a:cubicBezTo>
                  <a:pt x="184476" y="1081927"/>
                  <a:pt x="184476" y="1081927"/>
                  <a:pt x="184476" y="1080681"/>
                </a:cubicBezTo>
                <a:cubicBezTo>
                  <a:pt x="69802" y="966006"/>
                  <a:pt x="0" y="807706"/>
                  <a:pt x="0" y="634448"/>
                </a:cubicBezTo>
                <a:cubicBezTo>
                  <a:pt x="0" y="284193"/>
                  <a:pt x="284192" y="0"/>
                  <a:pt x="63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8E98D10-D850-F242-8D27-3D596AAF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066" y="10802008"/>
            <a:ext cx="1234689" cy="1234689"/>
          </a:xfrm>
          <a:custGeom>
            <a:avLst/>
            <a:gdLst>
              <a:gd name="connsiteX0" fmla="*/ 846429 w 1234689"/>
              <a:gd name="connsiteY0" fmla="*/ 961284 h 1234689"/>
              <a:gd name="connsiteX1" fmla="*/ 716594 w 1234689"/>
              <a:gd name="connsiteY1" fmla="*/ 1194739 h 1234689"/>
              <a:gd name="connsiteX2" fmla="*/ 1018712 w 1234689"/>
              <a:gd name="connsiteY2" fmla="*/ 1042432 h 1234689"/>
              <a:gd name="connsiteX3" fmla="*/ 846429 w 1234689"/>
              <a:gd name="connsiteY3" fmla="*/ 961284 h 1234689"/>
              <a:gd name="connsiteX4" fmla="*/ 388259 w 1234689"/>
              <a:gd name="connsiteY4" fmla="*/ 961284 h 1234689"/>
              <a:gd name="connsiteX5" fmla="*/ 215977 w 1234689"/>
              <a:gd name="connsiteY5" fmla="*/ 1042432 h 1234689"/>
              <a:gd name="connsiteX6" fmla="*/ 516846 w 1234689"/>
              <a:gd name="connsiteY6" fmla="*/ 1194739 h 1234689"/>
              <a:gd name="connsiteX7" fmla="*/ 388259 w 1234689"/>
              <a:gd name="connsiteY7" fmla="*/ 961284 h 1234689"/>
              <a:gd name="connsiteX8" fmla="*/ 616720 w 1234689"/>
              <a:gd name="connsiteY8" fmla="*/ 926329 h 1234689"/>
              <a:gd name="connsiteX9" fmla="*/ 420718 w 1234689"/>
              <a:gd name="connsiteY9" fmla="*/ 951297 h 1234689"/>
              <a:gd name="connsiteX10" fmla="*/ 616720 w 1234689"/>
              <a:gd name="connsiteY10" fmla="*/ 1202230 h 1234689"/>
              <a:gd name="connsiteX11" fmla="*/ 813970 w 1234689"/>
              <a:gd name="connsiteY11" fmla="*/ 951297 h 1234689"/>
              <a:gd name="connsiteX12" fmla="*/ 616720 w 1234689"/>
              <a:gd name="connsiteY12" fmla="*/ 926329 h 1234689"/>
              <a:gd name="connsiteX13" fmla="*/ 891373 w 1234689"/>
              <a:gd name="connsiteY13" fmla="*/ 617968 h 1234689"/>
              <a:gd name="connsiteX14" fmla="*/ 853920 w 1234689"/>
              <a:gd name="connsiteY14" fmla="*/ 928825 h 1234689"/>
              <a:gd name="connsiteX15" fmla="*/ 1042432 w 1234689"/>
              <a:gd name="connsiteY15" fmla="*/ 1019960 h 1234689"/>
              <a:gd name="connsiteX16" fmla="*/ 1200981 w 1234689"/>
              <a:gd name="connsiteY16" fmla="*/ 651676 h 1234689"/>
              <a:gd name="connsiteX17" fmla="*/ 891373 w 1234689"/>
              <a:gd name="connsiteY17" fmla="*/ 617968 h 1234689"/>
              <a:gd name="connsiteX18" fmla="*/ 343316 w 1234689"/>
              <a:gd name="connsiteY18" fmla="*/ 617968 h 1234689"/>
              <a:gd name="connsiteX19" fmla="*/ 33707 w 1234689"/>
              <a:gd name="connsiteY19" fmla="*/ 651676 h 1234689"/>
              <a:gd name="connsiteX20" fmla="*/ 192257 w 1234689"/>
              <a:gd name="connsiteY20" fmla="*/ 1019960 h 1234689"/>
              <a:gd name="connsiteX21" fmla="*/ 379520 w 1234689"/>
              <a:gd name="connsiteY21" fmla="*/ 928825 h 1234689"/>
              <a:gd name="connsiteX22" fmla="*/ 343316 w 1234689"/>
              <a:gd name="connsiteY22" fmla="*/ 617968 h 1234689"/>
              <a:gd name="connsiteX23" fmla="*/ 616720 w 1234689"/>
              <a:gd name="connsiteY23" fmla="*/ 612975 h 1234689"/>
              <a:gd name="connsiteX24" fmla="*/ 375775 w 1234689"/>
              <a:gd name="connsiteY24" fmla="*/ 616720 h 1234689"/>
              <a:gd name="connsiteX25" fmla="*/ 375775 w 1234689"/>
              <a:gd name="connsiteY25" fmla="*/ 617968 h 1234689"/>
              <a:gd name="connsiteX26" fmla="*/ 411979 w 1234689"/>
              <a:gd name="connsiteY26" fmla="*/ 920086 h 1234689"/>
              <a:gd name="connsiteX27" fmla="*/ 616720 w 1234689"/>
              <a:gd name="connsiteY27" fmla="*/ 893870 h 1234689"/>
              <a:gd name="connsiteX28" fmla="*/ 822709 w 1234689"/>
              <a:gd name="connsiteY28" fmla="*/ 920086 h 1234689"/>
              <a:gd name="connsiteX29" fmla="*/ 858914 w 1234689"/>
              <a:gd name="connsiteY29" fmla="*/ 617968 h 1234689"/>
              <a:gd name="connsiteX30" fmla="*/ 858914 w 1234689"/>
              <a:gd name="connsiteY30" fmla="*/ 616720 h 1234689"/>
              <a:gd name="connsiteX31" fmla="*/ 616720 w 1234689"/>
              <a:gd name="connsiteY31" fmla="*/ 612975 h 1234689"/>
              <a:gd name="connsiteX32" fmla="*/ 411979 w 1234689"/>
              <a:gd name="connsiteY32" fmla="*/ 314602 h 1234689"/>
              <a:gd name="connsiteX33" fmla="*/ 375775 w 1234689"/>
              <a:gd name="connsiteY33" fmla="*/ 584261 h 1234689"/>
              <a:gd name="connsiteX34" fmla="*/ 616720 w 1234689"/>
              <a:gd name="connsiteY34" fmla="*/ 580516 h 1234689"/>
              <a:gd name="connsiteX35" fmla="*/ 858914 w 1234689"/>
              <a:gd name="connsiteY35" fmla="*/ 584261 h 1234689"/>
              <a:gd name="connsiteX36" fmla="*/ 822709 w 1234689"/>
              <a:gd name="connsiteY36" fmla="*/ 314602 h 1234689"/>
              <a:gd name="connsiteX37" fmla="*/ 616720 w 1234689"/>
              <a:gd name="connsiteY37" fmla="*/ 342067 h 1234689"/>
              <a:gd name="connsiteX38" fmla="*/ 411979 w 1234689"/>
              <a:gd name="connsiteY38" fmla="*/ 314602 h 1234689"/>
              <a:gd name="connsiteX39" fmla="*/ 891373 w 1234689"/>
              <a:gd name="connsiteY39" fmla="*/ 293379 h 1234689"/>
              <a:gd name="connsiteX40" fmla="*/ 853920 w 1234689"/>
              <a:gd name="connsiteY40" fmla="*/ 305863 h 1234689"/>
              <a:gd name="connsiteX41" fmla="*/ 890124 w 1234689"/>
              <a:gd name="connsiteY41" fmla="*/ 585510 h 1234689"/>
              <a:gd name="connsiteX42" fmla="*/ 1031196 w 1234689"/>
              <a:gd name="connsiteY42" fmla="*/ 593000 h 1234689"/>
              <a:gd name="connsiteX43" fmla="*/ 1202230 w 1234689"/>
              <a:gd name="connsiteY43" fmla="*/ 617968 h 1234689"/>
              <a:gd name="connsiteX44" fmla="*/ 1156038 w 1234689"/>
              <a:gd name="connsiteY44" fmla="*/ 389507 h 1234689"/>
              <a:gd name="connsiteX45" fmla="*/ 1072394 w 1234689"/>
              <a:gd name="connsiteY45" fmla="*/ 535573 h 1234689"/>
              <a:gd name="connsiteX46" fmla="*/ 1047426 w 1234689"/>
              <a:gd name="connsiteY46" fmla="*/ 550554 h 1234689"/>
              <a:gd name="connsiteX47" fmla="*/ 1032445 w 1234689"/>
              <a:gd name="connsiteY47" fmla="*/ 546808 h 1234689"/>
              <a:gd name="connsiteX48" fmla="*/ 1031196 w 1234689"/>
              <a:gd name="connsiteY48" fmla="*/ 546808 h 1234689"/>
              <a:gd name="connsiteX49" fmla="*/ 1028699 w 1234689"/>
              <a:gd name="connsiteY49" fmla="*/ 544312 h 1234689"/>
              <a:gd name="connsiteX50" fmla="*/ 1024954 w 1234689"/>
              <a:gd name="connsiteY50" fmla="*/ 541815 h 1234689"/>
              <a:gd name="connsiteX51" fmla="*/ 1021209 w 1234689"/>
              <a:gd name="connsiteY51" fmla="*/ 535573 h 1234689"/>
              <a:gd name="connsiteX52" fmla="*/ 897615 w 1234689"/>
              <a:gd name="connsiteY52" fmla="*/ 309608 h 1234689"/>
              <a:gd name="connsiteX53" fmla="*/ 892621 w 1234689"/>
              <a:gd name="connsiteY53" fmla="*/ 295876 h 1234689"/>
              <a:gd name="connsiteX54" fmla="*/ 891373 w 1234689"/>
              <a:gd name="connsiteY54" fmla="*/ 293379 h 1234689"/>
              <a:gd name="connsiteX55" fmla="*/ 192257 w 1234689"/>
              <a:gd name="connsiteY55" fmla="*/ 215977 h 1234689"/>
              <a:gd name="connsiteX56" fmla="*/ 32459 w 1234689"/>
              <a:gd name="connsiteY56" fmla="*/ 617968 h 1234689"/>
              <a:gd name="connsiteX57" fmla="*/ 202244 w 1234689"/>
              <a:gd name="connsiteY57" fmla="*/ 593000 h 1234689"/>
              <a:gd name="connsiteX58" fmla="*/ 343316 w 1234689"/>
              <a:gd name="connsiteY58" fmla="*/ 585510 h 1234689"/>
              <a:gd name="connsiteX59" fmla="*/ 379520 w 1234689"/>
              <a:gd name="connsiteY59" fmla="*/ 305863 h 1234689"/>
              <a:gd name="connsiteX60" fmla="*/ 192257 w 1234689"/>
              <a:gd name="connsiteY60" fmla="*/ 215977 h 1234689"/>
              <a:gd name="connsiteX61" fmla="*/ 1046426 w 1234689"/>
              <a:gd name="connsiteY61" fmla="*/ 135672 h 1234689"/>
              <a:gd name="connsiteX62" fmla="*/ 994601 w 1234689"/>
              <a:gd name="connsiteY62" fmla="*/ 189511 h 1234689"/>
              <a:gd name="connsiteX63" fmla="*/ 1046426 w 1234689"/>
              <a:gd name="connsiteY63" fmla="*/ 242098 h 1234689"/>
              <a:gd name="connsiteX64" fmla="*/ 1097017 w 1234689"/>
              <a:gd name="connsiteY64" fmla="*/ 189511 h 1234689"/>
              <a:gd name="connsiteX65" fmla="*/ 1046426 w 1234689"/>
              <a:gd name="connsiteY65" fmla="*/ 135672 h 1234689"/>
              <a:gd name="connsiteX66" fmla="*/ 1046426 w 1234689"/>
              <a:gd name="connsiteY66" fmla="*/ 104370 h 1234689"/>
              <a:gd name="connsiteX67" fmla="*/ 1130333 w 1234689"/>
              <a:gd name="connsiteY67" fmla="*/ 189511 h 1234689"/>
              <a:gd name="connsiteX68" fmla="*/ 1046426 w 1234689"/>
              <a:gd name="connsiteY68" fmla="*/ 273400 h 1234689"/>
              <a:gd name="connsiteX69" fmla="*/ 961285 w 1234689"/>
              <a:gd name="connsiteY69" fmla="*/ 189511 h 1234689"/>
              <a:gd name="connsiteX70" fmla="*/ 1046426 w 1234689"/>
              <a:gd name="connsiteY70" fmla="*/ 104370 h 1234689"/>
              <a:gd name="connsiteX71" fmla="*/ 716594 w 1234689"/>
              <a:gd name="connsiteY71" fmla="*/ 41198 h 1234689"/>
              <a:gd name="connsiteX72" fmla="*/ 846429 w 1234689"/>
              <a:gd name="connsiteY72" fmla="*/ 274653 h 1234689"/>
              <a:gd name="connsiteX73" fmla="*/ 880137 w 1234689"/>
              <a:gd name="connsiteY73" fmla="*/ 263417 h 1234689"/>
              <a:gd name="connsiteX74" fmla="*/ 878888 w 1234689"/>
              <a:gd name="connsiteY74" fmla="*/ 258423 h 1234689"/>
              <a:gd name="connsiteX75" fmla="*/ 870149 w 1234689"/>
              <a:gd name="connsiteY75" fmla="*/ 235952 h 1234689"/>
              <a:gd name="connsiteX76" fmla="*/ 862659 w 1234689"/>
              <a:gd name="connsiteY76" fmla="*/ 187263 h 1234689"/>
              <a:gd name="connsiteX77" fmla="*/ 862659 w 1234689"/>
              <a:gd name="connsiteY77" fmla="*/ 169785 h 1234689"/>
              <a:gd name="connsiteX78" fmla="*/ 862659 w 1234689"/>
              <a:gd name="connsiteY78" fmla="*/ 167288 h 1234689"/>
              <a:gd name="connsiteX79" fmla="*/ 866404 w 1234689"/>
              <a:gd name="connsiteY79" fmla="*/ 151059 h 1234689"/>
              <a:gd name="connsiteX80" fmla="*/ 866404 w 1234689"/>
              <a:gd name="connsiteY80" fmla="*/ 147314 h 1234689"/>
              <a:gd name="connsiteX81" fmla="*/ 870149 w 1234689"/>
              <a:gd name="connsiteY81" fmla="*/ 133581 h 1234689"/>
              <a:gd name="connsiteX82" fmla="*/ 870149 w 1234689"/>
              <a:gd name="connsiteY82" fmla="*/ 131084 h 1234689"/>
              <a:gd name="connsiteX83" fmla="*/ 876391 w 1234689"/>
              <a:gd name="connsiteY83" fmla="*/ 116103 h 1234689"/>
              <a:gd name="connsiteX84" fmla="*/ 877640 w 1234689"/>
              <a:gd name="connsiteY84" fmla="*/ 113606 h 1234689"/>
              <a:gd name="connsiteX85" fmla="*/ 883882 w 1234689"/>
              <a:gd name="connsiteY85" fmla="*/ 101122 h 1234689"/>
              <a:gd name="connsiteX86" fmla="*/ 883882 w 1234689"/>
              <a:gd name="connsiteY86" fmla="*/ 98625 h 1234689"/>
              <a:gd name="connsiteX87" fmla="*/ 885130 w 1234689"/>
              <a:gd name="connsiteY87" fmla="*/ 97377 h 1234689"/>
              <a:gd name="connsiteX88" fmla="*/ 716594 w 1234689"/>
              <a:gd name="connsiteY88" fmla="*/ 41198 h 1234689"/>
              <a:gd name="connsiteX89" fmla="*/ 516846 w 1234689"/>
              <a:gd name="connsiteY89" fmla="*/ 41198 h 1234689"/>
              <a:gd name="connsiteX90" fmla="*/ 215977 w 1234689"/>
              <a:gd name="connsiteY90" fmla="*/ 192257 h 1234689"/>
              <a:gd name="connsiteX91" fmla="*/ 388259 w 1234689"/>
              <a:gd name="connsiteY91" fmla="*/ 274653 h 1234689"/>
              <a:gd name="connsiteX92" fmla="*/ 516846 w 1234689"/>
              <a:gd name="connsiteY92" fmla="*/ 41198 h 1234689"/>
              <a:gd name="connsiteX93" fmla="*/ 1047426 w 1234689"/>
              <a:gd name="connsiteY93" fmla="*/ 34956 h 1234689"/>
              <a:gd name="connsiteX94" fmla="*/ 921335 w 1234689"/>
              <a:gd name="connsiteY94" fmla="*/ 101122 h 1234689"/>
              <a:gd name="connsiteX95" fmla="*/ 918838 w 1234689"/>
              <a:gd name="connsiteY95" fmla="*/ 103619 h 1234689"/>
              <a:gd name="connsiteX96" fmla="*/ 913844 w 1234689"/>
              <a:gd name="connsiteY96" fmla="*/ 112358 h 1234689"/>
              <a:gd name="connsiteX97" fmla="*/ 911347 w 1234689"/>
              <a:gd name="connsiteY97" fmla="*/ 116103 h 1234689"/>
              <a:gd name="connsiteX98" fmla="*/ 907602 w 1234689"/>
              <a:gd name="connsiteY98" fmla="*/ 126091 h 1234689"/>
              <a:gd name="connsiteX99" fmla="*/ 906354 w 1234689"/>
              <a:gd name="connsiteY99" fmla="*/ 128587 h 1234689"/>
              <a:gd name="connsiteX100" fmla="*/ 897615 w 1234689"/>
              <a:gd name="connsiteY100" fmla="*/ 154804 h 1234689"/>
              <a:gd name="connsiteX101" fmla="*/ 897615 w 1234689"/>
              <a:gd name="connsiteY101" fmla="*/ 158550 h 1234689"/>
              <a:gd name="connsiteX102" fmla="*/ 895118 w 1234689"/>
              <a:gd name="connsiteY102" fmla="*/ 168537 h 1234689"/>
              <a:gd name="connsiteX103" fmla="*/ 895118 w 1234689"/>
              <a:gd name="connsiteY103" fmla="*/ 173531 h 1234689"/>
              <a:gd name="connsiteX104" fmla="*/ 893869 w 1234689"/>
              <a:gd name="connsiteY104" fmla="*/ 187263 h 1234689"/>
              <a:gd name="connsiteX105" fmla="*/ 1047426 w 1234689"/>
              <a:gd name="connsiteY105" fmla="*/ 516846 h 1234689"/>
              <a:gd name="connsiteX106" fmla="*/ 1139809 w 1234689"/>
              <a:gd name="connsiteY106" fmla="*/ 352055 h 1234689"/>
              <a:gd name="connsiteX107" fmla="*/ 1198484 w 1234689"/>
              <a:gd name="connsiteY107" fmla="*/ 187263 h 1234689"/>
              <a:gd name="connsiteX108" fmla="*/ 1047426 w 1234689"/>
              <a:gd name="connsiteY108" fmla="*/ 34956 h 1234689"/>
              <a:gd name="connsiteX109" fmla="*/ 616720 w 1234689"/>
              <a:gd name="connsiteY109" fmla="*/ 32459 h 1234689"/>
              <a:gd name="connsiteX110" fmla="*/ 420718 w 1234689"/>
              <a:gd name="connsiteY110" fmla="*/ 284640 h 1234689"/>
              <a:gd name="connsiteX111" fmla="*/ 616720 w 1234689"/>
              <a:gd name="connsiteY111" fmla="*/ 309608 h 1234689"/>
              <a:gd name="connsiteX112" fmla="*/ 813970 w 1234689"/>
              <a:gd name="connsiteY112" fmla="*/ 283392 h 1234689"/>
              <a:gd name="connsiteX113" fmla="*/ 616720 w 1234689"/>
              <a:gd name="connsiteY113" fmla="*/ 32459 h 1234689"/>
              <a:gd name="connsiteX114" fmla="*/ 616720 w 1234689"/>
              <a:gd name="connsiteY114" fmla="*/ 0 h 1234689"/>
              <a:gd name="connsiteX115" fmla="*/ 903857 w 1234689"/>
              <a:gd name="connsiteY115" fmla="*/ 71160 h 1234689"/>
              <a:gd name="connsiteX116" fmla="*/ 1047426 w 1234689"/>
              <a:gd name="connsiteY116" fmla="*/ 2497 h 1234689"/>
              <a:gd name="connsiteX117" fmla="*/ 1230943 w 1234689"/>
              <a:gd name="connsiteY117" fmla="*/ 187263 h 1234689"/>
              <a:gd name="connsiteX118" fmla="*/ 1174764 w 1234689"/>
              <a:gd name="connsiteY118" fmla="*/ 353303 h 1234689"/>
              <a:gd name="connsiteX119" fmla="*/ 1234689 w 1234689"/>
              <a:gd name="connsiteY119" fmla="*/ 617968 h 1234689"/>
              <a:gd name="connsiteX120" fmla="*/ 1233440 w 1234689"/>
              <a:gd name="connsiteY120" fmla="*/ 641688 h 1234689"/>
              <a:gd name="connsiteX121" fmla="*/ 1234689 w 1234689"/>
              <a:gd name="connsiteY121" fmla="*/ 647931 h 1234689"/>
              <a:gd name="connsiteX122" fmla="*/ 1233440 w 1234689"/>
              <a:gd name="connsiteY122" fmla="*/ 647931 h 1234689"/>
              <a:gd name="connsiteX123" fmla="*/ 616720 w 1234689"/>
              <a:gd name="connsiteY123" fmla="*/ 1234689 h 1234689"/>
              <a:gd name="connsiteX124" fmla="*/ 0 w 1234689"/>
              <a:gd name="connsiteY124" fmla="*/ 647931 h 1234689"/>
              <a:gd name="connsiteX125" fmla="*/ 0 w 1234689"/>
              <a:gd name="connsiteY125" fmla="*/ 641688 h 1234689"/>
              <a:gd name="connsiteX126" fmla="*/ 0 w 1234689"/>
              <a:gd name="connsiteY126" fmla="*/ 617968 h 1234689"/>
              <a:gd name="connsiteX127" fmla="*/ 616720 w 1234689"/>
              <a:gd name="connsiteY127" fmla="*/ 0 h 123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234689" h="1234689">
                <a:moveTo>
                  <a:pt x="846429" y="961284"/>
                </a:moveTo>
                <a:cubicBezTo>
                  <a:pt x="815219" y="1066152"/>
                  <a:pt x="770276" y="1148548"/>
                  <a:pt x="716594" y="1194739"/>
                </a:cubicBezTo>
                <a:cubicBezTo>
                  <a:pt x="832697" y="1174764"/>
                  <a:pt x="937564" y="1121082"/>
                  <a:pt x="1018712" y="1042432"/>
                </a:cubicBezTo>
                <a:cubicBezTo>
                  <a:pt x="965030" y="1007476"/>
                  <a:pt x="907602" y="980011"/>
                  <a:pt x="846429" y="961284"/>
                </a:cubicBezTo>
                <a:close/>
                <a:moveTo>
                  <a:pt x="388259" y="961284"/>
                </a:moveTo>
                <a:cubicBezTo>
                  <a:pt x="327086" y="980011"/>
                  <a:pt x="269659" y="1007476"/>
                  <a:pt x="215977" y="1042432"/>
                </a:cubicBezTo>
                <a:cubicBezTo>
                  <a:pt x="297124" y="1121082"/>
                  <a:pt x="401991" y="1174764"/>
                  <a:pt x="516846" y="1194739"/>
                </a:cubicBezTo>
                <a:cubicBezTo>
                  <a:pt x="463164" y="1148548"/>
                  <a:pt x="419469" y="1066152"/>
                  <a:pt x="388259" y="961284"/>
                </a:cubicBezTo>
                <a:close/>
                <a:moveTo>
                  <a:pt x="616720" y="926329"/>
                </a:moveTo>
                <a:cubicBezTo>
                  <a:pt x="549305" y="926329"/>
                  <a:pt x="483139" y="935068"/>
                  <a:pt x="420718" y="951297"/>
                </a:cubicBezTo>
                <a:cubicBezTo>
                  <a:pt x="464412" y="1102356"/>
                  <a:pt x="536821" y="1202230"/>
                  <a:pt x="616720" y="1202230"/>
                </a:cubicBezTo>
                <a:cubicBezTo>
                  <a:pt x="697867" y="1202230"/>
                  <a:pt x="770276" y="1102356"/>
                  <a:pt x="813970" y="951297"/>
                </a:cubicBezTo>
                <a:cubicBezTo>
                  <a:pt x="750301" y="935068"/>
                  <a:pt x="685383" y="926329"/>
                  <a:pt x="616720" y="926329"/>
                </a:cubicBezTo>
                <a:close/>
                <a:moveTo>
                  <a:pt x="891373" y="617968"/>
                </a:moveTo>
                <a:cubicBezTo>
                  <a:pt x="891373" y="732823"/>
                  <a:pt x="877640" y="838939"/>
                  <a:pt x="853920" y="928825"/>
                </a:cubicBezTo>
                <a:cubicBezTo>
                  <a:pt x="921335" y="951297"/>
                  <a:pt x="985005" y="980011"/>
                  <a:pt x="1042432" y="1019960"/>
                </a:cubicBezTo>
                <a:cubicBezTo>
                  <a:pt x="1133566" y="922583"/>
                  <a:pt x="1193491" y="793996"/>
                  <a:pt x="1200981" y="651676"/>
                </a:cubicBezTo>
                <a:cubicBezTo>
                  <a:pt x="1177261" y="639192"/>
                  <a:pt x="1064903" y="625459"/>
                  <a:pt x="891373" y="617968"/>
                </a:cubicBezTo>
                <a:close/>
                <a:moveTo>
                  <a:pt x="343316" y="617968"/>
                </a:moveTo>
                <a:cubicBezTo>
                  <a:pt x="168537" y="625459"/>
                  <a:pt x="56179" y="639192"/>
                  <a:pt x="33707" y="651676"/>
                </a:cubicBezTo>
                <a:cubicBezTo>
                  <a:pt x="41198" y="793996"/>
                  <a:pt x="99873" y="922583"/>
                  <a:pt x="192257" y="1019960"/>
                </a:cubicBezTo>
                <a:cubicBezTo>
                  <a:pt x="249684" y="980011"/>
                  <a:pt x="313353" y="951297"/>
                  <a:pt x="379520" y="928825"/>
                </a:cubicBezTo>
                <a:cubicBezTo>
                  <a:pt x="357048" y="838939"/>
                  <a:pt x="343316" y="732823"/>
                  <a:pt x="343316" y="617968"/>
                </a:cubicBezTo>
                <a:close/>
                <a:moveTo>
                  <a:pt x="616720" y="612975"/>
                </a:moveTo>
                <a:cubicBezTo>
                  <a:pt x="528082" y="612975"/>
                  <a:pt x="446935" y="614223"/>
                  <a:pt x="375775" y="616720"/>
                </a:cubicBezTo>
                <a:cubicBezTo>
                  <a:pt x="375775" y="617968"/>
                  <a:pt x="375775" y="617968"/>
                  <a:pt x="375775" y="617968"/>
                </a:cubicBezTo>
                <a:cubicBezTo>
                  <a:pt x="375775" y="727830"/>
                  <a:pt x="388259" y="831448"/>
                  <a:pt x="411979" y="920086"/>
                </a:cubicBezTo>
                <a:cubicBezTo>
                  <a:pt x="478145" y="902609"/>
                  <a:pt x="545560" y="893870"/>
                  <a:pt x="616720" y="893870"/>
                </a:cubicBezTo>
                <a:cubicBezTo>
                  <a:pt x="687880" y="893870"/>
                  <a:pt x="756543" y="902609"/>
                  <a:pt x="822709" y="920086"/>
                </a:cubicBezTo>
                <a:cubicBezTo>
                  <a:pt x="845181" y="831448"/>
                  <a:pt x="858914" y="727830"/>
                  <a:pt x="858914" y="617968"/>
                </a:cubicBezTo>
                <a:cubicBezTo>
                  <a:pt x="858914" y="617968"/>
                  <a:pt x="858914" y="617968"/>
                  <a:pt x="858914" y="616720"/>
                </a:cubicBezTo>
                <a:cubicBezTo>
                  <a:pt x="787754" y="614223"/>
                  <a:pt x="705358" y="612975"/>
                  <a:pt x="616720" y="612975"/>
                </a:cubicBezTo>
                <a:close/>
                <a:moveTo>
                  <a:pt x="411979" y="314602"/>
                </a:moveTo>
                <a:cubicBezTo>
                  <a:pt x="390756" y="395750"/>
                  <a:pt x="378271" y="486884"/>
                  <a:pt x="375775" y="584261"/>
                </a:cubicBezTo>
                <a:cubicBezTo>
                  <a:pt x="450680" y="581764"/>
                  <a:pt x="531827" y="580516"/>
                  <a:pt x="616720" y="580516"/>
                </a:cubicBezTo>
                <a:cubicBezTo>
                  <a:pt x="701613" y="580516"/>
                  <a:pt x="784008" y="581764"/>
                  <a:pt x="858914" y="584261"/>
                </a:cubicBezTo>
                <a:cubicBezTo>
                  <a:pt x="856417" y="486884"/>
                  <a:pt x="842684" y="395750"/>
                  <a:pt x="822709" y="314602"/>
                </a:cubicBezTo>
                <a:cubicBezTo>
                  <a:pt x="756543" y="332080"/>
                  <a:pt x="687880" y="342067"/>
                  <a:pt x="616720" y="342067"/>
                </a:cubicBezTo>
                <a:cubicBezTo>
                  <a:pt x="545560" y="342067"/>
                  <a:pt x="478145" y="332080"/>
                  <a:pt x="411979" y="314602"/>
                </a:cubicBezTo>
                <a:close/>
                <a:moveTo>
                  <a:pt x="891373" y="293379"/>
                </a:moveTo>
                <a:cubicBezTo>
                  <a:pt x="878888" y="297124"/>
                  <a:pt x="866404" y="302118"/>
                  <a:pt x="853920" y="305863"/>
                </a:cubicBezTo>
                <a:cubicBezTo>
                  <a:pt x="875143" y="388259"/>
                  <a:pt x="887627" y="483139"/>
                  <a:pt x="890124" y="585510"/>
                </a:cubicBezTo>
                <a:cubicBezTo>
                  <a:pt x="942558" y="588006"/>
                  <a:pt x="989998" y="590503"/>
                  <a:pt x="1031196" y="593000"/>
                </a:cubicBezTo>
                <a:cubicBezTo>
                  <a:pt x="1123579" y="600491"/>
                  <a:pt x="1174764" y="609230"/>
                  <a:pt x="1202230" y="617968"/>
                </a:cubicBezTo>
                <a:cubicBezTo>
                  <a:pt x="1202230" y="539318"/>
                  <a:pt x="1187249" y="461916"/>
                  <a:pt x="1156038" y="389507"/>
                </a:cubicBezTo>
                <a:cubicBezTo>
                  <a:pt x="1122331" y="455674"/>
                  <a:pt x="1087375" y="513101"/>
                  <a:pt x="1072394" y="535573"/>
                </a:cubicBezTo>
                <a:cubicBezTo>
                  <a:pt x="1067400" y="544312"/>
                  <a:pt x="1057413" y="550554"/>
                  <a:pt x="1047426" y="550554"/>
                </a:cubicBezTo>
                <a:cubicBezTo>
                  <a:pt x="1041184" y="550554"/>
                  <a:pt x="1037438" y="548057"/>
                  <a:pt x="1032445" y="546808"/>
                </a:cubicBezTo>
                <a:lnTo>
                  <a:pt x="1031196" y="546808"/>
                </a:lnTo>
                <a:cubicBezTo>
                  <a:pt x="1031196" y="545560"/>
                  <a:pt x="1029948" y="544312"/>
                  <a:pt x="1028699" y="544312"/>
                </a:cubicBezTo>
                <a:cubicBezTo>
                  <a:pt x="1027451" y="543063"/>
                  <a:pt x="1026202" y="541815"/>
                  <a:pt x="1024954" y="541815"/>
                </a:cubicBezTo>
                <a:cubicBezTo>
                  <a:pt x="1023706" y="540566"/>
                  <a:pt x="1022457" y="538070"/>
                  <a:pt x="1021209" y="535573"/>
                </a:cubicBezTo>
                <a:cubicBezTo>
                  <a:pt x="999986" y="504362"/>
                  <a:pt x="938813" y="400743"/>
                  <a:pt x="897615" y="309608"/>
                </a:cubicBezTo>
                <a:cubicBezTo>
                  <a:pt x="896366" y="304615"/>
                  <a:pt x="893869" y="300870"/>
                  <a:pt x="892621" y="295876"/>
                </a:cubicBezTo>
                <a:cubicBezTo>
                  <a:pt x="892621" y="294627"/>
                  <a:pt x="892621" y="294627"/>
                  <a:pt x="891373" y="293379"/>
                </a:cubicBezTo>
                <a:close/>
                <a:moveTo>
                  <a:pt x="192257" y="215977"/>
                </a:moveTo>
                <a:cubicBezTo>
                  <a:pt x="92383" y="320844"/>
                  <a:pt x="32459" y="461916"/>
                  <a:pt x="32459" y="617968"/>
                </a:cubicBezTo>
                <a:cubicBezTo>
                  <a:pt x="59924" y="609230"/>
                  <a:pt x="109861" y="600491"/>
                  <a:pt x="202244" y="593000"/>
                </a:cubicBezTo>
                <a:cubicBezTo>
                  <a:pt x="244690" y="590503"/>
                  <a:pt x="292130" y="588006"/>
                  <a:pt x="343316" y="585510"/>
                </a:cubicBezTo>
                <a:cubicBezTo>
                  <a:pt x="345812" y="483139"/>
                  <a:pt x="359545" y="388259"/>
                  <a:pt x="379520" y="305863"/>
                </a:cubicBezTo>
                <a:cubicBezTo>
                  <a:pt x="313353" y="284640"/>
                  <a:pt x="249684" y="254678"/>
                  <a:pt x="192257" y="215977"/>
                </a:cubicBezTo>
                <a:close/>
                <a:moveTo>
                  <a:pt x="1046426" y="135672"/>
                </a:moveTo>
                <a:cubicBezTo>
                  <a:pt x="1016812" y="135672"/>
                  <a:pt x="994601" y="159461"/>
                  <a:pt x="994601" y="189511"/>
                </a:cubicBezTo>
                <a:cubicBezTo>
                  <a:pt x="994601" y="218309"/>
                  <a:pt x="1016812" y="242098"/>
                  <a:pt x="1046426" y="242098"/>
                </a:cubicBezTo>
                <a:cubicBezTo>
                  <a:pt x="1074807" y="242098"/>
                  <a:pt x="1097017" y="218309"/>
                  <a:pt x="1097017" y="189511"/>
                </a:cubicBezTo>
                <a:cubicBezTo>
                  <a:pt x="1097017" y="159461"/>
                  <a:pt x="1074807" y="135672"/>
                  <a:pt x="1046426" y="135672"/>
                </a:cubicBezTo>
                <a:close/>
                <a:moveTo>
                  <a:pt x="1046426" y="104370"/>
                </a:moveTo>
                <a:cubicBezTo>
                  <a:pt x="1092082" y="104370"/>
                  <a:pt x="1130333" y="141932"/>
                  <a:pt x="1130333" y="189511"/>
                </a:cubicBezTo>
                <a:cubicBezTo>
                  <a:pt x="1130333" y="235838"/>
                  <a:pt x="1092082" y="273400"/>
                  <a:pt x="1046426" y="273400"/>
                </a:cubicBezTo>
                <a:cubicBezTo>
                  <a:pt x="999537" y="273400"/>
                  <a:pt x="961285" y="235838"/>
                  <a:pt x="961285" y="189511"/>
                </a:cubicBezTo>
                <a:cubicBezTo>
                  <a:pt x="961285" y="141932"/>
                  <a:pt x="999537" y="104370"/>
                  <a:pt x="1046426" y="104370"/>
                </a:cubicBezTo>
                <a:close/>
                <a:moveTo>
                  <a:pt x="716594" y="41198"/>
                </a:moveTo>
                <a:cubicBezTo>
                  <a:pt x="770276" y="87389"/>
                  <a:pt x="815219" y="168537"/>
                  <a:pt x="846429" y="274653"/>
                </a:cubicBezTo>
                <a:cubicBezTo>
                  <a:pt x="857665" y="270907"/>
                  <a:pt x="867653" y="267162"/>
                  <a:pt x="880137" y="263417"/>
                </a:cubicBezTo>
                <a:cubicBezTo>
                  <a:pt x="878888" y="260920"/>
                  <a:pt x="878888" y="259672"/>
                  <a:pt x="878888" y="258423"/>
                </a:cubicBezTo>
                <a:cubicBezTo>
                  <a:pt x="875143" y="250933"/>
                  <a:pt x="872646" y="243442"/>
                  <a:pt x="870149" y="235952"/>
                </a:cubicBezTo>
                <a:cubicBezTo>
                  <a:pt x="865156" y="217225"/>
                  <a:pt x="862659" y="200996"/>
                  <a:pt x="862659" y="187263"/>
                </a:cubicBezTo>
                <a:cubicBezTo>
                  <a:pt x="862659" y="181021"/>
                  <a:pt x="862659" y="176027"/>
                  <a:pt x="862659" y="169785"/>
                </a:cubicBezTo>
                <a:cubicBezTo>
                  <a:pt x="862659" y="168537"/>
                  <a:pt x="862659" y="167288"/>
                  <a:pt x="862659" y="167288"/>
                </a:cubicBezTo>
                <a:cubicBezTo>
                  <a:pt x="863907" y="161046"/>
                  <a:pt x="865156" y="156053"/>
                  <a:pt x="866404" y="151059"/>
                </a:cubicBezTo>
                <a:cubicBezTo>
                  <a:pt x="866404" y="149811"/>
                  <a:pt x="866404" y="149811"/>
                  <a:pt x="866404" y="147314"/>
                </a:cubicBezTo>
                <a:cubicBezTo>
                  <a:pt x="867653" y="143568"/>
                  <a:pt x="867653" y="138575"/>
                  <a:pt x="870149" y="133581"/>
                </a:cubicBezTo>
                <a:cubicBezTo>
                  <a:pt x="870149" y="133581"/>
                  <a:pt x="870149" y="132333"/>
                  <a:pt x="870149" y="131084"/>
                </a:cubicBezTo>
                <a:cubicBezTo>
                  <a:pt x="872646" y="126091"/>
                  <a:pt x="873895" y="121097"/>
                  <a:pt x="876391" y="116103"/>
                </a:cubicBezTo>
                <a:cubicBezTo>
                  <a:pt x="876391" y="116103"/>
                  <a:pt x="876391" y="113606"/>
                  <a:pt x="877640" y="113606"/>
                </a:cubicBezTo>
                <a:cubicBezTo>
                  <a:pt x="878888" y="108613"/>
                  <a:pt x="881385" y="104867"/>
                  <a:pt x="883882" y="101122"/>
                </a:cubicBezTo>
                <a:cubicBezTo>
                  <a:pt x="883882" y="99874"/>
                  <a:pt x="883882" y="98625"/>
                  <a:pt x="883882" y="98625"/>
                </a:cubicBezTo>
                <a:cubicBezTo>
                  <a:pt x="885130" y="97377"/>
                  <a:pt x="885130" y="97377"/>
                  <a:pt x="885130" y="97377"/>
                </a:cubicBezTo>
                <a:cubicBezTo>
                  <a:pt x="832697" y="71160"/>
                  <a:pt x="775269" y="51185"/>
                  <a:pt x="716594" y="41198"/>
                </a:cubicBezTo>
                <a:close/>
                <a:moveTo>
                  <a:pt x="516846" y="41198"/>
                </a:moveTo>
                <a:cubicBezTo>
                  <a:pt x="401991" y="61173"/>
                  <a:pt x="297124" y="116103"/>
                  <a:pt x="215977" y="192257"/>
                </a:cubicBezTo>
                <a:cubicBezTo>
                  <a:pt x="269659" y="227213"/>
                  <a:pt x="327086" y="254678"/>
                  <a:pt x="388259" y="274653"/>
                </a:cubicBezTo>
                <a:cubicBezTo>
                  <a:pt x="419469" y="168537"/>
                  <a:pt x="463164" y="87389"/>
                  <a:pt x="516846" y="41198"/>
                </a:cubicBezTo>
                <a:close/>
                <a:moveTo>
                  <a:pt x="1047426" y="34956"/>
                </a:moveTo>
                <a:cubicBezTo>
                  <a:pt x="994992" y="34956"/>
                  <a:pt x="948800" y="61173"/>
                  <a:pt x="921335" y="101122"/>
                </a:cubicBezTo>
                <a:cubicBezTo>
                  <a:pt x="920086" y="102371"/>
                  <a:pt x="918838" y="103619"/>
                  <a:pt x="918838" y="103619"/>
                </a:cubicBezTo>
                <a:cubicBezTo>
                  <a:pt x="917589" y="107364"/>
                  <a:pt x="916341" y="109861"/>
                  <a:pt x="913844" y="112358"/>
                </a:cubicBezTo>
                <a:cubicBezTo>
                  <a:pt x="912596" y="113606"/>
                  <a:pt x="912596" y="116103"/>
                  <a:pt x="911347" y="116103"/>
                </a:cubicBezTo>
                <a:cubicBezTo>
                  <a:pt x="910099" y="119848"/>
                  <a:pt x="908850" y="122345"/>
                  <a:pt x="907602" y="126091"/>
                </a:cubicBezTo>
                <a:cubicBezTo>
                  <a:pt x="906354" y="126091"/>
                  <a:pt x="906354" y="127339"/>
                  <a:pt x="906354" y="128587"/>
                </a:cubicBezTo>
                <a:cubicBezTo>
                  <a:pt x="902608" y="137326"/>
                  <a:pt x="900111" y="146065"/>
                  <a:pt x="897615" y="154804"/>
                </a:cubicBezTo>
                <a:cubicBezTo>
                  <a:pt x="897615" y="156053"/>
                  <a:pt x="897615" y="157301"/>
                  <a:pt x="897615" y="158550"/>
                </a:cubicBezTo>
                <a:cubicBezTo>
                  <a:pt x="896366" y="162295"/>
                  <a:pt x="895118" y="166040"/>
                  <a:pt x="895118" y="168537"/>
                </a:cubicBezTo>
                <a:cubicBezTo>
                  <a:pt x="895118" y="169785"/>
                  <a:pt x="895118" y="171034"/>
                  <a:pt x="895118" y="173531"/>
                </a:cubicBezTo>
                <a:cubicBezTo>
                  <a:pt x="893869" y="177276"/>
                  <a:pt x="893869" y="182270"/>
                  <a:pt x="893869" y="187263"/>
                </a:cubicBezTo>
                <a:cubicBezTo>
                  <a:pt x="893869" y="252181"/>
                  <a:pt x="994992" y="435699"/>
                  <a:pt x="1047426" y="516846"/>
                </a:cubicBezTo>
                <a:cubicBezTo>
                  <a:pt x="1066152" y="485636"/>
                  <a:pt x="1106101" y="418221"/>
                  <a:pt x="1139809" y="352055"/>
                </a:cubicBezTo>
                <a:cubicBezTo>
                  <a:pt x="1172268" y="284640"/>
                  <a:pt x="1198484" y="220971"/>
                  <a:pt x="1198484" y="187263"/>
                </a:cubicBezTo>
                <a:cubicBezTo>
                  <a:pt x="1198484" y="102371"/>
                  <a:pt x="1131070" y="34956"/>
                  <a:pt x="1047426" y="34956"/>
                </a:cubicBezTo>
                <a:close/>
                <a:moveTo>
                  <a:pt x="616720" y="32459"/>
                </a:moveTo>
                <a:cubicBezTo>
                  <a:pt x="536821" y="32459"/>
                  <a:pt x="464412" y="133581"/>
                  <a:pt x="420718" y="284640"/>
                </a:cubicBezTo>
                <a:cubicBezTo>
                  <a:pt x="483139" y="300870"/>
                  <a:pt x="549305" y="309608"/>
                  <a:pt x="616720" y="309608"/>
                </a:cubicBezTo>
                <a:cubicBezTo>
                  <a:pt x="684135" y="309608"/>
                  <a:pt x="750301" y="300870"/>
                  <a:pt x="813970" y="283392"/>
                </a:cubicBezTo>
                <a:cubicBezTo>
                  <a:pt x="770276" y="133581"/>
                  <a:pt x="697867" y="32459"/>
                  <a:pt x="616720" y="32459"/>
                </a:cubicBezTo>
                <a:close/>
                <a:moveTo>
                  <a:pt x="616720" y="0"/>
                </a:moveTo>
                <a:cubicBezTo>
                  <a:pt x="716594" y="0"/>
                  <a:pt x="815219" y="24968"/>
                  <a:pt x="903857" y="71160"/>
                </a:cubicBezTo>
                <a:cubicBezTo>
                  <a:pt x="937564" y="29962"/>
                  <a:pt x="988750" y="2497"/>
                  <a:pt x="1047426" y="2497"/>
                </a:cubicBezTo>
                <a:cubicBezTo>
                  <a:pt x="1148548" y="2497"/>
                  <a:pt x="1230943" y="84893"/>
                  <a:pt x="1230943" y="187263"/>
                </a:cubicBezTo>
                <a:cubicBezTo>
                  <a:pt x="1230943" y="225964"/>
                  <a:pt x="1205975" y="289634"/>
                  <a:pt x="1174764" y="353303"/>
                </a:cubicBezTo>
                <a:cubicBezTo>
                  <a:pt x="1214714" y="435699"/>
                  <a:pt x="1234689" y="525585"/>
                  <a:pt x="1234689" y="617968"/>
                </a:cubicBezTo>
                <a:cubicBezTo>
                  <a:pt x="1234689" y="625459"/>
                  <a:pt x="1233440" y="634198"/>
                  <a:pt x="1233440" y="641688"/>
                </a:cubicBezTo>
                <a:cubicBezTo>
                  <a:pt x="1233440" y="644185"/>
                  <a:pt x="1234689" y="646682"/>
                  <a:pt x="1234689" y="647931"/>
                </a:cubicBezTo>
                <a:lnTo>
                  <a:pt x="1233440" y="647931"/>
                </a:lnTo>
                <a:cubicBezTo>
                  <a:pt x="1218459" y="975017"/>
                  <a:pt x="947551" y="1234689"/>
                  <a:pt x="616720" y="1234689"/>
                </a:cubicBezTo>
                <a:cubicBezTo>
                  <a:pt x="285888" y="1234689"/>
                  <a:pt x="16229" y="975017"/>
                  <a:pt x="0" y="647931"/>
                </a:cubicBezTo>
                <a:cubicBezTo>
                  <a:pt x="0" y="646682"/>
                  <a:pt x="0" y="644185"/>
                  <a:pt x="0" y="641688"/>
                </a:cubicBezTo>
                <a:cubicBezTo>
                  <a:pt x="0" y="634198"/>
                  <a:pt x="0" y="625459"/>
                  <a:pt x="0" y="617968"/>
                </a:cubicBezTo>
                <a:cubicBezTo>
                  <a:pt x="0" y="277150"/>
                  <a:pt x="277149" y="0"/>
                  <a:pt x="6167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457">
            <a:extLst>
              <a:ext uri="{FF2B5EF4-FFF2-40B4-BE49-F238E27FC236}">
                <a16:creationId xmlns:a16="http://schemas.microsoft.com/office/drawing/2014/main" id="{648C56C0-B7C4-0945-84A3-2C6FCD5B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52" y="5221074"/>
            <a:ext cx="2493843" cy="2488352"/>
          </a:xfrm>
          <a:custGeom>
            <a:avLst/>
            <a:gdLst>
              <a:gd name="T0" fmla="*/ 1999 w 2000"/>
              <a:gd name="T1" fmla="*/ 999 h 1999"/>
              <a:gd name="T2" fmla="*/ 1999 w 2000"/>
              <a:gd name="T3" fmla="*/ 999 h 1999"/>
              <a:gd name="T4" fmla="*/ 999 w 2000"/>
              <a:gd name="T5" fmla="*/ 1998 h 1999"/>
              <a:gd name="T6" fmla="*/ 999 w 2000"/>
              <a:gd name="T7" fmla="*/ 1998 h 1999"/>
              <a:gd name="T8" fmla="*/ 0 w 2000"/>
              <a:gd name="T9" fmla="*/ 999 h 1999"/>
              <a:gd name="T10" fmla="*/ 0 w 2000"/>
              <a:gd name="T11" fmla="*/ 999 h 1999"/>
              <a:gd name="T12" fmla="*/ 999 w 2000"/>
              <a:gd name="T13" fmla="*/ 0 h 1999"/>
              <a:gd name="T14" fmla="*/ 999 w 2000"/>
              <a:gd name="T15" fmla="*/ 0 h 1999"/>
              <a:gd name="T16" fmla="*/ 1999 w 2000"/>
              <a:gd name="T17" fmla="*/ 999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0" h="1999">
                <a:moveTo>
                  <a:pt x="1999" y="999"/>
                </a:moveTo>
                <a:lnTo>
                  <a:pt x="1999" y="999"/>
                </a:lnTo>
                <a:cubicBezTo>
                  <a:pt x="1999" y="1551"/>
                  <a:pt x="1552" y="1998"/>
                  <a:pt x="999" y="1998"/>
                </a:cubicBezTo>
                <a:lnTo>
                  <a:pt x="999" y="1998"/>
                </a:lnTo>
                <a:cubicBezTo>
                  <a:pt x="447" y="1998"/>
                  <a:pt x="0" y="1551"/>
                  <a:pt x="0" y="999"/>
                </a:cubicBezTo>
                <a:lnTo>
                  <a:pt x="0" y="999"/>
                </a:lnTo>
                <a:cubicBezTo>
                  <a:pt x="0" y="447"/>
                  <a:pt x="447" y="0"/>
                  <a:pt x="999" y="0"/>
                </a:cubicBezTo>
                <a:lnTo>
                  <a:pt x="999" y="0"/>
                </a:lnTo>
                <a:cubicBezTo>
                  <a:pt x="1552" y="0"/>
                  <a:pt x="1999" y="447"/>
                  <a:pt x="1999" y="9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458">
            <a:extLst>
              <a:ext uri="{FF2B5EF4-FFF2-40B4-BE49-F238E27FC236}">
                <a16:creationId xmlns:a16="http://schemas.microsoft.com/office/drawing/2014/main" id="{FA9B5E34-E4D1-8245-BE11-EC17CB12D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52" y="8522397"/>
            <a:ext cx="2493843" cy="2493842"/>
          </a:xfrm>
          <a:custGeom>
            <a:avLst/>
            <a:gdLst>
              <a:gd name="T0" fmla="*/ 1999 w 2000"/>
              <a:gd name="T1" fmla="*/ 1000 h 2001"/>
              <a:gd name="T2" fmla="*/ 1999 w 2000"/>
              <a:gd name="T3" fmla="*/ 1000 h 2001"/>
              <a:gd name="T4" fmla="*/ 999 w 2000"/>
              <a:gd name="T5" fmla="*/ 2000 h 2001"/>
              <a:gd name="T6" fmla="*/ 999 w 2000"/>
              <a:gd name="T7" fmla="*/ 2000 h 2001"/>
              <a:gd name="T8" fmla="*/ 0 w 2000"/>
              <a:gd name="T9" fmla="*/ 1000 h 2001"/>
              <a:gd name="T10" fmla="*/ 0 w 2000"/>
              <a:gd name="T11" fmla="*/ 1000 h 2001"/>
              <a:gd name="T12" fmla="*/ 999 w 2000"/>
              <a:gd name="T13" fmla="*/ 0 h 2001"/>
              <a:gd name="T14" fmla="*/ 999 w 2000"/>
              <a:gd name="T15" fmla="*/ 0 h 2001"/>
              <a:gd name="T16" fmla="*/ 1999 w 2000"/>
              <a:gd name="T17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0" h="2001">
                <a:moveTo>
                  <a:pt x="1999" y="1000"/>
                </a:moveTo>
                <a:lnTo>
                  <a:pt x="1999" y="1000"/>
                </a:lnTo>
                <a:cubicBezTo>
                  <a:pt x="1999" y="1552"/>
                  <a:pt x="1552" y="2000"/>
                  <a:pt x="999" y="2000"/>
                </a:cubicBezTo>
                <a:lnTo>
                  <a:pt x="999" y="2000"/>
                </a:lnTo>
                <a:cubicBezTo>
                  <a:pt x="447" y="2000"/>
                  <a:pt x="0" y="1552"/>
                  <a:pt x="0" y="1000"/>
                </a:cubicBezTo>
                <a:lnTo>
                  <a:pt x="0" y="1000"/>
                </a:lnTo>
                <a:cubicBezTo>
                  <a:pt x="0" y="448"/>
                  <a:pt x="447" y="0"/>
                  <a:pt x="999" y="0"/>
                </a:cubicBezTo>
                <a:lnTo>
                  <a:pt x="999" y="0"/>
                </a:lnTo>
                <a:cubicBezTo>
                  <a:pt x="1552" y="0"/>
                  <a:pt x="1999" y="448"/>
                  <a:pt x="1999" y="10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18E7660-63A6-234E-A418-97B8FFE4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337" y="5865740"/>
            <a:ext cx="1205249" cy="1199752"/>
          </a:xfrm>
          <a:custGeom>
            <a:avLst/>
            <a:gdLst>
              <a:gd name="connsiteX0" fmla="*/ 562376 w 1205249"/>
              <a:gd name="connsiteY0" fmla="*/ 1036204 h 1199752"/>
              <a:gd name="connsiteX1" fmla="*/ 580939 w 1205249"/>
              <a:gd name="connsiteY1" fmla="*/ 1053294 h 1199752"/>
              <a:gd name="connsiteX2" fmla="*/ 580939 w 1205249"/>
              <a:gd name="connsiteY2" fmla="*/ 1127755 h 1199752"/>
              <a:gd name="connsiteX3" fmla="*/ 562376 w 1205249"/>
              <a:gd name="connsiteY3" fmla="*/ 1144845 h 1199752"/>
              <a:gd name="connsiteX4" fmla="*/ 543812 w 1205249"/>
              <a:gd name="connsiteY4" fmla="*/ 1127755 h 1199752"/>
              <a:gd name="connsiteX5" fmla="*/ 543812 w 1205249"/>
              <a:gd name="connsiteY5" fmla="*/ 1053294 h 1199752"/>
              <a:gd name="connsiteX6" fmla="*/ 562376 w 1205249"/>
              <a:gd name="connsiteY6" fmla="*/ 1036204 h 1199752"/>
              <a:gd name="connsiteX7" fmla="*/ 1039385 w 1205249"/>
              <a:gd name="connsiteY7" fmla="*/ 713337 h 1199752"/>
              <a:gd name="connsiteX8" fmla="*/ 1009545 w 1205249"/>
              <a:gd name="connsiteY8" fmla="*/ 730753 h 1199752"/>
              <a:gd name="connsiteX9" fmla="*/ 1009545 w 1205249"/>
              <a:gd name="connsiteY9" fmla="*/ 733241 h 1199752"/>
              <a:gd name="connsiteX10" fmla="*/ 1008303 w 1205249"/>
              <a:gd name="connsiteY10" fmla="*/ 735729 h 1199752"/>
              <a:gd name="connsiteX11" fmla="*/ 1007059 w 1205249"/>
              <a:gd name="connsiteY11" fmla="*/ 743194 h 1199752"/>
              <a:gd name="connsiteX12" fmla="*/ 1007059 w 1205249"/>
              <a:gd name="connsiteY12" fmla="*/ 744438 h 1199752"/>
              <a:gd name="connsiteX13" fmla="*/ 1007059 w 1205249"/>
              <a:gd name="connsiteY13" fmla="*/ 746926 h 1199752"/>
              <a:gd name="connsiteX14" fmla="*/ 1031925 w 1205249"/>
              <a:gd name="connsiteY14" fmla="*/ 776782 h 1199752"/>
              <a:gd name="connsiteX15" fmla="*/ 1130145 w 1205249"/>
              <a:gd name="connsiteY15" fmla="*/ 795443 h 1199752"/>
              <a:gd name="connsiteX16" fmla="*/ 1121441 w 1205249"/>
              <a:gd name="connsiteY16" fmla="*/ 784246 h 1199752"/>
              <a:gd name="connsiteX17" fmla="*/ 1130145 w 1205249"/>
              <a:gd name="connsiteY17" fmla="*/ 740705 h 1199752"/>
              <a:gd name="connsiteX18" fmla="*/ 1142577 w 1205249"/>
              <a:gd name="connsiteY18" fmla="*/ 733241 h 1199752"/>
              <a:gd name="connsiteX19" fmla="*/ 1044357 w 1205249"/>
              <a:gd name="connsiteY19" fmla="*/ 714581 h 1199752"/>
              <a:gd name="connsiteX20" fmla="*/ 1039385 w 1205249"/>
              <a:gd name="connsiteY20" fmla="*/ 713337 h 1199752"/>
              <a:gd name="connsiteX21" fmla="*/ 677589 w 1205249"/>
              <a:gd name="connsiteY21" fmla="*/ 549125 h 1199752"/>
              <a:gd name="connsiteX22" fmla="*/ 602992 w 1205249"/>
              <a:gd name="connsiteY22" fmla="*/ 622523 h 1199752"/>
              <a:gd name="connsiteX23" fmla="*/ 606722 w 1205249"/>
              <a:gd name="connsiteY23" fmla="*/ 634963 h 1199752"/>
              <a:gd name="connsiteX24" fmla="*/ 708671 w 1205249"/>
              <a:gd name="connsiteY24" fmla="*/ 657356 h 1199752"/>
              <a:gd name="connsiteX25" fmla="*/ 709915 w 1205249"/>
              <a:gd name="connsiteY25" fmla="*/ 642427 h 1199752"/>
              <a:gd name="connsiteX26" fmla="*/ 677589 w 1205249"/>
              <a:gd name="connsiteY26" fmla="*/ 549125 h 1199752"/>
              <a:gd name="connsiteX27" fmla="*/ 559477 w 1205249"/>
              <a:gd name="connsiteY27" fmla="*/ 490656 h 1199752"/>
              <a:gd name="connsiteX28" fmla="*/ 407797 w 1205249"/>
              <a:gd name="connsiteY28" fmla="*/ 642427 h 1199752"/>
              <a:gd name="connsiteX29" fmla="*/ 559477 w 1205249"/>
              <a:gd name="connsiteY29" fmla="*/ 794199 h 1199752"/>
              <a:gd name="connsiteX30" fmla="*/ 701211 w 1205249"/>
              <a:gd name="connsiteY30" fmla="*/ 690944 h 1199752"/>
              <a:gd name="connsiteX31" fmla="*/ 599262 w 1205249"/>
              <a:gd name="connsiteY31" fmla="*/ 668552 h 1199752"/>
              <a:gd name="connsiteX32" fmla="*/ 559477 w 1205249"/>
              <a:gd name="connsiteY32" fmla="*/ 690944 h 1199752"/>
              <a:gd name="connsiteX33" fmla="*/ 509746 w 1205249"/>
              <a:gd name="connsiteY33" fmla="*/ 642427 h 1199752"/>
              <a:gd name="connsiteX34" fmla="*/ 559477 w 1205249"/>
              <a:gd name="connsiteY34" fmla="*/ 593910 h 1199752"/>
              <a:gd name="connsiteX35" fmla="*/ 578127 w 1205249"/>
              <a:gd name="connsiteY35" fmla="*/ 597642 h 1199752"/>
              <a:gd name="connsiteX36" fmla="*/ 652723 w 1205249"/>
              <a:gd name="connsiteY36" fmla="*/ 524245 h 1199752"/>
              <a:gd name="connsiteX37" fmla="*/ 627858 w 1205249"/>
              <a:gd name="connsiteY37" fmla="*/ 508072 h 1199752"/>
              <a:gd name="connsiteX38" fmla="*/ 559477 w 1205249"/>
              <a:gd name="connsiteY38" fmla="*/ 490656 h 1199752"/>
              <a:gd name="connsiteX39" fmla="*/ 809377 w 1205249"/>
              <a:gd name="connsiteY39" fmla="*/ 416014 h 1199752"/>
              <a:gd name="connsiteX40" fmla="*/ 702455 w 1205249"/>
              <a:gd name="connsiteY40" fmla="*/ 524245 h 1199752"/>
              <a:gd name="connsiteX41" fmla="*/ 744727 w 1205249"/>
              <a:gd name="connsiteY41" fmla="*/ 642427 h 1199752"/>
              <a:gd name="connsiteX42" fmla="*/ 743483 w 1205249"/>
              <a:gd name="connsiteY42" fmla="*/ 663576 h 1199752"/>
              <a:gd name="connsiteX43" fmla="*/ 892677 w 1205249"/>
              <a:gd name="connsiteY43" fmla="*/ 695920 h 1199752"/>
              <a:gd name="connsiteX44" fmla="*/ 897651 w 1205249"/>
              <a:gd name="connsiteY44" fmla="*/ 642427 h 1199752"/>
              <a:gd name="connsiteX45" fmla="*/ 809377 w 1205249"/>
              <a:gd name="connsiteY45" fmla="*/ 416014 h 1199752"/>
              <a:gd name="connsiteX46" fmla="*/ 559477 w 1205249"/>
              <a:gd name="connsiteY46" fmla="*/ 304052 h 1199752"/>
              <a:gd name="connsiteX47" fmla="*/ 221304 w 1205249"/>
              <a:gd name="connsiteY47" fmla="*/ 642427 h 1199752"/>
              <a:gd name="connsiteX48" fmla="*/ 559477 w 1205249"/>
              <a:gd name="connsiteY48" fmla="*/ 980803 h 1199752"/>
              <a:gd name="connsiteX49" fmla="*/ 886461 w 1205249"/>
              <a:gd name="connsiteY49" fmla="*/ 730753 h 1199752"/>
              <a:gd name="connsiteX50" fmla="*/ 736023 w 1205249"/>
              <a:gd name="connsiteY50" fmla="*/ 698409 h 1199752"/>
              <a:gd name="connsiteX51" fmla="*/ 559477 w 1205249"/>
              <a:gd name="connsiteY51" fmla="*/ 829031 h 1199752"/>
              <a:gd name="connsiteX52" fmla="*/ 372985 w 1205249"/>
              <a:gd name="connsiteY52" fmla="*/ 642427 h 1199752"/>
              <a:gd name="connsiteX53" fmla="*/ 559477 w 1205249"/>
              <a:gd name="connsiteY53" fmla="*/ 455823 h 1199752"/>
              <a:gd name="connsiteX54" fmla="*/ 644021 w 1205249"/>
              <a:gd name="connsiteY54" fmla="*/ 476972 h 1199752"/>
              <a:gd name="connsiteX55" fmla="*/ 677589 w 1205249"/>
              <a:gd name="connsiteY55" fmla="*/ 498120 h 1199752"/>
              <a:gd name="connsiteX56" fmla="*/ 785755 w 1205249"/>
              <a:gd name="connsiteY56" fmla="*/ 389890 h 1199752"/>
              <a:gd name="connsiteX57" fmla="*/ 559477 w 1205249"/>
              <a:gd name="connsiteY57" fmla="*/ 304052 h 1199752"/>
              <a:gd name="connsiteX58" fmla="*/ 941165 w 1205249"/>
              <a:gd name="connsiteY58" fmla="*/ 285391 h 1199752"/>
              <a:gd name="connsiteX59" fmla="*/ 835487 w 1205249"/>
              <a:gd name="connsiteY59" fmla="*/ 389890 h 1199752"/>
              <a:gd name="connsiteX60" fmla="*/ 932463 w 1205249"/>
              <a:gd name="connsiteY60" fmla="*/ 642427 h 1199752"/>
              <a:gd name="connsiteX61" fmla="*/ 927489 w 1205249"/>
              <a:gd name="connsiteY61" fmla="*/ 703385 h 1199752"/>
              <a:gd name="connsiteX62" fmla="*/ 979707 w 1205249"/>
              <a:gd name="connsiteY62" fmla="*/ 714581 h 1199752"/>
              <a:gd name="connsiteX63" fmla="*/ 1051817 w 1205249"/>
              <a:gd name="connsiteY63" fmla="*/ 679748 h 1199752"/>
              <a:gd name="connsiteX64" fmla="*/ 1080413 w 1205249"/>
              <a:gd name="connsiteY64" fmla="*/ 684724 h 1199752"/>
              <a:gd name="connsiteX65" fmla="*/ 1081657 w 1205249"/>
              <a:gd name="connsiteY65" fmla="*/ 642427 h 1199752"/>
              <a:gd name="connsiteX66" fmla="*/ 941165 w 1205249"/>
              <a:gd name="connsiteY66" fmla="*/ 285391 h 1199752"/>
              <a:gd name="connsiteX67" fmla="*/ 562376 w 1205249"/>
              <a:gd name="connsiteY67" fmla="*/ 140840 h 1199752"/>
              <a:gd name="connsiteX68" fmla="*/ 580939 w 1205249"/>
              <a:gd name="connsiteY68" fmla="*/ 157929 h 1199752"/>
              <a:gd name="connsiteX69" fmla="*/ 580939 w 1205249"/>
              <a:gd name="connsiteY69" fmla="*/ 231170 h 1199752"/>
              <a:gd name="connsiteX70" fmla="*/ 562376 w 1205249"/>
              <a:gd name="connsiteY70" fmla="*/ 249480 h 1199752"/>
              <a:gd name="connsiteX71" fmla="*/ 543812 w 1205249"/>
              <a:gd name="connsiteY71" fmla="*/ 231170 h 1199752"/>
              <a:gd name="connsiteX72" fmla="*/ 543812 w 1205249"/>
              <a:gd name="connsiteY72" fmla="*/ 157929 h 1199752"/>
              <a:gd name="connsiteX73" fmla="*/ 562376 w 1205249"/>
              <a:gd name="connsiteY73" fmla="*/ 140840 h 1199752"/>
              <a:gd name="connsiteX74" fmla="*/ 559477 w 1205249"/>
              <a:gd name="connsiteY74" fmla="*/ 117447 h 1199752"/>
              <a:gd name="connsiteX75" fmla="*/ 34812 w 1205249"/>
              <a:gd name="connsiteY75" fmla="*/ 642427 h 1199752"/>
              <a:gd name="connsiteX76" fmla="*/ 559477 w 1205249"/>
              <a:gd name="connsiteY76" fmla="*/ 1164919 h 1199752"/>
              <a:gd name="connsiteX77" fmla="*/ 1051817 w 1205249"/>
              <a:gd name="connsiteY77" fmla="*/ 815347 h 1199752"/>
              <a:gd name="connsiteX78" fmla="*/ 1025709 w 1205249"/>
              <a:gd name="connsiteY78" fmla="*/ 810371 h 1199752"/>
              <a:gd name="connsiteX79" fmla="*/ 972247 w 1205249"/>
              <a:gd name="connsiteY79" fmla="*/ 750658 h 1199752"/>
              <a:gd name="connsiteX80" fmla="*/ 972247 w 1205249"/>
              <a:gd name="connsiteY80" fmla="*/ 749414 h 1199752"/>
              <a:gd name="connsiteX81" fmla="*/ 920029 w 1205249"/>
              <a:gd name="connsiteY81" fmla="*/ 736973 h 1199752"/>
              <a:gd name="connsiteX82" fmla="*/ 559477 w 1205249"/>
              <a:gd name="connsiteY82" fmla="*/ 1014392 h 1199752"/>
              <a:gd name="connsiteX83" fmla="*/ 185249 w 1205249"/>
              <a:gd name="connsiteY83" fmla="*/ 642427 h 1199752"/>
              <a:gd name="connsiteX84" fmla="*/ 559477 w 1205249"/>
              <a:gd name="connsiteY84" fmla="*/ 269219 h 1199752"/>
              <a:gd name="connsiteX85" fmla="*/ 809377 w 1205249"/>
              <a:gd name="connsiteY85" fmla="*/ 366253 h 1199752"/>
              <a:gd name="connsiteX86" fmla="*/ 916299 w 1205249"/>
              <a:gd name="connsiteY86" fmla="*/ 259267 h 1199752"/>
              <a:gd name="connsiteX87" fmla="*/ 559477 w 1205249"/>
              <a:gd name="connsiteY87" fmla="*/ 117447 h 1199752"/>
              <a:gd name="connsiteX88" fmla="*/ 1109009 w 1205249"/>
              <a:gd name="connsiteY88" fmla="*/ 50270 h 1199752"/>
              <a:gd name="connsiteX89" fmla="*/ 1039385 w 1205249"/>
              <a:gd name="connsiteY89" fmla="*/ 121180 h 1199752"/>
              <a:gd name="connsiteX90" fmla="*/ 1034411 w 1205249"/>
              <a:gd name="connsiteY90" fmla="*/ 159744 h 1199752"/>
              <a:gd name="connsiteX91" fmla="*/ 1035655 w 1205249"/>
              <a:gd name="connsiteY91" fmla="*/ 160988 h 1199752"/>
              <a:gd name="connsiteX92" fmla="*/ 1036897 w 1205249"/>
              <a:gd name="connsiteY92" fmla="*/ 163476 h 1199752"/>
              <a:gd name="connsiteX93" fmla="*/ 1041871 w 1205249"/>
              <a:gd name="connsiteY93" fmla="*/ 168453 h 1199752"/>
              <a:gd name="connsiteX94" fmla="*/ 1043115 w 1205249"/>
              <a:gd name="connsiteY94" fmla="*/ 169697 h 1199752"/>
              <a:gd name="connsiteX95" fmla="*/ 1045601 w 1205249"/>
              <a:gd name="connsiteY95" fmla="*/ 170941 h 1199752"/>
              <a:gd name="connsiteX96" fmla="*/ 1084143 w 1205249"/>
              <a:gd name="connsiteY96" fmla="*/ 165965 h 1199752"/>
              <a:gd name="connsiteX97" fmla="*/ 1155009 w 1205249"/>
              <a:gd name="connsiteY97" fmla="*/ 95055 h 1199752"/>
              <a:gd name="connsiteX98" fmla="*/ 1138847 w 1205249"/>
              <a:gd name="connsiteY98" fmla="*/ 95055 h 1199752"/>
              <a:gd name="connsiteX99" fmla="*/ 1109009 w 1205249"/>
              <a:gd name="connsiteY99" fmla="*/ 65198 h 1199752"/>
              <a:gd name="connsiteX100" fmla="*/ 1116157 w 1205249"/>
              <a:gd name="connsiteY100" fmla="*/ 509 h 1199752"/>
              <a:gd name="connsiteX101" fmla="*/ 1130145 w 1205249"/>
              <a:gd name="connsiteY101" fmla="*/ 1753 h 1199752"/>
              <a:gd name="connsiteX102" fmla="*/ 1143821 w 1205249"/>
              <a:gd name="connsiteY102" fmla="*/ 24145 h 1199752"/>
              <a:gd name="connsiteX103" fmla="*/ 1143821 w 1205249"/>
              <a:gd name="connsiteY103" fmla="*/ 60222 h 1199752"/>
              <a:gd name="connsiteX104" fmla="*/ 1181119 w 1205249"/>
              <a:gd name="connsiteY104" fmla="*/ 60222 h 1199752"/>
              <a:gd name="connsiteX105" fmla="*/ 1203497 w 1205249"/>
              <a:gd name="connsiteY105" fmla="*/ 75150 h 1199752"/>
              <a:gd name="connsiteX106" fmla="*/ 1198525 w 1205249"/>
              <a:gd name="connsiteY106" fmla="*/ 101275 h 1199752"/>
              <a:gd name="connsiteX107" fmla="*/ 1109009 w 1205249"/>
              <a:gd name="connsiteY107" fmla="*/ 190845 h 1199752"/>
              <a:gd name="connsiteX108" fmla="*/ 1061763 w 1205249"/>
              <a:gd name="connsiteY108" fmla="*/ 209506 h 1199752"/>
              <a:gd name="connsiteX109" fmla="*/ 1029439 w 1205249"/>
              <a:gd name="connsiteY109" fmla="*/ 200797 h 1199752"/>
              <a:gd name="connsiteX110" fmla="*/ 1025709 w 1205249"/>
              <a:gd name="connsiteY110" fmla="*/ 199553 h 1199752"/>
              <a:gd name="connsiteX111" fmla="*/ 966031 w 1205249"/>
              <a:gd name="connsiteY111" fmla="*/ 259267 h 1199752"/>
              <a:gd name="connsiteX112" fmla="*/ 1116469 w 1205249"/>
              <a:gd name="connsiteY112" fmla="*/ 642427 h 1199752"/>
              <a:gd name="connsiteX113" fmla="*/ 1115225 w 1205249"/>
              <a:gd name="connsiteY113" fmla="*/ 692188 h 1199752"/>
              <a:gd name="connsiteX114" fmla="*/ 1174903 w 1205249"/>
              <a:gd name="connsiteY114" fmla="*/ 703385 h 1199752"/>
              <a:gd name="connsiteX115" fmla="*/ 1193551 w 1205249"/>
              <a:gd name="connsiteY115" fmla="*/ 723289 h 1199752"/>
              <a:gd name="connsiteX116" fmla="*/ 1183605 w 1205249"/>
              <a:gd name="connsiteY116" fmla="*/ 748170 h 1199752"/>
              <a:gd name="connsiteX117" fmla="*/ 1153767 w 1205249"/>
              <a:gd name="connsiteY117" fmla="*/ 768074 h 1199752"/>
              <a:gd name="connsiteX118" fmla="*/ 1173659 w 1205249"/>
              <a:gd name="connsiteY118" fmla="*/ 797931 h 1199752"/>
              <a:gd name="connsiteX119" fmla="*/ 1173659 w 1205249"/>
              <a:gd name="connsiteY119" fmla="*/ 825299 h 1199752"/>
              <a:gd name="connsiteX120" fmla="*/ 1153767 w 1205249"/>
              <a:gd name="connsiteY120" fmla="*/ 835252 h 1199752"/>
              <a:gd name="connsiteX121" fmla="*/ 1148793 w 1205249"/>
              <a:gd name="connsiteY121" fmla="*/ 835252 h 1199752"/>
              <a:gd name="connsiteX122" fmla="*/ 1087873 w 1205249"/>
              <a:gd name="connsiteY122" fmla="*/ 822811 h 1199752"/>
              <a:gd name="connsiteX123" fmla="*/ 559477 w 1205249"/>
              <a:gd name="connsiteY123" fmla="*/ 1199752 h 1199752"/>
              <a:gd name="connsiteX124" fmla="*/ 0 w 1205249"/>
              <a:gd name="connsiteY124" fmla="*/ 642427 h 1199752"/>
              <a:gd name="connsiteX125" fmla="*/ 559477 w 1205249"/>
              <a:gd name="connsiteY125" fmla="*/ 82615 h 1199752"/>
              <a:gd name="connsiteX126" fmla="*/ 941165 w 1205249"/>
              <a:gd name="connsiteY126" fmla="*/ 235630 h 1199752"/>
              <a:gd name="connsiteX127" fmla="*/ 1002087 w 1205249"/>
              <a:gd name="connsiteY127" fmla="*/ 173429 h 1199752"/>
              <a:gd name="connsiteX128" fmla="*/ 1014519 w 1205249"/>
              <a:gd name="connsiteY128" fmla="*/ 96299 h 1199752"/>
              <a:gd name="connsiteX129" fmla="*/ 1104035 w 1205249"/>
              <a:gd name="connsiteY129" fmla="*/ 6729 h 1199752"/>
              <a:gd name="connsiteX130" fmla="*/ 1116157 w 1205249"/>
              <a:gd name="connsiteY130" fmla="*/ 509 h 11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205249" h="1199752">
                <a:moveTo>
                  <a:pt x="562376" y="1036204"/>
                </a:moveTo>
                <a:cubicBezTo>
                  <a:pt x="571657" y="1036204"/>
                  <a:pt x="580939" y="1043528"/>
                  <a:pt x="580939" y="1053294"/>
                </a:cubicBezTo>
                <a:lnTo>
                  <a:pt x="580939" y="1127755"/>
                </a:lnTo>
                <a:cubicBezTo>
                  <a:pt x="580939" y="1136300"/>
                  <a:pt x="571657" y="1144845"/>
                  <a:pt x="562376" y="1144845"/>
                </a:cubicBezTo>
                <a:cubicBezTo>
                  <a:pt x="551768" y="1144845"/>
                  <a:pt x="543812" y="1136300"/>
                  <a:pt x="543812" y="1127755"/>
                </a:cubicBezTo>
                <a:lnTo>
                  <a:pt x="543812" y="1053294"/>
                </a:lnTo>
                <a:cubicBezTo>
                  <a:pt x="543812" y="1043528"/>
                  <a:pt x="551768" y="1036204"/>
                  <a:pt x="562376" y="1036204"/>
                </a:cubicBezTo>
                <a:close/>
                <a:moveTo>
                  <a:pt x="1039385" y="713337"/>
                </a:moveTo>
                <a:cubicBezTo>
                  <a:pt x="1026951" y="713337"/>
                  <a:pt x="1015763" y="719557"/>
                  <a:pt x="1009545" y="730753"/>
                </a:cubicBezTo>
                <a:lnTo>
                  <a:pt x="1009545" y="733241"/>
                </a:lnTo>
                <a:cubicBezTo>
                  <a:pt x="1008303" y="733241"/>
                  <a:pt x="1008303" y="734485"/>
                  <a:pt x="1008303" y="735729"/>
                </a:cubicBezTo>
                <a:lnTo>
                  <a:pt x="1007059" y="743194"/>
                </a:lnTo>
                <a:cubicBezTo>
                  <a:pt x="1007059" y="743194"/>
                  <a:pt x="1007059" y="743194"/>
                  <a:pt x="1007059" y="744438"/>
                </a:cubicBezTo>
                <a:lnTo>
                  <a:pt x="1007059" y="746926"/>
                </a:lnTo>
                <a:cubicBezTo>
                  <a:pt x="1007059" y="760610"/>
                  <a:pt x="1018249" y="773050"/>
                  <a:pt x="1031925" y="776782"/>
                </a:cubicBezTo>
                <a:lnTo>
                  <a:pt x="1130145" y="795443"/>
                </a:lnTo>
                <a:lnTo>
                  <a:pt x="1121441" y="784246"/>
                </a:lnTo>
                <a:cubicBezTo>
                  <a:pt x="1112739" y="769318"/>
                  <a:pt x="1116469" y="750658"/>
                  <a:pt x="1130145" y="740705"/>
                </a:cubicBezTo>
                <a:lnTo>
                  <a:pt x="1142577" y="733241"/>
                </a:lnTo>
                <a:lnTo>
                  <a:pt x="1044357" y="714581"/>
                </a:lnTo>
                <a:cubicBezTo>
                  <a:pt x="1043115" y="714581"/>
                  <a:pt x="1040627" y="713337"/>
                  <a:pt x="1039385" y="713337"/>
                </a:cubicBezTo>
                <a:close/>
                <a:moveTo>
                  <a:pt x="677589" y="549125"/>
                </a:moveTo>
                <a:lnTo>
                  <a:pt x="602992" y="622523"/>
                </a:lnTo>
                <a:cubicBezTo>
                  <a:pt x="604235" y="626255"/>
                  <a:pt x="606722" y="629987"/>
                  <a:pt x="606722" y="634963"/>
                </a:cubicBezTo>
                <a:lnTo>
                  <a:pt x="708671" y="657356"/>
                </a:lnTo>
                <a:cubicBezTo>
                  <a:pt x="709915" y="652379"/>
                  <a:pt x="709915" y="646159"/>
                  <a:pt x="709915" y="642427"/>
                </a:cubicBezTo>
                <a:cubicBezTo>
                  <a:pt x="709915" y="607594"/>
                  <a:pt x="698725" y="574006"/>
                  <a:pt x="677589" y="549125"/>
                </a:cubicBezTo>
                <a:close/>
                <a:moveTo>
                  <a:pt x="559477" y="490656"/>
                </a:moveTo>
                <a:cubicBezTo>
                  <a:pt x="474934" y="490656"/>
                  <a:pt x="407797" y="559077"/>
                  <a:pt x="407797" y="642427"/>
                </a:cubicBezTo>
                <a:cubicBezTo>
                  <a:pt x="407797" y="725777"/>
                  <a:pt x="474934" y="794199"/>
                  <a:pt x="559477" y="794199"/>
                </a:cubicBezTo>
                <a:cubicBezTo>
                  <a:pt x="625371" y="794199"/>
                  <a:pt x="681319" y="750658"/>
                  <a:pt x="701211" y="690944"/>
                </a:cubicBezTo>
                <a:lnTo>
                  <a:pt x="599262" y="668552"/>
                </a:lnTo>
                <a:cubicBezTo>
                  <a:pt x="590559" y="682236"/>
                  <a:pt x="575640" y="690944"/>
                  <a:pt x="559477" y="690944"/>
                </a:cubicBezTo>
                <a:cubicBezTo>
                  <a:pt x="532125" y="690944"/>
                  <a:pt x="509746" y="668552"/>
                  <a:pt x="509746" y="642427"/>
                </a:cubicBezTo>
                <a:cubicBezTo>
                  <a:pt x="509746" y="616303"/>
                  <a:pt x="532125" y="593910"/>
                  <a:pt x="559477" y="593910"/>
                </a:cubicBezTo>
                <a:cubicBezTo>
                  <a:pt x="565694" y="593910"/>
                  <a:pt x="573153" y="595154"/>
                  <a:pt x="578127" y="597642"/>
                </a:cubicBezTo>
                <a:lnTo>
                  <a:pt x="652723" y="524245"/>
                </a:lnTo>
                <a:cubicBezTo>
                  <a:pt x="645264" y="518024"/>
                  <a:pt x="636561" y="511804"/>
                  <a:pt x="627858" y="508072"/>
                </a:cubicBezTo>
                <a:cubicBezTo>
                  <a:pt x="606722" y="496876"/>
                  <a:pt x="583100" y="490656"/>
                  <a:pt x="559477" y="490656"/>
                </a:cubicBezTo>
                <a:close/>
                <a:moveTo>
                  <a:pt x="809377" y="416014"/>
                </a:moveTo>
                <a:lnTo>
                  <a:pt x="702455" y="524245"/>
                </a:lnTo>
                <a:cubicBezTo>
                  <a:pt x="729807" y="556589"/>
                  <a:pt x="744727" y="597642"/>
                  <a:pt x="744727" y="642427"/>
                </a:cubicBezTo>
                <a:cubicBezTo>
                  <a:pt x="744727" y="649891"/>
                  <a:pt x="744727" y="657356"/>
                  <a:pt x="743483" y="663576"/>
                </a:cubicBezTo>
                <a:lnTo>
                  <a:pt x="892677" y="695920"/>
                </a:lnTo>
                <a:cubicBezTo>
                  <a:pt x="896407" y="678504"/>
                  <a:pt x="897651" y="661088"/>
                  <a:pt x="897651" y="642427"/>
                </a:cubicBezTo>
                <a:cubicBezTo>
                  <a:pt x="897651" y="555345"/>
                  <a:pt x="864081" y="475727"/>
                  <a:pt x="809377" y="416014"/>
                </a:cubicBezTo>
                <a:close/>
                <a:moveTo>
                  <a:pt x="559477" y="304052"/>
                </a:moveTo>
                <a:cubicBezTo>
                  <a:pt x="371742" y="304052"/>
                  <a:pt x="221304" y="455823"/>
                  <a:pt x="221304" y="642427"/>
                </a:cubicBezTo>
                <a:cubicBezTo>
                  <a:pt x="221304" y="829031"/>
                  <a:pt x="371742" y="980803"/>
                  <a:pt x="559477" y="980803"/>
                </a:cubicBezTo>
                <a:cubicBezTo>
                  <a:pt x="714887" y="980803"/>
                  <a:pt x="846675" y="873816"/>
                  <a:pt x="886461" y="730753"/>
                </a:cubicBezTo>
                <a:lnTo>
                  <a:pt x="736023" y="698409"/>
                </a:lnTo>
                <a:cubicBezTo>
                  <a:pt x="712401" y="774294"/>
                  <a:pt x="641534" y="829031"/>
                  <a:pt x="559477" y="829031"/>
                </a:cubicBezTo>
                <a:cubicBezTo>
                  <a:pt x="456285" y="829031"/>
                  <a:pt x="372985" y="744438"/>
                  <a:pt x="372985" y="642427"/>
                </a:cubicBezTo>
                <a:cubicBezTo>
                  <a:pt x="372985" y="539173"/>
                  <a:pt x="456285" y="455823"/>
                  <a:pt x="559477" y="455823"/>
                </a:cubicBezTo>
                <a:cubicBezTo>
                  <a:pt x="588073" y="455823"/>
                  <a:pt x="617912" y="463287"/>
                  <a:pt x="644021" y="476972"/>
                </a:cubicBezTo>
                <a:cubicBezTo>
                  <a:pt x="656453" y="481948"/>
                  <a:pt x="666399" y="490656"/>
                  <a:pt x="677589" y="498120"/>
                </a:cubicBezTo>
                <a:lnTo>
                  <a:pt x="785755" y="389890"/>
                </a:lnTo>
                <a:cubicBezTo>
                  <a:pt x="726077" y="336396"/>
                  <a:pt x="645264" y="304052"/>
                  <a:pt x="559477" y="304052"/>
                </a:cubicBezTo>
                <a:close/>
                <a:moveTo>
                  <a:pt x="941165" y="285391"/>
                </a:moveTo>
                <a:lnTo>
                  <a:pt x="835487" y="389890"/>
                </a:lnTo>
                <a:cubicBezTo>
                  <a:pt x="895163" y="457067"/>
                  <a:pt x="932463" y="545393"/>
                  <a:pt x="932463" y="642427"/>
                </a:cubicBezTo>
                <a:cubicBezTo>
                  <a:pt x="932463" y="663576"/>
                  <a:pt x="931219" y="683480"/>
                  <a:pt x="927489" y="703385"/>
                </a:cubicBezTo>
                <a:lnTo>
                  <a:pt x="979707" y="714581"/>
                </a:lnTo>
                <a:cubicBezTo>
                  <a:pt x="993383" y="688456"/>
                  <a:pt x="1021979" y="673528"/>
                  <a:pt x="1051817" y="679748"/>
                </a:cubicBezTo>
                <a:lnTo>
                  <a:pt x="1080413" y="684724"/>
                </a:lnTo>
                <a:cubicBezTo>
                  <a:pt x="1081657" y="671040"/>
                  <a:pt x="1081657" y="657356"/>
                  <a:pt x="1081657" y="642427"/>
                </a:cubicBezTo>
                <a:cubicBezTo>
                  <a:pt x="1081657" y="504340"/>
                  <a:pt x="1028195" y="378693"/>
                  <a:pt x="941165" y="285391"/>
                </a:cubicBezTo>
                <a:close/>
                <a:moveTo>
                  <a:pt x="562376" y="140840"/>
                </a:moveTo>
                <a:cubicBezTo>
                  <a:pt x="571657" y="140840"/>
                  <a:pt x="580939" y="148164"/>
                  <a:pt x="580939" y="157929"/>
                </a:cubicBezTo>
                <a:lnTo>
                  <a:pt x="580939" y="231170"/>
                </a:lnTo>
                <a:cubicBezTo>
                  <a:pt x="580939" y="240935"/>
                  <a:pt x="571657" y="249480"/>
                  <a:pt x="562376" y="249480"/>
                </a:cubicBezTo>
                <a:cubicBezTo>
                  <a:pt x="551768" y="249480"/>
                  <a:pt x="543812" y="240935"/>
                  <a:pt x="543812" y="231170"/>
                </a:cubicBezTo>
                <a:lnTo>
                  <a:pt x="543812" y="157929"/>
                </a:lnTo>
                <a:cubicBezTo>
                  <a:pt x="543812" y="148164"/>
                  <a:pt x="551768" y="140840"/>
                  <a:pt x="562376" y="140840"/>
                </a:cubicBezTo>
                <a:close/>
                <a:moveTo>
                  <a:pt x="559477" y="117447"/>
                </a:moveTo>
                <a:cubicBezTo>
                  <a:pt x="269792" y="117447"/>
                  <a:pt x="34812" y="352569"/>
                  <a:pt x="34812" y="642427"/>
                </a:cubicBezTo>
                <a:cubicBezTo>
                  <a:pt x="34812" y="931042"/>
                  <a:pt x="269792" y="1164919"/>
                  <a:pt x="559477" y="1164919"/>
                </a:cubicBezTo>
                <a:cubicBezTo>
                  <a:pt x="782025" y="1164919"/>
                  <a:pt x="979707" y="1024344"/>
                  <a:pt x="1051817" y="815347"/>
                </a:cubicBezTo>
                <a:lnTo>
                  <a:pt x="1025709" y="810371"/>
                </a:lnTo>
                <a:cubicBezTo>
                  <a:pt x="995869" y="804151"/>
                  <a:pt x="973491" y="780514"/>
                  <a:pt x="972247" y="750658"/>
                </a:cubicBezTo>
                <a:cubicBezTo>
                  <a:pt x="972247" y="749414"/>
                  <a:pt x="972247" y="749414"/>
                  <a:pt x="972247" y="749414"/>
                </a:cubicBezTo>
                <a:lnTo>
                  <a:pt x="920029" y="736973"/>
                </a:lnTo>
                <a:cubicBezTo>
                  <a:pt x="877757" y="897453"/>
                  <a:pt x="731051" y="1014392"/>
                  <a:pt x="559477" y="1014392"/>
                </a:cubicBezTo>
                <a:cubicBezTo>
                  <a:pt x="353092" y="1014392"/>
                  <a:pt x="185249" y="848936"/>
                  <a:pt x="185249" y="642427"/>
                </a:cubicBezTo>
                <a:cubicBezTo>
                  <a:pt x="185249" y="435919"/>
                  <a:pt x="353092" y="269219"/>
                  <a:pt x="559477" y="269219"/>
                </a:cubicBezTo>
                <a:cubicBezTo>
                  <a:pt x="655211" y="269219"/>
                  <a:pt x="743483" y="305296"/>
                  <a:pt x="809377" y="366253"/>
                </a:cubicBezTo>
                <a:lnTo>
                  <a:pt x="916299" y="259267"/>
                </a:lnTo>
                <a:cubicBezTo>
                  <a:pt x="821811" y="172185"/>
                  <a:pt x="696239" y="117447"/>
                  <a:pt x="559477" y="117447"/>
                </a:cubicBezTo>
                <a:close/>
                <a:moveTo>
                  <a:pt x="1109009" y="50270"/>
                </a:moveTo>
                <a:lnTo>
                  <a:pt x="1039385" y="121180"/>
                </a:lnTo>
                <a:cubicBezTo>
                  <a:pt x="1029439" y="131132"/>
                  <a:pt x="1026951" y="146060"/>
                  <a:pt x="1034411" y="159744"/>
                </a:cubicBezTo>
                <a:lnTo>
                  <a:pt x="1035655" y="160988"/>
                </a:lnTo>
                <a:cubicBezTo>
                  <a:pt x="1035655" y="162232"/>
                  <a:pt x="1035655" y="162232"/>
                  <a:pt x="1036897" y="163476"/>
                </a:cubicBezTo>
                <a:lnTo>
                  <a:pt x="1041871" y="168453"/>
                </a:lnTo>
                <a:cubicBezTo>
                  <a:pt x="1043115" y="168453"/>
                  <a:pt x="1043115" y="169697"/>
                  <a:pt x="1043115" y="169697"/>
                </a:cubicBezTo>
                <a:lnTo>
                  <a:pt x="1045601" y="170941"/>
                </a:lnTo>
                <a:cubicBezTo>
                  <a:pt x="1058033" y="177161"/>
                  <a:pt x="1074197" y="175917"/>
                  <a:pt x="1084143" y="165965"/>
                </a:cubicBezTo>
                <a:lnTo>
                  <a:pt x="1155009" y="95055"/>
                </a:lnTo>
                <a:lnTo>
                  <a:pt x="1138847" y="95055"/>
                </a:lnTo>
                <a:cubicBezTo>
                  <a:pt x="1122685" y="95055"/>
                  <a:pt x="1109009" y="81371"/>
                  <a:pt x="1109009" y="65198"/>
                </a:cubicBezTo>
                <a:close/>
                <a:moveTo>
                  <a:pt x="1116157" y="509"/>
                </a:moveTo>
                <a:cubicBezTo>
                  <a:pt x="1120819" y="-424"/>
                  <a:pt x="1125793" y="-113"/>
                  <a:pt x="1130145" y="1753"/>
                </a:cubicBezTo>
                <a:cubicBezTo>
                  <a:pt x="1138847" y="5485"/>
                  <a:pt x="1143821" y="14193"/>
                  <a:pt x="1143821" y="24145"/>
                </a:cubicBezTo>
                <a:lnTo>
                  <a:pt x="1143821" y="60222"/>
                </a:lnTo>
                <a:lnTo>
                  <a:pt x="1181119" y="60222"/>
                </a:lnTo>
                <a:cubicBezTo>
                  <a:pt x="1191065" y="60222"/>
                  <a:pt x="1199767" y="65198"/>
                  <a:pt x="1203497" y="75150"/>
                </a:cubicBezTo>
                <a:cubicBezTo>
                  <a:pt x="1207227" y="83859"/>
                  <a:pt x="1204741" y="95055"/>
                  <a:pt x="1198525" y="101275"/>
                </a:cubicBezTo>
                <a:lnTo>
                  <a:pt x="1109009" y="190845"/>
                </a:lnTo>
                <a:cubicBezTo>
                  <a:pt x="1095333" y="203285"/>
                  <a:pt x="1079169" y="209506"/>
                  <a:pt x="1061763" y="209506"/>
                </a:cubicBezTo>
                <a:cubicBezTo>
                  <a:pt x="1050575" y="209506"/>
                  <a:pt x="1039385" y="207017"/>
                  <a:pt x="1029439" y="200797"/>
                </a:cubicBezTo>
                <a:cubicBezTo>
                  <a:pt x="1028195" y="200797"/>
                  <a:pt x="1026951" y="200797"/>
                  <a:pt x="1025709" y="199553"/>
                </a:cubicBezTo>
                <a:lnTo>
                  <a:pt x="966031" y="259267"/>
                </a:lnTo>
                <a:cubicBezTo>
                  <a:pt x="1060521" y="360033"/>
                  <a:pt x="1116469" y="494388"/>
                  <a:pt x="1116469" y="642427"/>
                </a:cubicBezTo>
                <a:cubicBezTo>
                  <a:pt x="1116469" y="658600"/>
                  <a:pt x="1116469" y="676016"/>
                  <a:pt x="1115225" y="692188"/>
                </a:cubicBezTo>
                <a:lnTo>
                  <a:pt x="1174903" y="703385"/>
                </a:lnTo>
                <a:cubicBezTo>
                  <a:pt x="1184849" y="705873"/>
                  <a:pt x="1192309" y="714581"/>
                  <a:pt x="1193551" y="723289"/>
                </a:cubicBezTo>
                <a:cubicBezTo>
                  <a:pt x="1196039" y="733241"/>
                  <a:pt x="1192309" y="743194"/>
                  <a:pt x="1183605" y="748170"/>
                </a:cubicBezTo>
                <a:lnTo>
                  <a:pt x="1153767" y="768074"/>
                </a:lnTo>
                <a:lnTo>
                  <a:pt x="1173659" y="797931"/>
                </a:lnTo>
                <a:cubicBezTo>
                  <a:pt x="1179875" y="805395"/>
                  <a:pt x="1179875" y="816591"/>
                  <a:pt x="1173659" y="825299"/>
                </a:cubicBezTo>
                <a:cubicBezTo>
                  <a:pt x="1169929" y="831519"/>
                  <a:pt x="1162469" y="835252"/>
                  <a:pt x="1153767" y="835252"/>
                </a:cubicBezTo>
                <a:cubicBezTo>
                  <a:pt x="1152523" y="835252"/>
                  <a:pt x="1150037" y="835252"/>
                  <a:pt x="1148793" y="835252"/>
                </a:cubicBezTo>
                <a:lnTo>
                  <a:pt x="1087873" y="822811"/>
                </a:lnTo>
                <a:cubicBezTo>
                  <a:pt x="1010789" y="1047981"/>
                  <a:pt x="798187" y="1199752"/>
                  <a:pt x="559477" y="1199752"/>
                </a:cubicBezTo>
                <a:cubicBezTo>
                  <a:pt x="251143" y="1199752"/>
                  <a:pt x="0" y="950946"/>
                  <a:pt x="0" y="642427"/>
                </a:cubicBezTo>
                <a:cubicBezTo>
                  <a:pt x="0" y="333908"/>
                  <a:pt x="251143" y="82615"/>
                  <a:pt x="559477" y="82615"/>
                </a:cubicBezTo>
                <a:cubicBezTo>
                  <a:pt x="706185" y="82615"/>
                  <a:pt x="841703" y="141084"/>
                  <a:pt x="941165" y="235630"/>
                </a:cubicBezTo>
                <a:lnTo>
                  <a:pt x="1002087" y="173429"/>
                </a:lnTo>
                <a:cubicBezTo>
                  <a:pt x="989653" y="147304"/>
                  <a:pt x="993383" y="116203"/>
                  <a:pt x="1014519" y="96299"/>
                </a:cubicBezTo>
                <a:lnTo>
                  <a:pt x="1104035" y="6729"/>
                </a:lnTo>
                <a:cubicBezTo>
                  <a:pt x="1107143" y="3619"/>
                  <a:pt x="1111495" y="1442"/>
                  <a:pt x="1116157" y="5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3FA4A4E-A307-1644-971B-F8E92687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928" y="9093674"/>
            <a:ext cx="1350042" cy="1350042"/>
          </a:xfrm>
          <a:custGeom>
            <a:avLst/>
            <a:gdLst>
              <a:gd name="connsiteX0" fmla="*/ 676405 w 1350042"/>
              <a:gd name="connsiteY0" fmla="*/ 1065648 h 1350042"/>
              <a:gd name="connsiteX1" fmla="*/ 696294 w 1350042"/>
              <a:gd name="connsiteY1" fmla="*/ 1083467 h 1350042"/>
              <a:gd name="connsiteX2" fmla="*/ 696294 w 1350042"/>
              <a:gd name="connsiteY2" fmla="*/ 1150923 h 1350042"/>
              <a:gd name="connsiteX3" fmla="*/ 676405 w 1350042"/>
              <a:gd name="connsiteY3" fmla="*/ 1168741 h 1350042"/>
              <a:gd name="connsiteX4" fmla="*/ 659167 w 1350042"/>
              <a:gd name="connsiteY4" fmla="*/ 1150923 h 1350042"/>
              <a:gd name="connsiteX5" fmla="*/ 659167 w 1350042"/>
              <a:gd name="connsiteY5" fmla="*/ 1083467 h 1350042"/>
              <a:gd name="connsiteX6" fmla="*/ 676405 w 1350042"/>
              <a:gd name="connsiteY6" fmla="*/ 1065648 h 1350042"/>
              <a:gd name="connsiteX7" fmla="*/ 964890 w 1350042"/>
              <a:gd name="connsiteY7" fmla="*/ 946339 h 1350042"/>
              <a:gd name="connsiteX8" fmla="*/ 977446 w 1350042"/>
              <a:gd name="connsiteY8" fmla="*/ 950951 h 1350042"/>
              <a:gd name="connsiteX9" fmla="*/ 1023902 w 1350042"/>
              <a:gd name="connsiteY9" fmla="*/ 996453 h 1350042"/>
              <a:gd name="connsiteX10" fmla="*/ 1023902 w 1350042"/>
              <a:gd name="connsiteY10" fmla="*/ 1021048 h 1350042"/>
              <a:gd name="connsiteX11" fmla="*/ 1011346 w 1350042"/>
              <a:gd name="connsiteY11" fmla="*/ 1025967 h 1350042"/>
              <a:gd name="connsiteX12" fmla="*/ 998790 w 1350042"/>
              <a:gd name="connsiteY12" fmla="*/ 1021048 h 1350042"/>
              <a:gd name="connsiteX13" fmla="*/ 952336 w 1350042"/>
              <a:gd name="connsiteY13" fmla="*/ 975546 h 1350042"/>
              <a:gd name="connsiteX14" fmla="*/ 952336 w 1350042"/>
              <a:gd name="connsiteY14" fmla="*/ 950951 h 1350042"/>
              <a:gd name="connsiteX15" fmla="*/ 964890 w 1350042"/>
              <a:gd name="connsiteY15" fmla="*/ 946339 h 1350042"/>
              <a:gd name="connsiteX16" fmla="*/ 385467 w 1350042"/>
              <a:gd name="connsiteY16" fmla="*/ 946339 h 1350042"/>
              <a:gd name="connsiteX17" fmla="*/ 397568 w 1350042"/>
              <a:gd name="connsiteY17" fmla="*/ 950951 h 1350042"/>
              <a:gd name="connsiteX18" fmla="*/ 397568 w 1350042"/>
              <a:gd name="connsiteY18" fmla="*/ 975546 h 1350042"/>
              <a:gd name="connsiteX19" fmla="*/ 350439 w 1350042"/>
              <a:gd name="connsiteY19" fmla="*/ 1021048 h 1350042"/>
              <a:gd name="connsiteX20" fmla="*/ 337701 w 1350042"/>
              <a:gd name="connsiteY20" fmla="*/ 1025967 h 1350042"/>
              <a:gd name="connsiteX21" fmla="*/ 324964 w 1350042"/>
              <a:gd name="connsiteY21" fmla="*/ 1021048 h 1350042"/>
              <a:gd name="connsiteX22" fmla="*/ 324964 w 1350042"/>
              <a:gd name="connsiteY22" fmla="*/ 996453 h 1350042"/>
              <a:gd name="connsiteX23" fmla="*/ 373366 w 1350042"/>
              <a:gd name="connsiteY23" fmla="*/ 950951 h 1350042"/>
              <a:gd name="connsiteX24" fmla="*/ 385467 w 1350042"/>
              <a:gd name="connsiteY24" fmla="*/ 946339 h 1350042"/>
              <a:gd name="connsiteX25" fmla="*/ 1083470 w 1350042"/>
              <a:gd name="connsiteY25" fmla="*/ 659163 h 1350042"/>
              <a:gd name="connsiteX26" fmla="*/ 1150928 w 1350042"/>
              <a:gd name="connsiteY26" fmla="*/ 659163 h 1350042"/>
              <a:gd name="connsiteX27" fmla="*/ 1168748 w 1350042"/>
              <a:gd name="connsiteY27" fmla="*/ 677725 h 1350042"/>
              <a:gd name="connsiteX28" fmla="*/ 1150928 w 1350042"/>
              <a:gd name="connsiteY28" fmla="*/ 696286 h 1350042"/>
              <a:gd name="connsiteX29" fmla="*/ 1083470 w 1350042"/>
              <a:gd name="connsiteY29" fmla="*/ 696286 h 1350042"/>
              <a:gd name="connsiteX30" fmla="*/ 1065652 w 1350042"/>
              <a:gd name="connsiteY30" fmla="*/ 677725 h 1350042"/>
              <a:gd name="connsiteX31" fmla="*/ 1083470 w 1350042"/>
              <a:gd name="connsiteY31" fmla="*/ 659163 h 1350042"/>
              <a:gd name="connsiteX32" fmla="*/ 199089 w 1350042"/>
              <a:gd name="connsiteY32" fmla="*/ 659163 h 1350042"/>
              <a:gd name="connsiteX33" fmla="*/ 266545 w 1350042"/>
              <a:gd name="connsiteY33" fmla="*/ 659163 h 1350042"/>
              <a:gd name="connsiteX34" fmla="*/ 284363 w 1350042"/>
              <a:gd name="connsiteY34" fmla="*/ 677725 h 1350042"/>
              <a:gd name="connsiteX35" fmla="*/ 266545 w 1350042"/>
              <a:gd name="connsiteY35" fmla="*/ 696286 h 1350042"/>
              <a:gd name="connsiteX36" fmla="*/ 199089 w 1350042"/>
              <a:gd name="connsiteY36" fmla="*/ 696286 h 1350042"/>
              <a:gd name="connsiteX37" fmla="*/ 181270 w 1350042"/>
              <a:gd name="connsiteY37" fmla="*/ 677725 h 1350042"/>
              <a:gd name="connsiteX38" fmla="*/ 199089 w 1350042"/>
              <a:gd name="connsiteY38" fmla="*/ 659163 h 1350042"/>
              <a:gd name="connsiteX39" fmla="*/ 675439 w 1350042"/>
              <a:gd name="connsiteY39" fmla="*/ 645399 h 1350042"/>
              <a:gd name="connsiteX40" fmla="*/ 644444 w 1350042"/>
              <a:gd name="connsiteY40" fmla="*/ 678029 h 1350042"/>
              <a:gd name="connsiteX41" fmla="*/ 675439 w 1350042"/>
              <a:gd name="connsiteY41" fmla="*/ 709403 h 1350042"/>
              <a:gd name="connsiteX42" fmla="*/ 707674 w 1350042"/>
              <a:gd name="connsiteY42" fmla="*/ 678029 h 1350042"/>
              <a:gd name="connsiteX43" fmla="*/ 675439 w 1350042"/>
              <a:gd name="connsiteY43" fmla="*/ 645399 h 1350042"/>
              <a:gd name="connsiteX44" fmla="*/ 675439 w 1350042"/>
              <a:gd name="connsiteY44" fmla="*/ 411975 h 1350042"/>
              <a:gd name="connsiteX45" fmla="*/ 694036 w 1350042"/>
              <a:gd name="connsiteY45" fmla="*/ 429545 h 1350042"/>
              <a:gd name="connsiteX46" fmla="*/ 694036 w 1350042"/>
              <a:gd name="connsiteY46" fmla="*/ 612770 h 1350042"/>
              <a:gd name="connsiteX47" fmla="*/ 739910 w 1350042"/>
              <a:gd name="connsiteY47" fmla="*/ 660459 h 1350042"/>
              <a:gd name="connsiteX48" fmla="*/ 986632 w 1350042"/>
              <a:gd name="connsiteY48" fmla="*/ 660459 h 1350042"/>
              <a:gd name="connsiteX49" fmla="*/ 1003990 w 1350042"/>
              <a:gd name="connsiteY49" fmla="*/ 678029 h 1350042"/>
              <a:gd name="connsiteX50" fmla="*/ 986632 w 1350042"/>
              <a:gd name="connsiteY50" fmla="*/ 695598 h 1350042"/>
              <a:gd name="connsiteX51" fmla="*/ 739910 w 1350042"/>
              <a:gd name="connsiteY51" fmla="*/ 695598 h 1350042"/>
              <a:gd name="connsiteX52" fmla="*/ 675439 w 1350042"/>
              <a:gd name="connsiteY52" fmla="*/ 745797 h 1350042"/>
              <a:gd name="connsiteX53" fmla="*/ 609729 w 1350042"/>
              <a:gd name="connsiteY53" fmla="*/ 678029 h 1350042"/>
              <a:gd name="connsiteX54" fmla="*/ 659321 w 1350042"/>
              <a:gd name="connsiteY54" fmla="*/ 612770 h 1350042"/>
              <a:gd name="connsiteX55" fmla="*/ 659321 w 1350042"/>
              <a:gd name="connsiteY55" fmla="*/ 429545 h 1350042"/>
              <a:gd name="connsiteX56" fmla="*/ 675439 w 1350042"/>
              <a:gd name="connsiteY56" fmla="*/ 411975 h 1350042"/>
              <a:gd name="connsiteX57" fmla="*/ 1011818 w 1350042"/>
              <a:gd name="connsiteY57" fmla="*/ 320505 h 1350042"/>
              <a:gd name="connsiteX58" fmla="*/ 1023902 w 1350042"/>
              <a:gd name="connsiteY58" fmla="*/ 326237 h 1350042"/>
              <a:gd name="connsiteX59" fmla="*/ 1023902 w 1350042"/>
              <a:gd name="connsiteY59" fmla="*/ 351712 h 1350042"/>
              <a:gd name="connsiteX60" fmla="*/ 977446 w 1350042"/>
              <a:gd name="connsiteY60" fmla="*/ 398840 h 1350042"/>
              <a:gd name="connsiteX61" fmla="*/ 964890 w 1350042"/>
              <a:gd name="connsiteY61" fmla="*/ 405209 h 1350042"/>
              <a:gd name="connsiteX62" fmla="*/ 952336 w 1350042"/>
              <a:gd name="connsiteY62" fmla="*/ 398840 h 1350042"/>
              <a:gd name="connsiteX63" fmla="*/ 952336 w 1350042"/>
              <a:gd name="connsiteY63" fmla="*/ 374639 h 1350042"/>
              <a:gd name="connsiteX64" fmla="*/ 998790 w 1350042"/>
              <a:gd name="connsiteY64" fmla="*/ 326237 h 1350042"/>
              <a:gd name="connsiteX65" fmla="*/ 1011818 w 1350042"/>
              <a:gd name="connsiteY65" fmla="*/ 320505 h 1350042"/>
              <a:gd name="connsiteX66" fmla="*/ 337701 w 1350042"/>
              <a:gd name="connsiteY66" fmla="*/ 320505 h 1350042"/>
              <a:gd name="connsiteX67" fmla="*/ 350439 w 1350042"/>
              <a:gd name="connsiteY67" fmla="*/ 326237 h 1350042"/>
              <a:gd name="connsiteX68" fmla="*/ 397568 w 1350042"/>
              <a:gd name="connsiteY68" fmla="*/ 374639 h 1350042"/>
              <a:gd name="connsiteX69" fmla="*/ 397568 w 1350042"/>
              <a:gd name="connsiteY69" fmla="*/ 398840 h 1350042"/>
              <a:gd name="connsiteX70" fmla="*/ 386104 w 1350042"/>
              <a:gd name="connsiteY70" fmla="*/ 405209 h 1350042"/>
              <a:gd name="connsiteX71" fmla="*/ 373366 w 1350042"/>
              <a:gd name="connsiteY71" fmla="*/ 398840 h 1350042"/>
              <a:gd name="connsiteX72" fmla="*/ 324964 w 1350042"/>
              <a:gd name="connsiteY72" fmla="*/ 351712 h 1350042"/>
              <a:gd name="connsiteX73" fmla="*/ 324964 w 1350042"/>
              <a:gd name="connsiteY73" fmla="*/ 326237 h 1350042"/>
              <a:gd name="connsiteX74" fmla="*/ 337701 w 1350042"/>
              <a:gd name="connsiteY74" fmla="*/ 320505 h 1350042"/>
              <a:gd name="connsiteX75" fmla="*/ 676405 w 1350042"/>
              <a:gd name="connsiteY75" fmla="*/ 181268 h 1350042"/>
              <a:gd name="connsiteX76" fmla="*/ 696294 w 1350042"/>
              <a:gd name="connsiteY76" fmla="*/ 199087 h 1350042"/>
              <a:gd name="connsiteX77" fmla="*/ 696294 w 1350042"/>
              <a:gd name="connsiteY77" fmla="*/ 266546 h 1350042"/>
              <a:gd name="connsiteX78" fmla="*/ 676405 w 1350042"/>
              <a:gd name="connsiteY78" fmla="*/ 284365 h 1350042"/>
              <a:gd name="connsiteX79" fmla="*/ 659167 w 1350042"/>
              <a:gd name="connsiteY79" fmla="*/ 266546 h 1350042"/>
              <a:gd name="connsiteX80" fmla="*/ 659167 w 1350042"/>
              <a:gd name="connsiteY80" fmla="*/ 199087 h 1350042"/>
              <a:gd name="connsiteX81" fmla="*/ 676405 w 1350042"/>
              <a:gd name="connsiteY81" fmla="*/ 181268 h 1350042"/>
              <a:gd name="connsiteX82" fmla="*/ 673774 w 1350042"/>
              <a:gd name="connsiteY82" fmla="*/ 151457 h 1350042"/>
              <a:gd name="connsiteX83" fmla="*/ 150254 w 1350042"/>
              <a:gd name="connsiteY83" fmla="*/ 675640 h 1350042"/>
              <a:gd name="connsiteX84" fmla="*/ 673774 w 1350042"/>
              <a:gd name="connsiteY84" fmla="*/ 1198578 h 1350042"/>
              <a:gd name="connsiteX85" fmla="*/ 1199788 w 1350042"/>
              <a:gd name="connsiteY85" fmla="*/ 675640 h 1350042"/>
              <a:gd name="connsiteX86" fmla="*/ 673774 w 1350042"/>
              <a:gd name="connsiteY86" fmla="*/ 151457 h 1350042"/>
              <a:gd name="connsiteX87" fmla="*/ 673774 w 1350042"/>
              <a:gd name="connsiteY87" fmla="*/ 115349 h 1350042"/>
              <a:gd name="connsiteX88" fmla="*/ 1234688 w 1350042"/>
              <a:gd name="connsiteY88" fmla="*/ 675640 h 1350042"/>
              <a:gd name="connsiteX89" fmla="*/ 673774 w 1350042"/>
              <a:gd name="connsiteY89" fmla="*/ 1234686 h 1350042"/>
              <a:gd name="connsiteX90" fmla="*/ 115353 w 1350042"/>
              <a:gd name="connsiteY90" fmla="*/ 675640 h 1350042"/>
              <a:gd name="connsiteX91" fmla="*/ 673774 w 1350042"/>
              <a:gd name="connsiteY91" fmla="*/ 115349 h 1350042"/>
              <a:gd name="connsiteX92" fmla="*/ 674398 w 1350042"/>
              <a:gd name="connsiteY92" fmla="*/ 34904 h 1350042"/>
              <a:gd name="connsiteX93" fmla="*/ 34904 w 1350042"/>
              <a:gd name="connsiteY93" fmla="*/ 675645 h 1350042"/>
              <a:gd name="connsiteX94" fmla="*/ 674398 w 1350042"/>
              <a:gd name="connsiteY94" fmla="*/ 1315138 h 1350042"/>
              <a:gd name="connsiteX95" fmla="*/ 1315138 w 1350042"/>
              <a:gd name="connsiteY95" fmla="*/ 675645 h 1350042"/>
              <a:gd name="connsiteX96" fmla="*/ 674398 w 1350042"/>
              <a:gd name="connsiteY96" fmla="*/ 34904 h 1350042"/>
              <a:gd name="connsiteX97" fmla="*/ 674398 w 1350042"/>
              <a:gd name="connsiteY97" fmla="*/ 0 h 1350042"/>
              <a:gd name="connsiteX98" fmla="*/ 1350042 w 1350042"/>
              <a:gd name="connsiteY98" fmla="*/ 675645 h 1350042"/>
              <a:gd name="connsiteX99" fmla="*/ 674398 w 1350042"/>
              <a:gd name="connsiteY99" fmla="*/ 1350042 h 1350042"/>
              <a:gd name="connsiteX100" fmla="*/ 0 w 1350042"/>
              <a:gd name="connsiteY100" fmla="*/ 675645 h 1350042"/>
              <a:gd name="connsiteX101" fmla="*/ 674398 w 1350042"/>
              <a:gd name="connsiteY101" fmla="*/ 0 h 1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350042" h="1350042">
                <a:moveTo>
                  <a:pt x="676405" y="1065648"/>
                </a:moveTo>
                <a:cubicBezTo>
                  <a:pt x="688338" y="1065648"/>
                  <a:pt x="696294" y="1073285"/>
                  <a:pt x="696294" y="1083467"/>
                </a:cubicBezTo>
                <a:lnTo>
                  <a:pt x="696294" y="1150923"/>
                </a:lnTo>
                <a:cubicBezTo>
                  <a:pt x="696294" y="1161105"/>
                  <a:pt x="688338" y="1168741"/>
                  <a:pt x="676405" y="1168741"/>
                </a:cubicBezTo>
                <a:cubicBezTo>
                  <a:pt x="667123" y="1168741"/>
                  <a:pt x="659167" y="1161105"/>
                  <a:pt x="659167" y="1150923"/>
                </a:cubicBezTo>
                <a:lnTo>
                  <a:pt x="659167" y="1083467"/>
                </a:lnTo>
                <a:cubicBezTo>
                  <a:pt x="659167" y="1073285"/>
                  <a:pt x="667123" y="1065648"/>
                  <a:pt x="676405" y="1065648"/>
                </a:cubicBezTo>
                <a:close/>
                <a:moveTo>
                  <a:pt x="964890" y="946339"/>
                </a:moveTo>
                <a:cubicBezTo>
                  <a:pt x="969600" y="946339"/>
                  <a:pt x="974306" y="947877"/>
                  <a:pt x="977446" y="950951"/>
                </a:cubicBezTo>
                <a:lnTo>
                  <a:pt x="1023902" y="996453"/>
                </a:lnTo>
                <a:cubicBezTo>
                  <a:pt x="1031436" y="1003831"/>
                  <a:pt x="1031436" y="1013669"/>
                  <a:pt x="1023902" y="1021048"/>
                </a:cubicBezTo>
                <a:cubicBezTo>
                  <a:pt x="1020136" y="1024737"/>
                  <a:pt x="1015114" y="1025967"/>
                  <a:pt x="1011346" y="1025967"/>
                </a:cubicBezTo>
                <a:cubicBezTo>
                  <a:pt x="1007580" y="1025967"/>
                  <a:pt x="1002558" y="1024737"/>
                  <a:pt x="998790" y="1021048"/>
                </a:cubicBezTo>
                <a:lnTo>
                  <a:pt x="952336" y="975546"/>
                </a:lnTo>
                <a:cubicBezTo>
                  <a:pt x="944802" y="968168"/>
                  <a:pt x="944802" y="958330"/>
                  <a:pt x="952336" y="950951"/>
                </a:cubicBezTo>
                <a:cubicBezTo>
                  <a:pt x="955476" y="947877"/>
                  <a:pt x="960184" y="946339"/>
                  <a:pt x="964890" y="946339"/>
                </a:cubicBezTo>
                <a:close/>
                <a:moveTo>
                  <a:pt x="385467" y="946339"/>
                </a:moveTo>
                <a:cubicBezTo>
                  <a:pt x="389925" y="946339"/>
                  <a:pt x="394384" y="947877"/>
                  <a:pt x="397568" y="950951"/>
                </a:cubicBezTo>
                <a:cubicBezTo>
                  <a:pt x="405210" y="958330"/>
                  <a:pt x="405210" y="968168"/>
                  <a:pt x="397568" y="975546"/>
                </a:cubicBezTo>
                <a:lnTo>
                  <a:pt x="350439" y="1021048"/>
                </a:lnTo>
                <a:cubicBezTo>
                  <a:pt x="347891" y="1024737"/>
                  <a:pt x="342796" y="1025967"/>
                  <a:pt x="337701" y="1025967"/>
                </a:cubicBezTo>
                <a:cubicBezTo>
                  <a:pt x="333880" y="1025967"/>
                  <a:pt x="328785" y="1024737"/>
                  <a:pt x="324964" y="1021048"/>
                </a:cubicBezTo>
                <a:cubicBezTo>
                  <a:pt x="318595" y="1013669"/>
                  <a:pt x="318595" y="1003831"/>
                  <a:pt x="324964" y="996453"/>
                </a:cubicBezTo>
                <a:lnTo>
                  <a:pt x="373366" y="950951"/>
                </a:lnTo>
                <a:cubicBezTo>
                  <a:pt x="376551" y="947877"/>
                  <a:pt x="381009" y="946339"/>
                  <a:pt x="385467" y="946339"/>
                </a:cubicBezTo>
                <a:close/>
                <a:moveTo>
                  <a:pt x="1083470" y="659163"/>
                </a:moveTo>
                <a:lnTo>
                  <a:pt x="1150928" y="659163"/>
                </a:lnTo>
                <a:cubicBezTo>
                  <a:pt x="1161112" y="659163"/>
                  <a:pt x="1168748" y="667118"/>
                  <a:pt x="1168748" y="677725"/>
                </a:cubicBezTo>
                <a:cubicBezTo>
                  <a:pt x="1168748" y="688331"/>
                  <a:pt x="1161112" y="696286"/>
                  <a:pt x="1150928" y="696286"/>
                </a:cubicBezTo>
                <a:lnTo>
                  <a:pt x="1083470" y="696286"/>
                </a:lnTo>
                <a:cubicBezTo>
                  <a:pt x="1074560" y="696286"/>
                  <a:pt x="1065652" y="688331"/>
                  <a:pt x="1065652" y="677725"/>
                </a:cubicBezTo>
                <a:cubicBezTo>
                  <a:pt x="1065652" y="667118"/>
                  <a:pt x="1074560" y="659163"/>
                  <a:pt x="1083470" y="659163"/>
                </a:cubicBezTo>
                <a:close/>
                <a:moveTo>
                  <a:pt x="199089" y="659163"/>
                </a:moveTo>
                <a:lnTo>
                  <a:pt x="266545" y="659163"/>
                </a:lnTo>
                <a:cubicBezTo>
                  <a:pt x="276727" y="659163"/>
                  <a:pt x="284363" y="667118"/>
                  <a:pt x="284363" y="677725"/>
                </a:cubicBezTo>
                <a:cubicBezTo>
                  <a:pt x="284363" y="688331"/>
                  <a:pt x="276727" y="696286"/>
                  <a:pt x="266545" y="696286"/>
                </a:cubicBezTo>
                <a:lnTo>
                  <a:pt x="199089" y="696286"/>
                </a:lnTo>
                <a:cubicBezTo>
                  <a:pt x="188907" y="696286"/>
                  <a:pt x="181270" y="688331"/>
                  <a:pt x="181270" y="677725"/>
                </a:cubicBezTo>
                <a:cubicBezTo>
                  <a:pt x="181270" y="667118"/>
                  <a:pt x="188907" y="659163"/>
                  <a:pt x="199089" y="659163"/>
                </a:cubicBezTo>
                <a:close/>
                <a:moveTo>
                  <a:pt x="675439" y="645399"/>
                </a:moveTo>
                <a:cubicBezTo>
                  <a:pt x="659321" y="645399"/>
                  <a:pt x="644444" y="660459"/>
                  <a:pt x="644444" y="678029"/>
                </a:cubicBezTo>
                <a:cubicBezTo>
                  <a:pt x="644444" y="695598"/>
                  <a:pt x="659321" y="709403"/>
                  <a:pt x="675439" y="709403"/>
                </a:cubicBezTo>
                <a:cubicBezTo>
                  <a:pt x="694036" y="709403"/>
                  <a:pt x="707674" y="695598"/>
                  <a:pt x="707674" y="678029"/>
                </a:cubicBezTo>
                <a:cubicBezTo>
                  <a:pt x="707674" y="660459"/>
                  <a:pt x="694036" y="645399"/>
                  <a:pt x="675439" y="645399"/>
                </a:cubicBezTo>
                <a:close/>
                <a:moveTo>
                  <a:pt x="675439" y="411975"/>
                </a:moveTo>
                <a:cubicBezTo>
                  <a:pt x="686597" y="411975"/>
                  <a:pt x="694036" y="419505"/>
                  <a:pt x="694036" y="429545"/>
                </a:cubicBezTo>
                <a:lnTo>
                  <a:pt x="694036" y="612770"/>
                </a:lnTo>
                <a:cubicBezTo>
                  <a:pt x="716353" y="619045"/>
                  <a:pt x="734950" y="636615"/>
                  <a:pt x="739910" y="660459"/>
                </a:cubicBezTo>
                <a:lnTo>
                  <a:pt x="986632" y="660459"/>
                </a:lnTo>
                <a:cubicBezTo>
                  <a:pt x="996550" y="660459"/>
                  <a:pt x="1003990" y="667989"/>
                  <a:pt x="1003990" y="678029"/>
                </a:cubicBezTo>
                <a:cubicBezTo>
                  <a:pt x="1003990" y="688068"/>
                  <a:pt x="996550" y="695598"/>
                  <a:pt x="986632" y="695598"/>
                </a:cubicBezTo>
                <a:lnTo>
                  <a:pt x="739910" y="695598"/>
                </a:lnTo>
                <a:cubicBezTo>
                  <a:pt x="732470" y="724463"/>
                  <a:pt x="707674" y="745797"/>
                  <a:pt x="675439" y="745797"/>
                </a:cubicBezTo>
                <a:cubicBezTo>
                  <a:pt x="639484" y="745797"/>
                  <a:pt x="609729" y="714423"/>
                  <a:pt x="609729" y="678029"/>
                </a:cubicBezTo>
                <a:cubicBezTo>
                  <a:pt x="609729" y="646654"/>
                  <a:pt x="630806" y="620300"/>
                  <a:pt x="659321" y="612770"/>
                </a:cubicBezTo>
                <a:lnTo>
                  <a:pt x="659321" y="429545"/>
                </a:lnTo>
                <a:cubicBezTo>
                  <a:pt x="659321" y="419505"/>
                  <a:pt x="666760" y="411975"/>
                  <a:pt x="675439" y="411975"/>
                </a:cubicBezTo>
                <a:close/>
                <a:moveTo>
                  <a:pt x="1011818" y="320505"/>
                </a:moveTo>
                <a:cubicBezTo>
                  <a:pt x="1016368" y="320505"/>
                  <a:pt x="1020764" y="322416"/>
                  <a:pt x="1023902" y="326237"/>
                </a:cubicBezTo>
                <a:cubicBezTo>
                  <a:pt x="1031436" y="332605"/>
                  <a:pt x="1031436" y="345343"/>
                  <a:pt x="1023902" y="351712"/>
                </a:cubicBezTo>
                <a:lnTo>
                  <a:pt x="977446" y="398840"/>
                </a:lnTo>
                <a:cubicBezTo>
                  <a:pt x="973680" y="402662"/>
                  <a:pt x="968658" y="405209"/>
                  <a:pt x="964890" y="405209"/>
                </a:cubicBezTo>
                <a:cubicBezTo>
                  <a:pt x="959868" y="405209"/>
                  <a:pt x="956102" y="402662"/>
                  <a:pt x="952336" y="398840"/>
                </a:cubicBezTo>
                <a:cubicBezTo>
                  <a:pt x="944802" y="392472"/>
                  <a:pt x="944802" y="381008"/>
                  <a:pt x="952336" y="374639"/>
                </a:cubicBezTo>
                <a:lnTo>
                  <a:pt x="998790" y="326237"/>
                </a:lnTo>
                <a:cubicBezTo>
                  <a:pt x="1002558" y="322416"/>
                  <a:pt x="1007266" y="320505"/>
                  <a:pt x="1011818" y="320505"/>
                </a:cubicBezTo>
                <a:close/>
                <a:moveTo>
                  <a:pt x="337701" y="320505"/>
                </a:moveTo>
                <a:cubicBezTo>
                  <a:pt x="342159" y="320505"/>
                  <a:pt x="346618" y="322416"/>
                  <a:pt x="350439" y="326237"/>
                </a:cubicBezTo>
                <a:lnTo>
                  <a:pt x="397568" y="374639"/>
                </a:lnTo>
                <a:cubicBezTo>
                  <a:pt x="405210" y="381008"/>
                  <a:pt x="405210" y="392472"/>
                  <a:pt x="397568" y="398840"/>
                </a:cubicBezTo>
                <a:cubicBezTo>
                  <a:pt x="395020" y="402662"/>
                  <a:pt x="389925" y="405209"/>
                  <a:pt x="386104" y="405209"/>
                </a:cubicBezTo>
                <a:cubicBezTo>
                  <a:pt x="381009" y="405209"/>
                  <a:pt x="375914" y="402662"/>
                  <a:pt x="373366" y="398840"/>
                </a:cubicBezTo>
                <a:lnTo>
                  <a:pt x="324964" y="351712"/>
                </a:lnTo>
                <a:cubicBezTo>
                  <a:pt x="318595" y="345343"/>
                  <a:pt x="318595" y="332605"/>
                  <a:pt x="324964" y="326237"/>
                </a:cubicBezTo>
                <a:cubicBezTo>
                  <a:pt x="328785" y="322416"/>
                  <a:pt x="333243" y="320505"/>
                  <a:pt x="337701" y="320505"/>
                </a:cubicBezTo>
                <a:close/>
                <a:moveTo>
                  <a:pt x="676405" y="181268"/>
                </a:moveTo>
                <a:cubicBezTo>
                  <a:pt x="688338" y="181268"/>
                  <a:pt x="696294" y="190178"/>
                  <a:pt x="696294" y="199087"/>
                </a:cubicBezTo>
                <a:lnTo>
                  <a:pt x="696294" y="266546"/>
                </a:lnTo>
                <a:cubicBezTo>
                  <a:pt x="696294" y="276728"/>
                  <a:pt x="688338" y="284365"/>
                  <a:pt x="676405" y="284365"/>
                </a:cubicBezTo>
                <a:cubicBezTo>
                  <a:pt x="667123" y="284365"/>
                  <a:pt x="659167" y="276728"/>
                  <a:pt x="659167" y="266546"/>
                </a:cubicBezTo>
                <a:lnTo>
                  <a:pt x="659167" y="199087"/>
                </a:lnTo>
                <a:cubicBezTo>
                  <a:pt x="659167" y="190178"/>
                  <a:pt x="667123" y="181268"/>
                  <a:pt x="676405" y="181268"/>
                </a:cubicBezTo>
                <a:close/>
                <a:moveTo>
                  <a:pt x="673774" y="151457"/>
                </a:moveTo>
                <a:cubicBezTo>
                  <a:pt x="385838" y="151457"/>
                  <a:pt x="150254" y="386779"/>
                  <a:pt x="150254" y="675640"/>
                </a:cubicBezTo>
                <a:cubicBezTo>
                  <a:pt x="150254" y="964501"/>
                  <a:pt x="385838" y="1198578"/>
                  <a:pt x="673774" y="1198578"/>
                </a:cubicBezTo>
                <a:cubicBezTo>
                  <a:pt x="964204" y="1198578"/>
                  <a:pt x="1199788" y="964501"/>
                  <a:pt x="1199788" y="675640"/>
                </a:cubicBezTo>
                <a:cubicBezTo>
                  <a:pt x="1199788" y="386779"/>
                  <a:pt x="964204" y="151457"/>
                  <a:pt x="673774" y="151457"/>
                </a:cubicBezTo>
                <a:close/>
                <a:moveTo>
                  <a:pt x="673774" y="115349"/>
                </a:moveTo>
                <a:cubicBezTo>
                  <a:pt x="982900" y="115349"/>
                  <a:pt x="1234688" y="366857"/>
                  <a:pt x="1234688" y="675640"/>
                </a:cubicBezTo>
                <a:cubicBezTo>
                  <a:pt x="1234688" y="983177"/>
                  <a:pt x="982900" y="1234686"/>
                  <a:pt x="673774" y="1234686"/>
                </a:cubicBezTo>
                <a:cubicBezTo>
                  <a:pt x="365895" y="1234686"/>
                  <a:pt x="115353" y="983177"/>
                  <a:pt x="115353" y="675640"/>
                </a:cubicBezTo>
                <a:cubicBezTo>
                  <a:pt x="115353" y="366857"/>
                  <a:pt x="365895" y="115349"/>
                  <a:pt x="673774" y="115349"/>
                </a:cubicBezTo>
                <a:close/>
                <a:moveTo>
                  <a:pt x="674398" y="34904"/>
                </a:moveTo>
                <a:cubicBezTo>
                  <a:pt x="321617" y="34904"/>
                  <a:pt x="34904" y="322863"/>
                  <a:pt x="34904" y="675645"/>
                </a:cubicBezTo>
                <a:cubicBezTo>
                  <a:pt x="34904" y="1028426"/>
                  <a:pt x="321617" y="1315138"/>
                  <a:pt x="674398" y="1315138"/>
                </a:cubicBezTo>
                <a:cubicBezTo>
                  <a:pt x="1028426" y="1315138"/>
                  <a:pt x="1315138" y="1028426"/>
                  <a:pt x="1315138" y="675645"/>
                </a:cubicBezTo>
                <a:cubicBezTo>
                  <a:pt x="1315138" y="322863"/>
                  <a:pt x="1028426" y="34904"/>
                  <a:pt x="674398" y="34904"/>
                </a:cubicBezTo>
                <a:close/>
                <a:moveTo>
                  <a:pt x="674398" y="0"/>
                </a:moveTo>
                <a:cubicBezTo>
                  <a:pt x="1047124" y="0"/>
                  <a:pt x="1350042" y="302918"/>
                  <a:pt x="1350042" y="675645"/>
                </a:cubicBezTo>
                <a:cubicBezTo>
                  <a:pt x="1350042" y="1047124"/>
                  <a:pt x="1047124" y="1350042"/>
                  <a:pt x="674398" y="1350042"/>
                </a:cubicBezTo>
                <a:cubicBezTo>
                  <a:pt x="302918" y="1350042"/>
                  <a:pt x="0" y="1047124"/>
                  <a:pt x="0" y="675645"/>
                </a:cubicBezTo>
                <a:cubicBezTo>
                  <a:pt x="0" y="302918"/>
                  <a:pt x="302918" y="0"/>
                  <a:pt x="6743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707B2-8E09-B449-A772-07BE8556677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3B20C-7731-7648-AEAF-9ACA3DF0C9F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C791F-401B-BD4B-8EC5-EA0BCEA516EA}"/>
              </a:ext>
            </a:extLst>
          </p:cNvPr>
          <p:cNvSpPr txBox="1"/>
          <p:nvPr/>
        </p:nvSpPr>
        <p:spPr>
          <a:xfrm>
            <a:off x="10744200" y="5350505"/>
            <a:ext cx="42492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55621-2144-A247-9088-4CEFF757D48D}"/>
              </a:ext>
            </a:extLst>
          </p:cNvPr>
          <p:cNvSpPr txBox="1"/>
          <p:nvPr/>
        </p:nvSpPr>
        <p:spPr>
          <a:xfrm>
            <a:off x="10744200" y="6001578"/>
            <a:ext cx="4249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0EB9F-B94C-6B4E-ADA1-194BEDB305FA}"/>
              </a:ext>
            </a:extLst>
          </p:cNvPr>
          <p:cNvSpPr txBox="1"/>
          <p:nvPr/>
        </p:nvSpPr>
        <p:spPr>
          <a:xfrm>
            <a:off x="10744200" y="8649965"/>
            <a:ext cx="42492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2767A-CF02-C040-BA4E-50E7B75A7BA9}"/>
              </a:ext>
            </a:extLst>
          </p:cNvPr>
          <p:cNvSpPr txBox="1"/>
          <p:nvPr/>
        </p:nvSpPr>
        <p:spPr>
          <a:xfrm>
            <a:off x="10744200" y="9301038"/>
            <a:ext cx="4249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D6927-9244-8541-B843-9A6F2F1BA6AA}"/>
              </a:ext>
            </a:extLst>
          </p:cNvPr>
          <p:cNvSpPr txBox="1"/>
          <p:nvPr/>
        </p:nvSpPr>
        <p:spPr>
          <a:xfrm>
            <a:off x="1893277" y="3697551"/>
            <a:ext cx="42492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FEC06-9C77-E24F-B8AC-4F6E07FC9D25}"/>
              </a:ext>
            </a:extLst>
          </p:cNvPr>
          <p:cNvSpPr txBox="1"/>
          <p:nvPr/>
        </p:nvSpPr>
        <p:spPr>
          <a:xfrm>
            <a:off x="1893277" y="4348624"/>
            <a:ext cx="4249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CF68A-B66A-8943-B529-0F768B87C1BA}"/>
              </a:ext>
            </a:extLst>
          </p:cNvPr>
          <p:cNvSpPr txBox="1"/>
          <p:nvPr/>
        </p:nvSpPr>
        <p:spPr>
          <a:xfrm>
            <a:off x="1893277" y="6997011"/>
            <a:ext cx="42492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1044C-B98F-304B-A5EA-207B31B6D65E}"/>
              </a:ext>
            </a:extLst>
          </p:cNvPr>
          <p:cNvSpPr txBox="1"/>
          <p:nvPr/>
        </p:nvSpPr>
        <p:spPr>
          <a:xfrm>
            <a:off x="1893277" y="7648084"/>
            <a:ext cx="4249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4E558-E47A-DA4E-8EC4-46E078B97825}"/>
              </a:ext>
            </a:extLst>
          </p:cNvPr>
          <p:cNvSpPr txBox="1"/>
          <p:nvPr/>
        </p:nvSpPr>
        <p:spPr>
          <a:xfrm>
            <a:off x="1893277" y="10308545"/>
            <a:ext cx="42492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61B4C8-449F-3248-B39B-42769D472455}"/>
              </a:ext>
            </a:extLst>
          </p:cNvPr>
          <p:cNvSpPr txBox="1"/>
          <p:nvPr/>
        </p:nvSpPr>
        <p:spPr>
          <a:xfrm>
            <a:off x="1893277" y="10959618"/>
            <a:ext cx="42492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FFFFD-8B7F-5244-BE07-76662822DAFC}"/>
              </a:ext>
            </a:extLst>
          </p:cNvPr>
          <p:cNvSpPr txBox="1"/>
          <p:nvPr/>
        </p:nvSpPr>
        <p:spPr>
          <a:xfrm>
            <a:off x="19535444" y="9591721"/>
            <a:ext cx="303148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</p:spTree>
    <p:extLst>
      <p:ext uri="{BB962C8B-B14F-4D97-AF65-F5344CB8AC3E}">
        <p14:creationId xmlns:p14="http://schemas.microsoft.com/office/powerpoint/2010/main" val="241145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0">
            <a:extLst>
              <a:ext uri="{FF2B5EF4-FFF2-40B4-BE49-F238E27FC236}">
                <a16:creationId xmlns:a16="http://schemas.microsoft.com/office/drawing/2014/main" id="{C5ED8759-A95A-3349-AC93-2AD9F2A0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756" y="6748143"/>
            <a:ext cx="4636131" cy="2741032"/>
          </a:xfrm>
          <a:prstGeom prst="roundRect">
            <a:avLst>
              <a:gd name="adj" fmla="val 912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5401101E-1A3A-244E-99C9-71D0B948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46" y="3336961"/>
            <a:ext cx="7042086" cy="2147779"/>
          </a:xfrm>
          <a:prstGeom prst="roundRect">
            <a:avLst>
              <a:gd name="adj" fmla="val 1870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43">
            <a:extLst>
              <a:ext uri="{FF2B5EF4-FFF2-40B4-BE49-F238E27FC236}">
                <a16:creationId xmlns:a16="http://schemas.microsoft.com/office/drawing/2014/main" id="{52A7C11B-314B-8C4E-8900-1FE82201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46" y="5797846"/>
            <a:ext cx="7042086" cy="2147779"/>
          </a:xfrm>
          <a:prstGeom prst="roundRect">
            <a:avLst>
              <a:gd name="adj" fmla="val 1929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15">
            <a:extLst>
              <a:ext uri="{FF2B5EF4-FFF2-40B4-BE49-F238E27FC236}">
                <a16:creationId xmlns:a16="http://schemas.microsoft.com/office/drawing/2014/main" id="{E9B14361-6CAD-1746-88E4-255AFF83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46" y="8264222"/>
            <a:ext cx="7042086" cy="2147782"/>
          </a:xfrm>
          <a:prstGeom prst="roundRect">
            <a:avLst>
              <a:gd name="adj" fmla="val 19291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87">
            <a:extLst>
              <a:ext uri="{FF2B5EF4-FFF2-40B4-BE49-F238E27FC236}">
                <a16:creationId xmlns:a16="http://schemas.microsoft.com/office/drawing/2014/main" id="{1F29493F-2F0A-E24D-8120-9BB834B0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146" y="10730600"/>
            <a:ext cx="7042086" cy="2147779"/>
          </a:xfrm>
          <a:prstGeom prst="roundRect">
            <a:avLst>
              <a:gd name="adj" fmla="val 18417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59">
            <a:extLst>
              <a:ext uri="{FF2B5EF4-FFF2-40B4-BE49-F238E27FC236}">
                <a16:creationId xmlns:a16="http://schemas.microsoft.com/office/drawing/2014/main" id="{44FA0D62-3D5A-D044-96F0-DA194B76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909" y="3353440"/>
            <a:ext cx="7042086" cy="2147782"/>
          </a:xfrm>
          <a:prstGeom prst="roundRect">
            <a:avLst>
              <a:gd name="adj" fmla="val 1870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431">
            <a:extLst>
              <a:ext uri="{FF2B5EF4-FFF2-40B4-BE49-F238E27FC236}">
                <a16:creationId xmlns:a16="http://schemas.microsoft.com/office/drawing/2014/main" id="{E5BE3E87-B3D7-6644-B10B-8D9CE2B8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909" y="5819818"/>
            <a:ext cx="7042086" cy="2147779"/>
          </a:xfrm>
          <a:prstGeom prst="roundRect">
            <a:avLst>
              <a:gd name="adj" fmla="val 19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503">
            <a:extLst>
              <a:ext uri="{FF2B5EF4-FFF2-40B4-BE49-F238E27FC236}">
                <a16:creationId xmlns:a16="http://schemas.microsoft.com/office/drawing/2014/main" id="{A87FBB2F-9939-414A-A53B-E03BFC4E3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909" y="8280702"/>
            <a:ext cx="7042086" cy="2147779"/>
          </a:xfrm>
          <a:prstGeom prst="roundRect">
            <a:avLst>
              <a:gd name="adj" fmla="val 19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575">
            <a:extLst>
              <a:ext uri="{FF2B5EF4-FFF2-40B4-BE49-F238E27FC236}">
                <a16:creationId xmlns:a16="http://schemas.microsoft.com/office/drawing/2014/main" id="{A05F7CD1-1090-B046-AC9E-747911A3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909" y="10747080"/>
            <a:ext cx="7042086" cy="2147782"/>
          </a:xfrm>
          <a:prstGeom prst="roundRect">
            <a:avLst>
              <a:gd name="adj" fmla="val 19291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Line 647">
            <a:extLst>
              <a:ext uri="{FF2B5EF4-FFF2-40B4-BE49-F238E27FC236}">
                <a16:creationId xmlns:a16="http://schemas.microsoft.com/office/drawing/2014/main" id="{E354C605-1421-2741-AF54-A771FD0C6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83661" y="6956875"/>
            <a:ext cx="598740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Line 648">
            <a:extLst>
              <a:ext uri="{FF2B5EF4-FFF2-40B4-BE49-F238E27FC236}">
                <a16:creationId xmlns:a16="http://schemas.microsoft.com/office/drawing/2014/main" id="{C44B35B6-9F48-264A-A1CF-2B7C19E4CA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95900" y="8121403"/>
            <a:ext cx="598744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649">
            <a:extLst>
              <a:ext uri="{FF2B5EF4-FFF2-40B4-BE49-F238E27FC236}">
                <a16:creationId xmlns:a16="http://schemas.microsoft.com/office/drawing/2014/main" id="{57CD626F-98A4-514D-9EE6-095EC5218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83661" y="9401286"/>
            <a:ext cx="598740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650">
            <a:extLst>
              <a:ext uri="{FF2B5EF4-FFF2-40B4-BE49-F238E27FC236}">
                <a16:creationId xmlns:a16="http://schemas.microsoft.com/office/drawing/2014/main" id="{9EE3DA21-F65D-FD47-A72D-3879E1FE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9152" y="4545432"/>
            <a:ext cx="587757" cy="7146452"/>
          </a:xfrm>
          <a:custGeom>
            <a:avLst/>
            <a:gdLst>
              <a:gd name="T0" fmla="*/ 471 w 472"/>
              <a:gd name="T1" fmla="*/ 5737 h 5738"/>
              <a:gd name="T2" fmla="*/ 451 w 472"/>
              <a:gd name="T3" fmla="*/ 5737 h 5738"/>
              <a:gd name="T4" fmla="*/ 0 w 472"/>
              <a:gd name="T5" fmla="*/ 5737 h 5738"/>
              <a:gd name="T6" fmla="*/ 0 w 472"/>
              <a:gd name="T7" fmla="*/ 0 h 5738"/>
              <a:gd name="T8" fmla="*/ 471 w 472"/>
              <a:gd name="T9" fmla="*/ 0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5738">
                <a:moveTo>
                  <a:pt x="471" y="5737"/>
                </a:moveTo>
                <a:lnTo>
                  <a:pt x="451" y="5737"/>
                </a:lnTo>
                <a:lnTo>
                  <a:pt x="0" y="5737"/>
                </a:lnTo>
                <a:lnTo>
                  <a:pt x="0" y="0"/>
                </a:lnTo>
                <a:lnTo>
                  <a:pt x="471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651">
            <a:extLst>
              <a:ext uri="{FF2B5EF4-FFF2-40B4-BE49-F238E27FC236}">
                <a16:creationId xmlns:a16="http://schemas.microsoft.com/office/drawing/2014/main" id="{ED1DF1D0-0485-CB4D-BDE9-A2B747B10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232" y="6956875"/>
            <a:ext cx="58775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652">
            <a:extLst>
              <a:ext uri="{FF2B5EF4-FFF2-40B4-BE49-F238E27FC236}">
                <a16:creationId xmlns:a16="http://schemas.microsoft.com/office/drawing/2014/main" id="{C21714D9-284B-5F46-9456-797C05DC8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8495" y="8121403"/>
            <a:ext cx="58775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653">
            <a:extLst>
              <a:ext uri="{FF2B5EF4-FFF2-40B4-BE49-F238E27FC236}">
                <a16:creationId xmlns:a16="http://schemas.microsoft.com/office/drawing/2014/main" id="{CFD004B7-E33E-414C-9521-1F952CF8E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232" y="9401286"/>
            <a:ext cx="587757" cy="0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654">
            <a:extLst>
              <a:ext uri="{FF2B5EF4-FFF2-40B4-BE49-F238E27FC236}">
                <a16:creationId xmlns:a16="http://schemas.microsoft.com/office/drawing/2014/main" id="{4868F747-FE4C-8E49-B441-68525946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232" y="4545432"/>
            <a:ext cx="587757" cy="7146452"/>
          </a:xfrm>
          <a:custGeom>
            <a:avLst/>
            <a:gdLst>
              <a:gd name="T0" fmla="*/ 0 w 471"/>
              <a:gd name="T1" fmla="*/ 5737 h 5738"/>
              <a:gd name="T2" fmla="*/ 19 w 471"/>
              <a:gd name="T3" fmla="*/ 5737 h 5738"/>
              <a:gd name="T4" fmla="*/ 470 w 471"/>
              <a:gd name="T5" fmla="*/ 5737 h 5738"/>
              <a:gd name="T6" fmla="*/ 470 w 471"/>
              <a:gd name="T7" fmla="*/ 0 h 5738"/>
              <a:gd name="T8" fmla="*/ 0 w 471"/>
              <a:gd name="T9" fmla="*/ 0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5738">
                <a:moveTo>
                  <a:pt x="0" y="5737"/>
                </a:moveTo>
                <a:lnTo>
                  <a:pt x="19" y="5737"/>
                </a:lnTo>
                <a:lnTo>
                  <a:pt x="470" y="5737"/>
                </a:lnTo>
                <a:lnTo>
                  <a:pt x="470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B660B-1742-904B-934F-D5F9783981A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A2D26-1E71-2248-820F-DF2E0B9BA2C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55C8B-5DC2-6743-AFE4-B1799117DDE6}"/>
              </a:ext>
            </a:extLst>
          </p:cNvPr>
          <p:cNvSpPr txBox="1"/>
          <p:nvPr/>
        </p:nvSpPr>
        <p:spPr>
          <a:xfrm>
            <a:off x="2307455" y="3570036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0995D-44BC-3046-AE0B-D9AA951AFD4B}"/>
              </a:ext>
            </a:extLst>
          </p:cNvPr>
          <p:cNvSpPr txBox="1"/>
          <p:nvPr/>
        </p:nvSpPr>
        <p:spPr>
          <a:xfrm>
            <a:off x="2307455" y="4221109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98863-F51E-F544-A553-B4A90CD6306D}"/>
              </a:ext>
            </a:extLst>
          </p:cNvPr>
          <p:cNvSpPr txBox="1"/>
          <p:nvPr/>
        </p:nvSpPr>
        <p:spPr>
          <a:xfrm>
            <a:off x="2307455" y="6031882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18849-57C3-A348-ACE2-2C492F6D9112}"/>
              </a:ext>
            </a:extLst>
          </p:cNvPr>
          <p:cNvSpPr txBox="1"/>
          <p:nvPr/>
        </p:nvSpPr>
        <p:spPr>
          <a:xfrm>
            <a:off x="2307455" y="6682955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F54F6-868D-F648-A1EB-42FF7F71A1B3}"/>
              </a:ext>
            </a:extLst>
          </p:cNvPr>
          <p:cNvSpPr txBox="1"/>
          <p:nvPr/>
        </p:nvSpPr>
        <p:spPr>
          <a:xfrm>
            <a:off x="2307455" y="8504152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FC70C-66CB-824A-A98C-0AC0DACFE0EC}"/>
              </a:ext>
            </a:extLst>
          </p:cNvPr>
          <p:cNvSpPr txBox="1"/>
          <p:nvPr/>
        </p:nvSpPr>
        <p:spPr>
          <a:xfrm>
            <a:off x="2307455" y="9155225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6C96-9BBA-DF47-92E7-4DB783A2698A}"/>
              </a:ext>
            </a:extLst>
          </p:cNvPr>
          <p:cNvSpPr txBox="1"/>
          <p:nvPr/>
        </p:nvSpPr>
        <p:spPr>
          <a:xfrm>
            <a:off x="2307455" y="10973813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0E2CE-87AE-CC47-89DB-387C08A658F4}"/>
              </a:ext>
            </a:extLst>
          </p:cNvPr>
          <p:cNvSpPr txBox="1"/>
          <p:nvPr/>
        </p:nvSpPr>
        <p:spPr>
          <a:xfrm>
            <a:off x="2307455" y="11624886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A94B9-A879-C24C-AFD7-1492DA137FF8}"/>
              </a:ext>
            </a:extLst>
          </p:cNvPr>
          <p:cNvSpPr txBox="1"/>
          <p:nvPr/>
        </p:nvSpPr>
        <p:spPr>
          <a:xfrm>
            <a:off x="16309332" y="3570036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CC121-21B5-4F47-A933-692CFDD18272}"/>
              </a:ext>
            </a:extLst>
          </p:cNvPr>
          <p:cNvSpPr txBox="1"/>
          <p:nvPr/>
        </p:nvSpPr>
        <p:spPr>
          <a:xfrm>
            <a:off x="16309332" y="4221109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3DAE0-BA1A-384B-8BD1-673BBA4DF183}"/>
              </a:ext>
            </a:extLst>
          </p:cNvPr>
          <p:cNvSpPr txBox="1"/>
          <p:nvPr/>
        </p:nvSpPr>
        <p:spPr>
          <a:xfrm>
            <a:off x="16309332" y="6031882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996033-6B1D-F94B-8E70-8379C19BB1F2}"/>
              </a:ext>
            </a:extLst>
          </p:cNvPr>
          <p:cNvSpPr txBox="1"/>
          <p:nvPr/>
        </p:nvSpPr>
        <p:spPr>
          <a:xfrm>
            <a:off x="16309332" y="6682955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BEB3E-4E42-ED4D-9DCB-A135FB8E2A0C}"/>
              </a:ext>
            </a:extLst>
          </p:cNvPr>
          <p:cNvSpPr txBox="1"/>
          <p:nvPr/>
        </p:nvSpPr>
        <p:spPr>
          <a:xfrm>
            <a:off x="16309332" y="8504152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3E944-5338-0B4D-82BF-81855781A1A7}"/>
              </a:ext>
            </a:extLst>
          </p:cNvPr>
          <p:cNvSpPr txBox="1"/>
          <p:nvPr/>
        </p:nvSpPr>
        <p:spPr>
          <a:xfrm>
            <a:off x="16309332" y="9155225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2F56A-3591-BF44-8769-1BB1EED550B8}"/>
              </a:ext>
            </a:extLst>
          </p:cNvPr>
          <p:cNvSpPr txBox="1"/>
          <p:nvPr/>
        </p:nvSpPr>
        <p:spPr>
          <a:xfrm>
            <a:off x="16309332" y="10973813"/>
            <a:ext cx="5773649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6E141-1BED-2D40-9615-B0BB0074A6A8}"/>
              </a:ext>
            </a:extLst>
          </p:cNvPr>
          <p:cNvSpPr txBox="1"/>
          <p:nvPr/>
        </p:nvSpPr>
        <p:spPr>
          <a:xfrm>
            <a:off x="16309332" y="11624886"/>
            <a:ext cx="57736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75CD8-9412-BC49-9FA9-373CA2C436B7}"/>
              </a:ext>
            </a:extLst>
          </p:cNvPr>
          <p:cNvSpPr txBox="1"/>
          <p:nvPr/>
        </p:nvSpPr>
        <p:spPr>
          <a:xfrm>
            <a:off x="10132793" y="7840151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09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3BDB5D5A-F111-8C4E-8B71-4067C72D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31" y="3803870"/>
            <a:ext cx="54930" cy="2147782"/>
          </a:xfrm>
          <a:custGeom>
            <a:avLst/>
            <a:gdLst>
              <a:gd name="T0" fmla="*/ 22 w 43"/>
              <a:gd name="T1" fmla="*/ 1722 h 1723"/>
              <a:gd name="T2" fmla="*/ 22 w 43"/>
              <a:gd name="T3" fmla="*/ 1722 h 1723"/>
              <a:gd name="T4" fmla="*/ 22 w 43"/>
              <a:gd name="T5" fmla="*/ 1722 h 1723"/>
              <a:gd name="T6" fmla="*/ 0 w 43"/>
              <a:gd name="T7" fmla="*/ 1701 h 1723"/>
              <a:gd name="T8" fmla="*/ 0 w 43"/>
              <a:gd name="T9" fmla="*/ 21 h 1723"/>
              <a:gd name="T10" fmla="*/ 0 w 43"/>
              <a:gd name="T11" fmla="*/ 21 h 1723"/>
              <a:gd name="T12" fmla="*/ 22 w 43"/>
              <a:gd name="T13" fmla="*/ 0 h 1723"/>
              <a:gd name="T14" fmla="*/ 22 w 43"/>
              <a:gd name="T15" fmla="*/ 0 h 1723"/>
              <a:gd name="T16" fmla="*/ 42 w 43"/>
              <a:gd name="T17" fmla="*/ 21 h 1723"/>
              <a:gd name="T18" fmla="*/ 42 w 43"/>
              <a:gd name="T19" fmla="*/ 1701 h 1723"/>
              <a:gd name="T20" fmla="*/ 42 w 43"/>
              <a:gd name="T21" fmla="*/ 1701 h 1723"/>
              <a:gd name="T22" fmla="*/ 22 w 43"/>
              <a:gd name="T23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723">
                <a:moveTo>
                  <a:pt x="22" y="1722"/>
                </a:moveTo>
                <a:lnTo>
                  <a:pt x="22" y="1722"/>
                </a:lnTo>
                <a:lnTo>
                  <a:pt x="22" y="1722"/>
                </a:lnTo>
                <a:cubicBezTo>
                  <a:pt x="10" y="1722"/>
                  <a:pt x="0" y="1713"/>
                  <a:pt x="0" y="170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9"/>
                  <a:pt x="42" y="21"/>
                </a:cubicBezTo>
                <a:lnTo>
                  <a:pt x="42" y="1701"/>
                </a:lnTo>
                <a:lnTo>
                  <a:pt x="42" y="1701"/>
                </a:lnTo>
                <a:cubicBezTo>
                  <a:pt x="42" y="1713"/>
                  <a:pt x="33" y="1722"/>
                  <a:pt x="22" y="17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815868B6-AE81-094C-A5DE-8022F36A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683" y="3803870"/>
            <a:ext cx="54930" cy="2147782"/>
          </a:xfrm>
          <a:custGeom>
            <a:avLst/>
            <a:gdLst>
              <a:gd name="T0" fmla="*/ 21 w 43"/>
              <a:gd name="T1" fmla="*/ 1722 h 1723"/>
              <a:gd name="T2" fmla="*/ 21 w 43"/>
              <a:gd name="T3" fmla="*/ 1722 h 1723"/>
              <a:gd name="T4" fmla="*/ 21 w 43"/>
              <a:gd name="T5" fmla="*/ 1722 h 1723"/>
              <a:gd name="T6" fmla="*/ 0 w 43"/>
              <a:gd name="T7" fmla="*/ 1701 h 1723"/>
              <a:gd name="T8" fmla="*/ 0 w 43"/>
              <a:gd name="T9" fmla="*/ 21 h 1723"/>
              <a:gd name="T10" fmla="*/ 0 w 43"/>
              <a:gd name="T11" fmla="*/ 21 h 1723"/>
              <a:gd name="T12" fmla="*/ 21 w 43"/>
              <a:gd name="T13" fmla="*/ 0 h 1723"/>
              <a:gd name="T14" fmla="*/ 21 w 43"/>
              <a:gd name="T15" fmla="*/ 0 h 1723"/>
              <a:gd name="T16" fmla="*/ 42 w 43"/>
              <a:gd name="T17" fmla="*/ 21 h 1723"/>
              <a:gd name="T18" fmla="*/ 42 w 43"/>
              <a:gd name="T19" fmla="*/ 1701 h 1723"/>
              <a:gd name="T20" fmla="*/ 42 w 43"/>
              <a:gd name="T21" fmla="*/ 1701 h 1723"/>
              <a:gd name="T22" fmla="*/ 21 w 43"/>
              <a:gd name="T23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723">
                <a:moveTo>
                  <a:pt x="21" y="1722"/>
                </a:moveTo>
                <a:lnTo>
                  <a:pt x="21" y="1722"/>
                </a:lnTo>
                <a:lnTo>
                  <a:pt x="21" y="1722"/>
                </a:lnTo>
                <a:cubicBezTo>
                  <a:pt x="10" y="1722"/>
                  <a:pt x="0" y="1713"/>
                  <a:pt x="0" y="170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2" y="1701"/>
                </a:lnTo>
                <a:lnTo>
                  <a:pt x="42" y="1701"/>
                </a:lnTo>
                <a:cubicBezTo>
                  <a:pt x="42" y="1713"/>
                  <a:pt x="32" y="1722"/>
                  <a:pt x="21" y="17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B9F80FA5-32C3-174A-9F9B-4FEFB902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7036" y="3803870"/>
            <a:ext cx="54930" cy="2147782"/>
          </a:xfrm>
          <a:custGeom>
            <a:avLst/>
            <a:gdLst>
              <a:gd name="T0" fmla="*/ 22 w 43"/>
              <a:gd name="T1" fmla="*/ 1722 h 1723"/>
              <a:gd name="T2" fmla="*/ 22 w 43"/>
              <a:gd name="T3" fmla="*/ 1722 h 1723"/>
              <a:gd name="T4" fmla="*/ 22 w 43"/>
              <a:gd name="T5" fmla="*/ 1722 h 1723"/>
              <a:gd name="T6" fmla="*/ 0 w 43"/>
              <a:gd name="T7" fmla="*/ 1701 h 1723"/>
              <a:gd name="T8" fmla="*/ 0 w 43"/>
              <a:gd name="T9" fmla="*/ 21 h 1723"/>
              <a:gd name="T10" fmla="*/ 0 w 43"/>
              <a:gd name="T11" fmla="*/ 21 h 1723"/>
              <a:gd name="T12" fmla="*/ 22 w 43"/>
              <a:gd name="T13" fmla="*/ 0 h 1723"/>
              <a:gd name="T14" fmla="*/ 22 w 43"/>
              <a:gd name="T15" fmla="*/ 0 h 1723"/>
              <a:gd name="T16" fmla="*/ 42 w 43"/>
              <a:gd name="T17" fmla="*/ 21 h 1723"/>
              <a:gd name="T18" fmla="*/ 42 w 43"/>
              <a:gd name="T19" fmla="*/ 1701 h 1723"/>
              <a:gd name="T20" fmla="*/ 42 w 43"/>
              <a:gd name="T21" fmla="*/ 1701 h 1723"/>
              <a:gd name="T22" fmla="*/ 22 w 43"/>
              <a:gd name="T23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723">
                <a:moveTo>
                  <a:pt x="22" y="1722"/>
                </a:moveTo>
                <a:lnTo>
                  <a:pt x="22" y="1722"/>
                </a:lnTo>
                <a:lnTo>
                  <a:pt x="22" y="1722"/>
                </a:lnTo>
                <a:cubicBezTo>
                  <a:pt x="10" y="1722"/>
                  <a:pt x="0" y="1713"/>
                  <a:pt x="0" y="170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22" y="0"/>
                </a:lnTo>
                <a:cubicBezTo>
                  <a:pt x="33" y="0"/>
                  <a:pt x="42" y="9"/>
                  <a:pt x="42" y="21"/>
                </a:cubicBezTo>
                <a:lnTo>
                  <a:pt x="42" y="1701"/>
                </a:lnTo>
                <a:lnTo>
                  <a:pt x="42" y="1701"/>
                </a:lnTo>
                <a:cubicBezTo>
                  <a:pt x="42" y="1713"/>
                  <a:pt x="33" y="1722"/>
                  <a:pt x="22" y="17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9C9BC31D-84A9-AB48-8D06-3D0093E1C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880" y="3803870"/>
            <a:ext cx="54930" cy="2147782"/>
          </a:xfrm>
          <a:custGeom>
            <a:avLst/>
            <a:gdLst>
              <a:gd name="T0" fmla="*/ 21 w 43"/>
              <a:gd name="T1" fmla="*/ 1722 h 1723"/>
              <a:gd name="T2" fmla="*/ 21 w 43"/>
              <a:gd name="T3" fmla="*/ 1722 h 1723"/>
              <a:gd name="T4" fmla="*/ 21 w 43"/>
              <a:gd name="T5" fmla="*/ 1722 h 1723"/>
              <a:gd name="T6" fmla="*/ 0 w 43"/>
              <a:gd name="T7" fmla="*/ 1701 h 1723"/>
              <a:gd name="T8" fmla="*/ 0 w 43"/>
              <a:gd name="T9" fmla="*/ 21 h 1723"/>
              <a:gd name="T10" fmla="*/ 0 w 43"/>
              <a:gd name="T11" fmla="*/ 21 h 1723"/>
              <a:gd name="T12" fmla="*/ 21 w 43"/>
              <a:gd name="T13" fmla="*/ 0 h 1723"/>
              <a:gd name="T14" fmla="*/ 21 w 43"/>
              <a:gd name="T15" fmla="*/ 0 h 1723"/>
              <a:gd name="T16" fmla="*/ 42 w 43"/>
              <a:gd name="T17" fmla="*/ 21 h 1723"/>
              <a:gd name="T18" fmla="*/ 42 w 43"/>
              <a:gd name="T19" fmla="*/ 1701 h 1723"/>
              <a:gd name="T20" fmla="*/ 42 w 43"/>
              <a:gd name="T21" fmla="*/ 1701 h 1723"/>
              <a:gd name="T22" fmla="*/ 21 w 43"/>
              <a:gd name="T23" fmla="*/ 1722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723">
                <a:moveTo>
                  <a:pt x="21" y="1722"/>
                </a:moveTo>
                <a:lnTo>
                  <a:pt x="21" y="1722"/>
                </a:lnTo>
                <a:lnTo>
                  <a:pt x="21" y="1722"/>
                </a:lnTo>
                <a:cubicBezTo>
                  <a:pt x="9" y="1722"/>
                  <a:pt x="0" y="1713"/>
                  <a:pt x="0" y="170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2" y="1701"/>
                </a:lnTo>
                <a:lnTo>
                  <a:pt x="42" y="1701"/>
                </a:lnTo>
                <a:cubicBezTo>
                  <a:pt x="42" y="1713"/>
                  <a:pt x="32" y="1722"/>
                  <a:pt x="21" y="172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308B3674-E6D6-2942-8B96-69F3EFC5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732" y="760722"/>
            <a:ext cx="13282186" cy="19884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5">
            <a:extLst>
              <a:ext uri="{FF2B5EF4-FFF2-40B4-BE49-F238E27FC236}">
                <a16:creationId xmlns:a16="http://schemas.microsoft.com/office/drawing/2014/main" id="{C61628F1-E1F0-6644-9984-E7DACC6D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929" y="6402083"/>
            <a:ext cx="4169221" cy="6157703"/>
          </a:xfrm>
          <a:prstGeom prst="roundRect">
            <a:avLst>
              <a:gd name="adj" fmla="val 935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3D30B446-0818-E246-9D66-ED3426306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664" y="7456745"/>
            <a:ext cx="3751750" cy="4130770"/>
          </a:xfrm>
          <a:custGeom>
            <a:avLst/>
            <a:gdLst>
              <a:gd name="T0" fmla="*/ 3013 w 3014"/>
              <a:gd name="T1" fmla="*/ 3313 h 3314"/>
              <a:gd name="T2" fmla="*/ 0 w 3014"/>
              <a:gd name="T3" fmla="*/ 3313 h 3314"/>
              <a:gd name="T4" fmla="*/ 0 w 3014"/>
              <a:gd name="T5" fmla="*/ 0 h 3314"/>
              <a:gd name="T6" fmla="*/ 3013 w 3014"/>
              <a:gd name="T7" fmla="*/ 0 h 3314"/>
              <a:gd name="T8" fmla="*/ 3013 w 3014"/>
              <a:gd name="T9" fmla="*/ 33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4" h="3314">
                <a:moveTo>
                  <a:pt x="3013" y="3313"/>
                </a:moveTo>
                <a:lnTo>
                  <a:pt x="0" y="3313"/>
                </a:lnTo>
                <a:lnTo>
                  <a:pt x="0" y="0"/>
                </a:lnTo>
                <a:lnTo>
                  <a:pt x="3013" y="0"/>
                </a:lnTo>
                <a:lnTo>
                  <a:pt x="3013" y="33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7">
            <a:extLst>
              <a:ext uri="{FF2B5EF4-FFF2-40B4-BE49-F238E27FC236}">
                <a16:creationId xmlns:a16="http://schemas.microsoft.com/office/drawing/2014/main" id="{EFFFA88C-3DB9-FD4E-B52B-A7D5EA675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974" y="5352909"/>
            <a:ext cx="1867636" cy="1862143"/>
          </a:xfrm>
          <a:custGeom>
            <a:avLst/>
            <a:gdLst>
              <a:gd name="T0" fmla="*/ 1497 w 1498"/>
              <a:gd name="T1" fmla="*/ 749 h 1497"/>
              <a:gd name="T2" fmla="*/ 1497 w 1498"/>
              <a:gd name="T3" fmla="*/ 749 h 1497"/>
              <a:gd name="T4" fmla="*/ 749 w 1498"/>
              <a:gd name="T5" fmla="*/ 1496 h 1497"/>
              <a:gd name="T6" fmla="*/ 749 w 1498"/>
              <a:gd name="T7" fmla="*/ 1496 h 1497"/>
              <a:gd name="T8" fmla="*/ 0 w 1498"/>
              <a:gd name="T9" fmla="*/ 749 h 1497"/>
              <a:gd name="T10" fmla="*/ 0 w 1498"/>
              <a:gd name="T11" fmla="*/ 749 h 1497"/>
              <a:gd name="T12" fmla="*/ 749 w 1498"/>
              <a:gd name="T13" fmla="*/ 0 h 1497"/>
              <a:gd name="T14" fmla="*/ 749 w 1498"/>
              <a:gd name="T15" fmla="*/ 0 h 1497"/>
              <a:gd name="T16" fmla="*/ 1497 w 1498"/>
              <a:gd name="T17" fmla="*/ 749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7">
                <a:moveTo>
                  <a:pt x="1497" y="749"/>
                </a:moveTo>
                <a:lnTo>
                  <a:pt x="1497" y="749"/>
                </a:lnTo>
                <a:cubicBezTo>
                  <a:pt x="1497" y="1162"/>
                  <a:pt x="1162" y="1496"/>
                  <a:pt x="749" y="1496"/>
                </a:cubicBezTo>
                <a:lnTo>
                  <a:pt x="749" y="1496"/>
                </a:lnTo>
                <a:cubicBezTo>
                  <a:pt x="335" y="1496"/>
                  <a:pt x="0" y="1162"/>
                  <a:pt x="0" y="749"/>
                </a:cubicBezTo>
                <a:lnTo>
                  <a:pt x="0" y="749"/>
                </a:lnTo>
                <a:cubicBezTo>
                  <a:pt x="0" y="335"/>
                  <a:pt x="335" y="0"/>
                  <a:pt x="749" y="0"/>
                </a:cubicBezTo>
                <a:lnTo>
                  <a:pt x="749" y="0"/>
                </a:lnTo>
                <a:cubicBezTo>
                  <a:pt x="1162" y="0"/>
                  <a:pt x="1497" y="335"/>
                  <a:pt x="1497" y="7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8">
            <a:extLst>
              <a:ext uri="{FF2B5EF4-FFF2-40B4-BE49-F238E27FC236}">
                <a16:creationId xmlns:a16="http://schemas.microsoft.com/office/drawing/2014/main" id="{66D281BE-8E39-AB4D-BFE7-4BB5717E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48" y="5534181"/>
            <a:ext cx="1505095" cy="1505095"/>
          </a:xfrm>
          <a:custGeom>
            <a:avLst/>
            <a:gdLst>
              <a:gd name="T0" fmla="*/ 1208 w 1209"/>
              <a:gd name="T1" fmla="*/ 604 h 1208"/>
              <a:gd name="T2" fmla="*/ 1208 w 1209"/>
              <a:gd name="T3" fmla="*/ 604 h 1208"/>
              <a:gd name="T4" fmla="*/ 605 w 1209"/>
              <a:gd name="T5" fmla="*/ 1207 h 1208"/>
              <a:gd name="T6" fmla="*/ 605 w 1209"/>
              <a:gd name="T7" fmla="*/ 1207 h 1208"/>
              <a:gd name="T8" fmla="*/ 0 w 1209"/>
              <a:gd name="T9" fmla="*/ 604 h 1208"/>
              <a:gd name="T10" fmla="*/ 0 w 1209"/>
              <a:gd name="T11" fmla="*/ 604 h 1208"/>
              <a:gd name="T12" fmla="*/ 605 w 1209"/>
              <a:gd name="T13" fmla="*/ 0 h 1208"/>
              <a:gd name="T14" fmla="*/ 605 w 1209"/>
              <a:gd name="T15" fmla="*/ 0 h 1208"/>
              <a:gd name="T16" fmla="*/ 1208 w 1209"/>
              <a:gd name="T17" fmla="*/ 604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08">
                <a:moveTo>
                  <a:pt x="1208" y="604"/>
                </a:moveTo>
                <a:lnTo>
                  <a:pt x="1208" y="604"/>
                </a:lnTo>
                <a:cubicBezTo>
                  <a:pt x="1208" y="938"/>
                  <a:pt x="938" y="1207"/>
                  <a:pt x="605" y="1207"/>
                </a:cubicBezTo>
                <a:lnTo>
                  <a:pt x="605" y="1207"/>
                </a:lnTo>
                <a:cubicBezTo>
                  <a:pt x="271" y="1207"/>
                  <a:pt x="0" y="938"/>
                  <a:pt x="0" y="604"/>
                </a:cubicBezTo>
                <a:lnTo>
                  <a:pt x="0" y="604"/>
                </a:lnTo>
                <a:cubicBezTo>
                  <a:pt x="0" y="270"/>
                  <a:pt x="271" y="0"/>
                  <a:pt x="605" y="0"/>
                </a:cubicBezTo>
                <a:lnTo>
                  <a:pt x="605" y="0"/>
                </a:lnTo>
                <a:cubicBezTo>
                  <a:pt x="938" y="0"/>
                  <a:pt x="1208" y="270"/>
                  <a:pt x="1208" y="6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50">
            <a:extLst>
              <a:ext uri="{FF2B5EF4-FFF2-40B4-BE49-F238E27FC236}">
                <a16:creationId xmlns:a16="http://schemas.microsoft.com/office/drawing/2014/main" id="{6F71E85B-5FF8-E342-9EC8-E421364C5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82" y="6402083"/>
            <a:ext cx="4169221" cy="6157703"/>
          </a:xfrm>
          <a:prstGeom prst="roundRect">
            <a:avLst>
              <a:gd name="adj" fmla="val 935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51">
            <a:extLst>
              <a:ext uri="{FF2B5EF4-FFF2-40B4-BE49-F238E27FC236}">
                <a16:creationId xmlns:a16="http://schemas.microsoft.com/office/drawing/2014/main" id="{3DD413A0-ABBE-2648-B60A-C4221A3C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019" y="7456745"/>
            <a:ext cx="3751750" cy="4130770"/>
          </a:xfrm>
          <a:custGeom>
            <a:avLst/>
            <a:gdLst>
              <a:gd name="T0" fmla="*/ 3012 w 3013"/>
              <a:gd name="T1" fmla="*/ 3313 h 3314"/>
              <a:gd name="T2" fmla="*/ 0 w 3013"/>
              <a:gd name="T3" fmla="*/ 3313 h 3314"/>
              <a:gd name="T4" fmla="*/ 0 w 3013"/>
              <a:gd name="T5" fmla="*/ 0 h 3314"/>
              <a:gd name="T6" fmla="*/ 3012 w 3013"/>
              <a:gd name="T7" fmla="*/ 0 h 3314"/>
              <a:gd name="T8" fmla="*/ 3012 w 3013"/>
              <a:gd name="T9" fmla="*/ 33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3" h="3314">
                <a:moveTo>
                  <a:pt x="3012" y="3313"/>
                </a:moveTo>
                <a:lnTo>
                  <a:pt x="0" y="3313"/>
                </a:lnTo>
                <a:lnTo>
                  <a:pt x="0" y="0"/>
                </a:lnTo>
                <a:lnTo>
                  <a:pt x="3012" y="0"/>
                </a:lnTo>
                <a:lnTo>
                  <a:pt x="3012" y="33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52">
            <a:extLst>
              <a:ext uri="{FF2B5EF4-FFF2-40B4-BE49-F238E27FC236}">
                <a16:creationId xmlns:a16="http://schemas.microsoft.com/office/drawing/2014/main" id="{D6622B9B-6407-634F-9CF6-BDFD00DA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326" y="5352909"/>
            <a:ext cx="1867636" cy="1862143"/>
          </a:xfrm>
          <a:custGeom>
            <a:avLst/>
            <a:gdLst>
              <a:gd name="T0" fmla="*/ 1497 w 1498"/>
              <a:gd name="T1" fmla="*/ 749 h 1497"/>
              <a:gd name="T2" fmla="*/ 1497 w 1498"/>
              <a:gd name="T3" fmla="*/ 749 h 1497"/>
              <a:gd name="T4" fmla="*/ 749 w 1498"/>
              <a:gd name="T5" fmla="*/ 1496 h 1497"/>
              <a:gd name="T6" fmla="*/ 749 w 1498"/>
              <a:gd name="T7" fmla="*/ 1496 h 1497"/>
              <a:gd name="T8" fmla="*/ 0 w 1498"/>
              <a:gd name="T9" fmla="*/ 749 h 1497"/>
              <a:gd name="T10" fmla="*/ 0 w 1498"/>
              <a:gd name="T11" fmla="*/ 749 h 1497"/>
              <a:gd name="T12" fmla="*/ 749 w 1498"/>
              <a:gd name="T13" fmla="*/ 0 h 1497"/>
              <a:gd name="T14" fmla="*/ 749 w 1498"/>
              <a:gd name="T15" fmla="*/ 0 h 1497"/>
              <a:gd name="T16" fmla="*/ 1497 w 1498"/>
              <a:gd name="T17" fmla="*/ 749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7">
                <a:moveTo>
                  <a:pt x="1497" y="749"/>
                </a:moveTo>
                <a:lnTo>
                  <a:pt x="1497" y="749"/>
                </a:lnTo>
                <a:cubicBezTo>
                  <a:pt x="1497" y="1162"/>
                  <a:pt x="1162" y="1496"/>
                  <a:pt x="749" y="1496"/>
                </a:cubicBezTo>
                <a:lnTo>
                  <a:pt x="749" y="1496"/>
                </a:lnTo>
                <a:cubicBezTo>
                  <a:pt x="335" y="1496"/>
                  <a:pt x="0" y="1162"/>
                  <a:pt x="0" y="749"/>
                </a:cubicBezTo>
                <a:lnTo>
                  <a:pt x="0" y="749"/>
                </a:lnTo>
                <a:cubicBezTo>
                  <a:pt x="0" y="335"/>
                  <a:pt x="335" y="0"/>
                  <a:pt x="749" y="0"/>
                </a:cubicBezTo>
                <a:lnTo>
                  <a:pt x="749" y="0"/>
                </a:lnTo>
                <a:cubicBezTo>
                  <a:pt x="1162" y="0"/>
                  <a:pt x="1497" y="335"/>
                  <a:pt x="1497" y="7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53">
            <a:extLst>
              <a:ext uri="{FF2B5EF4-FFF2-40B4-BE49-F238E27FC236}">
                <a16:creationId xmlns:a16="http://schemas.microsoft.com/office/drawing/2014/main" id="{4D20363A-40A5-E344-B45F-8BEEBE43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01" y="5534181"/>
            <a:ext cx="1505095" cy="1505095"/>
          </a:xfrm>
          <a:custGeom>
            <a:avLst/>
            <a:gdLst>
              <a:gd name="T0" fmla="*/ 1208 w 1209"/>
              <a:gd name="T1" fmla="*/ 604 h 1208"/>
              <a:gd name="T2" fmla="*/ 1208 w 1209"/>
              <a:gd name="T3" fmla="*/ 604 h 1208"/>
              <a:gd name="T4" fmla="*/ 604 w 1209"/>
              <a:gd name="T5" fmla="*/ 1207 h 1208"/>
              <a:gd name="T6" fmla="*/ 604 w 1209"/>
              <a:gd name="T7" fmla="*/ 1207 h 1208"/>
              <a:gd name="T8" fmla="*/ 0 w 1209"/>
              <a:gd name="T9" fmla="*/ 604 h 1208"/>
              <a:gd name="T10" fmla="*/ 0 w 1209"/>
              <a:gd name="T11" fmla="*/ 604 h 1208"/>
              <a:gd name="T12" fmla="*/ 604 w 1209"/>
              <a:gd name="T13" fmla="*/ 0 h 1208"/>
              <a:gd name="T14" fmla="*/ 604 w 1209"/>
              <a:gd name="T15" fmla="*/ 0 h 1208"/>
              <a:gd name="T16" fmla="*/ 1208 w 1209"/>
              <a:gd name="T17" fmla="*/ 604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08">
                <a:moveTo>
                  <a:pt x="1208" y="604"/>
                </a:moveTo>
                <a:lnTo>
                  <a:pt x="1208" y="604"/>
                </a:lnTo>
                <a:cubicBezTo>
                  <a:pt x="1208" y="938"/>
                  <a:pt x="938" y="1207"/>
                  <a:pt x="604" y="1207"/>
                </a:cubicBezTo>
                <a:lnTo>
                  <a:pt x="604" y="1207"/>
                </a:lnTo>
                <a:cubicBezTo>
                  <a:pt x="270" y="1207"/>
                  <a:pt x="0" y="938"/>
                  <a:pt x="0" y="604"/>
                </a:cubicBezTo>
                <a:lnTo>
                  <a:pt x="0" y="604"/>
                </a:lnTo>
                <a:cubicBezTo>
                  <a:pt x="0" y="270"/>
                  <a:pt x="270" y="0"/>
                  <a:pt x="604" y="0"/>
                </a:cubicBezTo>
                <a:lnTo>
                  <a:pt x="604" y="0"/>
                </a:lnTo>
                <a:cubicBezTo>
                  <a:pt x="938" y="0"/>
                  <a:pt x="1208" y="270"/>
                  <a:pt x="1208" y="6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25">
            <a:extLst>
              <a:ext uri="{FF2B5EF4-FFF2-40B4-BE49-F238E27FC236}">
                <a16:creationId xmlns:a16="http://schemas.microsoft.com/office/drawing/2014/main" id="{59BF7FB7-653A-9445-80E7-6C37DF74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634" y="6402083"/>
            <a:ext cx="4169221" cy="6157703"/>
          </a:xfrm>
          <a:prstGeom prst="roundRect">
            <a:avLst>
              <a:gd name="adj" fmla="val 9509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85D49B42-56C8-D544-8E3C-142C5805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371" y="7456745"/>
            <a:ext cx="3751750" cy="4130770"/>
          </a:xfrm>
          <a:custGeom>
            <a:avLst/>
            <a:gdLst>
              <a:gd name="T0" fmla="*/ 3013 w 3014"/>
              <a:gd name="T1" fmla="*/ 3313 h 3314"/>
              <a:gd name="T2" fmla="*/ 0 w 3014"/>
              <a:gd name="T3" fmla="*/ 3313 h 3314"/>
              <a:gd name="T4" fmla="*/ 0 w 3014"/>
              <a:gd name="T5" fmla="*/ 0 h 3314"/>
              <a:gd name="T6" fmla="*/ 3013 w 3014"/>
              <a:gd name="T7" fmla="*/ 0 h 3314"/>
              <a:gd name="T8" fmla="*/ 3013 w 3014"/>
              <a:gd name="T9" fmla="*/ 33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4" h="3314">
                <a:moveTo>
                  <a:pt x="3013" y="3313"/>
                </a:moveTo>
                <a:lnTo>
                  <a:pt x="0" y="3313"/>
                </a:lnTo>
                <a:lnTo>
                  <a:pt x="0" y="0"/>
                </a:lnTo>
                <a:lnTo>
                  <a:pt x="3013" y="0"/>
                </a:lnTo>
                <a:lnTo>
                  <a:pt x="3013" y="33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27">
            <a:extLst>
              <a:ext uri="{FF2B5EF4-FFF2-40B4-BE49-F238E27FC236}">
                <a16:creationId xmlns:a16="http://schemas.microsoft.com/office/drawing/2014/main" id="{41571AC2-5086-5A46-82A7-57C8A061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175" y="5352909"/>
            <a:ext cx="1867636" cy="1862143"/>
          </a:xfrm>
          <a:custGeom>
            <a:avLst/>
            <a:gdLst>
              <a:gd name="T0" fmla="*/ 1497 w 1498"/>
              <a:gd name="T1" fmla="*/ 749 h 1497"/>
              <a:gd name="T2" fmla="*/ 1497 w 1498"/>
              <a:gd name="T3" fmla="*/ 749 h 1497"/>
              <a:gd name="T4" fmla="*/ 749 w 1498"/>
              <a:gd name="T5" fmla="*/ 1496 h 1497"/>
              <a:gd name="T6" fmla="*/ 749 w 1498"/>
              <a:gd name="T7" fmla="*/ 1496 h 1497"/>
              <a:gd name="T8" fmla="*/ 0 w 1498"/>
              <a:gd name="T9" fmla="*/ 749 h 1497"/>
              <a:gd name="T10" fmla="*/ 0 w 1498"/>
              <a:gd name="T11" fmla="*/ 749 h 1497"/>
              <a:gd name="T12" fmla="*/ 749 w 1498"/>
              <a:gd name="T13" fmla="*/ 0 h 1497"/>
              <a:gd name="T14" fmla="*/ 749 w 1498"/>
              <a:gd name="T15" fmla="*/ 0 h 1497"/>
              <a:gd name="T16" fmla="*/ 1497 w 1498"/>
              <a:gd name="T17" fmla="*/ 749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7">
                <a:moveTo>
                  <a:pt x="1497" y="749"/>
                </a:moveTo>
                <a:lnTo>
                  <a:pt x="1497" y="749"/>
                </a:lnTo>
                <a:cubicBezTo>
                  <a:pt x="1497" y="1162"/>
                  <a:pt x="1162" y="1496"/>
                  <a:pt x="749" y="1496"/>
                </a:cubicBezTo>
                <a:lnTo>
                  <a:pt x="749" y="1496"/>
                </a:lnTo>
                <a:cubicBezTo>
                  <a:pt x="335" y="1496"/>
                  <a:pt x="0" y="1162"/>
                  <a:pt x="0" y="749"/>
                </a:cubicBezTo>
                <a:lnTo>
                  <a:pt x="0" y="749"/>
                </a:lnTo>
                <a:cubicBezTo>
                  <a:pt x="0" y="335"/>
                  <a:pt x="335" y="0"/>
                  <a:pt x="749" y="0"/>
                </a:cubicBezTo>
                <a:lnTo>
                  <a:pt x="749" y="0"/>
                </a:lnTo>
                <a:cubicBezTo>
                  <a:pt x="1162" y="0"/>
                  <a:pt x="1497" y="335"/>
                  <a:pt x="1497" y="7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28">
            <a:extLst>
              <a:ext uri="{FF2B5EF4-FFF2-40B4-BE49-F238E27FC236}">
                <a16:creationId xmlns:a16="http://schemas.microsoft.com/office/drawing/2014/main" id="{12E0CEB0-216C-1F45-B4AD-A1D92B5D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953" y="5534181"/>
            <a:ext cx="1505095" cy="1505095"/>
          </a:xfrm>
          <a:custGeom>
            <a:avLst/>
            <a:gdLst>
              <a:gd name="T0" fmla="*/ 1208 w 1209"/>
              <a:gd name="T1" fmla="*/ 604 h 1208"/>
              <a:gd name="T2" fmla="*/ 1208 w 1209"/>
              <a:gd name="T3" fmla="*/ 604 h 1208"/>
              <a:gd name="T4" fmla="*/ 605 w 1209"/>
              <a:gd name="T5" fmla="*/ 1207 h 1208"/>
              <a:gd name="T6" fmla="*/ 605 w 1209"/>
              <a:gd name="T7" fmla="*/ 1207 h 1208"/>
              <a:gd name="T8" fmla="*/ 0 w 1209"/>
              <a:gd name="T9" fmla="*/ 604 h 1208"/>
              <a:gd name="T10" fmla="*/ 0 w 1209"/>
              <a:gd name="T11" fmla="*/ 604 h 1208"/>
              <a:gd name="T12" fmla="*/ 605 w 1209"/>
              <a:gd name="T13" fmla="*/ 0 h 1208"/>
              <a:gd name="T14" fmla="*/ 605 w 1209"/>
              <a:gd name="T15" fmla="*/ 0 h 1208"/>
              <a:gd name="T16" fmla="*/ 1208 w 1209"/>
              <a:gd name="T17" fmla="*/ 604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08">
                <a:moveTo>
                  <a:pt x="1208" y="604"/>
                </a:moveTo>
                <a:lnTo>
                  <a:pt x="1208" y="604"/>
                </a:lnTo>
                <a:cubicBezTo>
                  <a:pt x="1208" y="938"/>
                  <a:pt x="938" y="1207"/>
                  <a:pt x="605" y="1207"/>
                </a:cubicBezTo>
                <a:lnTo>
                  <a:pt x="605" y="1207"/>
                </a:lnTo>
                <a:cubicBezTo>
                  <a:pt x="271" y="1207"/>
                  <a:pt x="0" y="938"/>
                  <a:pt x="0" y="604"/>
                </a:cubicBezTo>
                <a:lnTo>
                  <a:pt x="0" y="604"/>
                </a:lnTo>
                <a:cubicBezTo>
                  <a:pt x="0" y="270"/>
                  <a:pt x="271" y="0"/>
                  <a:pt x="605" y="0"/>
                </a:cubicBezTo>
                <a:lnTo>
                  <a:pt x="605" y="0"/>
                </a:lnTo>
                <a:cubicBezTo>
                  <a:pt x="938" y="0"/>
                  <a:pt x="1208" y="270"/>
                  <a:pt x="1208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0">
            <a:extLst>
              <a:ext uri="{FF2B5EF4-FFF2-40B4-BE49-F238E27FC236}">
                <a16:creationId xmlns:a16="http://schemas.microsoft.com/office/drawing/2014/main" id="{73A3D176-58EE-014D-8684-B805C8FA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481" y="6402083"/>
            <a:ext cx="4169223" cy="6157703"/>
          </a:xfrm>
          <a:prstGeom prst="roundRect">
            <a:avLst>
              <a:gd name="adj" fmla="val 9509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01">
            <a:extLst>
              <a:ext uri="{FF2B5EF4-FFF2-40B4-BE49-F238E27FC236}">
                <a16:creationId xmlns:a16="http://schemas.microsoft.com/office/drawing/2014/main" id="{0A2B4348-A577-6448-8171-34DA0CBF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24" y="7456745"/>
            <a:ext cx="3751750" cy="4130770"/>
          </a:xfrm>
          <a:custGeom>
            <a:avLst/>
            <a:gdLst>
              <a:gd name="T0" fmla="*/ 3013 w 3014"/>
              <a:gd name="T1" fmla="*/ 3313 h 3314"/>
              <a:gd name="T2" fmla="*/ 0 w 3014"/>
              <a:gd name="T3" fmla="*/ 3313 h 3314"/>
              <a:gd name="T4" fmla="*/ 0 w 3014"/>
              <a:gd name="T5" fmla="*/ 0 h 3314"/>
              <a:gd name="T6" fmla="*/ 3013 w 3014"/>
              <a:gd name="T7" fmla="*/ 0 h 3314"/>
              <a:gd name="T8" fmla="*/ 3013 w 3014"/>
              <a:gd name="T9" fmla="*/ 3313 h 3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4" h="3314">
                <a:moveTo>
                  <a:pt x="3013" y="3313"/>
                </a:moveTo>
                <a:lnTo>
                  <a:pt x="0" y="3313"/>
                </a:lnTo>
                <a:lnTo>
                  <a:pt x="0" y="0"/>
                </a:lnTo>
                <a:lnTo>
                  <a:pt x="3013" y="0"/>
                </a:lnTo>
                <a:lnTo>
                  <a:pt x="3013" y="33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02">
            <a:extLst>
              <a:ext uri="{FF2B5EF4-FFF2-40B4-BE49-F238E27FC236}">
                <a16:creationId xmlns:a16="http://schemas.microsoft.com/office/drawing/2014/main" id="{3851948E-A680-C542-A235-33A649CE0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7528" y="5352909"/>
            <a:ext cx="1867636" cy="1862143"/>
          </a:xfrm>
          <a:custGeom>
            <a:avLst/>
            <a:gdLst>
              <a:gd name="T0" fmla="*/ 1497 w 1498"/>
              <a:gd name="T1" fmla="*/ 749 h 1497"/>
              <a:gd name="T2" fmla="*/ 1497 w 1498"/>
              <a:gd name="T3" fmla="*/ 749 h 1497"/>
              <a:gd name="T4" fmla="*/ 749 w 1498"/>
              <a:gd name="T5" fmla="*/ 1496 h 1497"/>
              <a:gd name="T6" fmla="*/ 749 w 1498"/>
              <a:gd name="T7" fmla="*/ 1496 h 1497"/>
              <a:gd name="T8" fmla="*/ 0 w 1498"/>
              <a:gd name="T9" fmla="*/ 749 h 1497"/>
              <a:gd name="T10" fmla="*/ 0 w 1498"/>
              <a:gd name="T11" fmla="*/ 749 h 1497"/>
              <a:gd name="T12" fmla="*/ 749 w 1498"/>
              <a:gd name="T13" fmla="*/ 0 h 1497"/>
              <a:gd name="T14" fmla="*/ 749 w 1498"/>
              <a:gd name="T15" fmla="*/ 0 h 1497"/>
              <a:gd name="T16" fmla="*/ 1497 w 1498"/>
              <a:gd name="T17" fmla="*/ 749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8" h="1497">
                <a:moveTo>
                  <a:pt x="1497" y="749"/>
                </a:moveTo>
                <a:lnTo>
                  <a:pt x="1497" y="749"/>
                </a:lnTo>
                <a:cubicBezTo>
                  <a:pt x="1497" y="1162"/>
                  <a:pt x="1162" y="1496"/>
                  <a:pt x="749" y="1496"/>
                </a:cubicBezTo>
                <a:lnTo>
                  <a:pt x="749" y="1496"/>
                </a:lnTo>
                <a:cubicBezTo>
                  <a:pt x="335" y="1496"/>
                  <a:pt x="0" y="1162"/>
                  <a:pt x="0" y="749"/>
                </a:cubicBezTo>
                <a:lnTo>
                  <a:pt x="0" y="749"/>
                </a:lnTo>
                <a:cubicBezTo>
                  <a:pt x="0" y="335"/>
                  <a:pt x="335" y="0"/>
                  <a:pt x="749" y="0"/>
                </a:cubicBezTo>
                <a:lnTo>
                  <a:pt x="749" y="0"/>
                </a:lnTo>
                <a:cubicBezTo>
                  <a:pt x="1162" y="0"/>
                  <a:pt x="1497" y="335"/>
                  <a:pt x="1497" y="7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03">
            <a:extLst>
              <a:ext uri="{FF2B5EF4-FFF2-40B4-BE49-F238E27FC236}">
                <a16:creationId xmlns:a16="http://schemas.microsoft.com/office/drawing/2014/main" id="{3855864B-34B7-5648-B6D8-11FBDE0E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798" y="5534181"/>
            <a:ext cx="1505095" cy="1505095"/>
          </a:xfrm>
          <a:custGeom>
            <a:avLst/>
            <a:gdLst>
              <a:gd name="T0" fmla="*/ 1208 w 1209"/>
              <a:gd name="T1" fmla="*/ 604 h 1208"/>
              <a:gd name="T2" fmla="*/ 1208 w 1209"/>
              <a:gd name="T3" fmla="*/ 604 h 1208"/>
              <a:gd name="T4" fmla="*/ 604 w 1209"/>
              <a:gd name="T5" fmla="*/ 1207 h 1208"/>
              <a:gd name="T6" fmla="*/ 604 w 1209"/>
              <a:gd name="T7" fmla="*/ 1207 h 1208"/>
              <a:gd name="T8" fmla="*/ 0 w 1209"/>
              <a:gd name="T9" fmla="*/ 604 h 1208"/>
              <a:gd name="T10" fmla="*/ 0 w 1209"/>
              <a:gd name="T11" fmla="*/ 604 h 1208"/>
              <a:gd name="T12" fmla="*/ 604 w 1209"/>
              <a:gd name="T13" fmla="*/ 0 h 1208"/>
              <a:gd name="T14" fmla="*/ 604 w 1209"/>
              <a:gd name="T15" fmla="*/ 0 h 1208"/>
              <a:gd name="T16" fmla="*/ 1208 w 1209"/>
              <a:gd name="T17" fmla="*/ 604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9" h="1208">
                <a:moveTo>
                  <a:pt x="1208" y="604"/>
                </a:moveTo>
                <a:lnTo>
                  <a:pt x="1208" y="604"/>
                </a:lnTo>
                <a:cubicBezTo>
                  <a:pt x="1208" y="938"/>
                  <a:pt x="938" y="1207"/>
                  <a:pt x="604" y="1207"/>
                </a:cubicBezTo>
                <a:lnTo>
                  <a:pt x="604" y="1207"/>
                </a:lnTo>
                <a:cubicBezTo>
                  <a:pt x="271" y="1207"/>
                  <a:pt x="0" y="938"/>
                  <a:pt x="0" y="604"/>
                </a:cubicBezTo>
                <a:lnTo>
                  <a:pt x="0" y="604"/>
                </a:lnTo>
                <a:cubicBezTo>
                  <a:pt x="0" y="270"/>
                  <a:pt x="271" y="0"/>
                  <a:pt x="604" y="0"/>
                </a:cubicBezTo>
                <a:lnTo>
                  <a:pt x="604" y="0"/>
                </a:lnTo>
                <a:cubicBezTo>
                  <a:pt x="938" y="0"/>
                  <a:pt x="1208" y="270"/>
                  <a:pt x="1208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75">
            <a:extLst>
              <a:ext uri="{FF2B5EF4-FFF2-40B4-BE49-F238E27FC236}">
                <a16:creationId xmlns:a16="http://schemas.microsoft.com/office/drawing/2014/main" id="{E93BD860-A4B1-4342-9A54-7561236B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887" y="4122466"/>
            <a:ext cx="933817" cy="933817"/>
          </a:xfrm>
          <a:custGeom>
            <a:avLst/>
            <a:gdLst>
              <a:gd name="T0" fmla="*/ 749 w 750"/>
              <a:gd name="T1" fmla="*/ 374 h 749"/>
              <a:gd name="T2" fmla="*/ 749 w 750"/>
              <a:gd name="T3" fmla="*/ 374 h 749"/>
              <a:gd name="T4" fmla="*/ 375 w 750"/>
              <a:gd name="T5" fmla="*/ 748 h 749"/>
              <a:gd name="T6" fmla="*/ 375 w 750"/>
              <a:gd name="T7" fmla="*/ 748 h 749"/>
              <a:gd name="T8" fmla="*/ 0 w 750"/>
              <a:gd name="T9" fmla="*/ 374 h 749"/>
              <a:gd name="T10" fmla="*/ 0 w 750"/>
              <a:gd name="T11" fmla="*/ 374 h 749"/>
              <a:gd name="T12" fmla="*/ 375 w 750"/>
              <a:gd name="T13" fmla="*/ 0 h 749"/>
              <a:gd name="T14" fmla="*/ 375 w 750"/>
              <a:gd name="T15" fmla="*/ 0 h 749"/>
              <a:gd name="T16" fmla="*/ 749 w 750"/>
              <a:gd name="T17" fmla="*/ 37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" h="749">
                <a:moveTo>
                  <a:pt x="749" y="374"/>
                </a:moveTo>
                <a:lnTo>
                  <a:pt x="749" y="374"/>
                </a:lnTo>
                <a:cubicBezTo>
                  <a:pt x="749" y="581"/>
                  <a:pt x="582" y="748"/>
                  <a:pt x="375" y="748"/>
                </a:cubicBezTo>
                <a:lnTo>
                  <a:pt x="375" y="748"/>
                </a:lnTo>
                <a:cubicBezTo>
                  <a:pt x="168" y="748"/>
                  <a:pt x="0" y="581"/>
                  <a:pt x="0" y="374"/>
                </a:cubicBezTo>
                <a:lnTo>
                  <a:pt x="0" y="374"/>
                </a:lnTo>
                <a:cubicBezTo>
                  <a:pt x="0" y="168"/>
                  <a:pt x="168" y="0"/>
                  <a:pt x="375" y="0"/>
                </a:cubicBezTo>
                <a:lnTo>
                  <a:pt x="375" y="0"/>
                </a:lnTo>
                <a:cubicBezTo>
                  <a:pt x="582" y="0"/>
                  <a:pt x="749" y="168"/>
                  <a:pt x="749" y="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76">
            <a:extLst>
              <a:ext uri="{FF2B5EF4-FFF2-40B4-BE49-F238E27FC236}">
                <a16:creationId xmlns:a16="http://schemas.microsoft.com/office/drawing/2014/main" id="{0BACC57F-A417-8246-A8B9-BA5DC5F55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265" y="4210353"/>
            <a:ext cx="752548" cy="752548"/>
          </a:xfrm>
          <a:custGeom>
            <a:avLst/>
            <a:gdLst>
              <a:gd name="T0" fmla="*/ 604 w 605"/>
              <a:gd name="T1" fmla="*/ 302 h 605"/>
              <a:gd name="T2" fmla="*/ 604 w 605"/>
              <a:gd name="T3" fmla="*/ 302 h 605"/>
              <a:gd name="T4" fmla="*/ 302 w 605"/>
              <a:gd name="T5" fmla="*/ 604 h 605"/>
              <a:gd name="T6" fmla="*/ 302 w 605"/>
              <a:gd name="T7" fmla="*/ 604 h 605"/>
              <a:gd name="T8" fmla="*/ 0 w 605"/>
              <a:gd name="T9" fmla="*/ 302 h 605"/>
              <a:gd name="T10" fmla="*/ 0 w 605"/>
              <a:gd name="T11" fmla="*/ 302 h 605"/>
              <a:gd name="T12" fmla="*/ 302 w 605"/>
              <a:gd name="T13" fmla="*/ 0 h 605"/>
              <a:gd name="T14" fmla="*/ 302 w 605"/>
              <a:gd name="T15" fmla="*/ 0 h 605"/>
              <a:gd name="T16" fmla="*/ 604 w 605"/>
              <a:gd name="T17" fmla="*/ 30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605">
                <a:moveTo>
                  <a:pt x="604" y="302"/>
                </a:moveTo>
                <a:lnTo>
                  <a:pt x="604" y="302"/>
                </a:lnTo>
                <a:cubicBezTo>
                  <a:pt x="604" y="469"/>
                  <a:pt x="468" y="604"/>
                  <a:pt x="302" y="604"/>
                </a:cubicBezTo>
                <a:lnTo>
                  <a:pt x="302" y="604"/>
                </a:lnTo>
                <a:cubicBezTo>
                  <a:pt x="135" y="604"/>
                  <a:pt x="0" y="469"/>
                  <a:pt x="0" y="302"/>
                </a:cubicBezTo>
                <a:lnTo>
                  <a:pt x="0" y="302"/>
                </a:lnTo>
                <a:cubicBezTo>
                  <a:pt x="0" y="136"/>
                  <a:pt x="135" y="0"/>
                  <a:pt x="302" y="0"/>
                </a:cubicBezTo>
                <a:lnTo>
                  <a:pt x="302" y="0"/>
                </a:lnTo>
                <a:cubicBezTo>
                  <a:pt x="468" y="0"/>
                  <a:pt x="604" y="136"/>
                  <a:pt x="604" y="3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77">
            <a:extLst>
              <a:ext uri="{FF2B5EF4-FFF2-40B4-BE49-F238E27FC236}">
                <a16:creationId xmlns:a16="http://schemas.microsoft.com/office/drawing/2014/main" id="{D5B7E029-FC31-CE41-A25A-CE3F2A15B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240" y="4122466"/>
            <a:ext cx="933817" cy="933817"/>
          </a:xfrm>
          <a:custGeom>
            <a:avLst/>
            <a:gdLst>
              <a:gd name="T0" fmla="*/ 749 w 750"/>
              <a:gd name="T1" fmla="*/ 374 h 749"/>
              <a:gd name="T2" fmla="*/ 749 w 750"/>
              <a:gd name="T3" fmla="*/ 374 h 749"/>
              <a:gd name="T4" fmla="*/ 375 w 750"/>
              <a:gd name="T5" fmla="*/ 748 h 749"/>
              <a:gd name="T6" fmla="*/ 375 w 750"/>
              <a:gd name="T7" fmla="*/ 748 h 749"/>
              <a:gd name="T8" fmla="*/ 0 w 750"/>
              <a:gd name="T9" fmla="*/ 374 h 749"/>
              <a:gd name="T10" fmla="*/ 0 w 750"/>
              <a:gd name="T11" fmla="*/ 374 h 749"/>
              <a:gd name="T12" fmla="*/ 375 w 750"/>
              <a:gd name="T13" fmla="*/ 0 h 749"/>
              <a:gd name="T14" fmla="*/ 375 w 750"/>
              <a:gd name="T15" fmla="*/ 0 h 749"/>
              <a:gd name="T16" fmla="*/ 749 w 750"/>
              <a:gd name="T17" fmla="*/ 37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" h="749">
                <a:moveTo>
                  <a:pt x="749" y="374"/>
                </a:moveTo>
                <a:lnTo>
                  <a:pt x="749" y="374"/>
                </a:lnTo>
                <a:cubicBezTo>
                  <a:pt x="749" y="581"/>
                  <a:pt x="581" y="748"/>
                  <a:pt x="375" y="748"/>
                </a:cubicBezTo>
                <a:lnTo>
                  <a:pt x="375" y="748"/>
                </a:lnTo>
                <a:cubicBezTo>
                  <a:pt x="168" y="748"/>
                  <a:pt x="0" y="581"/>
                  <a:pt x="0" y="374"/>
                </a:cubicBezTo>
                <a:lnTo>
                  <a:pt x="0" y="374"/>
                </a:lnTo>
                <a:cubicBezTo>
                  <a:pt x="0" y="168"/>
                  <a:pt x="168" y="0"/>
                  <a:pt x="375" y="0"/>
                </a:cubicBezTo>
                <a:lnTo>
                  <a:pt x="375" y="0"/>
                </a:lnTo>
                <a:cubicBezTo>
                  <a:pt x="581" y="0"/>
                  <a:pt x="749" y="168"/>
                  <a:pt x="749" y="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8">
            <a:extLst>
              <a:ext uri="{FF2B5EF4-FFF2-40B4-BE49-F238E27FC236}">
                <a16:creationId xmlns:a16="http://schemas.microsoft.com/office/drawing/2014/main" id="{5F091EA1-2F17-5645-A77B-E8A91A9E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619" y="4210353"/>
            <a:ext cx="752548" cy="752548"/>
          </a:xfrm>
          <a:custGeom>
            <a:avLst/>
            <a:gdLst>
              <a:gd name="T0" fmla="*/ 604 w 605"/>
              <a:gd name="T1" fmla="*/ 302 h 605"/>
              <a:gd name="T2" fmla="*/ 604 w 605"/>
              <a:gd name="T3" fmla="*/ 302 h 605"/>
              <a:gd name="T4" fmla="*/ 302 w 605"/>
              <a:gd name="T5" fmla="*/ 604 h 605"/>
              <a:gd name="T6" fmla="*/ 302 w 605"/>
              <a:gd name="T7" fmla="*/ 604 h 605"/>
              <a:gd name="T8" fmla="*/ 0 w 605"/>
              <a:gd name="T9" fmla="*/ 302 h 605"/>
              <a:gd name="T10" fmla="*/ 0 w 605"/>
              <a:gd name="T11" fmla="*/ 302 h 605"/>
              <a:gd name="T12" fmla="*/ 302 w 605"/>
              <a:gd name="T13" fmla="*/ 0 h 605"/>
              <a:gd name="T14" fmla="*/ 302 w 605"/>
              <a:gd name="T15" fmla="*/ 0 h 605"/>
              <a:gd name="T16" fmla="*/ 604 w 605"/>
              <a:gd name="T17" fmla="*/ 30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605">
                <a:moveTo>
                  <a:pt x="604" y="302"/>
                </a:moveTo>
                <a:lnTo>
                  <a:pt x="604" y="302"/>
                </a:lnTo>
                <a:cubicBezTo>
                  <a:pt x="604" y="469"/>
                  <a:pt x="469" y="604"/>
                  <a:pt x="302" y="604"/>
                </a:cubicBezTo>
                <a:lnTo>
                  <a:pt x="302" y="604"/>
                </a:lnTo>
                <a:cubicBezTo>
                  <a:pt x="135" y="604"/>
                  <a:pt x="0" y="469"/>
                  <a:pt x="0" y="302"/>
                </a:cubicBezTo>
                <a:lnTo>
                  <a:pt x="0" y="302"/>
                </a:lnTo>
                <a:cubicBezTo>
                  <a:pt x="0" y="136"/>
                  <a:pt x="135" y="0"/>
                  <a:pt x="302" y="0"/>
                </a:cubicBezTo>
                <a:lnTo>
                  <a:pt x="302" y="0"/>
                </a:lnTo>
                <a:cubicBezTo>
                  <a:pt x="469" y="0"/>
                  <a:pt x="604" y="136"/>
                  <a:pt x="604" y="3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79">
            <a:extLst>
              <a:ext uri="{FF2B5EF4-FFF2-40B4-BE49-F238E27FC236}">
                <a16:creationId xmlns:a16="http://schemas.microsoft.com/office/drawing/2014/main" id="{971202CF-57E8-9E45-B7ED-DF51BD52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592" y="4122466"/>
            <a:ext cx="933817" cy="933817"/>
          </a:xfrm>
          <a:custGeom>
            <a:avLst/>
            <a:gdLst>
              <a:gd name="T0" fmla="*/ 749 w 750"/>
              <a:gd name="T1" fmla="*/ 374 h 749"/>
              <a:gd name="T2" fmla="*/ 749 w 750"/>
              <a:gd name="T3" fmla="*/ 374 h 749"/>
              <a:gd name="T4" fmla="*/ 375 w 750"/>
              <a:gd name="T5" fmla="*/ 748 h 749"/>
              <a:gd name="T6" fmla="*/ 375 w 750"/>
              <a:gd name="T7" fmla="*/ 748 h 749"/>
              <a:gd name="T8" fmla="*/ 0 w 750"/>
              <a:gd name="T9" fmla="*/ 374 h 749"/>
              <a:gd name="T10" fmla="*/ 0 w 750"/>
              <a:gd name="T11" fmla="*/ 374 h 749"/>
              <a:gd name="T12" fmla="*/ 375 w 750"/>
              <a:gd name="T13" fmla="*/ 0 h 749"/>
              <a:gd name="T14" fmla="*/ 375 w 750"/>
              <a:gd name="T15" fmla="*/ 0 h 749"/>
              <a:gd name="T16" fmla="*/ 749 w 750"/>
              <a:gd name="T17" fmla="*/ 37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" h="749">
                <a:moveTo>
                  <a:pt x="749" y="374"/>
                </a:moveTo>
                <a:lnTo>
                  <a:pt x="749" y="374"/>
                </a:lnTo>
                <a:cubicBezTo>
                  <a:pt x="749" y="581"/>
                  <a:pt x="581" y="748"/>
                  <a:pt x="375" y="748"/>
                </a:cubicBezTo>
                <a:lnTo>
                  <a:pt x="375" y="748"/>
                </a:lnTo>
                <a:cubicBezTo>
                  <a:pt x="168" y="748"/>
                  <a:pt x="0" y="581"/>
                  <a:pt x="0" y="374"/>
                </a:cubicBezTo>
                <a:lnTo>
                  <a:pt x="0" y="374"/>
                </a:lnTo>
                <a:cubicBezTo>
                  <a:pt x="0" y="168"/>
                  <a:pt x="168" y="0"/>
                  <a:pt x="375" y="0"/>
                </a:cubicBezTo>
                <a:lnTo>
                  <a:pt x="375" y="0"/>
                </a:lnTo>
                <a:cubicBezTo>
                  <a:pt x="581" y="0"/>
                  <a:pt x="749" y="168"/>
                  <a:pt x="749" y="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80">
            <a:extLst>
              <a:ext uri="{FF2B5EF4-FFF2-40B4-BE49-F238E27FC236}">
                <a16:creationId xmlns:a16="http://schemas.microsoft.com/office/drawing/2014/main" id="{B582D87D-0FDF-E141-925B-FE71C803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972" y="4210353"/>
            <a:ext cx="752548" cy="752548"/>
          </a:xfrm>
          <a:custGeom>
            <a:avLst/>
            <a:gdLst>
              <a:gd name="T0" fmla="*/ 604 w 605"/>
              <a:gd name="T1" fmla="*/ 302 h 605"/>
              <a:gd name="T2" fmla="*/ 604 w 605"/>
              <a:gd name="T3" fmla="*/ 302 h 605"/>
              <a:gd name="T4" fmla="*/ 302 w 605"/>
              <a:gd name="T5" fmla="*/ 604 h 605"/>
              <a:gd name="T6" fmla="*/ 302 w 605"/>
              <a:gd name="T7" fmla="*/ 604 h 605"/>
              <a:gd name="T8" fmla="*/ 0 w 605"/>
              <a:gd name="T9" fmla="*/ 302 h 605"/>
              <a:gd name="T10" fmla="*/ 0 w 605"/>
              <a:gd name="T11" fmla="*/ 302 h 605"/>
              <a:gd name="T12" fmla="*/ 302 w 605"/>
              <a:gd name="T13" fmla="*/ 0 h 605"/>
              <a:gd name="T14" fmla="*/ 302 w 605"/>
              <a:gd name="T15" fmla="*/ 0 h 605"/>
              <a:gd name="T16" fmla="*/ 604 w 605"/>
              <a:gd name="T17" fmla="*/ 30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605">
                <a:moveTo>
                  <a:pt x="604" y="302"/>
                </a:moveTo>
                <a:lnTo>
                  <a:pt x="604" y="302"/>
                </a:lnTo>
                <a:cubicBezTo>
                  <a:pt x="604" y="469"/>
                  <a:pt x="468" y="604"/>
                  <a:pt x="302" y="604"/>
                </a:cubicBezTo>
                <a:lnTo>
                  <a:pt x="302" y="604"/>
                </a:lnTo>
                <a:cubicBezTo>
                  <a:pt x="135" y="604"/>
                  <a:pt x="0" y="469"/>
                  <a:pt x="0" y="302"/>
                </a:cubicBezTo>
                <a:lnTo>
                  <a:pt x="0" y="302"/>
                </a:lnTo>
                <a:cubicBezTo>
                  <a:pt x="0" y="136"/>
                  <a:pt x="135" y="0"/>
                  <a:pt x="302" y="0"/>
                </a:cubicBezTo>
                <a:lnTo>
                  <a:pt x="302" y="0"/>
                </a:lnTo>
                <a:cubicBezTo>
                  <a:pt x="468" y="0"/>
                  <a:pt x="604" y="136"/>
                  <a:pt x="604" y="3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81">
            <a:extLst>
              <a:ext uri="{FF2B5EF4-FFF2-40B4-BE49-F238E27FC236}">
                <a16:creationId xmlns:a16="http://schemas.microsoft.com/office/drawing/2014/main" id="{5E36A79B-00EB-F146-AEA0-7C9CF707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4437" y="4122466"/>
            <a:ext cx="933817" cy="933817"/>
          </a:xfrm>
          <a:custGeom>
            <a:avLst/>
            <a:gdLst>
              <a:gd name="T0" fmla="*/ 749 w 750"/>
              <a:gd name="T1" fmla="*/ 374 h 749"/>
              <a:gd name="T2" fmla="*/ 749 w 750"/>
              <a:gd name="T3" fmla="*/ 374 h 749"/>
              <a:gd name="T4" fmla="*/ 375 w 750"/>
              <a:gd name="T5" fmla="*/ 748 h 749"/>
              <a:gd name="T6" fmla="*/ 375 w 750"/>
              <a:gd name="T7" fmla="*/ 748 h 749"/>
              <a:gd name="T8" fmla="*/ 0 w 750"/>
              <a:gd name="T9" fmla="*/ 374 h 749"/>
              <a:gd name="T10" fmla="*/ 0 w 750"/>
              <a:gd name="T11" fmla="*/ 374 h 749"/>
              <a:gd name="T12" fmla="*/ 375 w 750"/>
              <a:gd name="T13" fmla="*/ 0 h 749"/>
              <a:gd name="T14" fmla="*/ 375 w 750"/>
              <a:gd name="T15" fmla="*/ 0 h 749"/>
              <a:gd name="T16" fmla="*/ 749 w 750"/>
              <a:gd name="T17" fmla="*/ 37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0" h="749">
                <a:moveTo>
                  <a:pt x="749" y="374"/>
                </a:moveTo>
                <a:lnTo>
                  <a:pt x="749" y="374"/>
                </a:lnTo>
                <a:cubicBezTo>
                  <a:pt x="749" y="581"/>
                  <a:pt x="582" y="748"/>
                  <a:pt x="375" y="748"/>
                </a:cubicBezTo>
                <a:lnTo>
                  <a:pt x="375" y="748"/>
                </a:lnTo>
                <a:cubicBezTo>
                  <a:pt x="168" y="748"/>
                  <a:pt x="0" y="581"/>
                  <a:pt x="0" y="374"/>
                </a:cubicBezTo>
                <a:lnTo>
                  <a:pt x="0" y="374"/>
                </a:lnTo>
                <a:cubicBezTo>
                  <a:pt x="0" y="168"/>
                  <a:pt x="168" y="0"/>
                  <a:pt x="375" y="0"/>
                </a:cubicBezTo>
                <a:lnTo>
                  <a:pt x="375" y="0"/>
                </a:lnTo>
                <a:cubicBezTo>
                  <a:pt x="582" y="0"/>
                  <a:pt x="749" y="168"/>
                  <a:pt x="749" y="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82">
            <a:extLst>
              <a:ext uri="{FF2B5EF4-FFF2-40B4-BE49-F238E27FC236}">
                <a16:creationId xmlns:a16="http://schemas.microsoft.com/office/drawing/2014/main" id="{3FD32258-A25B-4142-888F-2871366E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7819" y="4210353"/>
            <a:ext cx="752547" cy="752548"/>
          </a:xfrm>
          <a:custGeom>
            <a:avLst/>
            <a:gdLst>
              <a:gd name="T0" fmla="*/ 604 w 605"/>
              <a:gd name="T1" fmla="*/ 302 h 605"/>
              <a:gd name="T2" fmla="*/ 604 w 605"/>
              <a:gd name="T3" fmla="*/ 302 h 605"/>
              <a:gd name="T4" fmla="*/ 302 w 605"/>
              <a:gd name="T5" fmla="*/ 604 h 605"/>
              <a:gd name="T6" fmla="*/ 302 w 605"/>
              <a:gd name="T7" fmla="*/ 604 h 605"/>
              <a:gd name="T8" fmla="*/ 0 w 605"/>
              <a:gd name="T9" fmla="*/ 302 h 605"/>
              <a:gd name="T10" fmla="*/ 0 w 605"/>
              <a:gd name="T11" fmla="*/ 302 h 605"/>
              <a:gd name="T12" fmla="*/ 302 w 605"/>
              <a:gd name="T13" fmla="*/ 0 h 605"/>
              <a:gd name="T14" fmla="*/ 302 w 605"/>
              <a:gd name="T15" fmla="*/ 0 h 605"/>
              <a:gd name="T16" fmla="*/ 604 w 605"/>
              <a:gd name="T17" fmla="*/ 30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5" h="605">
                <a:moveTo>
                  <a:pt x="604" y="302"/>
                </a:moveTo>
                <a:lnTo>
                  <a:pt x="604" y="302"/>
                </a:lnTo>
                <a:cubicBezTo>
                  <a:pt x="604" y="469"/>
                  <a:pt x="469" y="604"/>
                  <a:pt x="302" y="604"/>
                </a:cubicBezTo>
                <a:lnTo>
                  <a:pt x="302" y="604"/>
                </a:lnTo>
                <a:cubicBezTo>
                  <a:pt x="136" y="604"/>
                  <a:pt x="0" y="469"/>
                  <a:pt x="0" y="302"/>
                </a:cubicBezTo>
                <a:lnTo>
                  <a:pt x="0" y="302"/>
                </a:lnTo>
                <a:cubicBezTo>
                  <a:pt x="0" y="136"/>
                  <a:pt x="136" y="0"/>
                  <a:pt x="302" y="0"/>
                </a:cubicBezTo>
                <a:lnTo>
                  <a:pt x="302" y="0"/>
                </a:lnTo>
                <a:cubicBezTo>
                  <a:pt x="469" y="0"/>
                  <a:pt x="604" y="136"/>
                  <a:pt x="604" y="3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3628B57-FD72-2040-A05E-323A1EA6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993" y="5847279"/>
            <a:ext cx="877895" cy="877644"/>
          </a:xfrm>
          <a:custGeom>
            <a:avLst/>
            <a:gdLst>
              <a:gd name="connsiteX0" fmla="*/ 439035 w 877895"/>
              <a:gd name="connsiteY0" fmla="*/ 456226 h 877644"/>
              <a:gd name="connsiteX1" fmla="*/ 324627 w 877895"/>
              <a:gd name="connsiteY1" fmla="*/ 571836 h 877644"/>
              <a:gd name="connsiteX2" fmla="*/ 309704 w 877895"/>
              <a:gd name="connsiteY2" fmla="*/ 574322 h 877644"/>
              <a:gd name="connsiteX3" fmla="*/ 302242 w 877895"/>
              <a:gd name="connsiteY3" fmla="*/ 563134 h 877644"/>
              <a:gd name="connsiteX4" fmla="*/ 302242 w 877895"/>
              <a:gd name="connsiteY4" fmla="*/ 483575 h 877644"/>
              <a:gd name="connsiteX5" fmla="*/ 104514 w 877895"/>
              <a:gd name="connsiteY5" fmla="*/ 682474 h 877644"/>
              <a:gd name="connsiteX6" fmla="*/ 146796 w 877895"/>
              <a:gd name="connsiteY6" fmla="*/ 730956 h 877644"/>
              <a:gd name="connsiteX7" fmla="*/ 439035 w 877895"/>
              <a:gd name="connsiteY7" fmla="*/ 851539 h 877644"/>
              <a:gd name="connsiteX8" fmla="*/ 722569 w 877895"/>
              <a:gd name="connsiteY8" fmla="*/ 739658 h 877644"/>
              <a:gd name="connsiteX9" fmla="*/ 657879 w 877895"/>
              <a:gd name="connsiteY9" fmla="*/ 422968 h 877644"/>
              <a:gd name="connsiteX10" fmla="*/ 673181 w 877895"/>
              <a:gd name="connsiteY10" fmla="*/ 441530 h 877644"/>
              <a:gd name="connsiteX11" fmla="*/ 657879 w 877895"/>
              <a:gd name="connsiteY11" fmla="*/ 460091 h 877644"/>
              <a:gd name="connsiteX12" fmla="*/ 641399 w 877895"/>
              <a:gd name="connsiteY12" fmla="*/ 441530 h 877644"/>
              <a:gd name="connsiteX13" fmla="*/ 657879 w 877895"/>
              <a:gd name="connsiteY13" fmla="*/ 422968 h 877644"/>
              <a:gd name="connsiteX14" fmla="*/ 739093 w 877895"/>
              <a:gd name="connsiteY14" fmla="*/ 368038 h 877644"/>
              <a:gd name="connsiteX15" fmla="*/ 755573 w 877895"/>
              <a:gd name="connsiteY15" fmla="*/ 386599 h 877644"/>
              <a:gd name="connsiteX16" fmla="*/ 739093 w 877895"/>
              <a:gd name="connsiteY16" fmla="*/ 405161 h 877644"/>
              <a:gd name="connsiteX17" fmla="*/ 723791 w 877895"/>
              <a:gd name="connsiteY17" fmla="*/ 386599 h 877644"/>
              <a:gd name="connsiteX18" fmla="*/ 739093 w 877895"/>
              <a:gd name="connsiteY18" fmla="*/ 368038 h 877644"/>
              <a:gd name="connsiteX19" fmla="*/ 650692 w 877895"/>
              <a:gd name="connsiteY19" fmla="*/ 360754 h 877644"/>
              <a:gd name="connsiteX20" fmla="*/ 669706 w 877895"/>
              <a:gd name="connsiteY20" fmla="*/ 360754 h 877644"/>
              <a:gd name="connsiteX21" fmla="*/ 754638 w 877895"/>
              <a:gd name="connsiteY21" fmla="*/ 444693 h 877644"/>
              <a:gd name="connsiteX22" fmla="*/ 754638 w 877895"/>
              <a:gd name="connsiteY22" fmla="*/ 461975 h 877644"/>
              <a:gd name="connsiteX23" fmla="*/ 745765 w 877895"/>
              <a:gd name="connsiteY23" fmla="*/ 465678 h 877644"/>
              <a:gd name="connsiteX24" fmla="*/ 736891 w 877895"/>
              <a:gd name="connsiteY24" fmla="*/ 461975 h 877644"/>
              <a:gd name="connsiteX25" fmla="*/ 650692 w 877895"/>
              <a:gd name="connsiteY25" fmla="*/ 379270 h 877644"/>
              <a:gd name="connsiteX26" fmla="*/ 650692 w 877895"/>
              <a:gd name="connsiteY26" fmla="*/ 360754 h 877644"/>
              <a:gd name="connsiteX27" fmla="*/ 739979 w 877895"/>
              <a:gd name="connsiteY27" fmla="*/ 155390 h 877644"/>
              <a:gd name="connsiteX28" fmla="*/ 457689 w 877895"/>
              <a:gd name="connsiteY28" fmla="*/ 438822 h 877644"/>
              <a:gd name="connsiteX29" fmla="*/ 739979 w 877895"/>
              <a:gd name="connsiteY29" fmla="*/ 721011 h 877644"/>
              <a:gd name="connsiteX30" fmla="*/ 739979 w 877895"/>
              <a:gd name="connsiteY30" fmla="*/ 155390 h 877644"/>
              <a:gd name="connsiteX31" fmla="*/ 138091 w 877895"/>
              <a:gd name="connsiteY31" fmla="*/ 155390 h 877644"/>
              <a:gd name="connsiteX32" fmla="*/ 90835 w 877895"/>
              <a:gd name="connsiteY32" fmla="*/ 660098 h 877644"/>
              <a:gd name="connsiteX33" fmla="*/ 305973 w 877895"/>
              <a:gd name="connsiteY33" fmla="*/ 443795 h 877644"/>
              <a:gd name="connsiteX34" fmla="*/ 319652 w 877895"/>
              <a:gd name="connsiteY34" fmla="*/ 441308 h 877644"/>
              <a:gd name="connsiteX35" fmla="*/ 328357 w 877895"/>
              <a:gd name="connsiteY35" fmla="*/ 452497 h 877644"/>
              <a:gd name="connsiteX36" fmla="*/ 328357 w 877895"/>
              <a:gd name="connsiteY36" fmla="*/ 530813 h 877644"/>
              <a:gd name="connsiteX37" fmla="*/ 421625 w 877895"/>
              <a:gd name="connsiteY37" fmla="*/ 438822 h 877644"/>
              <a:gd name="connsiteX38" fmla="*/ 452714 w 877895"/>
              <a:gd name="connsiteY38" fmla="*/ 26105 h 877644"/>
              <a:gd name="connsiteX39" fmla="*/ 452714 w 877895"/>
              <a:gd name="connsiteY39" fmla="*/ 407744 h 877644"/>
              <a:gd name="connsiteX40" fmla="*/ 722569 w 877895"/>
              <a:gd name="connsiteY40" fmla="*/ 136743 h 877644"/>
              <a:gd name="connsiteX41" fmla="*/ 452714 w 877895"/>
              <a:gd name="connsiteY41" fmla="*/ 26105 h 877644"/>
              <a:gd name="connsiteX42" fmla="*/ 426599 w 877895"/>
              <a:gd name="connsiteY42" fmla="*/ 26105 h 877644"/>
              <a:gd name="connsiteX43" fmla="*/ 156744 w 877895"/>
              <a:gd name="connsiteY43" fmla="*/ 136743 h 877644"/>
              <a:gd name="connsiteX44" fmla="*/ 426599 w 877895"/>
              <a:gd name="connsiteY44" fmla="*/ 407744 h 877644"/>
              <a:gd name="connsiteX45" fmla="*/ 439035 w 877895"/>
              <a:gd name="connsiteY45" fmla="*/ 0 h 877644"/>
              <a:gd name="connsiteX46" fmla="*/ 739979 w 877895"/>
              <a:gd name="connsiteY46" fmla="*/ 119339 h 877644"/>
              <a:gd name="connsiteX47" fmla="*/ 807132 w 877895"/>
              <a:gd name="connsiteY47" fmla="*/ 53454 h 877644"/>
              <a:gd name="connsiteX48" fmla="*/ 783505 w 877895"/>
              <a:gd name="connsiteY48" fmla="*/ 53454 h 877644"/>
              <a:gd name="connsiteX49" fmla="*/ 769825 w 877895"/>
              <a:gd name="connsiteY49" fmla="*/ 39780 h 877644"/>
              <a:gd name="connsiteX50" fmla="*/ 783505 w 877895"/>
              <a:gd name="connsiteY50" fmla="*/ 27348 h 877644"/>
              <a:gd name="connsiteX51" fmla="*/ 838222 w 877895"/>
              <a:gd name="connsiteY51" fmla="*/ 27348 h 877644"/>
              <a:gd name="connsiteX52" fmla="*/ 850657 w 877895"/>
              <a:gd name="connsiteY52" fmla="*/ 39780 h 877644"/>
              <a:gd name="connsiteX53" fmla="*/ 850657 w 877895"/>
              <a:gd name="connsiteY53" fmla="*/ 94477 h 877644"/>
              <a:gd name="connsiteX54" fmla="*/ 838222 w 877895"/>
              <a:gd name="connsiteY54" fmla="*/ 108151 h 877644"/>
              <a:gd name="connsiteX55" fmla="*/ 824542 w 877895"/>
              <a:gd name="connsiteY55" fmla="*/ 94477 h 877644"/>
              <a:gd name="connsiteX56" fmla="*/ 824542 w 877895"/>
              <a:gd name="connsiteY56" fmla="*/ 70858 h 877644"/>
              <a:gd name="connsiteX57" fmla="*/ 758633 w 877895"/>
              <a:gd name="connsiteY57" fmla="*/ 136743 h 877644"/>
              <a:gd name="connsiteX58" fmla="*/ 749928 w 877895"/>
              <a:gd name="connsiteY58" fmla="*/ 749603 h 877644"/>
              <a:gd name="connsiteX59" fmla="*/ 439035 w 877895"/>
              <a:gd name="connsiteY59" fmla="*/ 877644 h 877644"/>
              <a:gd name="connsiteX60" fmla="*/ 128142 w 877895"/>
              <a:gd name="connsiteY60" fmla="*/ 749603 h 877644"/>
              <a:gd name="connsiteX61" fmla="*/ 87104 w 877895"/>
              <a:gd name="connsiteY61" fmla="*/ 699878 h 877644"/>
              <a:gd name="connsiteX62" fmla="*/ 21195 w 877895"/>
              <a:gd name="connsiteY62" fmla="*/ 763277 h 877644"/>
              <a:gd name="connsiteX63" fmla="*/ 12490 w 877895"/>
              <a:gd name="connsiteY63" fmla="*/ 768249 h 877644"/>
              <a:gd name="connsiteX64" fmla="*/ 3785 w 877895"/>
              <a:gd name="connsiteY64" fmla="*/ 763277 h 877644"/>
              <a:gd name="connsiteX65" fmla="*/ 3785 w 877895"/>
              <a:gd name="connsiteY65" fmla="*/ 745873 h 877644"/>
              <a:gd name="connsiteX66" fmla="*/ 70938 w 877895"/>
              <a:gd name="connsiteY66" fmla="*/ 678745 h 877644"/>
              <a:gd name="connsiteX67" fmla="*/ 128142 w 877895"/>
              <a:gd name="connsiteY67" fmla="*/ 128041 h 877644"/>
              <a:gd name="connsiteX68" fmla="*/ 439035 w 877895"/>
              <a:gd name="connsiteY68" fmla="*/ 0 h 87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77895" h="877644">
                <a:moveTo>
                  <a:pt x="439035" y="456226"/>
                </a:moveTo>
                <a:lnTo>
                  <a:pt x="324627" y="571836"/>
                </a:lnTo>
                <a:cubicBezTo>
                  <a:pt x="320896" y="575566"/>
                  <a:pt x="315922" y="576809"/>
                  <a:pt x="309704" y="574322"/>
                </a:cubicBezTo>
                <a:cubicBezTo>
                  <a:pt x="305973" y="571836"/>
                  <a:pt x="302242" y="568107"/>
                  <a:pt x="302242" y="563134"/>
                </a:cubicBezTo>
                <a:lnTo>
                  <a:pt x="302242" y="483575"/>
                </a:lnTo>
                <a:lnTo>
                  <a:pt x="104514" y="682474"/>
                </a:lnTo>
                <a:cubicBezTo>
                  <a:pt x="116950" y="698635"/>
                  <a:pt x="131873" y="714795"/>
                  <a:pt x="146796" y="730956"/>
                </a:cubicBezTo>
                <a:cubicBezTo>
                  <a:pt x="225141" y="808029"/>
                  <a:pt x="328357" y="851539"/>
                  <a:pt x="439035" y="851539"/>
                </a:cubicBezTo>
                <a:cubicBezTo>
                  <a:pt x="544739" y="851539"/>
                  <a:pt x="645468" y="813002"/>
                  <a:pt x="722569" y="739658"/>
                </a:cubicBezTo>
                <a:close/>
                <a:moveTo>
                  <a:pt x="657879" y="422968"/>
                </a:moveTo>
                <a:cubicBezTo>
                  <a:pt x="666118" y="422968"/>
                  <a:pt x="673181" y="430923"/>
                  <a:pt x="673181" y="441530"/>
                </a:cubicBezTo>
                <a:cubicBezTo>
                  <a:pt x="673181" y="452136"/>
                  <a:pt x="666118" y="460091"/>
                  <a:pt x="657879" y="460091"/>
                </a:cubicBezTo>
                <a:cubicBezTo>
                  <a:pt x="648462" y="460091"/>
                  <a:pt x="641399" y="452136"/>
                  <a:pt x="641399" y="441530"/>
                </a:cubicBezTo>
                <a:cubicBezTo>
                  <a:pt x="641399" y="430923"/>
                  <a:pt x="648462" y="422968"/>
                  <a:pt x="657879" y="422968"/>
                </a:cubicBezTo>
                <a:close/>
                <a:moveTo>
                  <a:pt x="739093" y="368038"/>
                </a:moveTo>
                <a:cubicBezTo>
                  <a:pt x="748510" y="368038"/>
                  <a:pt x="755573" y="375993"/>
                  <a:pt x="755573" y="386599"/>
                </a:cubicBezTo>
                <a:cubicBezTo>
                  <a:pt x="755573" y="397206"/>
                  <a:pt x="748510" y="405161"/>
                  <a:pt x="739093" y="405161"/>
                </a:cubicBezTo>
                <a:cubicBezTo>
                  <a:pt x="730854" y="405161"/>
                  <a:pt x="723791" y="397206"/>
                  <a:pt x="723791" y="386599"/>
                </a:cubicBezTo>
                <a:cubicBezTo>
                  <a:pt x="723791" y="375993"/>
                  <a:pt x="730854" y="368038"/>
                  <a:pt x="739093" y="368038"/>
                </a:cubicBezTo>
                <a:close/>
                <a:moveTo>
                  <a:pt x="650692" y="360754"/>
                </a:moveTo>
                <a:cubicBezTo>
                  <a:pt x="657030" y="357051"/>
                  <a:pt x="664636" y="357051"/>
                  <a:pt x="669706" y="360754"/>
                </a:cubicBezTo>
                <a:lnTo>
                  <a:pt x="754638" y="444693"/>
                </a:lnTo>
                <a:cubicBezTo>
                  <a:pt x="760976" y="449631"/>
                  <a:pt x="760976" y="457037"/>
                  <a:pt x="754638" y="461975"/>
                </a:cubicBezTo>
                <a:cubicBezTo>
                  <a:pt x="752103" y="464443"/>
                  <a:pt x="749568" y="465678"/>
                  <a:pt x="745765" y="465678"/>
                </a:cubicBezTo>
                <a:cubicBezTo>
                  <a:pt x="743229" y="465678"/>
                  <a:pt x="739427" y="464443"/>
                  <a:pt x="736891" y="461975"/>
                </a:cubicBezTo>
                <a:lnTo>
                  <a:pt x="650692" y="379270"/>
                </a:lnTo>
                <a:cubicBezTo>
                  <a:pt x="646889" y="374332"/>
                  <a:pt x="646889" y="365692"/>
                  <a:pt x="650692" y="360754"/>
                </a:cubicBezTo>
                <a:close/>
                <a:moveTo>
                  <a:pt x="739979" y="155390"/>
                </a:moveTo>
                <a:lnTo>
                  <a:pt x="457689" y="438822"/>
                </a:lnTo>
                <a:lnTo>
                  <a:pt x="739979" y="721011"/>
                </a:lnTo>
                <a:cubicBezTo>
                  <a:pt x="889208" y="563134"/>
                  <a:pt x="889208" y="314510"/>
                  <a:pt x="739979" y="155390"/>
                </a:cubicBezTo>
                <a:close/>
                <a:moveTo>
                  <a:pt x="138091" y="155390"/>
                </a:moveTo>
                <a:cubicBezTo>
                  <a:pt x="7516" y="295863"/>
                  <a:pt x="-8651" y="503464"/>
                  <a:pt x="90835" y="660098"/>
                </a:cubicBezTo>
                <a:lnTo>
                  <a:pt x="305973" y="443795"/>
                </a:lnTo>
                <a:cubicBezTo>
                  <a:pt x="309704" y="440065"/>
                  <a:pt x="315922" y="438822"/>
                  <a:pt x="319652" y="441308"/>
                </a:cubicBezTo>
                <a:cubicBezTo>
                  <a:pt x="325870" y="442552"/>
                  <a:pt x="328357" y="447524"/>
                  <a:pt x="328357" y="452497"/>
                </a:cubicBezTo>
                <a:lnTo>
                  <a:pt x="328357" y="530813"/>
                </a:lnTo>
                <a:lnTo>
                  <a:pt x="421625" y="438822"/>
                </a:lnTo>
                <a:close/>
                <a:moveTo>
                  <a:pt x="452714" y="26105"/>
                </a:moveTo>
                <a:lnTo>
                  <a:pt x="452714" y="407744"/>
                </a:lnTo>
                <a:lnTo>
                  <a:pt x="722569" y="136743"/>
                </a:lnTo>
                <a:cubicBezTo>
                  <a:pt x="647955" y="68371"/>
                  <a:pt x="553444" y="28592"/>
                  <a:pt x="452714" y="26105"/>
                </a:cubicBezTo>
                <a:close/>
                <a:moveTo>
                  <a:pt x="426599" y="26105"/>
                </a:moveTo>
                <a:cubicBezTo>
                  <a:pt x="325870" y="28592"/>
                  <a:pt x="230115" y="68371"/>
                  <a:pt x="156744" y="136743"/>
                </a:cubicBezTo>
                <a:lnTo>
                  <a:pt x="426599" y="407744"/>
                </a:lnTo>
                <a:close/>
                <a:moveTo>
                  <a:pt x="439035" y="0"/>
                </a:moveTo>
                <a:cubicBezTo>
                  <a:pt x="552200" y="0"/>
                  <a:pt x="657904" y="42266"/>
                  <a:pt x="739979" y="119339"/>
                </a:cubicBezTo>
                <a:lnTo>
                  <a:pt x="807132" y="53454"/>
                </a:lnTo>
                <a:lnTo>
                  <a:pt x="783505" y="53454"/>
                </a:lnTo>
                <a:cubicBezTo>
                  <a:pt x="776043" y="53454"/>
                  <a:pt x="769825" y="48481"/>
                  <a:pt x="769825" y="39780"/>
                </a:cubicBezTo>
                <a:cubicBezTo>
                  <a:pt x="769825" y="33564"/>
                  <a:pt x="776043" y="27348"/>
                  <a:pt x="783505" y="27348"/>
                </a:cubicBezTo>
                <a:lnTo>
                  <a:pt x="838222" y="27348"/>
                </a:lnTo>
                <a:cubicBezTo>
                  <a:pt x="844440" y="27348"/>
                  <a:pt x="850657" y="33564"/>
                  <a:pt x="850657" y="39780"/>
                </a:cubicBezTo>
                <a:lnTo>
                  <a:pt x="850657" y="94477"/>
                </a:lnTo>
                <a:cubicBezTo>
                  <a:pt x="850657" y="101936"/>
                  <a:pt x="844440" y="108151"/>
                  <a:pt x="838222" y="108151"/>
                </a:cubicBezTo>
                <a:cubicBezTo>
                  <a:pt x="830760" y="108151"/>
                  <a:pt x="824542" y="101936"/>
                  <a:pt x="824542" y="94477"/>
                </a:cubicBezTo>
                <a:lnTo>
                  <a:pt x="824542" y="70858"/>
                </a:lnTo>
                <a:lnTo>
                  <a:pt x="758633" y="136743"/>
                </a:lnTo>
                <a:cubicBezTo>
                  <a:pt x="920297" y="309537"/>
                  <a:pt x="917810" y="581781"/>
                  <a:pt x="749928" y="749603"/>
                </a:cubicBezTo>
                <a:cubicBezTo>
                  <a:pt x="666609" y="832892"/>
                  <a:pt x="555931" y="877644"/>
                  <a:pt x="439035" y="877644"/>
                </a:cubicBezTo>
                <a:cubicBezTo>
                  <a:pt x="320896" y="877644"/>
                  <a:pt x="211461" y="832892"/>
                  <a:pt x="128142" y="749603"/>
                </a:cubicBezTo>
                <a:cubicBezTo>
                  <a:pt x="113219" y="733442"/>
                  <a:pt x="98296" y="717281"/>
                  <a:pt x="87104" y="699878"/>
                </a:cubicBezTo>
                <a:lnTo>
                  <a:pt x="21195" y="763277"/>
                </a:lnTo>
                <a:cubicBezTo>
                  <a:pt x="19951" y="765763"/>
                  <a:pt x="16221" y="768249"/>
                  <a:pt x="12490" y="768249"/>
                </a:cubicBezTo>
                <a:cubicBezTo>
                  <a:pt x="10003" y="768249"/>
                  <a:pt x="6272" y="765763"/>
                  <a:pt x="3785" y="763277"/>
                </a:cubicBezTo>
                <a:cubicBezTo>
                  <a:pt x="-1189" y="759548"/>
                  <a:pt x="-1189" y="750846"/>
                  <a:pt x="3785" y="745873"/>
                </a:cubicBezTo>
                <a:lnTo>
                  <a:pt x="70938" y="678745"/>
                </a:lnTo>
                <a:cubicBezTo>
                  <a:pt x="-39740" y="508437"/>
                  <a:pt x="-21086" y="277216"/>
                  <a:pt x="128142" y="128041"/>
                </a:cubicBezTo>
                <a:cubicBezTo>
                  <a:pt x="211461" y="45995"/>
                  <a:pt x="320896" y="0"/>
                  <a:pt x="4390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EBD6BE5-DDF3-FC42-8DA6-71A26ACB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9932" y="5825310"/>
            <a:ext cx="927080" cy="927083"/>
          </a:xfrm>
          <a:custGeom>
            <a:avLst/>
            <a:gdLst>
              <a:gd name="connsiteX0" fmla="*/ 201322 w 927080"/>
              <a:gd name="connsiteY0" fmla="*/ 744401 h 927083"/>
              <a:gd name="connsiteX1" fmla="*/ 162798 w 927080"/>
              <a:gd name="connsiteY1" fmla="*/ 781683 h 927083"/>
              <a:gd name="connsiteX2" fmla="*/ 463540 w 927080"/>
              <a:gd name="connsiteY2" fmla="*/ 902229 h 927083"/>
              <a:gd name="connsiteX3" fmla="*/ 763038 w 927080"/>
              <a:gd name="connsiteY3" fmla="*/ 781683 h 927083"/>
              <a:gd name="connsiteX4" fmla="*/ 725756 w 927080"/>
              <a:gd name="connsiteY4" fmla="*/ 744401 h 927083"/>
              <a:gd name="connsiteX5" fmla="*/ 463540 w 927080"/>
              <a:gd name="connsiteY5" fmla="*/ 848791 h 927083"/>
              <a:gd name="connsiteX6" fmla="*/ 201322 w 927080"/>
              <a:gd name="connsiteY6" fmla="*/ 744401 h 927083"/>
              <a:gd name="connsiteX7" fmla="*/ 539822 w 927080"/>
              <a:gd name="connsiteY7" fmla="*/ 514668 h 927083"/>
              <a:gd name="connsiteX8" fmla="*/ 514972 w 927080"/>
              <a:gd name="connsiteY8" fmla="*/ 540452 h 927083"/>
              <a:gd name="connsiteX9" fmla="*/ 539822 w 927080"/>
              <a:gd name="connsiteY9" fmla="*/ 566237 h 927083"/>
              <a:gd name="connsiteX10" fmla="*/ 565914 w 927080"/>
              <a:gd name="connsiteY10" fmla="*/ 540452 h 927083"/>
              <a:gd name="connsiteX11" fmla="*/ 539822 w 927080"/>
              <a:gd name="connsiteY11" fmla="*/ 514668 h 927083"/>
              <a:gd name="connsiteX12" fmla="*/ 539822 w 927080"/>
              <a:gd name="connsiteY12" fmla="*/ 488883 h 927083"/>
              <a:gd name="connsiteX13" fmla="*/ 592006 w 927080"/>
              <a:gd name="connsiteY13" fmla="*/ 540452 h 927083"/>
              <a:gd name="connsiteX14" fmla="*/ 539822 w 927080"/>
              <a:gd name="connsiteY14" fmla="*/ 592021 h 927083"/>
              <a:gd name="connsiteX15" fmla="*/ 488880 w 927080"/>
              <a:gd name="connsiteY15" fmla="*/ 540452 h 927083"/>
              <a:gd name="connsiteX16" fmla="*/ 539822 w 927080"/>
              <a:gd name="connsiteY16" fmla="*/ 488883 h 927083"/>
              <a:gd name="connsiteX17" fmla="*/ 386630 w 927080"/>
              <a:gd name="connsiteY17" fmla="*/ 360861 h 927083"/>
              <a:gd name="connsiteX18" fmla="*/ 360222 w 927080"/>
              <a:gd name="connsiteY18" fmla="*/ 386645 h 927083"/>
              <a:gd name="connsiteX19" fmla="*/ 386630 w 927080"/>
              <a:gd name="connsiteY19" fmla="*/ 412430 h 927083"/>
              <a:gd name="connsiteX20" fmla="*/ 413036 w 927080"/>
              <a:gd name="connsiteY20" fmla="*/ 386645 h 927083"/>
              <a:gd name="connsiteX21" fmla="*/ 386630 w 927080"/>
              <a:gd name="connsiteY21" fmla="*/ 360861 h 927083"/>
              <a:gd name="connsiteX22" fmla="*/ 386630 w 927080"/>
              <a:gd name="connsiteY22" fmla="*/ 335076 h 927083"/>
              <a:gd name="connsiteX23" fmla="*/ 438186 w 927080"/>
              <a:gd name="connsiteY23" fmla="*/ 386645 h 927083"/>
              <a:gd name="connsiteX24" fmla="*/ 386630 w 927080"/>
              <a:gd name="connsiteY24" fmla="*/ 438214 h 927083"/>
              <a:gd name="connsiteX25" fmla="*/ 335072 w 927080"/>
              <a:gd name="connsiteY25" fmla="*/ 386645 h 927083"/>
              <a:gd name="connsiteX26" fmla="*/ 386630 w 927080"/>
              <a:gd name="connsiteY26" fmla="*/ 335076 h 927083"/>
              <a:gd name="connsiteX27" fmla="*/ 524294 w 927080"/>
              <a:gd name="connsiteY27" fmla="*/ 332093 h 927083"/>
              <a:gd name="connsiteX28" fmla="*/ 533896 w 927080"/>
              <a:gd name="connsiteY28" fmla="*/ 333349 h 927083"/>
              <a:gd name="connsiteX29" fmla="*/ 538852 w 927080"/>
              <a:gd name="connsiteY29" fmla="*/ 350927 h 927083"/>
              <a:gd name="connsiteX30" fmla="*/ 405038 w 927080"/>
              <a:gd name="connsiteY30" fmla="*/ 584460 h 927083"/>
              <a:gd name="connsiteX31" fmla="*/ 393886 w 927080"/>
              <a:gd name="connsiteY31" fmla="*/ 591994 h 927083"/>
              <a:gd name="connsiteX32" fmla="*/ 387692 w 927080"/>
              <a:gd name="connsiteY32" fmla="*/ 589483 h 927083"/>
              <a:gd name="connsiteX33" fmla="*/ 383974 w 927080"/>
              <a:gd name="connsiteY33" fmla="*/ 571905 h 927083"/>
              <a:gd name="connsiteX34" fmla="*/ 516550 w 927080"/>
              <a:gd name="connsiteY34" fmla="*/ 338371 h 927083"/>
              <a:gd name="connsiteX35" fmla="*/ 524294 w 927080"/>
              <a:gd name="connsiteY35" fmla="*/ 332093 h 927083"/>
              <a:gd name="connsiteX36" fmla="*/ 463540 w 927080"/>
              <a:gd name="connsiteY36" fmla="*/ 104390 h 927083"/>
              <a:gd name="connsiteX37" fmla="*/ 104388 w 927080"/>
              <a:gd name="connsiteY37" fmla="*/ 463542 h 927083"/>
              <a:gd name="connsiteX38" fmla="*/ 463540 w 927080"/>
              <a:gd name="connsiteY38" fmla="*/ 822693 h 927083"/>
              <a:gd name="connsiteX39" fmla="*/ 822690 w 927080"/>
              <a:gd name="connsiteY39" fmla="*/ 463542 h 927083"/>
              <a:gd name="connsiteX40" fmla="*/ 463540 w 927080"/>
              <a:gd name="connsiteY40" fmla="*/ 104390 h 927083"/>
              <a:gd name="connsiteX41" fmla="*/ 475966 w 927080"/>
              <a:gd name="connsiteY41" fmla="*/ 26098 h 927083"/>
              <a:gd name="connsiteX42" fmla="*/ 475966 w 927080"/>
              <a:gd name="connsiteY42" fmla="*/ 79536 h 927083"/>
              <a:gd name="connsiteX43" fmla="*/ 848786 w 927080"/>
              <a:gd name="connsiteY43" fmla="*/ 463542 h 927083"/>
              <a:gd name="connsiteX44" fmla="*/ 744398 w 927080"/>
              <a:gd name="connsiteY44" fmla="*/ 725760 h 927083"/>
              <a:gd name="connsiteX45" fmla="*/ 781680 w 927080"/>
              <a:gd name="connsiteY45" fmla="*/ 763042 h 927083"/>
              <a:gd name="connsiteX46" fmla="*/ 902224 w 927080"/>
              <a:gd name="connsiteY46" fmla="*/ 463542 h 927083"/>
              <a:gd name="connsiteX47" fmla="*/ 475966 w 927080"/>
              <a:gd name="connsiteY47" fmla="*/ 26098 h 927083"/>
              <a:gd name="connsiteX48" fmla="*/ 451112 w 927080"/>
              <a:gd name="connsiteY48" fmla="*/ 26098 h 927083"/>
              <a:gd name="connsiteX49" fmla="*/ 24854 w 927080"/>
              <a:gd name="connsiteY49" fmla="*/ 463542 h 927083"/>
              <a:gd name="connsiteX50" fmla="*/ 145398 w 927080"/>
              <a:gd name="connsiteY50" fmla="*/ 763042 h 927083"/>
              <a:gd name="connsiteX51" fmla="*/ 182682 w 927080"/>
              <a:gd name="connsiteY51" fmla="*/ 725760 h 927083"/>
              <a:gd name="connsiteX52" fmla="*/ 78292 w 927080"/>
              <a:gd name="connsiteY52" fmla="*/ 463542 h 927083"/>
              <a:gd name="connsiteX53" fmla="*/ 451112 w 927080"/>
              <a:gd name="connsiteY53" fmla="*/ 79536 h 927083"/>
              <a:gd name="connsiteX54" fmla="*/ 463540 w 927080"/>
              <a:gd name="connsiteY54" fmla="*/ 0 h 927083"/>
              <a:gd name="connsiteX55" fmla="*/ 927080 w 927080"/>
              <a:gd name="connsiteY55" fmla="*/ 463542 h 927083"/>
              <a:gd name="connsiteX56" fmla="*/ 792864 w 927080"/>
              <a:gd name="connsiteY56" fmla="*/ 790382 h 927083"/>
              <a:gd name="connsiteX57" fmla="*/ 791622 w 927080"/>
              <a:gd name="connsiteY57" fmla="*/ 791625 h 927083"/>
              <a:gd name="connsiteX58" fmla="*/ 790378 w 927080"/>
              <a:gd name="connsiteY58" fmla="*/ 792868 h 927083"/>
              <a:gd name="connsiteX59" fmla="*/ 463540 w 927080"/>
              <a:gd name="connsiteY59" fmla="*/ 927083 h 927083"/>
              <a:gd name="connsiteX60" fmla="*/ 136700 w 927080"/>
              <a:gd name="connsiteY60" fmla="*/ 792868 h 927083"/>
              <a:gd name="connsiteX61" fmla="*/ 135458 w 927080"/>
              <a:gd name="connsiteY61" fmla="*/ 791625 h 927083"/>
              <a:gd name="connsiteX62" fmla="*/ 135458 w 927080"/>
              <a:gd name="connsiteY62" fmla="*/ 790382 h 927083"/>
              <a:gd name="connsiteX63" fmla="*/ 0 w 927080"/>
              <a:gd name="connsiteY63" fmla="*/ 463542 h 927083"/>
              <a:gd name="connsiteX64" fmla="*/ 463540 w 927080"/>
              <a:gd name="connsiteY64" fmla="*/ 0 h 92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27080" h="927083">
                <a:moveTo>
                  <a:pt x="201322" y="744401"/>
                </a:moveTo>
                <a:lnTo>
                  <a:pt x="162798" y="781683"/>
                </a:lnTo>
                <a:cubicBezTo>
                  <a:pt x="242332" y="856247"/>
                  <a:pt x="347964" y="902229"/>
                  <a:pt x="463540" y="902229"/>
                </a:cubicBezTo>
                <a:cubicBezTo>
                  <a:pt x="580356" y="902229"/>
                  <a:pt x="685988" y="856247"/>
                  <a:pt x="763038" y="781683"/>
                </a:cubicBezTo>
                <a:lnTo>
                  <a:pt x="725756" y="744401"/>
                </a:lnTo>
                <a:cubicBezTo>
                  <a:pt x="657406" y="809023"/>
                  <a:pt x="565444" y="848791"/>
                  <a:pt x="463540" y="848791"/>
                </a:cubicBezTo>
                <a:cubicBezTo>
                  <a:pt x="361634" y="848791"/>
                  <a:pt x="269672" y="809023"/>
                  <a:pt x="201322" y="744401"/>
                </a:cubicBezTo>
                <a:close/>
                <a:moveTo>
                  <a:pt x="539822" y="514668"/>
                </a:moveTo>
                <a:cubicBezTo>
                  <a:pt x="526154" y="514668"/>
                  <a:pt x="514972" y="525718"/>
                  <a:pt x="514972" y="540452"/>
                </a:cubicBezTo>
                <a:cubicBezTo>
                  <a:pt x="514972" y="555186"/>
                  <a:pt x="526154" y="566237"/>
                  <a:pt x="539822" y="566237"/>
                </a:cubicBezTo>
                <a:cubicBezTo>
                  <a:pt x="554732" y="566237"/>
                  <a:pt x="565914" y="555186"/>
                  <a:pt x="565914" y="540452"/>
                </a:cubicBezTo>
                <a:cubicBezTo>
                  <a:pt x="565914" y="525718"/>
                  <a:pt x="554732" y="514668"/>
                  <a:pt x="539822" y="514668"/>
                </a:cubicBezTo>
                <a:close/>
                <a:moveTo>
                  <a:pt x="539822" y="488883"/>
                </a:moveTo>
                <a:cubicBezTo>
                  <a:pt x="568400" y="488883"/>
                  <a:pt x="592006" y="512212"/>
                  <a:pt x="592006" y="540452"/>
                </a:cubicBezTo>
                <a:cubicBezTo>
                  <a:pt x="592006" y="568693"/>
                  <a:pt x="568400" y="592021"/>
                  <a:pt x="539822" y="592021"/>
                </a:cubicBezTo>
                <a:cubicBezTo>
                  <a:pt x="512486" y="592021"/>
                  <a:pt x="488880" y="568693"/>
                  <a:pt x="488880" y="540452"/>
                </a:cubicBezTo>
                <a:cubicBezTo>
                  <a:pt x="488880" y="512212"/>
                  <a:pt x="512486" y="488883"/>
                  <a:pt x="539822" y="488883"/>
                </a:cubicBezTo>
                <a:close/>
                <a:moveTo>
                  <a:pt x="386630" y="360861"/>
                </a:moveTo>
                <a:cubicBezTo>
                  <a:pt x="372798" y="360861"/>
                  <a:pt x="360222" y="373139"/>
                  <a:pt x="360222" y="386645"/>
                </a:cubicBezTo>
                <a:cubicBezTo>
                  <a:pt x="360222" y="400152"/>
                  <a:pt x="372798" y="412430"/>
                  <a:pt x="386630" y="412430"/>
                </a:cubicBezTo>
                <a:cubicBezTo>
                  <a:pt x="400462" y="412430"/>
                  <a:pt x="413036" y="400152"/>
                  <a:pt x="413036" y="386645"/>
                </a:cubicBezTo>
                <a:cubicBezTo>
                  <a:pt x="413036" y="373139"/>
                  <a:pt x="400462" y="360861"/>
                  <a:pt x="386630" y="360861"/>
                </a:cubicBezTo>
                <a:close/>
                <a:moveTo>
                  <a:pt x="386630" y="335076"/>
                </a:moveTo>
                <a:cubicBezTo>
                  <a:pt x="415552" y="335076"/>
                  <a:pt x="438186" y="358405"/>
                  <a:pt x="438186" y="386645"/>
                </a:cubicBezTo>
                <a:cubicBezTo>
                  <a:pt x="438186" y="414886"/>
                  <a:pt x="415552" y="438214"/>
                  <a:pt x="386630" y="438214"/>
                </a:cubicBezTo>
                <a:cubicBezTo>
                  <a:pt x="357708" y="438214"/>
                  <a:pt x="335072" y="414886"/>
                  <a:pt x="335072" y="386645"/>
                </a:cubicBezTo>
                <a:cubicBezTo>
                  <a:pt x="335072" y="358405"/>
                  <a:pt x="357708" y="335076"/>
                  <a:pt x="386630" y="335076"/>
                </a:cubicBezTo>
                <a:close/>
                <a:moveTo>
                  <a:pt x="524294" y="332093"/>
                </a:moveTo>
                <a:cubicBezTo>
                  <a:pt x="527392" y="331152"/>
                  <a:pt x="530798" y="331466"/>
                  <a:pt x="533896" y="333349"/>
                </a:cubicBezTo>
                <a:cubicBezTo>
                  <a:pt x="540092" y="337116"/>
                  <a:pt x="542570" y="344649"/>
                  <a:pt x="538852" y="350927"/>
                </a:cubicBezTo>
                <a:lnTo>
                  <a:pt x="405038" y="584460"/>
                </a:lnTo>
                <a:cubicBezTo>
                  <a:pt x="402560" y="589483"/>
                  <a:pt x="398842" y="591994"/>
                  <a:pt x="393886" y="591994"/>
                </a:cubicBezTo>
                <a:cubicBezTo>
                  <a:pt x="391408" y="591994"/>
                  <a:pt x="390170" y="590738"/>
                  <a:pt x="387692" y="589483"/>
                </a:cubicBezTo>
                <a:cubicBezTo>
                  <a:pt x="381496" y="586971"/>
                  <a:pt x="379018" y="578183"/>
                  <a:pt x="383974" y="571905"/>
                </a:cubicBezTo>
                <a:lnTo>
                  <a:pt x="516550" y="338371"/>
                </a:lnTo>
                <a:cubicBezTo>
                  <a:pt x="518408" y="335232"/>
                  <a:pt x="521196" y="333035"/>
                  <a:pt x="524294" y="332093"/>
                </a:cubicBezTo>
                <a:close/>
                <a:moveTo>
                  <a:pt x="463540" y="104390"/>
                </a:moveTo>
                <a:cubicBezTo>
                  <a:pt x="265944" y="104390"/>
                  <a:pt x="104388" y="265946"/>
                  <a:pt x="104388" y="463542"/>
                </a:cubicBezTo>
                <a:cubicBezTo>
                  <a:pt x="104388" y="661137"/>
                  <a:pt x="265944" y="822693"/>
                  <a:pt x="463540" y="822693"/>
                </a:cubicBezTo>
                <a:cubicBezTo>
                  <a:pt x="661134" y="822693"/>
                  <a:pt x="822690" y="661137"/>
                  <a:pt x="822690" y="463542"/>
                </a:cubicBezTo>
                <a:cubicBezTo>
                  <a:pt x="822690" y="265946"/>
                  <a:pt x="661134" y="104390"/>
                  <a:pt x="463540" y="104390"/>
                </a:cubicBezTo>
                <a:close/>
                <a:moveTo>
                  <a:pt x="475966" y="26098"/>
                </a:moveTo>
                <a:lnTo>
                  <a:pt x="475966" y="79536"/>
                </a:lnTo>
                <a:cubicBezTo>
                  <a:pt x="682260" y="86992"/>
                  <a:pt x="848786" y="256004"/>
                  <a:pt x="848786" y="463542"/>
                </a:cubicBezTo>
                <a:cubicBezTo>
                  <a:pt x="848786" y="565446"/>
                  <a:pt x="809020" y="657409"/>
                  <a:pt x="744398" y="725760"/>
                </a:cubicBezTo>
                <a:lnTo>
                  <a:pt x="781680" y="763042"/>
                </a:lnTo>
                <a:cubicBezTo>
                  <a:pt x="856244" y="684749"/>
                  <a:pt x="902224" y="579117"/>
                  <a:pt x="902224" y="463542"/>
                </a:cubicBezTo>
                <a:cubicBezTo>
                  <a:pt x="902224" y="226179"/>
                  <a:pt x="712086" y="32311"/>
                  <a:pt x="475966" y="26098"/>
                </a:cubicBezTo>
                <a:close/>
                <a:moveTo>
                  <a:pt x="451112" y="26098"/>
                </a:moveTo>
                <a:cubicBezTo>
                  <a:pt x="214992" y="32311"/>
                  <a:pt x="24854" y="226179"/>
                  <a:pt x="24854" y="463542"/>
                </a:cubicBezTo>
                <a:cubicBezTo>
                  <a:pt x="24854" y="579117"/>
                  <a:pt x="70834" y="684749"/>
                  <a:pt x="145398" y="763042"/>
                </a:cubicBezTo>
                <a:lnTo>
                  <a:pt x="182682" y="725760"/>
                </a:lnTo>
                <a:cubicBezTo>
                  <a:pt x="118058" y="657409"/>
                  <a:pt x="78292" y="565446"/>
                  <a:pt x="78292" y="463542"/>
                </a:cubicBezTo>
                <a:cubicBezTo>
                  <a:pt x="78292" y="256004"/>
                  <a:pt x="244818" y="86992"/>
                  <a:pt x="451112" y="79536"/>
                </a:cubicBezTo>
                <a:close/>
                <a:moveTo>
                  <a:pt x="463540" y="0"/>
                </a:moveTo>
                <a:cubicBezTo>
                  <a:pt x="719542" y="0"/>
                  <a:pt x="927080" y="207538"/>
                  <a:pt x="927080" y="463542"/>
                </a:cubicBezTo>
                <a:cubicBezTo>
                  <a:pt x="927080" y="590301"/>
                  <a:pt x="874884" y="707119"/>
                  <a:pt x="792864" y="790382"/>
                </a:cubicBezTo>
                <a:cubicBezTo>
                  <a:pt x="791622" y="790382"/>
                  <a:pt x="791622" y="790382"/>
                  <a:pt x="791622" y="791625"/>
                </a:cubicBezTo>
                <a:cubicBezTo>
                  <a:pt x="790378" y="791625"/>
                  <a:pt x="790378" y="791625"/>
                  <a:pt x="790378" y="792868"/>
                </a:cubicBezTo>
                <a:cubicBezTo>
                  <a:pt x="707116" y="876131"/>
                  <a:pt x="591540" y="927083"/>
                  <a:pt x="463540" y="927083"/>
                </a:cubicBezTo>
                <a:cubicBezTo>
                  <a:pt x="336780" y="927083"/>
                  <a:pt x="221206" y="876131"/>
                  <a:pt x="136700" y="792868"/>
                </a:cubicBezTo>
                <a:cubicBezTo>
                  <a:pt x="136700" y="791625"/>
                  <a:pt x="135458" y="791625"/>
                  <a:pt x="135458" y="791625"/>
                </a:cubicBezTo>
                <a:cubicBezTo>
                  <a:pt x="135458" y="790382"/>
                  <a:pt x="135458" y="790382"/>
                  <a:pt x="135458" y="790382"/>
                </a:cubicBezTo>
                <a:cubicBezTo>
                  <a:pt x="50952" y="707119"/>
                  <a:pt x="0" y="590301"/>
                  <a:pt x="0" y="463542"/>
                </a:cubicBezTo>
                <a:cubicBezTo>
                  <a:pt x="0" y="207538"/>
                  <a:pt x="207536" y="0"/>
                  <a:pt x="463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DE65D79-3C1C-0549-A0FF-48AA73A8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352" y="5848525"/>
            <a:ext cx="887378" cy="881892"/>
          </a:xfrm>
          <a:custGeom>
            <a:avLst/>
            <a:gdLst>
              <a:gd name="connsiteX0" fmla="*/ 408576 w 887378"/>
              <a:gd name="connsiteY0" fmla="*/ 756797 h 881892"/>
              <a:gd name="connsiteX1" fmla="*/ 421655 w 887378"/>
              <a:gd name="connsiteY1" fmla="*/ 770325 h 881892"/>
              <a:gd name="connsiteX2" fmla="*/ 421655 w 887378"/>
              <a:gd name="connsiteY2" fmla="*/ 824437 h 881892"/>
              <a:gd name="connsiteX3" fmla="*/ 408576 w 887378"/>
              <a:gd name="connsiteY3" fmla="*/ 837964 h 881892"/>
              <a:gd name="connsiteX4" fmla="*/ 395497 w 887378"/>
              <a:gd name="connsiteY4" fmla="*/ 824437 h 881892"/>
              <a:gd name="connsiteX5" fmla="*/ 395497 w 887378"/>
              <a:gd name="connsiteY5" fmla="*/ 770325 h 881892"/>
              <a:gd name="connsiteX6" fmla="*/ 408576 w 887378"/>
              <a:gd name="connsiteY6" fmla="*/ 756797 h 881892"/>
              <a:gd name="connsiteX7" fmla="*/ 763819 w 887378"/>
              <a:gd name="connsiteY7" fmla="*/ 523156 h 881892"/>
              <a:gd name="connsiteX8" fmla="*/ 743850 w 887378"/>
              <a:gd name="connsiteY8" fmla="*/ 536857 h 881892"/>
              <a:gd name="connsiteX9" fmla="*/ 742602 w 887378"/>
              <a:gd name="connsiteY9" fmla="*/ 539348 h 881892"/>
              <a:gd name="connsiteX10" fmla="*/ 741354 w 887378"/>
              <a:gd name="connsiteY10" fmla="*/ 545577 h 881892"/>
              <a:gd name="connsiteX11" fmla="*/ 741354 w 887378"/>
              <a:gd name="connsiteY11" fmla="*/ 546822 h 881892"/>
              <a:gd name="connsiteX12" fmla="*/ 741354 w 887378"/>
              <a:gd name="connsiteY12" fmla="*/ 549313 h 881892"/>
              <a:gd name="connsiteX13" fmla="*/ 760075 w 887378"/>
              <a:gd name="connsiteY13" fmla="*/ 570489 h 881892"/>
              <a:gd name="connsiteX14" fmla="*/ 831215 w 887378"/>
              <a:gd name="connsiteY14" fmla="*/ 584190 h 881892"/>
              <a:gd name="connsiteX15" fmla="*/ 826223 w 887378"/>
              <a:gd name="connsiteY15" fmla="*/ 575471 h 881892"/>
              <a:gd name="connsiteX16" fmla="*/ 832463 w 887378"/>
              <a:gd name="connsiteY16" fmla="*/ 544331 h 881892"/>
              <a:gd name="connsiteX17" fmla="*/ 841199 w 887378"/>
              <a:gd name="connsiteY17" fmla="*/ 539348 h 881892"/>
              <a:gd name="connsiteX18" fmla="*/ 768811 w 887378"/>
              <a:gd name="connsiteY18" fmla="*/ 524401 h 881892"/>
              <a:gd name="connsiteX19" fmla="*/ 763819 w 887378"/>
              <a:gd name="connsiteY19" fmla="*/ 523156 h 881892"/>
              <a:gd name="connsiteX20" fmla="*/ 499228 w 887378"/>
              <a:gd name="connsiteY20" fmla="*/ 402331 h 881892"/>
              <a:gd name="connsiteX21" fmla="*/ 444313 w 887378"/>
              <a:gd name="connsiteY21" fmla="*/ 457138 h 881892"/>
              <a:gd name="connsiteX22" fmla="*/ 446809 w 887378"/>
              <a:gd name="connsiteY22" fmla="*/ 465857 h 881892"/>
              <a:gd name="connsiteX23" fmla="*/ 522942 w 887378"/>
              <a:gd name="connsiteY23" fmla="*/ 482050 h 881892"/>
              <a:gd name="connsiteX24" fmla="*/ 522942 w 887378"/>
              <a:gd name="connsiteY24" fmla="*/ 472086 h 881892"/>
              <a:gd name="connsiteX25" fmla="*/ 499228 w 887378"/>
              <a:gd name="connsiteY25" fmla="*/ 402331 h 881892"/>
              <a:gd name="connsiteX26" fmla="*/ 411863 w 887378"/>
              <a:gd name="connsiteY26" fmla="*/ 359981 h 881892"/>
              <a:gd name="connsiteX27" fmla="*/ 300785 w 887378"/>
              <a:gd name="connsiteY27" fmla="*/ 472086 h 881892"/>
              <a:gd name="connsiteX28" fmla="*/ 411863 w 887378"/>
              <a:gd name="connsiteY28" fmla="*/ 581699 h 881892"/>
              <a:gd name="connsiteX29" fmla="*/ 516701 w 887378"/>
              <a:gd name="connsiteY29" fmla="*/ 508208 h 881892"/>
              <a:gd name="connsiteX30" fmla="*/ 441817 w 887378"/>
              <a:gd name="connsiteY30" fmla="*/ 490770 h 881892"/>
              <a:gd name="connsiteX31" fmla="*/ 411863 w 887378"/>
              <a:gd name="connsiteY31" fmla="*/ 508208 h 881892"/>
              <a:gd name="connsiteX32" fmla="*/ 375669 w 887378"/>
              <a:gd name="connsiteY32" fmla="*/ 472086 h 881892"/>
              <a:gd name="connsiteX33" fmla="*/ 411863 w 887378"/>
              <a:gd name="connsiteY33" fmla="*/ 435963 h 881892"/>
              <a:gd name="connsiteX34" fmla="*/ 425592 w 887378"/>
              <a:gd name="connsiteY34" fmla="*/ 438454 h 881892"/>
              <a:gd name="connsiteX35" fmla="*/ 480507 w 887378"/>
              <a:gd name="connsiteY35" fmla="*/ 384893 h 881892"/>
              <a:gd name="connsiteX36" fmla="*/ 461786 w 887378"/>
              <a:gd name="connsiteY36" fmla="*/ 372437 h 881892"/>
              <a:gd name="connsiteX37" fmla="*/ 411863 w 887378"/>
              <a:gd name="connsiteY37" fmla="*/ 359981 h 881892"/>
              <a:gd name="connsiteX38" fmla="*/ 596578 w 887378"/>
              <a:gd name="connsiteY38" fmla="*/ 305174 h 881892"/>
              <a:gd name="connsiteX39" fmla="*/ 516701 w 887378"/>
              <a:gd name="connsiteY39" fmla="*/ 384893 h 881892"/>
              <a:gd name="connsiteX40" fmla="*/ 547903 w 887378"/>
              <a:gd name="connsiteY40" fmla="*/ 472086 h 881892"/>
              <a:gd name="connsiteX41" fmla="*/ 547903 w 887378"/>
              <a:gd name="connsiteY41" fmla="*/ 488278 h 881892"/>
              <a:gd name="connsiteX42" fmla="*/ 657733 w 887378"/>
              <a:gd name="connsiteY42" fmla="*/ 510699 h 881892"/>
              <a:gd name="connsiteX43" fmla="*/ 660229 w 887378"/>
              <a:gd name="connsiteY43" fmla="*/ 472086 h 881892"/>
              <a:gd name="connsiteX44" fmla="*/ 596578 w 887378"/>
              <a:gd name="connsiteY44" fmla="*/ 305174 h 881892"/>
              <a:gd name="connsiteX45" fmla="*/ 411863 w 887378"/>
              <a:gd name="connsiteY45" fmla="*/ 222964 h 881892"/>
              <a:gd name="connsiteX46" fmla="*/ 162249 w 887378"/>
              <a:gd name="connsiteY46" fmla="*/ 472086 h 881892"/>
              <a:gd name="connsiteX47" fmla="*/ 411863 w 887378"/>
              <a:gd name="connsiteY47" fmla="*/ 719962 h 881892"/>
              <a:gd name="connsiteX48" fmla="*/ 652741 w 887378"/>
              <a:gd name="connsiteY48" fmla="*/ 536857 h 881892"/>
              <a:gd name="connsiteX49" fmla="*/ 542911 w 887378"/>
              <a:gd name="connsiteY49" fmla="*/ 513191 h 881892"/>
              <a:gd name="connsiteX50" fmla="*/ 411863 w 887378"/>
              <a:gd name="connsiteY50" fmla="*/ 607857 h 881892"/>
              <a:gd name="connsiteX51" fmla="*/ 274575 w 887378"/>
              <a:gd name="connsiteY51" fmla="*/ 472086 h 881892"/>
              <a:gd name="connsiteX52" fmla="*/ 411863 w 887378"/>
              <a:gd name="connsiteY52" fmla="*/ 335068 h 881892"/>
              <a:gd name="connsiteX53" fmla="*/ 474267 w 887378"/>
              <a:gd name="connsiteY53" fmla="*/ 350016 h 881892"/>
              <a:gd name="connsiteX54" fmla="*/ 499228 w 887378"/>
              <a:gd name="connsiteY54" fmla="*/ 366209 h 881892"/>
              <a:gd name="connsiteX55" fmla="*/ 577857 w 887378"/>
              <a:gd name="connsiteY55" fmla="*/ 286490 h 881892"/>
              <a:gd name="connsiteX56" fmla="*/ 411863 w 887378"/>
              <a:gd name="connsiteY56" fmla="*/ 222964 h 881892"/>
              <a:gd name="connsiteX57" fmla="*/ 692679 w 887378"/>
              <a:gd name="connsiteY57" fmla="*/ 209262 h 881892"/>
              <a:gd name="connsiteX58" fmla="*/ 615299 w 887378"/>
              <a:gd name="connsiteY58" fmla="*/ 286490 h 881892"/>
              <a:gd name="connsiteX59" fmla="*/ 686439 w 887378"/>
              <a:gd name="connsiteY59" fmla="*/ 472086 h 881892"/>
              <a:gd name="connsiteX60" fmla="*/ 682695 w 887378"/>
              <a:gd name="connsiteY60" fmla="*/ 516927 h 881892"/>
              <a:gd name="connsiteX61" fmla="*/ 721385 w 887378"/>
              <a:gd name="connsiteY61" fmla="*/ 524401 h 881892"/>
              <a:gd name="connsiteX62" fmla="*/ 775052 w 887378"/>
              <a:gd name="connsiteY62" fmla="*/ 499489 h 881892"/>
              <a:gd name="connsiteX63" fmla="*/ 796269 w 887378"/>
              <a:gd name="connsiteY63" fmla="*/ 503226 h 881892"/>
              <a:gd name="connsiteX64" fmla="*/ 797517 w 887378"/>
              <a:gd name="connsiteY64" fmla="*/ 472086 h 881892"/>
              <a:gd name="connsiteX65" fmla="*/ 692679 w 887378"/>
              <a:gd name="connsiteY65" fmla="*/ 209262 h 881892"/>
              <a:gd name="connsiteX66" fmla="*/ 408576 w 887378"/>
              <a:gd name="connsiteY66" fmla="*/ 97632 h 881892"/>
              <a:gd name="connsiteX67" fmla="*/ 421655 w 887378"/>
              <a:gd name="connsiteY67" fmla="*/ 110116 h 881892"/>
              <a:gd name="connsiteX68" fmla="*/ 421655 w 887378"/>
              <a:gd name="connsiteY68" fmla="*/ 165047 h 881892"/>
              <a:gd name="connsiteX69" fmla="*/ 408576 w 887378"/>
              <a:gd name="connsiteY69" fmla="*/ 178780 h 881892"/>
              <a:gd name="connsiteX70" fmla="*/ 395497 w 887378"/>
              <a:gd name="connsiteY70" fmla="*/ 165047 h 881892"/>
              <a:gd name="connsiteX71" fmla="*/ 395497 w 887378"/>
              <a:gd name="connsiteY71" fmla="*/ 110116 h 881892"/>
              <a:gd name="connsiteX72" fmla="*/ 408576 w 887378"/>
              <a:gd name="connsiteY72" fmla="*/ 97632 h 881892"/>
              <a:gd name="connsiteX73" fmla="*/ 411863 w 887378"/>
              <a:gd name="connsiteY73" fmla="*/ 87192 h 881892"/>
              <a:gd name="connsiteX74" fmla="*/ 24961 w 887378"/>
              <a:gd name="connsiteY74" fmla="*/ 472086 h 881892"/>
              <a:gd name="connsiteX75" fmla="*/ 411863 w 887378"/>
              <a:gd name="connsiteY75" fmla="*/ 856979 h 881892"/>
              <a:gd name="connsiteX76" fmla="*/ 775052 w 887378"/>
              <a:gd name="connsiteY76" fmla="*/ 599138 h 881892"/>
              <a:gd name="connsiteX77" fmla="*/ 755083 w 887378"/>
              <a:gd name="connsiteY77" fmla="*/ 595401 h 881892"/>
              <a:gd name="connsiteX78" fmla="*/ 715144 w 887378"/>
              <a:gd name="connsiteY78" fmla="*/ 550559 h 881892"/>
              <a:gd name="connsiteX79" fmla="*/ 715144 w 887378"/>
              <a:gd name="connsiteY79" fmla="*/ 549313 h 881892"/>
              <a:gd name="connsiteX80" fmla="*/ 677702 w 887378"/>
              <a:gd name="connsiteY80" fmla="*/ 541840 h 881892"/>
              <a:gd name="connsiteX81" fmla="*/ 411863 w 887378"/>
              <a:gd name="connsiteY81" fmla="*/ 746120 h 881892"/>
              <a:gd name="connsiteX82" fmla="*/ 136040 w 887378"/>
              <a:gd name="connsiteY82" fmla="*/ 472086 h 881892"/>
              <a:gd name="connsiteX83" fmla="*/ 411863 w 887378"/>
              <a:gd name="connsiteY83" fmla="*/ 196806 h 881892"/>
              <a:gd name="connsiteX84" fmla="*/ 596578 w 887378"/>
              <a:gd name="connsiteY84" fmla="*/ 269051 h 881892"/>
              <a:gd name="connsiteX85" fmla="*/ 673958 w 887378"/>
              <a:gd name="connsiteY85" fmla="*/ 190578 h 881892"/>
              <a:gd name="connsiteX86" fmla="*/ 411863 w 887378"/>
              <a:gd name="connsiteY86" fmla="*/ 87192 h 881892"/>
              <a:gd name="connsiteX87" fmla="*/ 817486 w 887378"/>
              <a:gd name="connsiteY87" fmla="*/ 37368 h 881892"/>
              <a:gd name="connsiteX88" fmla="*/ 765067 w 887378"/>
              <a:gd name="connsiteY88" fmla="*/ 88438 h 881892"/>
              <a:gd name="connsiteX89" fmla="*/ 761323 w 887378"/>
              <a:gd name="connsiteY89" fmla="*/ 117087 h 881892"/>
              <a:gd name="connsiteX90" fmla="*/ 762571 w 887378"/>
              <a:gd name="connsiteY90" fmla="*/ 118332 h 881892"/>
              <a:gd name="connsiteX91" fmla="*/ 762571 w 887378"/>
              <a:gd name="connsiteY91" fmla="*/ 119578 h 881892"/>
              <a:gd name="connsiteX92" fmla="*/ 767563 w 887378"/>
              <a:gd name="connsiteY92" fmla="*/ 123315 h 881892"/>
              <a:gd name="connsiteX93" fmla="*/ 768811 w 887378"/>
              <a:gd name="connsiteY93" fmla="*/ 124560 h 881892"/>
              <a:gd name="connsiteX94" fmla="*/ 770059 w 887378"/>
              <a:gd name="connsiteY94" fmla="*/ 125806 h 881892"/>
              <a:gd name="connsiteX95" fmla="*/ 797517 w 887378"/>
              <a:gd name="connsiteY95" fmla="*/ 122069 h 881892"/>
              <a:gd name="connsiteX96" fmla="*/ 849936 w 887378"/>
              <a:gd name="connsiteY96" fmla="*/ 69754 h 881892"/>
              <a:gd name="connsiteX97" fmla="*/ 839951 w 887378"/>
              <a:gd name="connsiteY97" fmla="*/ 69754 h 881892"/>
              <a:gd name="connsiteX98" fmla="*/ 817486 w 887378"/>
              <a:gd name="connsiteY98" fmla="*/ 47333 h 881892"/>
              <a:gd name="connsiteX99" fmla="*/ 831215 w 887378"/>
              <a:gd name="connsiteY99" fmla="*/ 1245 h 881892"/>
              <a:gd name="connsiteX100" fmla="*/ 842448 w 887378"/>
              <a:gd name="connsiteY100" fmla="*/ 17438 h 881892"/>
              <a:gd name="connsiteX101" fmla="*/ 842448 w 887378"/>
              <a:gd name="connsiteY101" fmla="*/ 43596 h 881892"/>
              <a:gd name="connsiteX102" fmla="*/ 868657 w 887378"/>
              <a:gd name="connsiteY102" fmla="*/ 43596 h 881892"/>
              <a:gd name="connsiteX103" fmla="*/ 886130 w 887378"/>
              <a:gd name="connsiteY103" fmla="*/ 54806 h 881892"/>
              <a:gd name="connsiteX104" fmla="*/ 882386 w 887378"/>
              <a:gd name="connsiteY104" fmla="*/ 73490 h 881892"/>
              <a:gd name="connsiteX105" fmla="*/ 816238 w 887378"/>
              <a:gd name="connsiteY105" fmla="*/ 139508 h 881892"/>
              <a:gd name="connsiteX106" fmla="*/ 782540 w 887378"/>
              <a:gd name="connsiteY106" fmla="*/ 154455 h 881892"/>
              <a:gd name="connsiteX107" fmla="*/ 757579 w 887378"/>
              <a:gd name="connsiteY107" fmla="*/ 148227 h 881892"/>
              <a:gd name="connsiteX108" fmla="*/ 755083 w 887378"/>
              <a:gd name="connsiteY108" fmla="*/ 146981 h 881892"/>
              <a:gd name="connsiteX109" fmla="*/ 711400 w 887378"/>
              <a:gd name="connsiteY109" fmla="*/ 190578 h 881892"/>
              <a:gd name="connsiteX110" fmla="*/ 822478 w 887378"/>
              <a:gd name="connsiteY110" fmla="*/ 472086 h 881892"/>
              <a:gd name="connsiteX111" fmla="*/ 821230 w 887378"/>
              <a:gd name="connsiteY111" fmla="*/ 508208 h 881892"/>
              <a:gd name="connsiteX112" fmla="*/ 864913 w 887378"/>
              <a:gd name="connsiteY112" fmla="*/ 516927 h 881892"/>
              <a:gd name="connsiteX113" fmla="*/ 878642 w 887378"/>
              <a:gd name="connsiteY113" fmla="*/ 530629 h 881892"/>
              <a:gd name="connsiteX114" fmla="*/ 871153 w 887378"/>
              <a:gd name="connsiteY114" fmla="*/ 549313 h 881892"/>
              <a:gd name="connsiteX115" fmla="*/ 849936 w 887378"/>
              <a:gd name="connsiteY115" fmla="*/ 564261 h 881892"/>
              <a:gd name="connsiteX116" fmla="*/ 864913 w 887378"/>
              <a:gd name="connsiteY116" fmla="*/ 586682 h 881892"/>
              <a:gd name="connsiteX117" fmla="*/ 864913 w 887378"/>
              <a:gd name="connsiteY117" fmla="*/ 606611 h 881892"/>
              <a:gd name="connsiteX118" fmla="*/ 848688 w 887378"/>
              <a:gd name="connsiteY118" fmla="*/ 614085 h 881892"/>
              <a:gd name="connsiteX119" fmla="*/ 846192 w 887378"/>
              <a:gd name="connsiteY119" fmla="*/ 614085 h 881892"/>
              <a:gd name="connsiteX120" fmla="*/ 801261 w 887378"/>
              <a:gd name="connsiteY120" fmla="*/ 604120 h 881892"/>
              <a:gd name="connsiteX121" fmla="*/ 411863 w 887378"/>
              <a:gd name="connsiteY121" fmla="*/ 881892 h 881892"/>
              <a:gd name="connsiteX122" fmla="*/ 0 w 887378"/>
              <a:gd name="connsiteY122" fmla="*/ 472086 h 881892"/>
              <a:gd name="connsiteX123" fmla="*/ 411863 w 887378"/>
              <a:gd name="connsiteY123" fmla="*/ 61034 h 881892"/>
              <a:gd name="connsiteX124" fmla="*/ 692679 w 887378"/>
              <a:gd name="connsiteY124" fmla="*/ 171894 h 881892"/>
              <a:gd name="connsiteX125" fmla="*/ 737610 w 887378"/>
              <a:gd name="connsiteY125" fmla="*/ 128297 h 881892"/>
              <a:gd name="connsiteX126" fmla="*/ 747594 w 887378"/>
              <a:gd name="connsiteY126" fmla="*/ 70999 h 881892"/>
              <a:gd name="connsiteX127" fmla="*/ 812494 w 887378"/>
              <a:gd name="connsiteY127" fmla="*/ 4982 h 881892"/>
              <a:gd name="connsiteX128" fmla="*/ 831215 w 887378"/>
              <a:gd name="connsiteY128" fmla="*/ 1245 h 88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887378" h="881892">
                <a:moveTo>
                  <a:pt x="408576" y="756797"/>
                </a:moveTo>
                <a:cubicBezTo>
                  <a:pt x="415116" y="756797"/>
                  <a:pt x="421655" y="762946"/>
                  <a:pt x="421655" y="770325"/>
                </a:cubicBezTo>
                <a:lnTo>
                  <a:pt x="421655" y="824437"/>
                </a:lnTo>
                <a:cubicBezTo>
                  <a:pt x="421655" y="831815"/>
                  <a:pt x="415116" y="837964"/>
                  <a:pt x="408576" y="837964"/>
                </a:cubicBezTo>
                <a:cubicBezTo>
                  <a:pt x="400729" y="837964"/>
                  <a:pt x="395497" y="831815"/>
                  <a:pt x="395497" y="824437"/>
                </a:cubicBezTo>
                <a:lnTo>
                  <a:pt x="395497" y="770325"/>
                </a:lnTo>
                <a:cubicBezTo>
                  <a:pt x="395497" y="762946"/>
                  <a:pt x="400729" y="756797"/>
                  <a:pt x="408576" y="756797"/>
                </a:cubicBezTo>
                <a:close/>
                <a:moveTo>
                  <a:pt x="763819" y="523156"/>
                </a:moveTo>
                <a:cubicBezTo>
                  <a:pt x="756331" y="523156"/>
                  <a:pt x="747594" y="529384"/>
                  <a:pt x="743850" y="536857"/>
                </a:cubicBezTo>
                <a:lnTo>
                  <a:pt x="742602" y="539348"/>
                </a:lnTo>
                <a:lnTo>
                  <a:pt x="741354" y="545577"/>
                </a:lnTo>
                <a:cubicBezTo>
                  <a:pt x="741354" y="545577"/>
                  <a:pt x="741354" y="545577"/>
                  <a:pt x="741354" y="546822"/>
                </a:cubicBezTo>
                <a:lnTo>
                  <a:pt x="741354" y="549313"/>
                </a:lnTo>
                <a:cubicBezTo>
                  <a:pt x="742602" y="559278"/>
                  <a:pt x="750090" y="567997"/>
                  <a:pt x="760075" y="570489"/>
                </a:cubicBezTo>
                <a:lnTo>
                  <a:pt x="831215" y="584190"/>
                </a:lnTo>
                <a:lnTo>
                  <a:pt x="826223" y="575471"/>
                </a:lnTo>
                <a:cubicBezTo>
                  <a:pt x="819982" y="565506"/>
                  <a:pt x="821230" y="550559"/>
                  <a:pt x="832463" y="544331"/>
                </a:cubicBezTo>
                <a:lnTo>
                  <a:pt x="841199" y="539348"/>
                </a:lnTo>
                <a:lnTo>
                  <a:pt x="768811" y="524401"/>
                </a:lnTo>
                <a:cubicBezTo>
                  <a:pt x="767563" y="523156"/>
                  <a:pt x="766315" y="523156"/>
                  <a:pt x="763819" y="523156"/>
                </a:cubicBezTo>
                <a:close/>
                <a:moveTo>
                  <a:pt x="499228" y="402331"/>
                </a:moveTo>
                <a:lnTo>
                  <a:pt x="444313" y="457138"/>
                </a:lnTo>
                <a:cubicBezTo>
                  <a:pt x="445561" y="459629"/>
                  <a:pt x="446809" y="463366"/>
                  <a:pt x="446809" y="465857"/>
                </a:cubicBezTo>
                <a:lnTo>
                  <a:pt x="522942" y="482050"/>
                </a:lnTo>
                <a:cubicBezTo>
                  <a:pt x="522942" y="478314"/>
                  <a:pt x="522942" y="474577"/>
                  <a:pt x="522942" y="472086"/>
                </a:cubicBezTo>
                <a:cubicBezTo>
                  <a:pt x="522942" y="445928"/>
                  <a:pt x="514205" y="422261"/>
                  <a:pt x="499228" y="402331"/>
                </a:cubicBezTo>
                <a:close/>
                <a:moveTo>
                  <a:pt x="411863" y="359981"/>
                </a:moveTo>
                <a:cubicBezTo>
                  <a:pt x="350707" y="359981"/>
                  <a:pt x="300785" y="409805"/>
                  <a:pt x="300785" y="472086"/>
                </a:cubicBezTo>
                <a:cubicBezTo>
                  <a:pt x="300785" y="533120"/>
                  <a:pt x="350707" y="581699"/>
                  <a:pt x="411863" y="581699"/>
                </a:cubicBezTo>
                <a:cubicBezTo>
                  <a:pt x="460538" y="581699"/>
                  <a:pt x="501724" y="550559"/>
                  <a:pt x="516701" y="508208"/>
                </a:cubicBezTo>
                <a:lnTo>
                  <a:pt x="441817" y="490770"/>
                </a:lnTo>
                <a:cubicBezTo>
                  <a:pt x="434329" y="500735"/>
                  <a:pt x="424344" y="508208"/>
                  <a:pt x="411863" y="508208"/>
                </a:cubicBezTo>
                <a:cubicBezTo>
                  <a:pt x="391894" y="508208"/>
                  <a:pt x="375669" y="492015"/>
                  <a:pt x="375669" y="472086"/>
                </a:cubicBezTo>
                <a:cubicBezTo>
                  <a:pt x="375669" y="452156"/>
                  <a:pt x="391894" y="435963"/>
                  <a:pt x="411863" y="435963"/>
                </a:cubicBezTo>
                <a:cubicBezTo>
                  <a:pt x="416856" y="435963"/>
                  <a:pt x="421848" y="437208"/>
                  <a:pt x="425592" y="438454"/>
                </a:cubicBezTo>
                <a:lnTo>
                  <a:pt x="480507" y="384893"/>
                </a:lnTo>
                <a:cubicBezTo>
                  <a:pt x="475515" y="379910"/>
                  <a:pt x="469275" y="376174"/>
                  <a:pt x="461786" y="372437"/>
                </a:cubicBezTo>
                <a:cubicBezTo>
                  <a:pt x="446809" y="364963"/>
                  <a:pt x="429336" y="359981"/>
                  <a:pt x="411863" y="359981"/>
                </a:cubicBezTo>
                <a:close/>
                <a:moveTo>
                  <a:pt x="596578" y="305174"/>
                </a:moveTo>
                <a:lnTo>
                  <a:pt x="516701" y="384893"/>
                </a:lnTo>
                <a:cubicBezTo>
                  <a:pt x="536670" y="408559"/>
                  <a:pt x="547903" y="438454"/>
                  <a:pt x="547903" y="472086"/>
                </a:cubicBezTo>
                <a:cubicBezTo>
                  <a:pt x="547903" y="477068"/>
                  <a:pt x="547903" y="482050"/>
                  <a:pt x="547903" y="488278"/>
                </a:cubicBezTo>
                <a:lnTo>
                  <a:pt x="657733" y="510699"/>
                </a:lnTo>
                <a:cubicBezTo>
                  <a:pt x="660229" y="498243"/>
                  <a:pt x="660229" y="484542"/>
                  <a:pt x="660229" y="472086"/>
                </a:cubicBezTo>
                <a:cubicBezTo>
                  <a:pt x="660229" y="408559"/>
                  <a:pt x="636516" y="350016"/>
                  <a:pt x="596578" y="305174"/>
                </a:cubicBezTo>
                <a:close/>
                <a:moveTo>
                  <a:pt x="411863" y="222964"/>
                </a:moveTo>
                <a:cubicBezTo>
                  <a:pt x="273327" y="222964"/>
                  <a:pt x="162249" y="335068"/>
                  <a:pt x="162249" y="472086"/>
                </a:cubicBezTo>
                <a:cubicBezTo>
                  <a:pt x="162249" y="609103"/>
                  <a:pt x="273327" y="719962"/>
                  <a:pt x="411863" y="719962"/>
                </a:cubicBezTo>
                <a:cubicBezTo>
                  <a:pt x="526686" y="719962"/>
                  <a:pt x="624035" y="642734"/>
                  <a:pt x="652741" y="536857"/>
                </a:cubicBezTo>
                <a:lnTo>
                  <a:pt x="542911" y="513191"/>
                </a:lnTo>
                <a:cubicBezTo>
                  <a:pt x="525438" y="567997"/>
                  <a:pt x="473019" y="607857"/>
                  <a:pt x="411863" y="607857"/>
                </a:cubicBezTo>
                <a:cubicBezTo>
                  <a:pt x="335731" y="607857"/>
                  <a:pt x="274575" y="546822"/>
                  <a:pt x="274575" y="472086"/>
                </a:cubicBezTo>
                <a:cubicBezTo>
                  <a:pt x="274575" y="396103"/>
                  <a:pt x="335731" y="335068"/>
                  <a:pt x="411863" y="335068"/>
                </a:cubicBezTo>
                <a:cubicBezTo>
                  <a:pt x="433081" y="335068"/>
                  <a:pt x="455546" y="340051"/>
                  <a:pt x="474267" y="350016"/>
                </a:cubicBezTo>
                <a:cubicBezTo>
                  <a:pt x="483003" y="354998"/>
                  <a:pt x="490492" y="359981"/>
                  <a:pt x="499228" y="366209"/>
                </a:cubicBezTo>
                <a:lnTo>
                  <a:pt x="577857" y="286490"/>
                </a:lnTo>
                <a:cubicBezTo>
                  <a:pt x="534174" y="246630"/>
                  <a:pt x="475515" y="222964"/>
                  <a:pt x="411863" y="222964"/>
                </a:cubicBezTo>
                <a:close/>
                <a:moveTo>
                  <a:pt x="692679" y="209262"/>
                </a:moveTo>
                <a:lnTo>
                  <a:pt x="615299" y="286490"/>
                </a:lnTo>
                <a:cubicBezTo>
                  <a:pt x="658981" y="335068"/>
                  <a:pt x="686439" y="399840"/>
                  <a:pt x="686439" y="472086"/>
                </a:cubicBezTo>
                <a:cubicBezTo>
                  <a:pt x="686439" y="487033"/>
                  <a:pt x="685191" y="501980"/>
                  <a:pt x="682695" y="516927"/>
                </a:cubicBezTo>
                <a:lnTo>
                  <a:pt x="721385" y="524401"/>
                </a:lnTo>
                <a:cubicBezTo>
                  <a:pt x="731369" y="505717"/>
                  <a:pt x="752587" y="494506"/>
                  <a:pt x="775052" y="499489"/>
                </a:cubicBezTo>
                <a:lnTo>
                  <a:pt x="796269" y="503226"/>
                </a:lnTo>
                <a:cubicBezTo>
                  <a:pt x="796269" y="492015"/>
                  <a:pt x="797517" y="482050"/>
                  <a:pt x="797517" y="472086"/>
                </a:cubicBezTo>
                <a:cubicBezTo>
                  <a:pt x="797517" y="371191"/>
                  <a:pt x="757579" y="277770"/>
                  <a:pt x="692679" y="209262"/>
                </a:cubicBezTo>
                <a:close/>
                <a:moveTo>
                  <a:pt x="408576" y="97632"/>
                </a:moveTo>
                <a:cubicBezTo>
                  <a:pt x="415116" y="97632"/>
                  <a:pt x="421655" y="102626"/>
                  <a:pt x="421655" y="110116"/>
                </a:cubicBezTo>
                <a:lnTo>
                  <a:pt x="421655" y="165047"/>
                </a:lnTo>
                <a:cubicBezTo>
                  <a:pt x="421655" y="172538"/>
                  <a:pt x="415116" y="178780"/>
                  <a:pt x="408576" y="178780"/>
                </a:cubicBezTo>
                <a:cubicBezTo>
                  <a:pt x="400729" y="178780"/>
                  <a:pt x="395497" y="172538"/>
                  <a:pt x="395497" y="165047"/>
                </a:cubicBezTo>
                <a:lnTo>
                  <a:pt x="395497" y="110116"/>
                </a:lnTo>
                <a:cubicBezTo>
                  <a:pt x="395497" y="102626"/>
                  <a:pt x="400729" y="97632"/>
                  <a:pt x="408576" y="97632"/>
                </a:cubicBezTo>
                <a:close/>
                <a:moveTo>
                  <a:pt x="411863" y="87192"/>
                </a:moveTo>
                <a:cubicBezTo>
                  <a:pt x="198443" y="87192"/>
                  <a:pt x="24961" y="259086"/>
                  <a:pt x="24961" y="472086"/>
                </a:cubicBezTo>
                <a:cubicBezTo>
                  <a:pt x="24961" y="683839"/>
                  <a:pt x="198443" y="856979"/>
                  <a:pt x="411863" y="856979"/>
                </a:cubicBezTo>
                <a:cubicBezTo>
                  <a:pt x="575361" y="856979"/>
                  <a:pt x="721385" y="752348"/>
                  <a:pt x="775052" y="599138"/>
                </a:cubicBezTo>
                <a:lnTo>
                  <a:pt x="755083" y="595401"/>
                </a:lnTo>
                <a:cubicBezTo>
                  <a:pt x="732617" y="590418"/>
                  <a:pt x="717641" y="572980"/>
                  <a:pt x="715144" y="550559"/>
                </a:cubicBezTo>
                <a:cubicBezTo>
                  <a:pt x="715144" y="550559"/>
                  <a:pt x="715144" y="550559"/>
                  <a:pt x="715144" y="549313"/>
                </a:cubicBezTo>
                <a:lnTo>
                  <a:pt x="677702" y="541840"/>
                </a:lnTo>
                <a:cubicBezTo>
                  <a:pt x="646501" y="658927"/>
                  <a:pt x="539167" y="746120"/>
                  <a:pt x="411863" y="746120"/>
                </a:cubicBezTo>
                <a:cubicBezTo>
                  <a:pt x="259598" y="746120"/>
                  <a:pt x="136040" y="622804"/>
                  <a:pt x="136040" y="472086"/>
                </a:cubicBezTo>
                <a:cubicBezTo>
                  <a:pt x="136040" y="320121"/>
                  <a:pt x="259598" y="196806"/>
                  <a:pt x="411863" y="196806"/>
                </a:cubicBezTo>
                <a:cubicBezTo>
                  <a:pt x="483003" y="196806"/>
                  <a:pt x="547903" y="224209"/>
                  <a:pt x="596578" y="269051"/>
                </a:cubicBezTo>
                <a:lnTo>
                  <a:pt x="673958" y="190578"/>
                </a:lnTo>
                <a:cubicBezTo>
                  <a:pt x="605314" y="127052"/>
                  <a:pt x="512957" y="87192"/>
                  <a:pt x="411863" y="87192"/>
                </a:cubicBezTo>
                <a:close/>
                <a:moveTo>
                  <a:pt x="817486" y="37368"/>
                </a:moveTo>
                <a:lnTo>
                  <a:pt x="765067" y="88438"/>
                </a:lnTo>
                <a:cubicBezTo>
                  <a:pt x="757579" y="95911"/>
                  <a:pt x="756331" y="108367"/>
                  <a:pt x="761323" y="117087"/>
                </a:cubicBezTo>
                <a:lnTo>
                  <a:pt x="762571" y="118332"/>
                </a:lnTo>
                <a:cubicBezTo>
                  <a:pt x="762571" y="119578"/>
                  <a:pt x="762571" y="119578"/>
                  <a:pt x="762571" y="119578"/>
                </a:cubicBezTo>
                <a:lnTo>
                  <a:pt x="767563" y="123315"/>
                </a:lnTo>
                <a:cubicBezTo>
                  <a:pt x="767563" y="123315"/>
                  <a:pt x="767563" y="123315"/>
                  <a:pt x="768811" y="124560"/>
                </a:cubicBezTo>
                <a:lnTo>
                  <a:pt x="770059" y="125806"/>
                </a:lnTo>
                <a:cubicBezTo>
                  <a:pt x="778796" y="130788"/>
                  <a:pt x="790029" y="129543"/>
                  <a:pt x="797517" y="122069"/>
                </a:cubicBezTo>
                <a:lnTo>
                  <a:pt x="849936" y="69754"/>
                </a:lnTo>
                <a:lnTo>
                  <a:pt x="839951" y="69754"/>
                </a:lnTo>
                <a:cubicBezTo>
                  <a:pt x="827471" y="69754"/>
                  <a:pt x="817486" y="59789"/>
                  <a:pt x="817486" y="47333"/>
                </a:cubicBezTo>
                <a:close/>
                <a:moveTo>
                  <a:pt x="831215" y="1245"/>
                </a:moveTo>
                <a:cubicBezTo>
                  <a:pt x="838703" y="3736"/>
                  <a:pt x="842448" y="9964"/>
                  <a:pt x="842448" y="17438"/>
                </a:cubicBezTo>
                <a:lnTo>
                  <a:pt x="842448" y="43596"/>
                </a:lnTo>
                <a:lnTo>
                  <a:pt x="868657" y="43596"/>
                </a:lnTo>
                <a:cubicBezTo>
                  <a:pt x="876145" y="43596"/>
                  <a:pt x="882386" y="48578"/>
                  <a:pt x="886130" y="54806"/>
                </a:cubicBezTo>
                <a:cubicBezTo>
                  <a:pt x="888626" y="61034"/>
                  <a:pt x="887378" y="68508"/>
                  <a:pt x="882386" y="73490"/>
                </a:cubicBezTo>
                <a:lnTo>
                  <a:pt x="816238" y="139508"/>
                </a:lnTo>
                <a:cubicBezTo>
                  <a:pt x="807502" y="149473"/>
                  <a:pt x="793773" y="154455"/>
                  <a:pt x="782540" y="154455"/>
                </a:cubicBezTo>
                <a:cubicBezTo>
                  <a:pt x="773804" y="154455"/>
                  <a:pt x="765067" y="151964"/>
                  <a:pt x="757579" y="148227"/>
                </a:cubicBezTo>
                <a:cubicBezTo>
                  <a:pt x="756331" y="146981"/>
                  <a:pt x="756331" y="146981"/>
                  <a:pt x="755083" y="146981"/>
                </a:cubicBezTo>
                <a:lnTo>
                  <a:pt x="711400" y="190578"/>
                </a:lnTo>
                <a:cubicBezTo>
                  <a:pt x="781292" y="265314"/>
                  <a:pt x="822478" y="362472"/>
                  <a:pt x="822478" y="472086"/>
                </a:cubicBezTo>
                <a:cubicBezTo>
                  <a:pt x="822478" y="484542"/>
                  <a:pt x="822478" y="495752"/>
                  <a:pt x="821230" y="508208"/>
                </a:cubicBezTo>
                <a:lnTo>
                  <a:pt x="864913" y="516927"/>
                </a:lnTo>
                <a:cubicBezTo>
                  <a:pt x="872401" y="518173"/>
                  <a:pt x="878642" y="523156"/>
                  <a:pt x="878642" y="530629"/>
                </a:cubicBezTo>
                <a:cubicBezTo>
                  <a:pt x="881138" y="538103"/>
                  <a:pt x="877394" y="545577"/>
                  <a:pt x="871153" y="549313"/>
                </a:cubicBezTo>
                <a:lnTo>
                  <a:pt x="849936" y="564261"/>
                </a:lnTo>
                <a:lnTo>
                  <a:pt x="864913" y="586682"/>
                </a:lnTo>
                <a:cubicBezTo>
                  <a:pt x="868657" y="592910"/>
                  <a:pt x="868657" y="600383"/>
                  <a:pt x="864913" y="606611"/>
                </a:cubicBezTo>
                <a:cubicBezTo>
                  <a:pt x="861169" y="610348"/>
                  <a:pt x="854928" y="614085"/>
                  <a:pt x="848688" y="614085"/>
                </a:cubicBezTo>
                <a:cubicBezTo>
                  <a:pt x="848688" y="614085"/>
                  <a:pt x="847440" y="614085"/>
                  <a:pt x="846192" y="614085"/>
                </a:cubicBezTo>
                <a:lnTo>
                  <a:pt x="801261" y="604120"/>
                </a:lnTo>
                <a:cubicBezTo>
                  <a:pt x="743850" y="771032"/>
                  <a:pt x="587841" y="881892"/>
                  <a:pt x="411863" y="881892"/>
                </a:cubicBezTo>
                <a:cubicBezTo>
                  <a:pt x="184714" y="881892"/>
                  <a:pt x="0" y="697541"/>
                  <a:pt x="0" y="472086"/>
                </a:cubicBezTo>
                <a:cubicBezTo>
                  <a:pt x="0" y="245385"/>
                  <a:pt x="184714" y="61034"/>
                  <a:pt x="411863" y="61034"/>
                </a:cubicBezTo>
                <a:cubicBezTo>
                  <a:pt x="520445" y="61034"/>
                  <a:pt x="619043" y="103385"/>
                  <a:pt x="692679" y="171894"/>
                </a:cubicBezTo>
                <a:lnTo>
                  <a:pt x="737610" y="128297"/>
                </a:lnTo>
                <a:cubicBezTo>
                  <a:pt x="728873" y="108367"/>
                  <a:pt x="731369" y="85946"/>
                  <a:pt x="747594" y="70999"/>
                </a:cubicBezTo>
                <a:lnTo>
                  <a:pt x="812494" y="4982"/>
                </a:lnTo>
                <a:cubicBezTo>
                  <a:pt x="817486" y="-1"/>
                  <a:pt x="826223" y="-1246"/>
                  <a:pt x="831215" y="1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D09AF92-9F5D-7146-8AF5-D121E9F1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0124" y="5792349"/>
            <a:ext cx="992995" cy="987504"/>
          </a:xfrm>
          <a:custGeom>
            <a:avLst/>
            <a:gdLst>
              <a:gd name="connsiteX0" fmla="*/ 497122 w 992995"/>
              <a:gd name="connsiteY0" fmla="*/ 785509 h 987504"/>
              <a:gd name="connsiteX1" fmla="*/ 509607 w 992995"/>
              <a:gd name="connsiteY1" fmla="*/ 798326 h 987504"/>
              <a:gd name="connsiteX2" fmla="*/ 509607 w 992995"/>
              <a:gd name="connsiteY2" fmla="*/ 847031 h 987504"/>
              <a:gd name="connsiteX3" fmla="*/ 497122 w 992995"/>
              <a:gd name="connsiteY3" fmla="*/ 861130 h 987504"/>
              <a:gd name="connsiteX4" fmla="*/ 483389 w 992995"/>
              <a:gd name="connsiteY4" fmla="*/ 847031 h 987504"/>
              <a:gd name="connsiteX5" fmla="*/ 483389 w 992995"/>
              <a:gd name="connsiteY5" fmla="*/ 798326 h 987504"/>
              <a:gd name="connsiteX6" fmla="*/ 497122 w 992995"/>
              <a:gd name="connsiteY6" fmla="*/ 785509 h 987504"/>
              <a:gd name="connsiteX7" fmla="*/ 712482 w 992995"/>
              <a:gd name="connsiteY7" fmla="*/ 693739 h 987504"/>
              <a:gd name="connsiteX8" fmla="*/ 722175 w 992995"/>
              <a:gd name="connsiteY8" fmla="*/ 698586 h 987504"/>
              <a:gd name="connsiteX9" fmla="*/ 757073 w 992995"/>
              <a:gd name="connsiteY9" fmla="*/ 733483 h 987504"/>
              <a:gd name="connsiteX10" fmla="*/ 757073 w 992995"/>
              <a:gd name="connsiteY10" fmla="*/ 752870 h 987504"/>
              <a:gd name="connsiteX11" fmla="*/ 748025 w 992995"/>
              <a:gd name="connsiteY11" fmla="*/ 756748 h 987504"/>
              <a:gd name="connsiteX12" fmla="*/ 738978 w 992995"/>
              <a:gd name="connsiteY12" fmla="*/ 752870 h 987504"/>
              <a:gd name="connsiteX13" fmla="*/ 702788 w 992995"/>
              <a:gd name="connsiteY13" fmla="*/ 716681 h 987504"/>
              <a:gd name="connsiteX14" fmla="*/ 702788 w 992995"/>
              <a:gd name="connsiteY14" fmla="*/ 698586 h 987504"/>
              <a:gd name="connsiteX15" fmla="*/ 712482 w 992995"/>
              <a:gd name="connsiteY15" fmla="*/ 693739 h 987504"/>
              <a:gd name="connsiteX16" fmla="*/ 285479 w 992995"/>
              <a:gd name="connsiteY16" fmla="*/ 693739 h 987504"/>
              <a:gd name="connsiteX17" fmla="*/ 295658 w 992995"/>
              <a:gd name="connsiteY17" fmla="*/ 698586 h 987504"/>
              <a:gd name="connsiteX18" fmla="*/ 295658 w 992995"/>
              <a:gd name="connsiteY18" fmla="*/ 716681 h 987504"/>
              <a:gd name="connsiteX19" fmla="*/ 259468 w 992995"/>
              <a:gd name="connsiteY19" fmla="*/ 752870 h 987504"/>
              <a:gd name="connsiteX20" fmla="*/ 250420 w 992995"/>
              <a:gd name="connsiteY20" fmla="*/ 756748 h 987504"/>
              <a:gd name="connsiteX21" fmla="*/ 241373 w 992995"/>
              <a:gd name="connsiteY21" fmla="*/ 752870 h 987504"/>
              <a:gd name="connsiteX22" fmla="*/ 241373 w 992995"/>
              <a:gd name="connsiteY22" fmla="*/ 733483 h 987504"/>
              <a:gd name="connsiteX23" fmla="*/ 276270 w 992995"/>
              <a:gd name="connsiteY23" fmla="*/ 698586 h 987504"/>
              <a:gd name="connsiteX24" fmla="*/ 285479 w 992995"/>
              <a:gd name="connsiteY24" fmla="*/ 693739 h 987504"/>
              <a:gd name="connsiteX25" fmla="*/ 798326 w 992995"/>
              <a:gd name="connsiteY25" fmla="*/ 483389 h 987504"/>
              <a:gd name="connsiteX26" fmla="*/ 848312 w 992995"/>
              <a:gd name="connsiteY26" fmla="*/ 483389 h 987504"/>
              <a:gd name="connsiteX27" fmla="*/ 861129 w 992995"/>
              <a:gd name="connsiteY27" fmla="*/ 497122 h 987504"/>
              <a:gd name="connsiteX28" fmla="*/ 848312 w 992995"/>
              <a:gd name="connsiteY28" fmla="*/ 509607 h 987504"/>
              <a:gd name="connsiteX29" fmla="*/ 798326 w 992995"/>
              <a:gd name="connsiteY29" fmla="*/ 509607 h 987504"/>
              <a:gd name="connsiteX30" fmla="*/ 785509 w 992995"/>
              <a:gd name="connsiteY30" fmla="*/ 497122 h 987504"/>
              <a:gd name="connsiteX31" fmla="*/ 798326 w 992995"/>
              <a:gd name="connsiteY31" fmla="*/ 483389 h 987504"/>
              <a:gd name="connsiteX32" fmla="*/ 144652 w 992995"/>
              <a:gd name="connsiteY32" fmla="*/ 483389 h 987504"/>
              <a:gd name="connsiteX33" fmla="*/ 193357 w 992995"/>
              <a:gd name="connsiteY33" fmla="*/ 483389 h 987504"/>
              <a:gd name="connsiteX34" fmla="*/ 207455 w 992995"/>
              <a:gd name="connsiteY34" fmla="*/ 497122 h 987504"/>
              <a:gd name="connsiteX35" fmla="*/ 193357 w 992995"/>
              <a:gd name="connsiteY35" fmla="*/ 509607 h 987504"/>
              <a:gd name="connsiteX36" fmla="*/ 144652 w 992995"/>
              <a:gd name="connsiteY36" fmla="*/ 509607 h 987504"/>
              <a:gd name="connsiteX37" fmla="*/ 131835 w 992995"/>
              <a:gd name="connsiteY37" fmla="*/ 497122 h 987504"/>
              <a:gd name="connsiteX38" fmla="*/ 144652 w 992995"/>
              <a:gd name="connsiteY38" fmla="*/ 483389 h 987504"/>
              <a:gd name="connsiteX39" fmla="*/ 494706 w 992995"/>
              <a:gd name="connsiteY39" fmla="*/ 471059 h 987504"/>
              <a:gd name="connsiteX40" fmla="*/ 471067 w 992995"/>
              <a:gd name="connsiteY40" fmla="*/ 494488 h 987504"/>
              <a:gd name="connsiteX41" fmla="*/ 494706 w 992995"/>
              <a:gd name="connsiteY41" fmla="*/ 517918 h 987504"/>
              <a:gd name="connsiteX42" fmla="*/ 517100 w 992995"/>
              <a:gd name="connsiteY42" fmla="*/ 494488 h 987504"/>
              <a:gd name="connsiteX43" fmla="*/ 494706 w 992995"/>
              <a:gd name="connsiteY43" fmla="*/ 471059 h 987504"/>
              <a:gd name="connsiteX44" fmla="*/ 494706 w 992995"/>
              <a:gd name="connsiteY44" fmla="*/ 302120 h 987504"/>
              <a:gd name="connsiteX45" fmla="*/ 507147 w 992995"/>
              <a:gd name="connsiteY45" fmla="*/ 315685 h 987504"/>
              <a:gd name="connsiteX46" fmla="*/ 507147 w 992995"/>
              <a:gd name="connsiteY46" fmla="*/ 447629 h 987504"/>
              <a:gd name="connsiteX47" fmla="*/ 540739 w 992995"/>
              <a:gd name="connsiteY47" fmla="*/ 480924 h 987504"/>
              <a:gd name="connsiteX48" fmla="*/ 722384 w 992995"/>
              <a:gd name="connsiteY48" fmla="*/ 480924 h 987504"/>
              <a:gd name="connsiteX49" fmla="*/ 734826 w 992995"/>
              <a:gd name="connsiteY49" fmla="*/ 494488 h 987504"/>
              <a:gd name="connsiteX50" fmla="*/ 722384 w 992995"/>
              <a:gd name="connsiteY50" fmla="*/ 506819 h 987504"/>
              <a:gd name="connsiteX51" fmla="*/ 540739 w 992995"/>
              <a:gd name="connsiteY51" fmla="*/ 506819 h 987504"/>
              <a:gd name="connsiteX52" fmla="*/ 494706 w 992995"/>
              <a:gd name="connsiteY52" fmla="*/ 542580 h 987504"/>
              <a:gd name="connsiteX53" fmla="*/ 444940 w 992995"/>
              <a:gd name="connsiteY53" fmla="*/ 494488 h 987504"/>
              <a:gd name="connsiteX54" fmla="*/ 481020 w 992995"/>
              <a:gd name="connsiteY54" fmla="*/ 447629 h 987504"/>
              <a:gd name="connsiteX55" fmla="*/ 481020 w 992995"/>
              <a:gd name="connsiteY55" fmla="*/ 315685 h 987504"/>
              <a:gd name="connsiteX56" fmla="*/ 494706 w 992995"/>
              <a:gd name="connsiteY56" fmla="*/ 302120 h 987504"/>
              <a:gd name="connsiteX57" fmla="*/ 748026 w 992995"/>
              <a:gd name="connsiteY57" fmla="*/ 237495 h 987504"/>
              <a:gd name="connsiteX58" fmla="*/ 757073 w 992995"/>
              <a:gd name="connsiteY58" fmla="*/ 241373 h 987504"/>
              <a:gd name="connsiteX59" fmla="*/ 757073 w 992995"/>
              <a:gd name="connsiteY59" fmla="*/ 260760 h 987504"/>
              <a:gd name="connsiteX60" fmla="*/ 722175 w 992995"/>
              <a:gd name="connsiteY60" fmla="*/ 295657 h 987504"/>
              <a:gd name="connsiteX61" fmla="*/ 711835 w 992995"/>
              <a:gd name="connsiteY61" fmla="*/ 300827 h 987504"/>
              <a:gd name="connsiteX62" fmla="*/ 702788 w 992995"/>
              <a:gd name="connsiteY62" fmla="*/ 295657 h 987504"/>
              <a:gd name="connsiteX63" fmla="*/ 702788 w 992995"/>
              <a:gd name="connsiteY63" fmla="*/ 277562 h 987504"/>
              <a:gd name="connsiteX64" fmla="*/ 738978 w 992995"/>
              <a:gd name="connsiteY64" fmla="*/ 241373 h 987504"/>
              <a:gd name="connsiteX65" fmla="*/ 748026 w 992995"/>
              <a:gd name="connsiteY65" fmla="*/ 237495 h 987504"/>
              <a:gd name="connsiteX66" fmla="*/ 250905 w 992995"/>
              <a:gd name="connsiteY66" fmla="*/ 237495 h 987504"/>
              <a:gd name="connsiteX67" fmla="*/ 259468 w 992995"/>
              <a:gd name="connsiteY67" fmla="*/ 241373 h 987504"/>
              <a:gd name="connsiteX68" fmla="*/ 295658 w 992995"/>
              <a:gd name="connsiteY68" fmla="*/ 277562 h 987504"/>
              <a:gd name="connsiteX69" fmla="*/ 295658 w 992995"/>
              <a:gd name="connsiteY69" fmla="*/ 295657 h 987504"/>
              <a:gd name="connsiteX70" fmla="*/ 286610 w 992995"/>
              <a:gd name="connsiteY70" fmla="*/ 300827 h 987504"/>
              <a:gd name="connsiteX71" fmla="*/ 276270 w 992995"/>
              <a:gd name="connsiteY71" fmla="*/ 295657 h 987504"/>
              <a:gd name="connsiteX72" fmla="*/ 241373 w 992995"/>
              <a:gd name="connsiteY72" fmla="*/ 260760 h 987504"/>
              <a:gd name="connsiteX73" fmla="*/ 241373 w 992995"/>
              <a:gd name="connsiteY73" fmla="*/ 241373 h 987504"/>
              <a:gd name="connsiteX74" fmla="*/ 250905 w 992995"/>
              <a:gd name="connsiteY74" fmla="*/ 237495 h 987504"/>
              <a:gd name="connsiteX75" fmla="*/ 497122 w 992995"/>
              <a:gd name="connsiteY75" fmla="*/ 131836 h 987504"/>
              <a:gd name="connsiteX76" fmla="*/ 509607 w 992995"/>
              <a:gd name="connsiteY76" fmla="*/ 145934 h 987504"/>
              <a:gd name="connsiteX77" fmla="*/ 509607 w 992995"/>
              <a:gd name="connsiteY77" fmla="*/ 194639 h 987504"/>
              <a:gd name="connsiteX78" fmla="*/ 497122 w 992995"/>
              <a:gd name="connsiteY78" fmla="*/ 207456 h 987504"/>
              <a:gd name="connsiteX79" fmla="*/ 483389 w 992995"/>
              <a:gd name="connsiteY79" fmla="*/ 194639 h 987504"/>
              <a:gd name="connsiteX80" fmla="*/ 483389 w 992995"/>
              <a:gd name="connsiteY80" fmla="*/ 145934 h 987504"/>
              <a:gd name="connsiteX81" fmla="*/ 497122 w 992995"/>
              <a:gd name="connsiteY81" fmla="*/ 131836 h 987504"/>
              <a:gd name="connsiteX82" fmla="*/ 499869 w 992995"/>
              <a:gd name="connsiteY82" fmla="*/ 108617 h 987504"/>
              <a:gd name="connsiteX83" fmla="*/ 114108 w 992995"/>
              <a:gd name="connsiteY83" fmla="*/ 494378 h 987504"/>
              <a:gd name="connsiteX84" fmla="*/ 499869 w 992995"/>
              <a:gd name="connsiteY84" fmla="*/ 878891 h 987504"/>
              <a:gd name="connsiteX85" fmla="*/ 884382 w 992995"/>
              <a:gd name="connsiteY85" fmla="*/ 494378 h 987504"/>
              <a:gd name="connsiteX86" fmla="*/ 499869 w 992995"/>
              <a:gd name="connsiteY86" fmla="*/ 108617 h 987504"/>
              <a:gd name="connsiteX87" fmla="*/ 499869 w 992995"/>
              <a:gd name="connsiteY87" fmla="*/ 82400 h 987504"/>
              <a:gd name="connsiteX88" fmla="*/ 910599 w 992995"/>
              <a:gd name="connsiteY88" fmla="*/ 494378 h 987504"/>
              <a:gd name="connsiteX89" fmla="*/ 499869 w 992995"/>
              <a:gd name="connsiteY89" fmla="*/ 905108 h 987504"/>
              <a:gd name="connsiteX90" fmla="*/ 87891 w 992995"/>
              <a:gd name="connsiteY90" fmla="*/ 494378 h 987504"/>
              <a:gd name="connsiteX91" fmla="*/ 499869 w 992995"/>
              <a:gd name="connsiteY91" fmla="*/ 82400 h 987504"/>
              <a:gd name="connsiteX92" fmla="*/ 497122 w 992995"/>
              <a:gd name="connsiteY92" fmla="*/ 26118 h 987504"/>
              <a:gd name="connsiteX93" fmla="*/ 26230 w 992995"/>
              <a:gd name="connsiteY93" fmla="*/ 493752 h 987504"/>
              <a:gd name="connsiteX94" fmla="*/ 497122 w 992995"/>
              <a:gd name="connsiteY94" fmla="*/ 961386 h 987504"/>
              <a:gd name="connsiteX95" fmla="*/ 966765 w 992995"/>
              <a:gd name="connsiteY95" fmla="*/ 493752 h 987504"/>
              <a:gd name="connsiteX96" fmla="*/ 497122 w 992995"/>
              <a:gd name="connsiteY96" fmla="*/ 26118 h 987504"/>
              <a:gd name="connsiteX97" fmla="*/ 497122 w 992995"/>
              <a:gd name="connsiteY97" fmla="*/ 0 h 987504"/>
              <a:gd name="connsiteX98" fmla="*/ 992995 w 992995"/>
              <a:gd name="connsiteY98" fmla="*/ 493752 h 987504"/>
              <a:gd name="connsiteX99" fmla="*/ 497122 w 992995"/>
              <a:gd name="connsiteY99" fmla="*/ 987504 h 987504"/>
              <a:gd name="connsiteX100" fmla="*/ 0 w 992995"/>
              <a:gd name="connsiteY100" fmla="*/ 493752 h 987504"/>
              <a:gd name="connsiteX101" fmla="*/ 497122 w 992995"/>
              <a:gd name="connsiteY101" fmla="*/ 0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92995" h="987504">
                <a:moveTo>
                  <a:pt x="497122" y="785509"/>
                </a:moveTo>
                <a:cubicBezTo>
                  <a:pt x="503364" y="785509"/>
                  <a:pt x="509607" y="790636"/>
                  <a:pt x="509607" y="798326"/>
                </a:cubicBezTo>
                <a:lnTo>
                  <a:pt x="509607" y="847031"/>
                </a:lnTo>
                <a:cubicBezTo>
                  <a:pt x="509607" y="854721"/>
                  <a:pt x="503364" y="861130"/>
                  <a:pt x="497122" y="861130"/>
                </a:cubicBezTo>
                <a:cubicBezTo>
                  <a:pt x="489631" y="861130"/>
                  <a:pt x="483389" y="854721"/>
                  <a:pt x="483389" y="847031"/>
                </a:cubicBezTo>
                <a:lnTo>
                  <a:pt x="483389" y="798326"/>
                </a:lnTo>
                <a:cubicBezTo>
                  <a:pt x="483389" y="790636"/>
                  <a:pt x="489631" y="785509"/>
                  <a:pt x="497122" y="785509"/>
                </a:cubicBezTo>
                <a:close/>
                <a:moveTo>
                  <a:pt x="712482" y="693739"/>
                </a:moveTo>
                <a:cubicBezTo>
                  <a:pt x="716036" y="693739"/>
                  <a:pt x="719590" y="695355"/>
                  <a:pt x="722175" y="698586"/>
                </a:cubicBezTo>
                <a:lnTo>
                  <a:pt x="757073" y="733483"/>
                </a:lnTo>
                <a:cubicBezTo>
                  <a:pt x="762243" y="738653"/>
                  <a:pt x="762243" y="747700"/>
                  <a:pt x="757073" y="752870"/>
                </a:cubicBezTo>
                <a:cubicBezTo>
                  <a:pt x="754488" y="755455"/>
                  <a:pt x="750610" y="756748"/>
                  <a:pt x="748025" y="756748"/>
                </a:cubicBezTo>
                <a:cubicBezTo>
                  <a:pt x="744148" y="756748"/>
                  <a:pt x="740270" y="755455"/>
                  <a:pt x="738978" y="752870"/>
                </a:cubicBezTo>
                <a:lnTo>
                  <a:pt x="702788" y="716681"/>
                </a:lnTo>
                <a:cubicBezTo>
                  <a:pt x="697618" y="711511"/>
                  <a:pt x="697618" y="703756"/>
                  <a:pt x="702788" y="698586"/>
                </a:cubicBezTo>
                <a:cubicBezTo>
                  <a:pt x="705373" y="695355"/>
                  <a:pt x="708927" y="693739"/>
                  <a:pt x="712482" y="693739"/>
                </a:cubicBezTo>
                <a:close/>
                <a:moveTo>
                  <a:pt x="285479" y="693739"/>
                </a:moveTo>
                <a:cubicBezTo>
                  <a:pt x="288872" y="693739"/>
                  <a:pt x="292427" y="695355"/>
                  <a:pt x="295658" y="698586"/>
                </a:cubicBezTo>
                <a:cubicBezTo>
                  <a:pt x="300828" y="703756"/>
                  <a:pt x="300828" y="711511"/>
                  <a:pt x="295658" y="716681"/>
                </a:cubicBezTo>
                <a:lnTo>
                  <a:pt x="259468" y="752870"/>
                </a:lnTo>
                <a:cubicBezTo>
                  <a:pt x="256883" y="755455"/>
                  <a:pt x="254298" y="756748"/>
                  <a:pt x="250420" y="756748"/>
                </a:cubicBezTo>
                <a:cubicBezTo>
                  <a:pt x="246543" y="756748"/>
                  <a:pt x="243958" y="755455"/>
                  <a:pt x="241373" y="752870"/>
                </a:cubicBezTo>
                <a:cubicBezTo>
                  <a:pt x="236203" y="747700"/>
                  <a:pt x="236203" y="738653"/>
                  <a:pt x="241373" y="733483"/>
                </a:cubicBezTo>
                <a:lnTo>
                  <a:pt x="276270" y="698586"/>
                </a:lnTo>
                <a:cubicBezTo>
                  <a:pt x="278855" y="695355"/>
                  <a:pt x="282086" y="693739"/>
                  <a:pt x="285479" y="693739"/>
                </a:cubicBezTo>
                <a:close/>
                <a:moveTo>
                  <a:pt x="798326" y="483389"/>
                </a:moveTo>
                <a:lnTo>
                  <a:pt x="848312" y="483389"/>
                </a:lnTo>
                <a:cubicBezTo>
                  <a:pt x="856002" y="483389"/>
                  <a:pt x="861129" y="489632"/>
                  <a:pt x="861129" y="497122"/>
                </a:cubicBezTo>
                <a:cubicBezTo>
                  <a:pt x="861129" y="504613"/>
                  <a:pt x="856002" y="509607"/>
                  <a:pt x="848312" y="509607"/>
                </a:cubicBezTo>
                <a:lnTo>
                  <a:pt x="798326" y="509607"/>
                </a:lnTo>
                <a:cubicBezTo>
                  <a:pt x="791918" y="509607"/>
                  <a:pt x="785509" y="504613"/>
                  <a:pt x="785509" y="497122"/>
                </a:cubicBezTo>
                <a:cubicBezTo>
                  <a:pt x="785509" y="489632"/>
                  <a:pt x="791918" y="483389"/>
                  <a:pt x="798326" y="483389"/>
                </a:cubicBezTo>
                <a:close/>
                <a:moveTo>
                  <a:pt x="144652" y="483389"/>
                </a:moveTo>
                <a:lnTo>
                  <a:pt x="193357" y="483389"/>
                </a:lnTo>
                <a:cubicBezTo>
                  <a:pt x="202328" y="483389"/>
                  <a:pt x="207455" y="489632"/>
                  <a:pt x="207455" y="497122"/>
                </a:cubicBezTo>
                <a:cubicBezTo>
                  <a:pt x="207455" y="504613"/>
                  <a:pt x="202328" y="509607"/>
                  <a:pt x="193357" y="509607"/>
                </a:cubicBezTo>
                <a:lnTo>
                  <a:pt x="144652" y="509607"/>
                </a:lnTo>
                <a:cubicBezTo>
                  <a:pt x="138244" y="509607"/>
                  <a:pt x="131835" y="504613"/>
                  <a:pt x="131835" y="497122"/>
                </a:cubicBezTo>
                <a:cubicBezTo>
                  <a:pt x="131835" y="489632"/>
                  <a:pt x="138244" y="483389"/>
                  <a:pt x="144652" y="483389"/>
                </a:cubicBezTo>
                <a:close/>
                <a:moveTo>
                  <a:pt x="494706" y="471059"/>
                </a:moveTo>
                <a:cubicBezTo>
                  <a:pt x="481020" y="471059"/>
                  <a:pt x="471067" y="482157"/>
                  <a:pt x="471067" y="494488"/>
                </a:cubicBezTo>
                <a:cubicBezTo>
                  <a:pt x="471067" y="506819"/>
                  <a:pt x="481020" y="517918"/>
                  <a:pt x="494706" y="517918"/>
                </a:cubicBezTo>
                <a:cubicBezTo>
                  <a:pt x="505903" y="517918"/>
                  <a:pt x="517100" y="506819"/>
                  <a:pt x="517100" y="494488"/>
                </a:cubicBezTo>
                <a:cubicBezTo>
                  <a:pt x="517100" y="482157"/>
                  <a:pt x="505903" y="471059"/>
                  <a:pt x="494706" y="471059"/>
                </a:cubicBezTo>
                <a:close/>
                <a:moveTo>
                  <a:pt x="494706" y="302120"/>
                </a:moveTo>
                <a:cubicBezTo>
                  <a:pt x="500927" y="302120"/>
                  <a:pt x="507147" y="308286"/>
                  <a:pt x="507147" y="315685"/>
                </a:cubicBezTo>
                <a:lnTo>
                  <a:pt x="507147" y="447629"/>
                </a:lnTo>
                <a:cubicBezTo>
                  <a:pt x="524565" y="452562"/>
                  <a:pt x="537007" y="464893"/>
                  <a:pt x="540739" y="480924"/>
                </a:cubicBezTo>
                <a:lnTo>
                  <a:pt x="722384" y="480924"/>
                </a:lnTo>
                <a:cubicBezTo>
                  <a:pt x="729849" y="480924"/>
                  <a:pt x="734826" y="487089"/>
                  <a:pt x="734826" y="494488"/>
                </a:cubicBezTo>
                <a:cubicBezTo>
                  <a:pt x="734826" y="501887"/>
                  <a:pt x="729849" y="506819"/>
                  <a:pt x="722384" y="506819"/>
                </a:cubicBezTo>
                <a:lnTo>
                  <a:pt x="540739" y="506819"/>
                </a:lnTo>
                <a:cubicBezTo>
                  <a:pt x="535763" y="527783"/>
                  <a:pt x="515856" y="542580"/>
                  <a:pt x="494706" y="542580"/>
                </a:cubicBezTo>
                <a:cubicBezTo>
                  <a:pt x="467335" y="542580"/>
                  <a:pt x="444940" y="521617"/>
                  <a:pt x="444940" y="494488"/>
                </a:cubicBezTo>
                <a:cubicBezTo>
                  <a:pt x="444940" y="472292"/>
                  <a:pt x="459870" y="453795"/>
                  <a:pt x="481020" y="447629"/>
                </a:cubicBezTo>
                <a:lnTo>
                  <a:pt x="481020" y="315685"/>
                </a:lnTo>
                <a:cubicBezTo>
                  <a:pt x="481020" y="308286"/>
                  <a:pt x="487241" y="302120"/>
                  <a:pt x="494706" y="302120"/>
                </a:cubicBezTo>
                <a:close/>
                <a:moveTo>
                  <a:pt x="748026" y="237495"/>
                </a:moveTo>
                <a:cubicBezTo>
                  <a:pt x="751257" y="237495"/>
                  <a:pt x="754488" y="238788"/>
                  <a:pt x="757073" y="241373"/>
                </a:cubicBezTo>
                <a:cubicBezTo>
                  <a:pt x="762243" y="247835"/>
                  <a:pt x="762243" y="255590"/>
                  <a:pt x="757073" y="260760"/>
                </a:cubicBezTo>
                <a:lnTo>
                  <a:pt x="722175" y="295657"/>
                </a:lnTo>
                <a:cubicBezTo>
                  <a:pt x="719590" y="298242"/>
                  <a:pt x="715713" y="300827"/>
                  <a:pt x="711835" y="300827"/>
                </a:cubicBezTo>
                <a:cubicBezTo>
                  <a:pt x="709250" y="300827"/>
                  <a:pt x="705373" y="298242"/>
                  <a:pt x="702788" y="295657"/>
                </a:cubicBezTo>
                <a:cubicBezTo>
                  <a:pt x="697618" y="290487"/>
                  <a:pt x="697618" y="281440"/>
                  <a:pt x="702788" y="277562"/>
                </a:cubicBezTo>
                <a:lnTo>
                  <a:pt x="738978" y="241373"/>
                </a:lnTo>
                <a:cubicBezTo>
                  <a:pt x="741563" y="238788"/>
                  <a:pt x="744794" y="237495"/>
                  <a:pt x="748026" y="237495"/>
                </a:cubicBezTo>
                <a:close/>
                <a:moveTo>
                  <a:pt x="250905" y="237495"/>
                </a:moveTo>
                <a:cubicBezTo>
                  <a:pt x="254298" y="237495"/>
                  <a:pt x="257529" y="238788"/>
                  <a:pt x="259468" y="241373"/>
                </a:cubicBezTo>
                <a:lnTo>
                  <a:pt x="295658" y="277562"/>
                </a:lnTo>
                <a:cubicBezTo>
                  <a:pt x="300828" y="281440"/>
                  <a:pt x="300828" y="290487"/>
                  <a:pt x="295658" y="295657"/>
                </a:cubicBezTo>
                <a:cubicBezTo>
                  <a:pt x="293073" y="298242"/>
                  <a:pt x="289195" y="300827"/>
                  <a:pt x="286610" y="300827"/>
                </a:cubicBezTo>
                <a:cubicBezTo>
                  <a:pt x="282733" y="300827"/>
                  <a:pt x="278855" y="298242"/>
                  <a:pt x="276270" y="295657"/>
                </a:cubicBezTo>
                <a:lnTo>
                  <a:pt x="241373" y="260760"/>
                </a:lnTo>
                <a:cubicBezTo>
                  <a:pt x="236203" y="255590"/>
                  <a:pt x="236203" y="247835"/>
                  <a:pt x="241373" y="241373"/>
                </a:cubicBezTo>
                <a:cubicBezTo>
                  <a:pt x="243958" y="238788"/>
                  <a:pt x="247512" y="237495"/>
                  <a:pt x="250905" y="237495"/>
                </a:cubicBezTo>
                <a:close/>
                <a:moveTo>
                  <a:pt x="497122" y="131836"/>
                </a:moveTo>
                <a:cubicBezTo>
                  <a:pt x="503364" y="131836"/>
                  <a:pt x="509607" y="138244"/>
                  <a:pt x="509607" y="145934"/>
                </a:cubicBezTo>
                <a:lnTo>
                  <a:pt x="509607" y="194639"/>
                </a:lnTo>
                <a:cubicBezTo>
                  <a:pt x="509607" y="202329"/>
                  <a:pt x="503364" y="207456"/>
                  <a:pt x="497122" y="207456"/>
                </a:cubicBezTo>
                <a:cubicBezTo>
                  <a:pt x="489631" y="207456"/>
                  <a:pt x="483389" y="202329"/>
                  <a:pt x="483389" y="194639"/>
                </a:cubicBezTo>
                <a:lnTo>
                  <a:pt x="483389" y="145934"/>
                </a:lnTo>
                <a:cubicBezTo>
                  <a:pt x="483389" y="138244"/>
                  <a:pt x="489631" y="131836"/>
                  <a:pt x="497122" y="131836"/>
                </a:cubicBezTo>
                <a:close/>
                <a:moveTo>
                  <a:pt x="499869" y="108617"/>
                </a:moveTo>
                <a:cubicBezTo>
                  <a:pt x="286389" y="108617"/>
                  <a:pt x="114108" y="282147"/>
                  <a:pt x="114108" y="494378"/>
                </a:cubicBezTo>
                <a:cubicBezTo>
                  <a:pt x="114108" y="706609"/>
                  <a:pt x="286389" y="878891"/>
                  <a:pt x="499869" y="878891"/>
                </a:cubicBezTo>
                <a:cubicBezTo>
                  <a:pt x="712100" y="878891"/>
                  <a:pt x="884382" y="706609"/>
                  <a:pt x="884382" y="494378"/>
                </a:cubicBezTo>
                <a:cubicBezTo>
                  <a:pt x="884382" y="282147"/>
                  <a:pt x="712100" y="108617"/>
                  <a:pt x="499869" y="108617"/>
                </a:cubicBezTo>
                <a:close/>
                <a:moveTo>
                  <a:pt x="499869" y="82400"/>
                </a:moveTo>
                <a:cubicBezTo>
                  <a:pt x="725833" y="82400"/>
                  <a:pt x="910599" y="267166"/>
                  <a:pt x="910599" y="494378"/>
                </a:cubicBezTo>
                <a:cubicBezTo>
                  <a:pt x="910599" y="721590"/>
                  <a:pt x="725833" y="905108"/>
                  <a:pt x="499869" y="905108"/>
                </a:cubicBezTo>
                <a:cubicBezTo>
                  <a:pt x="272657" y="905108"/>
                  <a:pt x="87891" y="721590"/>
                  <a:pt x="87891" y="494378"/>
                </a:cubicBezTo>
                <a:cubicBezTo>
                  <a:pt x="87891" y="267166"/>
                  <a:pt x="272657" y="82400"/>
                  <a:pt x="499869" y="82400"/>
                </a:cubicBezTo>
                <a:close/>
                <a:moveTo>
                  <a:pt x="497122" y="26118"/>
                </a:moveTo>
                <a:cubicBezTo>
                  <a:pt x="237320" y="26118"/>
                  <a:pt x="26230" y="235060"/>
                  <a:pt x="26230" y="493752"/>
                </a:cubicBezTo>
                <a:cubicBezTo>
                  <a:pt x="26230" y="752443"/>
                  <a:pt x="237320" y="961386"/>
                  <a:pt x="497122" y="961386"/>
                </a:cubicBezTo>
                <a:cubicBezTo>
                  <a:pt x="755675" y="961386"/>
                  <a:pt x="966765" y="752443"/>
                  <a:pt x="966765" y="493752"/>
                </a:cubicBezTo>
                <a:cubicBezTo>
                  <a:pt x="966765" y="235060"/>
                  <a:pt x="755675" y="26118"/>
                  <a:pt x="497122" y="26118"/>
                </a:cubicBezTo>
                <a:close/>
                <a:moveTo>
                  <a:pt x="497122" y="0"/>
                </a:moveTo>
                <a:cubicBezTo>
                  <a:pt x="770664" y="0"/>
                  <a:pt x="992995" y="221380"/>
                  <a:pt x="992995" y="493752"/>
                </a:cubicBezTo>
                <a:cubicBezTo>
                  <a:pt x="992995" y="766124"/>
                  <a:pt x="770664" y="987504"/>
                  <a:pt x="497122" y="987504"/>
                </a:cubicBezTo>
                <a:cubicBezTo>
                  <a:pt x="222331" y="987504"/>
                  <a:pt x="0" y="766124"/>
                  <a:pt x="0" y="493752"/>
                </a:cubicBezTo>
                <a:cubicBezTo>
                  <a:pt x="0" y="221380"/>
                  <a:pt x="222331" y="0"/>
                  <a:pt x="497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05">
            <a:extLst>
              <a:ext uri="{FF2B5EF4-FFF2-40B4-BE49-F238E27FC236}">
                <a16:creationId xmlns:a16="http://schemas.microsoft.com/office/drawing/2014/main" id="{54C5BCBB-FA72-A846-86C0-6E63EBDA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1360" y="2853574"/>
            <a:ext cx="54930" cy="1005225"/>
          </a:xfrm>
          <a:custGeom>
            <a:avLst/>
            <a:gdLst>
              <a:gd name="T0" fmla="*/ 21 w 42"/>
              <a:gd name="T1" fmla="*/ 805 h 806"/>
              <a:gd name="T2" fmla="*/ 21 w 42"/>
              <a:gd name="T3" fmla="*/ 805 h 806"/>
              <a:gd name="T4" fmla="*/ 21 w 42"/>
              <a:gd name="T5" fmla="*/ 805 h 806"/>
              <a:gd name="T6" fmla="*/ 0 w 42"/>
              <a:gd name="T7" fmla="*/ 784 h 806"/>
              <a:gd name="T8" fmla="*/ 0 w 42"/>
              <a:gd name="T9" fmla="*/ 20 h 806"/>
              <a:gd name="T10" fmla="*/ 0 w 42"/>
              <a:gd name="T11" fmla="*/ 20 h 806"/>
              <a:gd name="T12" fmla="*/ 21 w 42"/>
              <a:gd name="T13" fmla="*/ 0 h 806"/>
              <a:gd name="T14" fmla="*/ 21 w 42"/>
              <a:gd name="T15" fmla="*/ 0 h 806"/>
              <a:gd name="T16" fmla="*/ 41 w 42"/>
              <a:gd name="T17" fmla="*/ 20 h 806"/>
              <a:gd name="T18" fmla="*/ 41 w 42"/>
              <a:gd name="T19" fmla="*/ 784 h 806"/>
              <a:gd name="T20" fmla="*/ 41 w 42"/>
              <a:gd name="T21" fmla="*/ 784 h 806"/>
              <a:gd name="T22" fmla="*/ 21 w 42"/>
              <a:gd name="T23" fmla="*/ 80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806">
                <a:moveTo>
                  <a:pt x="21" y="805"/>
                </a:moveTo>
                <a:lnTo>
                  <a:pt x="21" y="805"/>
                </a:lnTo>
                <a:lnTo>
                  <a:pt x="21" y="805"/>
                </a:lnTo>
                <a:cubicBezTo>
                  <a:pt x="10" y="805"/>
                  <a:pt x="0" y="796"/>
                  <a:pt x="0" y="784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cubicBezTo>
                  <a:pt x="32" y="0"/>
                  <a:pt x="41" y="9"/>
                  <a:pt x="41" y="20"/>
                </a:cubicBezTo>
                <a:lnTo>
                  <a:pt x="41" y="784"/>
                </a:lnTo>
                <a:lnTo>
                  <a:pt x="41" y="784"/>
                </a:lnTo>
                <a:cubicBezTo>
                  <a:pt x="41" y="796"/>
                  <a:pt x="32" y="805"/>
                  <a:pt x="21" y="80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8" name="Freeform 406">
            <a:extLst>
              <a:ext uri="{FF2B5EF4-FFF2-40B4-BE49-F238E27FC236}">
                <a16:creationId xmlns:a16="http://schemas.microsoft.com/office/drawing/2014/main" id="{B3D5A2F2-A387-E846-98A3-92DF726B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29" y="3803870"/>
            <a:ext cx="15814480" cy="54930"/>
          </a:xfrm>
          <a:custGeom>
            <a:avLst/>
            <a:gdLst>
              <a:gd name="T0" fmla="*/ 12673 w 12695"/>
              <a:gd name="T1" fmla="*/ 0 h 43"/>
              <a:gd name="T2" fmla="*/ 22 w 12695"/>
              <a:gd name="T3" fmla="*/ 0 h 43"/>
              <a:gd name="T4" fmla="*/ 22 w 12695"/>
              <a:gd name="T5" fmla="*/ 0 h 43"/>
              <a:gd name="T6" fmla="*/ 0 w 12695"/>
              <a:gd name="T7" fmla="*/ 21 h 43"/>
              <a:gd name="T8" fmla="*/ 0 w 12695"/>
              <a:gd name="T9" fmla="*/ 21 h 43"/>
              <a:gd name="T10" fmla="*/ 22 w 12695"/>
              <a:gd name="T11" fmla="*/ 42 h 43"/>
              <a:gd name="T12" fmla="*/ 12673 w 12695"/>
              <a:gd name="T13" fmla="*/ 42 h 43"/>
              <a:gd name="T14" fmla="*/ 12673 w 12695"/>
              <a:gd name="T15" fmla="*/ 42 h 43"/>
              <a:gd name="T16" fmla="*/ 12694 w 12695"/>
              <a:gd name="T17" fmla="*/ 21 h 43"/>
              <a:gd name="T18" fmla="*/ 12694 w 12695"/>
              <a:gd name="T19" fmla="*/ 21 h 43"/>
              <a:gd name="T20" fmla="*/ 12673 w 12695"/>
              <a:gd name="T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95" h="43">
                <a:moveTo>
                  <a:pt x="12673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21"/>
                </a:lnTo>
                <a:cubicBezTo>
                  <a:pt x="0" y="33"/>
                  <a:pt x="10" y="42"/>
                  <a:pt x="22" y="42"/>
                </a:cubicBezTo>
                <a:lnTo>
                  <a:pt x="12673" y="42"/>
                </a:lnTo>
                <a:lnTo>
                  <a:pt x="12673" y="42"/>
                </a:lnTo>
                <a:cubicBezTo>
                  <a:pt x="12684" y="42"/>
                  <a:pt x="12694" y="33"/>
                  <a:pt x="12694" y="21"/>
                </a:cubicBezTo>
                <a:lnTo>
                  <a:pt x="12694" y="21"/>
                </a:lnTo>
                <a:cubicBezTo>
                  <a:pt x="12694" y="9"/>
                  <a:pt x="12684" y="0"/>
                  <a:pt x="1267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7E40E-DC67-334A-95C2-39A232E5EAA6}"/>
              </a:ext>
            </a:extLst>
          </p:cNvPr>
          <p:cNvSpPr txBox="1"/>
          <p:nvPr/>
        </p:nvSpPr>
        <p:spPr>
          <a:xfrm>
            <a:off x="6086901" y="849464"/>
            <a:ext cx="122038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6295C-C76E-BD4D-9B8A-CFBF57BF8E0A}"/>
              </a:ext>
            </a:extLst>
          </p:cNvPr>
          <p:cNvSpPr txBox="1"/>
          <p:nvPr/>
        </p:nvSpPr>
        <p:spPr>
          <a:xfrm>
            <a:off x="6086902" y="1993460"/>
            <a:ext cx="122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4E6E-070A-F548-9FBA-30384ABE4560}"/>
              </a:ext>
            </a:extLst>
          </p:cNvPr>
          <p:cNvSpPr txBox="1"/>
          <p:nvPr/>
        </p:nvSpPr>
        <p:spPr>
          <a:xfrm>
            <a:off x="2568681" y="8066249"/>
            <a:ext cx="34814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C7309-904F-4148-B391-9E674B0C80C5}"/>
              </a:ext>
            </a:extLst>
          </p:cNvPr>
          <p:cNvSpPr txBox="1"/>
          <p:nvPr/>
        </p:nvSpPr>
        <p:spPr>
          <a:xfrm>
            <a:off x="2568681" y="8717322"/>
            <a:ext cx="348144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04A8F-603D-8641-AE80-07E5DB26B215}"/>
              </a:ext>
            </a:extLst>
          </p:cNvPr>
          <p:cNvSpPr txBox="1"/>
          <p:nvPr/>
        </p:nvSpPr>
        <p:spPr>
          <a:xfrm>
            <a:off x="7826481" y="8066249"/>
            <a:ext cx="34814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88136-8691-A640-92B8-9A56D85D8117}"/>
              </a:ext>
            </a:extLst>
          </p:cNvPr>
          <p:cNvSpPr txBox="1"/>
          <p:nvPr/>
        </p:nvSpPr>
        <p:spPr>
          <a:xfrm>
            <a:off x="7826481" y="8717322"/>
            <a:ext cx="348144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A400B-A5E1-F044-9D5D-E135CC998418}"/>
              </a:ext>
            </a:extLst>
          </p:cNvPr>
          <p:cNvSpPr txBox="1"/>
          <p:nvPr/>
        </p:nvSpPr>
        <p:spPr>
          <a:xfrm>
            <a:off x="13069729" y="8066249"/>
            <a:ext cx="34814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99BD9-7E06-E847-8619-88466FC2718A}"/>
              </a:ext>
            </a:extLst>
          </p:cNvPr>
          <p:cNvSpPr txBox="1"/>
          <p:nvPr/>
        </p:nvSpPr>
        <p:spPr>
          <a:xfrm>
            <a:off x="13069729" y="8717322"/>
            <a:ext cx="348144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7B13B-6A30-3540-9151-BB6507154254}"/>
              </a:ext>
            </a:extLst>
          </p:cNvPr>
          <p:cNvSpPr txBox="1"/>
          <p:nvPr/>
        </p:nvSpPr>
        <p:spPr>
          <a:xfrm>
            <a:off x="18327527" y="8066249"/>
            <a:ext cx="348144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634F0-BDA2-1645-9338-6969E7655D0E}"/>
              </a:ext>
            </a:extLst>
          </p:cNvPr>
          <p:cNvSpPr txBox="1"/>
          <p:nvPr/>
        </p:nvSpPr>
        <p:spPr>
          <a:xfrm>
            <a:off x="18327527" y="8717322"/>
            <a:ext cx="348144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">
            <a:extLst>
              <a:ext uri="{FF2B5EF4-FFF2-40B4-BE49-F238E27FC236}">
                <a16:creationId xmlns:a16="http://schemas.microsoft.com/office/drawing/2014/main" id="{0D0F4EF2-EE70-9140-9744-0B5203728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04" y="892556"/>
            <a:ext cx="13232748" cy="28014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6DF31F3B-5541-DC4A-8EA3-9CF87BEA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885" y="760720"/>
            <a:ext cx="13523880" cy="3059628"/>
          </a:xfrm>
          <a:prstGeom prst="roundRect">
            <a:avLst>
              <a:gd name="adj" fmla="val 50000"/>
            </a:avLst>
          </a:pr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1B7B6CE1-454A-1F45-AB9D-4DC974C7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25" y="1040870"/>
            <a:ext cx="12963591" cy="249384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6EB1164B-16CA-6143-838D-DF7BF2E1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21" y="4990367"/>
            <a:ext cx="2186232" cy="2186232"/>
          </a:xfrm>
          <a:custGeom>
            <a:avLst/>
            <a:gdLst>
              <a:gd name="T0" fmla="*/ 1755 w 1756"/>
              <a:gd name="T1" fmla="*/ 877 h 1754"/>
              <a:gd name="T2" fmla="*/ 1755 w 1756"/>
              <a:gd name="T3" fmla="*/ 877 h 1754"/>
              <a:gd name="T4" fmla="*/ 878 w 1756"/>
              <a:gd name="T5" fmla="*/ 1753 h 1754"/>
              <a:gd name="T6" fmla="*/ 878 w 1756"/>
              <a:gd name="T7" fmla="*/ 1753 h 1754"/>
              <a:gd name="T8" fmla="*/ 0 w 1756"/>
              <a:gd name="T9" fmla="*/ 877 h 1754"/>
              <a:gd name="T10" fmla="*/ 0 w 1756"/>
              <a:gd name="T11" fmla="*/ 877 h 1754"/>
              <a:gd name="T12" fmla="*/ 878 w 1756"/>
              <a:gd name="T13" fmla="*/ 0 h 1754"/>
              <a:gd name="T14" fmla="*/ 878 w 1756"/>
              <a:gd name="T15" fmla="*/ 0 h 1754"/>
              <a:gd name="T16" fmla="*/ 1755 w 1756"/>
              <a:gd name="T17" fmla="*/ 877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6" h="1754">
                <a:moveTo>
                  <a:pt x="1755" y="877"/>
                </a:moveTo>
                <a:lnTo>
                  <a:pt x="1755" y="877"/>
                </a:lnTo>
                <a:cubicBezTo>
                  <a:pt x="1755" y="1362"/>
                  <a:pt x="1363" y="1753"/>
                  <a:pt x="878" y="1753"/>
                </a:cubicBezTo>
                <a:lnTo>
                  <a:pt x="878" y="1753"/>
                </a:lnTo>
                <a:cubicBezTo>
                  <a:pt x="393" y="1753"/>
                  <a:pt x="0" y="1362"/>
                  <a:pt x="0" y="877"/>
                </a:cubicBezTo>
                <a:lnTo>
                  <a:pt x="0" y="877"/>
                </a:lnTo>
                <a:cubicBezTo>
                  <a:pt x="0" y="392"/>
                  <a:pt x="393" y="0"/>
                  <a:pt x="878" y="0"/>
                </a:cubicBezTo>
                <a:lnTo>
                  <a:pt x="878" y="0"/>
                </a:lnTo>
                <a:cubicBezTo>
                  <a:pt x="1363" y="0"/>
                  <a:pt x="1755" y="392"/>
                  <a:pt x="1755" y="8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30">
            <a:extLst>
              <a:ext uri="{FF2B5EF4-FFF2-40B4-BE49-F238E27FC236}">
                <a16:creationId xmlns:a16="http://schemas.microsoft.com/office/drawing/2014/main" id="{BD195551-C3EC-D04B-A4B3-00CDA7C3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774" y="5105723"/>
            <a:ext cx="1950029" cy="1950029"/>
          </a:xfrm>
          <a:custGeom>
            <a:avLst/>
            <a:gdLst>
              <a:gd name="T0" fmla="*/ 1566 w 1567"/>
              <a:gd name="T1" fmla="*/ 782 h 1565"/>
              <a:gd name="T2" fmla="*/ 1566 w 1567"/>
              <a:gd name="T3" fmla="*/ 782 h 1565"/>
              <a:gd name="T4" fmla="*/ 783 w 1567"/>
              <a:gd name="T5" fmla="*/ 1564 h 1565"/>
              <a:gd name="T6" fmla="*/ 783 w 1567"/>
              <a:gd name="T7" fmla="*/ 1564 h 1565"/>
              <a:gd name="T8" fmla="*/ 0 w 1567"/>
              <a:gd name="T9" fmla="*/ 782 h 1565"/>
              <a:gd name="T10" fmla="*/ 0 w 1567"/>
              <a:gd name="T11" fmla="*/ 782 h 1565"/>
              <a:gd name="T12" fmla="*/ 783 w 1567"/>
              <a:gd name="T13" fmla="*/ 0 h 1565"/>
              <a:gd name="T14" fmla="*/ 783 w 1567"/>
              <a:gd name="T15" fmla="*/ 0 h 1565"/>
              <a:gd name="T16" fmla="*/ 1566 w 1567"/>
              <a:gd name="T17" fmla="*/ 782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7" h="1565">
                <a:moveTo>
                  <a:pt x="1566" y="782"/>
                </a:moveTo>
                <a:lnTo>
                  <a:pt x="1566" y="782"/>
                </a:lnTo>
                <a:cubicBezTo>
                  <a:pt x="1566" y="1215"/>
                  <a:pt x="1216" y="1564"/>
                  <a:pt x="783" y="1564"/>
                </a:cubicBezTo>
                <a:lnTo>
                  <a:pt x="783" y="1564"/>
                </a:lnTo>
                <a:cubicBezTo>
                  <a:pt x="351" y="1564"/>
                  <a:pt x="0" y="1215"/>
                  <a:pt x="0" y="782"/>
                </a:cubicBezTo>
                <a:lnTo>
                  <a:pt x="0" y="782"/>
                </a:lnTo>
                <a:cubicBezTo>
                  <a:pt x="0" y="350"/>
                  <a:pt x="351" y="0"/>
                  <a:pt x="783" y="0"/>
                </a:cubicBezTo>
                <a:lnTo>
                  <a:pt x="783" y="0"/>
                </a:lnTo>
                <a:cubicBezTo>
                  <a:pt x="1216" y="0"/>
                  <a:pt x="1566" y="350"/>
                  <a:pt x="1566" y="7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1AAD0B2-5F24-DB44-B9E3-5B9717EF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136" y="5613065"/>
            <a:ext cx="936135" cy="936078"/>
          </a:xfrm>
          <a:custGeom>
            <a:avLst/>
            <a:gdLst>
              <a:gd name="connsiteX0" fmla="*/ 436098 w 936135"/>
              <a:gd name="connsiteY0" fmla="*/ 810988 h 936078"/>
              <a:gd name="connsiteX1" fmla="*/ 449234 w 936135"/>
              <a:gd name="connsiteY1" fmla="*/ 823726 h 936078"/>
              <a:gd name="connsiteX2" fmla="*/ 449234 w 936135"/>
              <a:gd name="connsiteY2" fmla="*/ 883592 h 936078"/>
              <a:gd name="connsiteX3" fmla="*/ 436098 w 936135"/>
              <a:gd name="connsiteY3" fmla="*/ 897603 h 936078"/>
              <a:gd name="connsiteX4" fmla="*/ 422962 w 936135"/>
              <a:gd name="connsiteY4" fmla="*/ 883592 h 936078"/>
              <a:gd name="connsiteX5" fmla="*/ 422962 w 936135"/>
              <a:gd name="connsiteY5" fmla="*/ 823726 h 936078"/>
              <a:gd name="connsiteX6" fmla="*/ 436098 w 936135"/>
              <a:gd name="connsiteY6" fmla="*/ 810988 h 936078"/>
              <a:gd name="connsiteX7" fmla="*/ 806366 w 936135"/>
              <a:gd name="connsiteY7" fmla="*/ 556861 h 936078"/>
              <a:gd name="connsiteX8" fmla="*/ 785243 w 936135"/>
              <a:gd name="connsiteY8" fmla="*/ 570583 h 936078"/>
              <a:gd name="connsiteX9" fmla="*/ 784001 w 936135"/>
              <a:gd name="connsiteY9" fmla="*/ 571830 h 936078"/>
              <a:gd name="connsiteX10" fmla="*/ 782759 w 936135"/>
              <a:gd name="connsiteY10" fmla="*/ 573078 h 936078"/>
              <a:gd name="connsiteX11" fmla="*/ 781516 w 936135"/>
              <a:gd name="connsiteY11" fmla="*/ 579315 h 936078"/>
              <a:gd name="connsiteX12" fmla="*/ 782759 w 936135"/>
              <a:gd name="connsiteY12" fmla="*/ 583057 h 936078"/>
              <a:gd name="connsiteX13" fmla="*/ 801396 w 936135"/>
              <a:gd name="connsiteY13" fmla="*/ 605511 h 936078"/>
              <a:gd name="connsiteX14" fmla="*/ 877187 w 936135"/>
              <a:gd name="connsiteY14" fmla="*/ 620480 h 936078"/>
              <a:gd name="connsiteX15" fmla="*/ 870974 w 936135"/>
              <a:gd name="connsiteY15" fmla="*/ 610501 h 936078"/>
              <a:gd name="connsiteX16" fmla="*/ 878429 w 936135"/>
              <a:gd name="connsiteY16" fmla="*/ 578068 h 936078"/>
              <a:gd name="connsiteX17" fmla="*/ 887126 w 936135"/>
              <a:gd name="connsiteY17" fmla="*/ 571830 h 936078"/>
              <a:gd name="connsiteX18" fmla="*/ 811335 w 936135"/>
              <a:gd name="connsiteY18" fmla="*/ 556861 h 936078"/>
              <a:gd name="connsiteX19" fmla="*/ 806366 w 936135"/>
              <a:gd name="connsiteY19" fmla="*/ 556861 h 936078"/>
              <a:gd name="connsiteX20" fmla="*/ 526809 w 936135"/>
              <a:gd name="connsiteY20" fmla="*/ 428377 h 936078"/>
              <a:gd name="connsiteX21" fmla="*/ 468413 w 936135"/>
              <a:gd name="connsiteY21" fmla="*/ 485758 h 936078"/>
              <a:gd name="connsiteX22" fmla="*/ 472140 w 936135"/>
              <a:gd name="connsiteY22" fmla="*/ 494490 h 936078"/>
              <a:gd name="connsiteX23" fmla="*/ 550416 w 936135"/>
              <a:gd name="connsiteY23" fmla="*/ 511954 h 936078"/>
              <a:gd name="connsiteX24" fmla="*/ 551658 w 936135"/>
              <a:gd name="connsiteY24" fmla="*/ 500727 h 936078"/>
              <a:gd name="connsiteX25" fmla="*/ 526809 w 936135"/>
              <a:gd name="connsiteY25" fmla="*/ 428377 h 936078"/>
              <a:gd name="connsiteX26" fmla="*/ 434866 w 936135"/>
              <a:gd name="connsiteY26" fmla="*/ 383470 h 936078"/>
              <a:gd name="connsiteX27" fmla="*/ 316831 w 936135"/>
              <a:gd name="connsiteY27" fmla="*/ 500727 h 936078"/>
              <a:gd name="connsiteX28" fmla="*/ 434866 w 936135"/>
              <a:gd name="connsiteY28" fmla="*/ 619233 h 936078"/>
              <a:gd name="connsiteX29" fmla="*/ 545446 w 936135"/>
              <a:gd name="connsiteY29" fmla="*/ 539398 h 936078"/>
              <a:gd name="connsiteX30" fmla="*/ 465928 w 936135"/>
              <a:gd name="connsiteY30" fmla="*/ 521934 h 936078"/>
              <a:gd name="connsiteX31" fmla="*/ 434866 w 936135"/>
              <a:gd name="connsiteY31" fmla="*/ 539398 h 936078"/>
              <a:gd name="connsiteX32" fmla="*/ 396349 w 936135"/>
              <a:gd name="connsiteY32" fmla="*/ 500727 h 936078"/>
              <a:gd name="connsiteX33" fmla="*/ 434866 w 936135"/>
              <a:gd name="connsiteY33" fmla="*/ 463305 h 936078"/>
              <a:gd name="connsiteX34" fmla="*/ 449776 w 936135"/>
              <a:gd name="connsiteY34" fmla="*/ 465800 h 936078"/>
              <a:gd name="connsiteX35" fmla="*/ 506929 w 936135"/>
              <a:gd name="connsiteY35" fmla="*/ 408418 h 936078"/>
              <a:gd name="connsiteX36" fmla="*/ 488292 w 936135"/>
              <a:gd name="connsiteY36" fmla="*/ 395944 h 936078"/>
              <a:gd name="connsiteX37" fmla="*/ 434866 w 936135"/>
              <a:gd name="connsiteY37" fmla="*/ 383470 h 936078"/>
              <a:gd name="connsiteX38" fmla="*/ 629934 w 936135"/>
              <a:gd name="connsiteY38" fmla="*/ 324841 h 936078"/>
              <a:gd name="connsiteX39" fmla="*/ 546689 w 936135"/>
              <a:gd name="connsiteY39" fmla="*/ 408418 h 936078"/>
              <a:gd name="connsiteX40" fmla="*/ 578993 w 936135"/>
              <a:gd name="connsiteY40" fmla="*/ 500727 h 936078"/>
              <a:gd name="connsiteX41" fmla="*/ 577750 w 936135"/>
              <a:gd name="connsiteY41" fmla="*/ 518191 h 936078"/>
              <a:gd name="connsiteX42" fmla="*/ 693300 w 936135"/>
              <a:gd name="connsiteY42" fmla="*/ 541892 h 936078"/>
              <a:gd name="connsiteX43" fmla="*/ 697028 w 936135"/>
              <a:gd name="connsiteY43" fmla="*/ 500727 h 936078"/>
              <a:gd name="connsiteX44" fmla="*/ 629934 w 936135"/>
              <a:gd name="connsiteY44" fmla="*/ 324841 h 936078"/>
              <a:gd name="connsiteX45" fmla="*/ 434866 w 936135"/>
              <a:gd name="connsiteY45" fmla="*/ 237521 h 936078"/>
              <a:gd name="connsiteX46" fmla="*/ 171462 w 936135"/>
              <a:gd name="connsiteY46" fmla="*/ 500727 h 936078"/>
              <a:gd name="connsiteX47" fmla="*/ 434866 w 936135"/>
              <a:gd name="connsiteY47" fmla="*/ 763934 h 936078"/>
              <a:gd name="connsiteX48" fmla="*/ 688331 w 936135"/>
              <a:gd name="connsiteY48" fmla="*/ 569336 h 936078"/>
              <a:gd name="connsiteX49" fmla="*/ 571538 w 936135"/>
              <a:gd name="connsiteY49" fmla="*/ 544387 h 936078"/>
              <a:gd name="connsiteX50" fmla="*/ 434866 w 936135"/>
              <a:gd name="connsiteY50" fmla="*/ 646676 h 936078"/>
              <a:gd name="connsiteX51" fmla="*/ 289497 w 936135"/>
              <a:gd name="connsiteY51" fmla="*/ 500727 h 936078"/>
              <a:gd name="connsiteX52" fmla="*/ 434866 w 936135"/>
              <a:gd name="connsiteY52" fmla="*/ 356026 h 936078"/>
              <a:gd name="connsiteX53" fmla="*/ 500717 w 936135"/>
              <a:gd name="connsiteY53" fmla="*/ 370996 h 936078"/>
              <a:gd name="connsiteX54" fmla="*/ 526809 w 936135"/>
              <a:gd name="connsiteY54" fmla="*/ 389707 h 936078"/>
              <a:gd name="connsiteX55" fmla="*/ 610055 w 936135"/>
              <a:gd name="connsiteY55" fmla="*/ 304882 h 936078"/>
              <a:gd name="connsiteX56" fmla="*/ 434866 w 936135"/>
              <a:gd name="connsiteY56" fmla="*/ 237521 h 936078"/>
              <a:gd name="connsiteX57" fmla="*/ 730575 w 936135"/>
              <a:gd name="connsiteY57" fmla="*/ 222552 h 936078"/>
              <a:gd name="connsiteX58" fmla="*/ 648571 w 936135"/>
              <a:gd name="connsiteY58" fmla="*/ 304882 h 936078"/>
              <a:gd name="connsiteX59" fmla="*/ 724362 w 936135"/>
              <a:gd name="connsiteY59" fmla="*/ 500727 h 936078"/>
              <a:gd name="connsiteX60" fmla="*/ 720635 w 936135"/>
              <a:gd name="connsiteY60" fmla="*/ 548129 h 936078"/>
              <a:gd name="connsiteX61" fmla="*/ 760394 w 936135"/>
              <a:gd name="connsiteY61" fmla="*/ 556861 h 936078"/>
              <a:gd name="connsiteX62" fmla="*/ 816305 w 936135"/>
              <a:gd name="connsiteY62" fmla="*/ 529418 h 936078"/>
              <a:gd name="connsiteX63" fmla="*/ 839912 w 936135"/>
              <a:gd name="connsiteY63" fmla="*/ 534408 h 936078"/>
              <a:gd name="connsiteX64" fmla="*/ 841155 w 936135"/>
              <a:gd name="connsiteY64" fmla="*/ 500727 h 936078"/>
              <a:gd name="connsiteX65" fmla="*/ 730575 w 936135"/>
              <a:gd name="connsiteY65" fmla="*/ 222552 h 936078"/>
              <a:gd name="connsiteX66" fmla="*/ 436098 w 936135"/>
              <a:gd name="connsiteY66" fmla="*/ 107877 h 936078"/>
              <a:gd name="connsiteX67" fmla="*/ 449234 w 936135"/>
              <a:gd name="connsiteY67" fmla="*/ 121889 h 936078"/>
              <a:gd name="connsiteX68" fmla="*/ 449234 w 936135"/>
              <a:gd name="connsiteY68" fmla="*/ 180481 h 936078"/>
              <a:gd name="connsiteX69" fmla="*/ 436098 w 936135"/>
              <a:gd name="connsiteY69" fmla="*/ 194492 h 936078"/>
              <a:gd name="connsiteX70" fmla="*/ 422962 w 936135"/>
              <a:gd name="connsiteY70" fmla="*/ 180481 h 936078"/>
              <a:gd name="connsiteX71" fmla="*/ 422962 w 936135"/>
              <a:gd name="connsiteY71" fmla="*/ 121889 h 936078"/>
              <a:gd name="connsiteX72" fmla="*/ 436098 w 936135"/>
              <a:gd name="connsiteY72" fmla="*/ 107877 h 936078"/>
              <a:gd name="connsiteX73" fmla="*/ 434866 w 936135"/>
              <a:gd name="connsiteY73" fmla="*/ 92820 h 936078"/>
              <a:gd name="connsiteX74" fmla="*/ 27335 w 936135"/>
              <a:gd name="connsiteY74" fmla="*/ 500727 h 936078"/>
              <a:gd name="connsiteX75" fmla="*/ 434866 w 936135"/>
              <a:gd name="connsiteY75" fmla="*/ 908635 h 936078"/>
              <a:gd name="connsiteX76" fmla="*/ 817548 w 936135"/>
              <a:gd name="connsiteY76" fmla="*/ 636696 h 936078"/>
              <a:gd name="connsiteX77" fmla="*/ 796426 w 936135"/>
              <a:gd name="connsiteY77" fmla="*/ 631707 h 936078"/>
              <a:gd name="connsiteX78" fmla="*/ 755424 w 936135"/>
              <a:gd name="connsiteY78" fmla="*/ 584305 h 936078"/>
              <a:gd name="connsiteX79" fmla="*/ 714423 w 936135"/>
              <a:gd name="connsiteY79" fmla="*/ 575573 h 936078"/>
              <a:gd name="connsiteX80" fmla="*/ 434866 w 936135"/>
              <a:gd name="connsiteY80" fmla="*/ 792624 h 936078"/>
              <a:gd name="connsiteX81" fmla="*/ 144127 w 936135"/>
              <a:gd name="connsiteY81" fmla="*/ 500727 h 936078"/>
              <a:gd name="connsiteX82" fmla="*/ 434866 w 936135"/>
              <a:gd name="connsiteY82" fmla="*/ 210078 h 936078"/>
              <a:gd name="connsiteX83" fmla="*/ 629934 w 936135"/>
              <a:gd name="connsiteY83" fmla="*/ 284923 h 936078"/>
              <a:gd name="connsiteX84" fmla="*/ 711938 w 936135"/>
              <a:gd name="connsiteY84" fmla="*/ 203841 h 936078"/>
              <a:gd name="connsiteX85" fmla="*/ 434866 w 936135"/>
              <a:gd name="connsiteY85" fmla="*/ 92820 h 936078"/>
              <a:gd name="connsiteX86" fmla="*/ 862277 w 936135"/>
              <a:gd name="connsiteY86" fmla="*/ 40429 h 936078"/>
              <a:gd name="connsiteX87" fmla="*/ 807608 w 936135"/>
              <a:gd name="connsiteY87" fmla="*/ 95315 h 936078"/>
              <a:gd name="connsiteX88" fmla="*/ 803881 w 936135"/>
              <a:gd name="connsiteY88" fmla="*/ 125253 h 936078"/>
              <a:gd name="connsiteX89" fmla="*/ 803881 w 936135"/>
              <a:gd name="connsiteY89" fmla="*/ 126501 h 936078"/>
              <a:gd name="connsiteX90" fmla="*/ 805123 w 936135"/>
              <a:gd name="connsiteY90" fmla="*/ 127748 h 936078"/>
              <a:gd name="connsiteX91" fmla="*/ 808850 w 936135"/>
              <a:gd name="connsiteY91" fmla="*/ 131490 h 936078"/>
              <a:gd name="connsiteX92" fmla="*/ 810093 w 936135"/>
              <a:gd name="connsiteY92" fmla="*/ 132738 h 936078"/>
              <a:gd name="connsiteX93" fmla="*/ 811335 w 936135"/>
              <a:gd name="connsiteY93" fmla="*/ 133985 h 936078"/>
              <a:gd name="connsiteX94" fmla="*/ 841155 w 936135"/>
              <a:gd name="connsiteY94" fmla="*/ 130243 h 936078"/>
              <a:gd name="connsiteX95" fmla="*/ 895824 w 936135"/>
              <a:gd name="connsiteY95" fmla="*/ 75356 h 936078"/>
              <a:gd name="connsiteX96" fmla="*/ 884641 w 936135"/>
              <a:gd name="connsiteY96" fmla="*/ 75356 h 936078"/>
              <a:gd name="connsiteX97" fmla="*/ 862277 w 936135"/>
              <a:gd name="connsiteY97" fmla="*/ 51655 h 936078"/>
              <a:gd name="connsiteX98" fmla="*/ 866781 w 936135"/>
              <a:gd name="connsiteY98" fmla="*/ 511 h 936078"/>
              <a:gd name="connsiteX99" fmla="*/ 877187 w 936135"/>
              <a:gd name="connsiteY99" fmla="*/ 1759 h 936078"/>
              <a:gd name="connsiteX100" fmla="*/ 888369 w 936135"/>
              <a:gd name="connsiteY100" fmla="*/ 19222 h 936078"/>
              <a:gd name="connsiteX101" fmla="*/ 888369 w 936135"/>
              <a:gd name="connsiteY101" fmla="*/ 47913 h 936078"/>
              <a:gd name="connsiteX102" fmla="*/ 916946 w 936135"/>
              <a:gd name="connsiteY102" fmla="*/ 47913 h 936078"/>
              <a:gd name="connsiteX103" fmla="*/ 934340 w 936135"/>
              <a:gd name="connsiteY103" fmla="*/ 59140 h 936078"/>
              <a:gd name="connsiteX104" fmla="*/ 930613 w 936135"/>
              <a:gd name="connsiteY104" fmla="*/ 79099 h 936078"/>
              <a:gd name="connsiteX105" fmla="*/ 861034 w 936135"/>
              <a:gd name="connsiteY105" fmla="*/ 148954 h 936078"/>
              <a:gd name="connsiteX106" fmla="*/ 825003 w 936135"/>
              <a:gd name="connsiteY106" fmla="*/ 163923 h 936078"/>
              <a:gd name="connsiteX107" fmla="*/ 798911 w 936135"/>
              <a:gd name="connsiteY107" fmla="*/ 157686 h 936078"/>
              <a:gd name="connsiteX108" fmla="*/ 796426 w 936135"/>
              <a:gd name="connsiteY108" fmla="*/ 155191 h 936078"/>
              <a:gd name="connsiteX109" fmla="*/ 750454 w 936135"/>
              <a:gd name="connsiteY109" fmla="*/ 203841 h 936078"/>
              <a:gd name="connsiteX110" fmla="*/ 868489 w 936135"/>
              <a:gd name="connsiteY110" fmla="*/ 500727 h 936078"/>
              <a:gd name="connsiteX111" fmla="*/ 866004 w 936135"/>
              <a:gd name="connsiteY111" fmla="*/ 539398 h 936078"/>
              <a:gd name="connsiteX112" fmla="*/ 911976 w 936135"/>
              <a:gd name="connsiteY112" fmla="*/ 548129 h 936078"/>
              <a:gd name="connsiteX113" fmla="*/ 928128 w 936135"/>
              <a:gd name="connsiteY113" fmla="*/ 564346 h 936078"/>
              <a:gd name="connsiteX114" fmla="*/ 919431 w 936135"/>
              <a:gd name="connsiteY114" fmla="*/ 583057 h 936078"/>
              <a:gd name="connsiteX115" fmla="*/ 895824 w 936135"/>
              <a:gd name="connsiteY115" fmla="*/ 599274 h 936078"/>
              <a:gd name="connsiteX116" fmla="*/ 911976 w 936135"/>
              <a:gd name="connsiteY116" fmla="*/ 621727 h 936078"/>
              <a:gd name="connsiteX117" fmla="*/ 911976 w 936135"/>
              <a:gd name="connsiteY117" fmla="*/ 642934 h 936078"/>
              <a:gd name="connsiteX118" fmla="*/ 895824 w 936135"/>
              <a:gd name="connsiteY118" fmla="*/ 651666 h 936078"/>
              <a:gd name="connsiteX119" fmla="*/ 893339 w 936135"/>
              <a:gd name="connsiteY119" fmla="*/ 650418 h 936078"/>
              <a:gd name="connsiteX120" fmla="*/ 844882 w 936135"/>
              <a:gd name="connsiteY120" fmla="*/ 641686 h 936078"/>
              <a:gd name="connsiteX121" fmla="*/ 434866 w 936135"/>
              <a:gd name="connsiteY121" fmla="*/ 936078 h 936078"/>
              <a:gd name="connsiteX122" fmla="*/ 0 w 936135"/>
              <a:gd name="connsiteY122" fmla="*/ 500727 h 936078"/>
              <a:gd name="connsiteX123" fmla="*/ 434866 w 936135"/>
              <a:gd name="connsiteY123" fmla="*/ 65377 h 936078"/>
              <a:gd name="connsiteX124" fmla="*/ 730575 w 936135"/>
              <a:gd name="connsiteY124" fmla="*/ 183882 h 936078"/>
              <a:gd name="connsiteX125" fmla="*/ 779031 w 936135"/>
              <a:gd name="connsiteY125" fmla="*/ 136480 h 936078"/>
              <a:gd name="connsiteX126" fmla="*/ 787728 w 936135"/>
              <a:gd name="connsiteY126" fmla="*/ 75356 h 936078"/>
              <a:gd name="connsiteX127" fmla="*/ 857307 w 936135"/>
              <a:gd name="connsiteY127" fmla="*/ 6748 h 936078"/>
              <a:gd name="connsiteX128" fmla="*/ 866781 w 936135"/>
              <a:gd name="connsiteY128" fmla="*/ 511 h 93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936135" h="936078">
                <a:moveTo>
                  <a:pt x="436098" y="810988"/>
                </a:moveTo>
                <a:cubicBezTo>
                  <a:pt x="443263" y="810988"/>
                  <a:pt x="449234" y="817357"/>
                  <a:pt x="449234" y="823726"/>
                </a:cubicBezTo>
                <a:lnTo>
                  <a:pt x="449234" y="883592"/>
                </a:lnTo>
                <a:cubicBezTo>
                  <a:pt x="449234" y="892508"/>
                  <a:pt x="443263" y="897603"/>
                  <a:pt x="436098" y="897603"/>
                </a:cubicBezTo>
                <a:cubicBezTo>
                  <a:pt x="427739" y="897603"/>
                  <a:pt x="422962" y="892508"/>
                  <a:pt x="422962" y="883592"/>
                </a:cubicBezTo>
                <a:lnTo>
                  <a:pt x="422962" y="823726"/>
                </a:lnTo>
                <a:cubicBezTo>
                  <a:pt x="422962" y="817357"/>
                  <a:pt x="427739" y="810988"/>
                  <a:pt x="436098" y="810988"/>
                </a:cubicBezTo>
                <a:close/>
                <a:moveTo>
                  <a:pt x="806366" y="556861"/>
                </a:moveTo>
                <a:cubicBezTo>
                  <a:pt x="797668" y="556861"/>
                  <a:pt x="788971" y="561851"/>
                  <a:pt x="785243" y="570583"/>
                </a:cubicBezTo>
                <a:lnTo>
                  <a:pt x="784001" y="571830"/>
                </a:lnTo>
                <a:cubicBezTo>
                  <a:pt x="782759" y="571830"/>
                  <a:pt x="782759" y="571830"/>
                  <a:pt x="782759" y="573078"/>
                </a:cubicBezTo>
                <a:lnTo>
                  <a:pt x="781516" y="579315"/>
                </a:lnTo>
                <a:lnTo>
                  <a:pt x="782759" y="583057"/>
                </a:lnTo>
                <a:cubicBezTo>
                  <a:pt x="782759" y="593037"/>
                  <a:pt x="790213" y="603016"/>
                  <a:pt x="801396" y="605511"/>
                </a:cubicBezTo>
                <a:lnTo>
                  <a:pt x="877187" y="620480"/>
                </a:lnTo>
                <a:lnTo>
                  <a:pt x="870974" y="610501"/>
                </a:lnTo>
                <a:cubicBezTo>
                  <a:pt x="864762" y="599274"/>
                  <a:pt x="867247" y="585552"/>
                  <a:pt x="878429" y="578068"/>
                </a:cubicBezTo>
                <a:lnTo>
                  <a:pt x="887126" y="571830"/>
                </a:lnTo>
                <a:lnTo>
                  <a:pt x="811335" y="556861"/>
                </a:lnTo>
                <a:cubicBezTo>
                  <a:pt x="810093" y="556861"/>
                  <a:pt x="808850" y="556861"/>
                  <a:pt x="806366" y="556861"/>
                </a:cubicBezTo>
                <a:close/>
                <a:moveTo>
                  <a:pt x="526809" y="428377"/>
                </a:moveTo>
                <a:lnTo>
                  <a:pt x="468413" y="485758"/>
                </a:lnTo>
                <a:cubicBezTo>
                  <a:pt x="469655" y="488253"/>
                  <a:pt x="470898" y="491995"/>
                  <a:pt x="472140" y="494490"/>
                </a:cubicBezTo>
                <a:lnTo>
                  <a:pt x="550416" y="511954"/>
                </a:lnTo>
                <a:cubicBezTo>
                  <a:pt x="551658" y="508212"/>
                  <a:pt x="551658" y="504470"/>
                  <a:pt x="551658" y="500727"/>
                </a:cubicBezTo>
                <a:cubicBezTo>
                  <a:pt x="551658" y="474532"/>
                  <a:pt x="542961" y="448336"/>
                  <a:pt x="526809" y="428377"/>
                </a:cubicBezTo>
                <a:close/>
                <a:moveTo>
                  <a:pt x="434866" y="383470"/>
                </a:moveTo>
                <a:cubicBezTo>
                  <a:pt x="370257" y="383470"/>
                  <a:pt x="316831" y="435861"/>
                  <a:pt x="316831" y="500727"/>
                </a:cubicBezTo>
                <a:cubicBezTo>
                  <a:pt x="316831" y="565593"/>
                  <a:pt x="370257" y="619233"/>
                  <a:pt x="434866" y="619233"/>
                </a:cubicBezTo>
                <a:cubicBezTo>
                  <a:pt x="485807" y="619233"/>
                  <a:pt x="529294" y="585552"/>
                  <a:pt x="545446" y="539398"/>
                </a:cubicBezTo>
                <a:lnTo>
                  <a:pt x="465928" y="521934"/>
                </a:lnTo>
                <a:cubicBezTo>
                  <a:pt x="458473" y="531913"/>
                  <a:pt x="447291" y="539398"/>
                  <a:pt x="434866" y="539398"/>
                </a:cubicBezTo>
                <a:cubicBezTo>
                  <a:pt x="412501" y="539398"/>
                  <a:pt x="396349" y="521934"/>
                  <a:pt x="396349" y="500727"/>
                </a:cubicBezTo>
                <a:cubicBezTo>
                  <a:pt x="396349" y="479521"/>
                  <a:pt x="412501" y="463305"/>
                  <a:pt x="434866" y="463305"/>
                </a:cubicBezTo>
                <a:cubicBezTo>
                  <a:pt x="439836" y="463305"/>
                  <a:pt x="444806" y="463305"/>
                  <a:pt x="449776" y="465800"/>
                </a:cubicBezTo>
                <a:lnTo>
                  <a:pt x="506929" y="408418"/>
                </a:lnTo>
                <a:cubicBezTo>
                  <a:pt x="501960" y="403428"/>
                  <a:pt x="495747" y="399686"/>
                  <a:pt x="488292" y="395944"/>
                </a:cubicBezTo>
                <a:cubicBezTo>
                  <a:pt x="472140" y="387212"/>
                  <a:pt x="453503" y="383470"/>
                  <a:pt x="434866" y="383470"/>
                </a:cubicBezTo>
                <a:close/>
                <a:moveTo>
                  <a:pt x="629934" y="324841"/>
                </a:moveTo>
                <a:lnTo>
                  <a:pt x="546689" y="408418"/>
                </a:lnTo>
                <a:cubicBezTo>
                  <a:pt x="566568" y="434614"/>
                  <a:pt x="578993" y="465800"/>
                  <a:pt x="578993" y="500727"/>
                </a:cubicBezTo>
                <a:cubicBezTo>
                  <a:pt x="578993" y="506965"/>
                  <a:pt x="578993" y="511954"/>
                  <a:pt x="577750" y="518191"/>
                </a:cubicBezTo>
                <a:lnTo>
                  <a:pt x="693300" y="541892"/>
                </a:lnTo>
                <a:cubicBezTo>
                  <a:pt x="695785" y="528171"/>
                  <a:pt x="697028" y="514449"/>
                  <a:pt x="697028" y="500727"/>
                </a:cubicBezTo>
                <a:cubicBezTo>
                  <a:pt x="697028" y="433367"/>
                  <a:pt x="672178" y="370996"/>
                  <a:pt x="629934" y="324841"/>
                </a:cubicBezTo>
                <a:close/>
                <a:moveTo>
                  <a:pt x="434866" y="237521"/>
                </a:moveTo>
                <a:cubicBezTo>
                  <a:pt x="289497" y="237521"/>
                  <a:pt x="171462" y="356026"/>
                  <a:pt x="171462" y="500727"/>
                </a:cubicBezTo>
                <a:cubicBezTo>
                  <a:pt x="171462" y="646676"/>
                  <a:pt x="289497" y="763934"/>
                  <a:pt x="434866" y="763934"/>
                </a:cubicBezTo>
                <a:cubicBezTo>
                  <a:pt x="555386" y="763934"/>
                  <a:pt x="658511" y="681604"/>
                  <a:pt x="688331" y="569336"/>
                </a:cubicBezTo>
                <a:lnTo>
                  <a:pt x="571538" y="544387"/>
                </a:lnTo>
                <a:cubicBezTo>
                  <a:pt x="554143" y="604263"/>
                  <a:pt x="499475" y="646676"/>
                  <a:pt x="434866" y="646676"/>
                </a:cubicBezTo>
                <a:cubicBezTo>
                  <a:pt x="354105" y="646676"/>
                  <a:pt x="289497" y="580562"/>
                  <a:pt x="289497" y="500727"/>
                </a:cubicBezTo>
                <a:cubicBezTo>
                  <a:pt x="289497" y="420892"/>
                  <a:pt x="354105" y="356026"/>
                  <a:pt x="434866" y="356026"/>
                </a:cubicBezTo>
                <a:cubicBezTo>
                  <a:pt x="457230" y="356026"/>
                  <a:pt x="479595" y="361016"/>
                  <a:pt x="500717" y="370996"/>
                </a:cubicBezTo>
                <a:cubicBezTo>
                  <a:pt x="509414" y="377233"/>
                  <a:pt x="518112" y="382222"/>
                  <a:pt x="526809" y="389707"/>
                </a:cubicBezTo>
                <a:lnTo>
                  <a:pt x="610055" y="304882"/>
                </a:lnTo>
                <a:cubicBezTo>
                  <a:pt x="564083" y="262470"/>
                  <a:pt x="501960" y="237521"/>
                  <a:pt x="434866" y="237521"/>
                </a:cubicBezTo>
                <a:close/>
                <a:moveTo>
                  <a:pt x="730575" y="222552"/>
                </a:moveTo>
                <a:lnTo>
                  <a:pt x="648571" y="304882"/>
                </a:lnTo>
                <a:cubicBezTo>
                  <a:pt x="695785" y="356026"/>
                  <a:pt x="724362" y="425882"/>
                  <a:pt x="724362" y="500727"/>
                </a:cubicBezTo>
                <a:cubicBezTo>
                  <a:pt x="724362" y="518191"/>
                  <a:pt x="723120" y="533160"/>
                  <a:pt x="720635" y="548129"/>
                </a:cubicBezTo>
                <a:lnTo>
                  <a:pt x="760394" y="556861"/>
                </a:lnTo>
                <a:cubicBezTo>
                  <a:pt x="771576" y="536903"/>
                  <a:pt x="793941" y="525676"/>
                  <a:pt x="816305" y="529418"/>
                </a:cubicBezTo>
                <a:lnTo>
                  <a:pt x="839912" y="534408"/>
                </a:lnTo>
                <a:cubicBezTo>
                  <a:pt x="839912" y="523181"/>
                  <a:pt x="841155" y="511954"/>
                  <a:pt x="841155" y="500727"/>
                </a:cubicBezTo>
                <a:cubicBezTo>
                  <a:pt x="841155" y="393449"/>
                  <a:pt x="798911" y="296150"/>
                  <a:pt x="730575" y="222552"/>
                </a:cubicBezTo>
                <a:close/>
                <a:moveTo>
                  <a:pt x="436098" y="107877"/>
                </a:moveTo>
                <a:cubicBezTo>
                  <a:pt x="443263" y="107877"/>
                  <a:pt x="449234" y="114246"/>
                  <a:pt x="449234" y="121889"/>
                </a:cubicBezTo>
                <a:lnTo>
                  <a:pt x="449234" y="180481"/>
                </a:lnTo>
                <a:cubicBezTo>
                  <a:pt x="449234" y="189397"/>
                  <a:pt x="443263" y="194492"/>
                  <a:pt x="436098" y="194492"/>
                </a:cubicBezTo>
                <a:cubicBezTo>
                  <a:pt x="427739" y="194492"/>
                  <a:pt x="422962" y="189397"/>
                  <a:pt x="422962" y="180481"/>
                </a:cubicBezTo>
                <a:lnTo>
                  <a:pt x="422962" y="121889"/>
                </a:lnTo>
                <a:cubicBezTo>
                  <a:pt x="422962" y="114246"/>
                  <a:pt x="427739" y="107877"/>
                  <a:pt x="436098" y="107877"/>
                </a:cubicBezTo>
                <a:close/>
                <a:moveTo>
                  <a:pt x="434866" y="92820"/>
                </a:moveTo>
                <a:cubicBezTo>
                  <a:pt x="209978" y="92820"/>
                  <a:pt x="27335" y="276191"/>
                  <a:pt x="27335" y="500727"/>
                </a:cubicBezTo>
                <a:cubicBezTo>
                  <a:pt x="27335" y="725263"/>
                  <a:pt x="209978" y="908635"/>
                  <a:pt x="434866" y="908635"/>
                </a:cubicBezTo>
                <a:cubicBezTo>
                  <a:pt x="607570" y="908635"/>
                  <a:pt x="760394" y="800109"/>
                  <a:pt x="817548" y="636696"/>
                </a:cubicBezTo>
                <a:lnTo>
                  <a:pt x="796426" y="631707"/>
                </a:lnTo>
                <a:cubicBezTo>
                  <a:pt x="774061" y="626717"/>
                  <a:pt x="756667" y="608006"/>
                  <a:pt x="755424" y="584305"/>
                </a:cubicBezTo>
                <a:lnTo>
                  <a:pt x="714423" y="575573"/>
                </a:lnTo>
                <a:cubicBezTo>
                  <a:pt x="682118" y="699068"/>
                  <a:pt x="569053" y="792624"/>
                  <a:pt x="434866" y="792624"/>
                </a:cubicBezTo>
                <a:cubicBezTo>
                  <a:pt x="274587" y="792624"/>
                  <a:pt x="144127" y="661645"/>
                  <a:pt x="144127" y="500727"/>
                </a:cubicBezTo>
                <a:cubicBezTo>
                  <a:pt x="144127" y="341057"/>
                  <a:pt x="274587" y="210078"/>
                  <a:pt x="434866" y="210078"/>
                </a:cubicBezTo>
                <a:cubicBezTo>
                  <a:pt x="509414" y="210078"/>
                  <a:pt x="577750" y="238769"/>
                  <a:pt x="629934" y="284923"/>
                </a:cubicBezTo>
                <a:lnTo>
                  <a:pt x="711938" y="203841"/>
                </a:lnTo>
                <a:cubicBezTo>
                  <a:pt x="638632" y="133985"/>
                  <a:pt x="541719" y="92820"/>
                  <a:pt x="434866" y="92820"/>
                </a:cubicBezTo>
                <a:close/>
                <a:moveTo>
                  <a:pt x="862277" y="40429"/>
                </a:moveTo>
                <a:lnTo>
                  <a:pt x="807608" y="95315"/>
                </a:lnTo>
                <a:cubicBezTo>
                  <a:pt x="798911" y="102800"/>
                  <a:pt x="797668" y="114027"/>
                  <a:pt x="803881" y="125253"/>
                </a:cubicBezTo>
                <a:lnTo>
                  <a:pt x="803881" y="126501"/>
                </a:lnTo>
                <a:cubicBezTo>
                  <a:pt x="803881" y="126501"/>
                  <a:pt x="803881" y="126501"/>
                  <a:pt x="805123" y="127748"/>
                </a:cubicBezTo>
                <a:lnTo>
                  <a:pt x="808850" y="131490"/>
                </a:lnTo>
                <a:cubicBezTo>
                  <a:pt x="810093" y="132738"/>
                  <a:pt x="810093" y="132738"/>
                  <a:pt x="810093" y="132738"/>
                </a:cubicBezTo>
                <a:lnTo>
                  <a:pt x="811335" y="133985"/>
                </a:lnTo>
                <a:cubicBezTo>
                  <a:pt x="822518" y="138975"/>
                  <a:pt x="833700" y="137728"/>
                  <a:pt x="841155" y="130243"/>
                </a:cubicBezTo>
                <a:lnTo>
                  <a:pt x="895824" y="75356"/>
                </a:lnTo>
                <a:lnTo>
                  <a:pt x="884641" y="75356"/>
                </a:lnTo>
                <a:cubicBezTo>
                  <a:pt x="872217" y="75356"/>
                  <a:pt x="862277" y="64130"/>
                  <a:pt x="862277" y="51655"/>
                </a:cubicBezTo>
                <a:close/>
                <a:moveTo>
                  <a:pt x="866781" y="511"/>
                </a:moveTo>
                <a:cubicBezTo>
                  <a:pt x="870353" y="-424"/>
                  <a:pt x="874081" y="-112"/>
                  <a:pt x="877187" y="1759"/>
                </a:cubicBezTo>
                <a:cubicBezTo>
                  <a:pt x="884641" y="4253"/>
                  <a:pt x="888369" y="11738"/>
                  <a:pt x="888369" y="19222"/>
                </a:cubicBezTo>
                <a:lnTo>
                  <a:pt x="888369" y="47913"/>
                </a:lnTo>
                <a:lnTo>
                  <a:pt x="916946" y="47913"/>
                </a:lnTo>
                <a:cubicBezTo>
                  <a:pt x="924401" y="47913"/>
                  <a:pt x="931855" y="51655"/>
                  <a:pt x="934340" y="59140"/>
                </a:cubicBezTo>
                <a:cubicBezTo>
                  <a:pt x="938068" y="65377"/>
                  <a:pt x="935583" y="74109"/>
                  <a:pt x="930613" y="79099"/>
                </a:cubicBezTo>
                <a:lnTo>
                  <a:pt x="861034" y="148954"/>
                </a:lnTo>
                <a:cubicBezTo>
                  <a:pt x="851095" y="158934"/>
                  <a:pt x="837427" y="163923"/>
                  <a:pt x="825003" y="163923"/>
                </a:cubicBezTo>
                <a:cubicBezTo>
                  <a:pt x="816305" y="163923"/>
                  <a:pt x="807608" y="161429"/>
                  <a:pt x="798911" y="157686"/>
                </a:cubicBezTo>
                <a:cubicBezTo>
                  <a:pt x="798911" y="157686"/>
                  <a:pt x="797668" y="156439"/>
                  <a:pt x="796426" y="155191"/>
                </a:cubicBezTo>
                <a:lnTo>
                  <a:pt x="750454" y="203841"/>
                </a:lnTo>
                <a:cubicBezTo>
                  <a:pt x="823760" y="281181"/>
                  <a:pt x="868489" y="384717"/>
                  <a:pt x="868489" y="500727"/>
                </a:cubicBezTo>
                <a:cubicBezTo>
                  <a:pt x="868489" y="513202"/>
                  <a:pt x="867247" y="526923"/>
                  <a:pt x="866004" y="539398"/>
                </a:cubicBezTo>
                <a:lnTo>
                  <a:pt x="911976" y="548129"/>
                </a:lnTo>
                <a:cubicBezTo>
                  <a:pt x="919431" y="550624"/>
                  <a:pt x="925643" y="556861"/>
                  <a:pt x="928128" y="564346"/>
                </a:cubicBezTo>
                <a:cubicBezTo>
                  <a:pt x="929370" y="571830"/>
                  <a:pt x="925643" y="579315"/>
                  <a:pt x="919431" y="583057"/>
                </a:cubicBezTo>
                <a:lnTo>
                  <a:pt x="895824" y="599274"/>
                </a:lnTo>
                <a:lnTo>
                  <a:pt x="911976" y="621727"/>
                </a:lnTo>
                <a:cubicBezTo>
                  <a:pt x="915703" y="629212"/>
                  <a:pt x="915703" y="636696"/>
                  <a:pt x="911976" y="642934"/>
                </a:cubicBezTo>
                <a:cubicBezTo>
                  <a:pt x="908248" y="649171"/>
                  <a:pt x="902036" y="651666"/>
                  <a:pt x="895824" y="651666"/>
                </a:cubicBezTo>
                <a:cubicBezTo>
                  <a:pt x="894581" y="651666"/>
                  <a:pt x="893339" y="651666"/>
                  <a:pt x="893339" y="650418"/>
                </a:cubicBezTo>
                <a:lnTo>
                  <a:pt x="844882" y="641686"/>
                </a:lnTo>
                <a:cubicBezTo>
                  <a:pt x="785243" y="817573"/>
                  <a:pt x="619995" y="936078"/>
                  <a:pt x="434866" y="936078"/>
                </a:cubicBezTo>
                <a:cubicBezTo>
                  <a:pt x="195069" y="936078"/>
                  <a:pt x="0" y="741480"/>
                  <a:pt x="0" y="500727"/>
                </a:cubicBezTo>
                <a:cubicBezTo>
                  <a:pt x="0" y="261222"/>
                  <a:pt x="195069" y="65377"/>
                  <a:pt x="434866" y="65377"/>
                </a:cubicBezTo>
                <a:cubicBezTo>
                  <a:pt x="549174" y="65377"/>
                  <a:pt x="653541" y="110284"/>
                  <a:pt x="730575" y="183882"/>
                </a:cubicBezTo>
                <a:lnTo>
                  <a:pt x="779031" y="136480"/>
                </a:lnTo>
                <a:cubicBezTo>
                  <a:pt x="769091" y="116521"/>
                  <a:pt x="771576" y="90325"/>
                  <a:pt x="787728" y="75356"/>
                </a:cubicBezTo>
                <a:lnTo>
                  <a:pt x="857307" y="6748"/>
                </a:lnTo>
                <a:cubicBezTo>
                  <a:pt x="859792" y="3630"/>
                  <a:pt x="863209" y="1447"/>
                  <a:pt x="866781" y="5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190">
            <a:extLst>
              <a:ext uri="{FF2B5EF4-FFF2-40B4-BE49-F238E27FC236}">
                <a16:creationId xmlns:a16="http://schemas.microsoft.com/office/drawing/2014/main" id="{9AB9E32F-0042-C54D-848C-549AE9A2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66" y="4875014"/>
            <a:ext cx="2411446" cy="2411446"/>
          </a:xfrm>
          <a:custGeom>
            <a:avLst/>
            <a:gdLst>
              <a:gd name="T0" fmla="*/ 1936 w 1937"/>
              <a:gd name="T1" fmla="*/ 968 h 1936"/>
              <a:gd name="T2" fmla="*/ 1936 w 1937"/>
              <a:gd name="T3" fmla="*/ 968 h 1936"/>
              <a:gd name="T4" fmla="*/ 968 w 1937"/>
              <a:gd name="T5" fmla="*/ 1935 h 1936"/>
              <a:gd name="T6" fmla="*/ 968 w 1937"/>
              <a:gd name="T7" fmla="*/ 1935 h 1936"/>
              <a:gd name="T8" fmla="*/ 0 w 1937"/>
              <a:gd name="T9" fmla="*/ 968 h 1936"/>
              <a:gd name="T10" fmla="*/ 0 w 1937"/>
              <a:gd name="T11" fmla="*/ 968 h 1936"/>
              <a:gd name="T12" fmla="*/ 968 w 1937"/>
              <a:gd name="T13" fmla="*/ 0 h 1936"/>
              <a:gd name="T14" fmla="*/ 968 w 1937"/>
              <a:gd name="T15" fmla="*/ 0 h 1936"/>
              <a:gd name="T16" fmla="*/ 1936 w 1937"/>
              <a:gd name="T17" fmla="*/ 968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7" h="1936">
                <a:moveTo>
                  <a:pt x="1936" y="968"/>
                </a:moveTo>
                <a:lnTo>
                  <a:pt x="1936" y="968"/>
                </a:lnTo>
                <a:cubicBezTo>
                  <a:pt x="1936" y="1503"/>
                  <a:pt x="1503" y="1935"/>
                  <a:pt x="968" y="1935"/>
                </a:cubicBezTo>
                <a:lnTo>
                  <a:pt x="968" y="1935"/>
                </a:lnTo>
                <a:cubicBezTo>
                  <a:pt x="434" y="1935"/>
                  <a:pt x="0" y="1503"/>
                  <a:pt x="0" y="968"/>
                </a:cubicBezTo>
                <a:lnTo>
                  <a:pt x="0" y="968"/>
                </a:lnTo>
                <a:cubicBezTo>
                  <a:pt x="0" y="434"/>
                  <a:pt x="434" y="0"/>
                  <a:pt x="968" y="0"/>
                </a:cubicBezTo>
                <a:lnTo>
                  <a:pt x="968" y="0"/>
                </a:lnTo>
                <a:cubicBezTo>
                  <a:pt x="1503" y="0"/>
                  <a:pt x="1936" y="434"/>
                  <a:pt x="1936" y="968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91">
            <a:extLst>
              <a:ext uri="{FF2B5EF4-FFF2-40B4-BE49-F238E27FC236}">
                <a16:creationId xmlns:a16="http://schemas.microsoft.com/office/drawing/2014/main" id="{0CCF0B85-8212-FA4D-A689-FCD7B629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981" y="4990367"/>
            <a:ext cx="2186232" cy="2186232"/>
          </a:xfrm>
          <a:custGeom>
            <a:avLst/>
            <a:gdLst>
              <a:gd name="T0" fmla="*/ 1755 w 1756"/>
              <a:gd name="T1" fmla="*/ 877 h 1754"/>
              <a:gd name="T2" fmla="*/ 1755 w 1756"/>
              <a:gd name="T3" fmla="*/ 877 h 1754"/>
              <a:gd name="T4" fmla="*/ 877 w 1756"/>
              <a:gd name="T5" fmla="*/ 1753 h 1754"/>
              <a:gd name="T6" fmla="*/ 877 w 1756"/>
              <a:gd name="T7" fmla="*/ 1753 h 1754"/>
              <a:gd name="T8" fmla="*/ 0 w 1756"/>
              <a:gd name="T9" fmla="*/ 877 h 1754"/>
              <a:gd name="T10" fmla="*/ 0 w 1756"/>
              <a:gd name="T11" fmla="*/ 877 h 1754"/>
              <a:gd name="T12" fmla="*/ 877 w 1756"/>
              <a:gd name="T13" fmla="*/ 0 h 1754"/>
              <a:gd name="T14" fmla="*/ 877 w 1756"/>
              <a:gd name="T15" fmla="*/ 0 h 1754"/>
              <a:gd name="T16" fmla="*/ 1755 w 1756"/>
              <a:gd name="T17" fmla="*/ 877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56" h="1754">
                <a:moveTo>
                  <a:pt x="1755" y="877"/>
                </a:moveTo>
                <a:lnTo>
                  <a:pt x="1755" y="877"/>
                </a:lnTo>
                <a:cubicBezTo>
                  <a:pt x="1755" y="1362"/>
                  <a:pt x="1362" y="1753"/>
                  <a:pt x="877" y="1753"/>
                </a:cubicBezTo>
                <a:lnTo>
                  <a:pt x="877" y="1753"/>
                </a:lnTo>
                <a:cubicBezTo>
                  <a:pt x="393" y="1753"/>
                  <a:pt x="0" y="1362"/>
                  <a:pt x="0" y="877"/>
                </a:cubicBezTo>
                <a:lnTo>
                  <a:pt x="0" y="877"/>
                </a:lnTo>
                <a:cubicBezTo>
                  <a:pt x="0" y="392"/>
                  <a:pt x="393" y="0"/>
                  <a:pt x="877" y="0"/>
                </a:cubicBezTo>
                <a:lnTo>
                  <a:pt x="877" y="0"/>
                </a:lnTo>
                <a:cubicBezTo>
                  <a:pt x="1362" y="0"/>
                  <a:pt x="1755" y="392"/>
                  <a:pt x="1755" y="8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92">
            <a:extLst>
              <a:ext uri="{FF2B5EF4-FFF2-40B4-BE49-F238E27FC236}">
                <a16:creationId xmlns:a16="http://schemas.microsoft.com/office/drawing/2014/main" id="{9A4A416D-4E27-9E43-A343-259D0670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5827" y="5105723"/>
            <a:ext cx="1950033" cy="1950029"/>
          </a:xfrm>
          <a:custGeom>
            <a:avLst/>
            <a:gdLst>
              <a:gd name="T0" fmla="*/ 1565 w 1566"/>
              <a:gd name="T1" fmla="*/ 782 h 1565"/>
              <a:gd name="T2" fmla="*/ 1565 w 1566"/>
              <a:gd name="T3" fmla="*/ 782 h 1565"/>
              <a:gd name="T4" fmla="*/ 782 w 1566"/>
              <a:gd name="T5" fmla="*/ 1564 h 1565"/>
              <a:gd name="T6" fmla="*/ 782 w 1566"/>
              <a:gd name="T7" fmla="*/ 1564 h 1565"/>
              <a:gd name="T8" fmla="*/ 0 w 1566"/>
              <a:gd name="T9" fmla="*/ 782 h 1565"/>
              <a:gd name="T10" fmla="*/ 0 w 1566"/>
              <a:gd name="T11" fmla="*/ 782 h 1565"/>
              <a:gd name="T12" fmla="*/ 782 w 1566"/>
              <a:gd name="T13" fmla="*/ 0 h 1565"/>
              <a:gd name="T14" fmla="*/ 782 w 1566"/>
              <a:gd name="T15" fmla="*/ 0 h 1565"/>
              <a:gd name="T16" fmla="*/ 1565 w 1566"/>
              <a:gd name="T17" fmla="*/ 782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6" h="1565">
                <a:moveTo>
                  <a:pt x="1565" y="782"/>
                </a:moveTo>
                <a:lnTo>
                  <a:pt x="1565" y="782"/>
                </a:lnTo>
                <a:cubicBezTo>
                  <a:pt x="1565" y="1215"/>
                  <a:pt x="1215" y="1564"/>
                  <a:pt x="782" y="1564"/>
                </a:cubicBezTo>
                <a:lnTo>
                  <a:pt x="782" y="1564"/>
                </a:lnTo>
                <a:cubicBezTo>
                  <a:pt x="350" y="1564"/>
                  <a:pt x="0" y="1215"/>
                  <a:pt x="0" y="782"/>
                </a:cubicBezTo>
                <a:lnTo>
                  <a:pt x="0" y="782"/>
                </a:lnTo>
                <a:cubicBezTo>
                  <a:pt x="0" y="350"/>
                  <a:pt x="350" y="0"/>
                  <a:pt x="782" y="0"/>
                </a:cubicBezTo>
                <a:lnTo>
                  <a:pt x="782" y="0"/>
                </a:lnTo>
                <a:cubicBezTo>
                  <a:pt x="1215" y="0"/>
                  <a:pt x="1565" y="350"/>
                  <a:pt x="1565" y="7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934CBE3-6BBE-1845-BE6D-8103055A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724" y="5589109"/>
            <a:ext cx="982008" cy="982010"/>
          </a:xfrm>
          <a:custGeom>
            <a:avLst/>
            <a:gdLst>
              <a:gd name="connsiteX0" fmla="*/ 213804 w 982008"/>
              <a:gd name="connsiteY0" fmla="*/ 788094 h 982010"/>
              <a:gd name="connsiteX1" fmla="*/ 174026 w 982008"/>
              <a:gd name="connsiteY1" fmla="*/ 827872 h 982010"/>
              <a:gd name="connsiteX2" fmla="*/ 491004 w 982008"/>
              <a:gd name="connsiteY2" fmla="*/ 954663 h 982010"/>
              <a:gd name="connsiteX3" fmla="*/ 809224 w 982008"/>
              <a:gd name="connsiteY3" fmla="*/ 827872 h 982010"/>
              <a:gd name="connsiteX4" fmla="*/ 769448 w 982008"/>
              <a:gd name="connsiteY4" fmla="*/ 788094 h 982010"/>
              <a:gd name="connsiteX5" fmla="*/ 491004 w 982008"/>
              <a:gd name="connsiteY5" fmla="*/ 898726 h 982010"/>
              <a:gd name="connsiteX6" fmla="*/ 213804 w 982008"/>
              <a:gd name="connsiteY6" fmla="*/ 788094 h 982010"/>
              <a:gd name="connsiteX7" fmla="*/ 575544 w 982008"/>
              <a:gd name="connsiteY7" fmla="*/ 548995 h 982010"/>
              <a:gd name="connsiteX8" fmla="*/ 548690 w 982008"/>
              <a:gd name="connsiteY8" fmla="*/ 576152 h 982010"/>
              <a:gd name="connsiteX9" fmla="*/ 575544 w 982008"/>
              <a:gd name="connsiteY9" fmla="*/ 603308 h 982010"/>
              <a:gd name="connsiteX10" fmla="*/ 603620 w 982008"/>
              <a:gd name="connsiteY10" fmla="*/ 576152 h 982010"/>
              <a:gd name="connsiteX11" fmla="*/ 575544 w 982008"/>
              <a:gd name="connsiteY11" fmla="*/ 548995 h 982010"/>
              <a:gd name="connsiteX12" fmla="*/ 575544 w 982008"/>
              <a:gd name="connsiteY12" fmla="*/ 521838 h 982010"/>
              <a:gd name="connsiteX13" fmla="*/ 630476 w 982008"/>
              <a:gd name="connsiteY13" fmla="*/ 576152 h 982010"/>
              <a:gd name="connsiteX14" fmla="*/ 575544 w 982008"/>
              <a:gd name="connsiteY14" fmla="*/ 630465 h 982010"/>
              <a:gd name="connsiteX15" fmla="*/ 521836 w 982008"/>
              <a:gd name="connsiteY15" fmla="*/ 576152 h 982010"/>
              <a:gd name="connsiteX16" fmla="*/ 575544 w 982008"/>
              <a:gd name="connsiteY16" fmla="*/ 521838 h 982010"/>
              <a:gd name="connsiteX17" fmla="*/ 410122 w 982008"/>
              <a:gd name="connsiteY17" fmla="*/ 384204 h 982010"/>
              <a:gd name="connsiteX18" fmla="*/ 384200 w 982008"/>
              <a:gd name="connsiteY18" fmla="*/ 411361 h 982010"/>
              <a:gd name="connsiteX19" fmla="*/ 410122 w 982008"/>
              <a:gd name="connsiteY19" fmla="*/ 438517 h 982010"/>
              <a:gd name="connsiteX20" fmla="*/ 437280 w 982008"/>
              <a:gd name="connsiteY20" fmla="*/ 411361 h 982010"/>
              <a:gd name="connsiteX21" fmla="*/ 410122 w 982008"/>
              <a:gd name="connsiteY21" fmla="*/ 384204 h 982010"/>
              <a:gd name="connsiteX22" fmla="*/ 561858 w 982008"/>
              <a:gd name="connsiteY22" fmla="*/ 359524 h 982010"/>
              <a:gd name="connsiteX23" fmla="*/ 572218 w 982008"/>
              <a:gd name="connsiteY23" fmla="*/ 360761 h 982010"/>
              <a:gd name="connsiteX24" fmla="*/ 577240 w 982008"/>
              <a:gd name="connsiteY24" fmla="*/ 379318 h 982010"/>
              <a:gd name="connsiteX25" fmla="*/ 434106 w 982008"/>
              <a:gd name="connsiteY25" fmla="*/ 623041 h 982010"/>
              <a:gd name="connsiteX26" fmla="*/ 422806 w 982008"/>
              <a:gd name="connsiteY26" fmla="*/ 630464 h 982010"/>
              <a:gd name="connsiteX27" fmla="*/ 415272 w 982008"/>
              <a:gd name="connsiteY27" fmla="*/ 627990 h 982010"/>
              <a:gd name="connsiteX28" fmla="*/ 410250 w 982008"/>
              <a:gd name="connsiteY28" fmla="*/ 609432 h 982010"/>
              <a:gd name="connsiteX29" fmla="*/ 553384 w 982008"/>
              <a:gd name="connsiteY29" fmla="*/ 365709 h 982010"/>
              <a:gd name="connsiteX30" fmla="*/ 561858 w 982008"/>
              <a:gd name="connsiteY30" fmla="*/ 359524 h 982010"/>
              <a:gd name="connsiteX31" fmla="*/ 410122 w 982008"/>
              <a:gd name="connsiteY31" fmla="*/ 357047 h 982010"/>
              <a:gd name="connsiteX32" fmla="*/ 465670 w 982008"/>
              <a:gd name="connsiteY32" fmla="*/ 411361 h 982010"/>
              <a:gd name="connsiteX33" fmla="*/ 410122 w 982008"/>
              <a:gd name="connsiteY33" fmla="*/ 465674 h 982010"/>
              <a:gd name="connsiteX34" fmla="*/ 357044 w 982008"/>
              <a:gd name="connsiteY34" fmla="*/ 411361 h 982010"/>
              <a:gd name="connsiteX35" fmla="*/ 410122 w 982008"/>
              <a:gd name="connsiteY35" fmla="*/ 357047 h 982010"/>
              <a:gd name="connsiteX36" fmla="*/ 491004 w 982008"/>
              <a:gd name="connsiteY36" fmla="*/ 110632 h 982010"/>
              <a:gd name="connsiteX37" fmla="*/ 111874 w 982008"/>
              <a:gd name="connsiteY37" fmla="*/ 491005 h 982010"/>
              <a:gd name="connsiteX38" fmla="*/ 491004 w 982008"/>
              <a:gd name="connsiteY38" fmla="*/ 871379 h 982010"/>
              <a:gd name="connsiteX39" fmla="*/ 871378 w 982008"/>
              <a:gd name="connsiteY39" fmla="*/ 491005 h 982010"/>
              <a:gd name="connsiteX40" fmla="*/ 491004 w 982008"/>
              <a:gd name="connsiteY40" fmla="*/ 110632 h 982010"/>
              <a:gd name="connsiteX41" fmla="*/ 504678 w 982008"/>
              <a:gd name="connsiteY41" fmla="*/ 27347 h 982010"/>
              <a:gd name="connsiteX42" fmla="*/ 504678 w 982008"/>
              <a:gd name="connsiteY42" fmla="*/ 84528 h 982010"/>
              <a:gd name="connsiteX43" fmla="*/ 898724 w 982008"/>
              <a:gd name="connsiteY43" fmla="*/ 491005 h 982010"/>
              <a:gd name="connsiteX44" fmla="*/ 788094 w 982008"/>
              <a:gd name="connsiteY44" fmla="*/ 769449 h 982010"/>
              <a:gd name="connsiteX45" fmla="*/ 829114 w 982008"/>
              <a:gd name="connsiteY45" fmla="*/ 809226 h 982010"/>
              <a:gd name="connsiteX46" fmla="*/ 955904 w 982008"/>
              <a:gd name="connsiteY46" fmla="*/ 491005 h 982010"/>
              <a:gd name="connsiteX47" fmla="*/ 504678 w 982008"/>
              <a:gd name="connsiteY47" fmla="*/ 27347 h 982010"/>
              <a:gd name="connsiteX48" fmla="*/ 478574 w 982008"/>
              <a:gd name="connsiteY48" fmla="*/ 27347 h 982010"/>
              <a:gd name="connsiteX49" fmla="*/ 27346 w 982008"/>
              <a:gd name="connsiteY49" fmla="*/ 491005 h 982010"/>
              <a:gd name="connsiteX50" fmla="*/ 154138 w 982008"/>
              <a:gd name="connsiteY50" fmla="*/ 809226 h 982010"/>
              <a:gd name="connsiteX51" fmla="*/ 193914 w 982008"/>
              <a:gd name="connsiteY51" fmla="*/ 769449 h 982010"/>
              <a:gd name="connsiteX52" fmla="*/ 84526 w 982008"/>
              <a:gd name="connsiteY52" fmla="*/ 491005 h 982010"/>
              <a:gd name="connsiteX53" fmla="*/ 478574 w 982008"/>
              <a:gd name="connsiteY53" fmla="*/ 84528 h 982010"/>
              <a:gd name="connsiteX54" fmla="*/ 491004 w 982008"/>
              <a:gd name="connsiteY54" fmla="*/ 0 h 982010"/>
              <a:gd name="connsiteX55" fmla="*/ 982008 w 982008"/>
              <a:gd name="connsiteY55" fmla="*/ 491005 h 982010"/>
              <a:gd name="connsiteX56" fmla="*/ 839058 w 982008"/>
              <a:gd name="connsiteY56" fmla="*/ 836573 h 982010"/>
              <a:gd name="connsiteX57" fmla="*/ 839058 w 982008"/>
              <a:gd name="connsiteY57" fmla="*/ 837816 h 982010"/>
              <a:gd name="connsiteX58" fmla="*/ 837816 w 982008"/>
              <a:gd name="connsiteY58" fmla="*/ 839059 h 982010"/>
              <a:gd name="connsiteX59" fmla="*/ 491004 w 982008"/>
              <a:gd name="connsiteY59" fmla="*/ 982010 h 982010"/>
              <a:gd name="connsiteX60" fmla="*/ 145436 w 982008"/>
              <a:gd name="connsiteY60" fmla="*/ 839059 h 982010"/>
              <a:gd name="connsiteX61" fmla="*/ 144192 w 982008"/>
              <a:gd name="connsiteY61" fmla="*/ 837816 h 982010"/>
              <a:gd name="connsiteX62" fmla="*/ 142950 w 982008"/>
              <a:gd name="connsiteY62" fmla="*/ 836573 h 982010"/>
              <a:gd name="connsiteX63" fmla="*/ 0 w 982008"/>
              <a:gd name="connsiteY63" fmla="*/ 491005 h 982010"/>
              <a:gd name="connsiteX64" fmla="*/ 491004 w 982008"/>
              <a:gd name="connsiteY64" fmla="*/ 0 h 98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982008" h="982010">
                <a:moveTo>
                  <a:pt x="213804" y="788094"/>
                </a:moveTo>
                <a:lnTo>
                  <a:pt x="174026" y="827872"/>
                </a:lnTo>
                <a:cubicBezTo>
                  <a:pt x="257310" y="906184"/>
                  <a:pt x="367942" y="954663"/>
                  <a:pt x="491004" y="954663"/>
                </a:cubicBezTo>
                <a:cubicBezTo>
                  <a:pt x="615310" y="954663"/>
                  <a:pt x="725940" y="906184"/>
                  <a:pt x="809224" y="827872"/>
                </a:cubicBezTo>
                <a:lnTo>
                  <a:pt x="769448" y="788094"/>
                </a:lnTo>
                <a:cubicBezTo>
                  <a:pt x="696108" y="856462"/>
                  <a:pt x="599150" y="898726"/>
                  <a:pt x="491004" y="898726"/>
                </a:cubicBezTo>
                <a:cubicBezTo>
                  <a:pt x="384102" y="898726"/>
                  <a:pt x="285900" y="856462"/>
                  <a:pt x="213804" y="788094"/>
                </a:cubicBezTo>
                <a:close/>
                <a:moveTo>
                  <a:pt x="575544" y="548995"/>
                </a:moveTo>
                <a:cubicBezTo>
                  <a:pt x="560896" y="548995"/>
                  <a:pt x="548690" y="561339"/>
                  <a:pt x="548690" y="576152"/>
                </a:cubicBezTo>
                <a:cubicBezTo>
                  <a:pt x="548690" y="590964"/>
                  <a:pt x="560896" y="603308"/>
                  <a:pt x="575544" y="603308"/>
                </a:cubicBezTo>
                <a:cubicBezTo>
                  <a:pt x="591414" y="603308"/>
                  <a:pt x="603620" y="590964"/>
                  <a:pt x="603620" y="576152"/>
                </a:cubicBezTo>
                <a:cubicBezTo>
                  <a:pt x="603620" y="561339"/>
                  <a:pt x="591414" y="548995"/>
                  <a:pt x="575544" y="548995"/>
                </a:cubicBezTo>
                <a:close/>
                <a:moveTo>
                  <a:pt x="575544" y="521838"/>
                </a:moveTo>
                <a:cubicBezTo>
                  <a:pt x="604842" y="521838"/>
                  <a:pt x="630476" y="546526"/>
                  <a:pt x="630476" y="576152"/>
                </a:cubicBezTo>
                <a:cubicBezTo>
                  <a:pt x="630476" y="605777"/>
                  <a:pt x="604842" y="630465"/>
                  <a:pt x="575544" y="630465"/>
                </a:cubicBezTo>
                <a:cubicBezTo>
                  <a:pt x="546248" y="630465"/>
                  <a:pt x="521836" y="605777"/>
                  <a:pt x="521836" y="576152"/>
                </a:cubicBezTo>
                <a:cubicBezTo>
                  <a:pt x="521836" y="546526"/>
                  <a:pt x="546248" y="521838"/>
                  <a:pt x="575544" y="521838"/>
                </a:cubicBezTo>
                <a:close/>
                <a:moveTo>
                  <a:pt x="410122" y="384204"/>
                </a:moveTo>
                <a:cubicBezTo>
                  <a:pt x="396544" y="384204"/>
                  <a:pt x="384200" y="396548"/>
                  <a:pt x="384200" y="411361"/>
                </a:cubicBezTo>
                <a:cubicBezTo>
                  <a:pt x="384200" y="426173"/>
                  <a:pt x="396544" y="438517"/>
                  <a:pt x="410122" y="438517"/>
                </a:cubicBezTo>
                <a:cubicBezTo>
                  <a:pt x="426170" y="438517"/>
                  <a:pt x="437280" y="426173"/>
                  <a:pt x="437280" y="411361"/>
                </a:cubicBezTo>
                <a:cubicBezTo>
                  <a:pt x="437280" y="396548"/>
                  <a:pt x="426170" y="384204"/>
                  <a:pt x="410122" y="384204"/>
                </a:cubicBezTo>
                <a:close/>
                <a:moveTo>
                  <a:pt x="561858" y="359524"/>
                </a:moveTo>
                <a:cubicBezTo>
                  <a:pt x="565312" y="358596"/>
                  <a:pt x="569078" y="358905"/>
                  <a:pt x="572218" y="360761"/>
                </a:cubicBezTo>
                <a:cubicBezTo>
                  <a:pt x="578496" y="364472"/>
                  <a:pt x="581006" y="373132"/>
                  <a:pt x="577240" y="379318"/>
                </a:cubicBezTo>
                <a:lnTo>
                  <a:pt x="434106" y="623041"/>
                </a:lnTo>
                <a:cubicBezTo>
                  <a:pt x="431596" y="627990"/>
                  <a:pt x="426572" y="630464"/>
                  <a:pt x="422806" y="630464"/>
                </a:cubicBezTo>
                <a:cubicBezTo>
                  <a:pt x="420296" y="630464"/>
                  <a:pt x="417784" y="629227"/>
                  <a:pt x="415272" y="627990"/>
                </a:cubicBezTo>
                <a:cubicBezTo>
                  <a:pt x="408996" y="624278"/>
                  <a:pt x="406484" y="616855"/>
                  <a:pt x="410250" y="609432"/>
                </a:cubicBezTo>
                <a:lnTo>
                  <a:pt x="553384" y="365709"/>
                </a:lnTo>
                <a:cubicBezTo>
                  <a:pt x="555266" y="362617"/>
                  <a:pt x="558406" y="360452"/>
                  <a:pt x="561858" y="359524"/>
                </a:cubicBezTo>
                <a:close/>
                <a:moveTo>
                  <a:pt x="410122" y="357047"/>
                </a:moveTo>
                <a:cubicBezTo>
                  <a:pt x="440982" y="357047"/>
                  <a:pt x="465670" y="381735"/>
                  <a:pt x="465670" y="411361"/>
                </a:cubicBezTo>
                <a:cubicBezTo>
                  <a:pt x="465670" y="442220"/>
                  <a:pt x="440982" y="465674"/>
                  <a:pt x="410122" y="465674"/>
                </a:cubicBezTo>
                <a:cubicBezTo>
                  <a:pt x="381732" y="465674"/>
                  <a:pt x="357044" y="442220"/>
                  <a:pt x="357044" y="411361"/>
                </a:cubicBezTo>
                <a:cubicBezTo>
                  <a:pt x="357044" y="381735"/>
                  <a:pt x="381732" y="357047"/>
                  <a:pt x="410122" y="357047"/>
                </a:cubicBezTo>
                <a:close/>
                <a:moveTo>
                  <a:pt x="491004" y="110632"/>
                </a:moveTo>
                <a:cubicBezTo>
                  <a:pt x="282172" y="110632"/>
                  <a:pt x="111874" y="280930"/>
                  <a:pt x="111874" y="491005"/>
                </a:cubicBezTo>
                <a:cubicBezTo>
                  <a:pt x="111874" y="699838"/>
                  <a:pt x="282172" y="871379"/>
                  <a:pt x="491004" y="871379"/>
                </a:cubicBezTo>
                <a:cubicBezTo>
                  <a:pt x="701080" y="871379"/>
                  <a:pt x="871378" y="699838"/>
                  <a:pt x="871378" y="491005"/>
                </a:cubicBezTo>
                <a:cubicBezTo>
                  <a:pt x="871378" y="280930"/>
                  <a:pt x="701080" y="110632"/>
                  <a:pt x="491004" y="110632"/>
                </a:cubicBezTo>
                <a:close/>
                <a:moveTo>
                  <a:pt x="504678" y="27347"/>
                </a:moveTo>
                <a:lnTo>
                  <a:pt x="504678" y="84528"/>
                </a:lnTo>
                <a:cubicBezTo>
                  <a:pt x="723454" y="90743"/>
                  <a:pt x="898724" y="270985"/>
                  <a:pt x="898724" y="491005"/>
                </a:cubicBezTo>
                <a:cubicBezTo>
                  <a:pt x="898724" y="599151"/>
                  <a:pt x="857704" y="696109"/>
                  <a:pt x="788094" y="769449"/>
                </a:cubicBezTo>
                <a:lnTo>
                  <a:pt x="829114" y="809226"/>
                </a:lnTo>
                <a:cubicBezTo>
                  <a:pt x="907426" y="725942"/>
                  <a:pt x="955904" y="614067"/>
                  <a:pt x="955904" y="491005"/>
                </a:cubicBezTo>
                <a:cubicBezTo>
                  <a:pt x="955904" y="239909"/>
                  <a:pt x="754530" y="34806"/>
                  <a:pt x="504678" y="27347"/>
                </a:cubicBezTo>
                <a:close/>
                <a:moveTo>
                  <a:pt x="478574" y="27347"/>
                </a:moveTo>
                <a:cubicBezTo>
                  <a:pt x="228720" y="34806"/>
                  <a:pt x="27346" y="239909"/>
                  <a:pt x="27346" y="491005"/>
                </a:cubicBezTo>
                <a:cubicBezTo>
                  <a:pt x="27346" y="614067"/>
                  <a:pt x="75826" y="725942"/>
                  <a:pt x="154138" y="809226"/>
                </a:cubicBezTo>
                <a:lnTo>
                  <a:pt x="193914" y="769449"/>
                </a:lnTo>
                <a:cubicBezTo>
                  <a:pt x="125548" y="696109"/>
                  <a:pt x="84526" y="599151"/>
                  <a:pt x="84526" y="491005"/>
                </a:cubicBezTo>
                <a:cubicBezTo>
                  <a:pt x="84526" y="270985"/>
                  <a:pt x="259796" y="90743"/>
                  <a:pt x="478574" y="84528"/>
                </a:cubicBezTo>
                <a:close/>
                <a:moveTo>
                  <a:pt x="491004" y="0"/>
                </a:moveTo>
                <a:cubicBezTo>
                  <a:pt x="761988" y="0"/>
                  <a:pt x="982008" y="220020"/>
                  <a:pt x="982008" y="491005"/>
                </a:cubicBezTo>
                <a:cubicBezTo>
                  <a:pt x="982008" y="626498"/>
                  <a:pt x="928558" y="748317"/>
                  <a:pt x="839058" y="836573"/>
                </a:cubicBezTo>
                <a:lnTo>
                  <a:pt x="839058" y="837816"/>
                </a:lnTo>
                <a:cubicBezTo>
                  <a:pt x="839058" y="839059"/>
                  <a:pt x="837816" y="839059"/>
                  <a:pt x="837816" y="839059"/>
                </a:cubicBezTo>
                <a:cubicBezTo>
                  <a:pt x="749558" y="927316"/>
                  <a:pt x="626496" y="982010"/>
                  <a:pt x="491004" y="982010"/>
                </a:cubicBezTo>
                <a:cubicBezTo>
                  <a:pt x="356754" y="982010"/>
                  <a:pt x="234936" y="927316"/>
                  <a:pt x="145436" y="839059"/>
                </a:cubicBezTo>
                <a:cubicBezTo>
                  <a:pt x="145436" y="839059"/>
                  <a:pt x="145436" y="839059"/>
                  <a:pt x="144192" y="837816"/>
                </a:cubicBezTo>
                <a:cubicBezTo>
                  <a:pt x="144192" y="837816"/>
                  <a:pt x="144192" y="836573"/>
                  <a:pt x="142950" y="836573"/>
                </a:cubicBezTo>
                <a:cubicBezTo>
                  <a:pt x="54694" y="748317"/>
                  <a:pt x="0" y="626498"/>
                  <a:pt x="0" y="491005"/>
                </a:cubicBezTo>
                <a:cubicBezTo>
                  <a:pt x="0" y="220020"/>
                  <a:pt x="221262" y="0"/>
                  <a:pt x="4910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97">
            <a:extLst>
              <a:ext uri="{FF2B5EF4-FFF2-40B4-BE49-F238E27FC236}">
                <a16:creationId xmlns:a16="http://schemas.microsoft.com/office/drawing/2014/main" id="{4D5AFF6D-BE10-7740-8C03-3B8D34C9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5118" y="4875014"/>
            <a:ext cx="2411450" cy="2411446"/>
          </a:xfrm>
          <a:custGeom>
            <a:avLst/>
            <a:gdLst>
              <a:gd name="T0" fmla="*/ 1935 w 1936"/>
              <a:gd name="T1" fmla="*/ 968 h 1936"/>
              <a:gd name="T2" fmla="*/ 1935 w 1936"/>
              <a:gd name="T3" fmla="*/ 968 h 1936"/>
              <a:gd name="T4" fmla="*/ 967 w 1936"/>
              <a:gd name="T5" fmla="*/ 1935 h 1936"/>
              <a:gd name="T6" fmla="*/ 967 w 1936"/>
              <a:gd name="T7" fmla="*/ 1935 h 1936"/>
              <a:gd name="T8" fmla="*/ 0 w 1936"/>
              <a:gd name="T9" fmla="*/ 968 h 1936"/>
              <a:gd name="T10" fmla="*/ 0 w 1936"/>
              <a:gd name="T11" fmla="*/ 968 h 1936"/>
              <a:gd name="T12" fmla="*/ 967 w 1936"/>
              <a:gd name="T13" fmla="*/ 0 h 1936"/>
              <a:gd name="T14" fmla="*/ 967 w 1936"/>
              <a:gd name="T15" fmla="*/ 0 h 1936"/>
              <a:gd name="T16" fmla="*/ 1935 w 1936"/>
              <a:gd name="T17" fmla="*/ 968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6" h="1936">
                <a:moveTo>
                  <a:pt x="1935" y="968"/>
                </a:moveTo>
                <a:lnTo>
                  <a:pt x="1935" y="968"/>
                </a:lnTo>
                <a:cubicBezTo>
                  <a:pt x="1935" y="1503"/>
                  <a:pt x="1502" y="1935"/>
                  <a:pt x="967" y="1935"/>
                </a:cubicBezTo>
                <a:lnTo>
                  <a:pt x="967" y="1935"/>
                </a:lnTo>
                <a:cubicBezTo>
                  <a:pt x="433" y="1935"/>
                  <a:pt x="0" y="1503"/>
                  <a:pt x="0" y="968"/>
                </a:cubicBezTo>
                <a:lnTo>
                  <a:pt x="0" y="968"/>
                </a:lnTo>
                <a:cubicBezTo>
                  <a:pt x="0" y="434"/>
                  <a:pt x="433" y="0"/>
                  <a:pt x="967" y="0"/>
                </a:cubicBezTo>
                <a:lnTo>
                  <a:pt x="967" y="0"/>
                </a:lnTo>
                <a:cubicBezTo>
                  <a:pt x="1502" y="0"/>
                  <a:pt x="1935" y="434"/>
                  <a:pt x="1935" y="968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Line 198">
            <a:extLst>
              <a:ext uri="{FF2B5EF4-FFF2-40B4-BE49-F238E27FC236}">
                <a16:creationId xmlns:a16="http://schemas.microsoft.com/office/drawing/2014/main" id="{9B73088E-7185-144B-9351-922FF2488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3820349"/>
            <a:ext cx="0" cy="565782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99">
            <a:extLst>
              <a:ext uri="{FF2B5EF4-FFF2-40B4-BE49-F238E27FC236}">
                <a16:creationId xmlns:a16="http://schemas.microsoft.com/office/drawing/2014/main" id="{ADEA561F-A9F4-7144-9948-CCFDBE36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550" y="4391625"/>
            <a:ext cx="7140960" cy="439443"/>
          </a:xfrm>
          <a:custGeom>
            <a:avLst/>
            <a:gdLst>
              <a:gd name="T0" fmla="*/ 11 w 5733"/>
              <a:gd name="T1" fmla="*/ 353 h 354"/>
              <a:gd name="T2" fmla="*/ 0 w 5733"/>
              <a:gd name="T3" fmla="*/ 0 h 354"/>
              <a:gd name="T4" fmla="*/ 5732 w 5733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3" h="354">
                <a:moveTo>
                  <a:pt x="11" y="353"/>
                </a:moveTo>
                <a:lnTo>
                  <a:pt x="0" y="0"/>
                </a:lnTo>
                <a:lnTo>
                  <a:pt x="5732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00">
            <a:extLst>
              <a:ext uri="{FF2B5EF4-FFF2-40B4-BE49-F238E27FC236}">
                <a16:creationId xmlns:a16="http://schemas.microsoft.com/office/drawing/2014/main" id="{A231A787-50D7-E24A-B9B0-9D9BAE7FC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136" y="4391625"/>
            <a:ext cx="7140960" cy="439443"/>
          </a:xfrm>
          <a:custGeom>
            <a:avLst/>
            <a:gdLst>
              <a:gd name="T0" fmla="*/ 5721 w 5733"/>
              <a:gd name="T1" fmla="*/ 353 h 354"/>
              <a:gd name="T2" fmla="*/ 5732 w 5733"/>
              <a:gd name="T3" fmla="*/ 0 h 354"/>
              <a:gd name="T4" fmla="*/ 0 w 5733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3" h="354">
                <a:moveTo>
                  <a:pt x="5721" y="353"/>
                </a:moveTo>
                <a:lnTo>
                  <a:pt x="5732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201">
            <a:extLst>
              <a:ext uri="{FF2B5EF4-FFF2-40B4-BE49-F238E27FC236}">
                <a16:creationId xmlns:a16="http://schemas.microsoft.com/office/drawing/2014/main" id="{23FF473B-8FE4-4F4D-8D18-5AF0D3016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88823" y="7863232"/>
            <a:ext cx="0" cy="620712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02">
            <a:extLst>
              <a:ext uri="{FF2B5EF4-FFF2-40B4-BE49-F238E27FC236}">
                <a16:creationId xmlns:a16="http://schemas.microsoft.com/office/drawing/2014/main" id="{D0B5EFEC-0501-1044-89DA-75FAB22A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136" y="7434774"/>
            <a:ext cx="7140960" cy="439443"/>
          </a:xfrm>
          <a:custGeom>
            <a:avLst/>
            <a:gdLst>
              <a:gd name="T0" fmla="*/ 5721 w 5733"/>
              <a:gd name="T1" fmla="*/ 0 h 354"/>
              <a:gd name="T2" fmla="*/ 5732 w 5733"/>
              <a:gd name="T3" fmla="*/ 353 h 354"/>
              <a:gd name="T4" fmla="*/ 0 w 5733"/>
              <a:gd name="T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3" h="354">
                <a:moveTo>
                  <a:pt x="5721" y="0"/>
                </a:moveTo>
                <a:lnTo>
                  <a:pt x="5732" y="353"/>
                </a:lnTo>
                <a:lnTo>
                  <a:pt x="0" y="353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03">
            <a:extLst>
              <a:ext uri="{FF2B5EF4-FFF2-40B4-BE49-F238E27FC236}">
                <a16:creationId xmlns:a16="http://schemas.microsoft.com/office/drawing/2014/main" id="{39EB9468-97C5-A947-8230-F9BB1319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550" y="7434774"/>
            <a:ext cx="7140960" cy="439443"/>
          </a:xfrm>
          <a:custGeom>
            <a:avLst/>
            <a:gdLst>
              <a:gd name="T0" fmla="*/ 11 w 5733"/>
              <a:gd name="T1" fmla="*/ 0 h 354"/>
              <a:gd name="T2" fmla="*/ 0 w 5733"/>
              <a:gd name="T3" fmla="*/ 353 h 354"/>
              <a:gd name="T4" fmla="*/ 5732 w 5733"/>
              <a:gd name="T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3" h="354">
                <a:moveTo>
                  <a:pt x="11" y="0"/>
                </a:moveTo>
                <a:lnTo>
                  <a:pt x="0" y="353"/>
                </a:lnTo>
                <a:lnTo>
                  <a:pt x="5732" y="353"/>
                </a:ln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60">
            <a:extLst>
              <a:ext uri="{FF2B5EF4-FFF2-40B4-BE49-F238E27FC236}">
                <a16:creationId xmlns:a16="http://schemas.microsoft.com/office/drawing/2014/main" id="{168C9CDC-5E2F-4341-8AE8-79603969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372" y="8698175"/>
            <a:ext cx="1834678" cy="1834677"/>
          </a:xfrm>
          <a:custGeom>
            <a:avLst/>
            <a:gdLst>
              <a:gd name="T0" fmla="*/ 1473 w 1474"/>
              <a:gd name="T1" fmla="*/ 736 h 1473"/>
              <a:gd name="T2" fmla="*/ 1473 w 1474"/>
              <a:gd name="T3" fmla="*/ 736 h 1473"/>
              <a:gd name="T4" fmla="*/ 737 w 1474"/>
              <a:gd name="T5" fmla="*/ 1472 h 1473"/>
              <a:gd name="T6" fmla="*/ 737 w 1474"/>
              <a:gd name="T7" fmla="*/ 1472 h 1473"/>
              <a:gd name="T8" fmla="*/ 0 w 1474"/>
              <a:gd name="T9" fmla="*/ 736 h 1473"/>
              <a:gd name="T10" fmla="*/ 0 w 1474"/>
              <a:gd name="T11" fmla="*/ 736 h 1473"/>
              <a:gd name="T12" fmla="*/ 737 w 1474"/>
              <a:gd name="T13" fmla="*/ 0 h 1473"/>
              <a:gd name="T14" fmla="*/ 737 w 1474"/>
              <a:gd name="T15" fmla="*/ 0 h 1473"/>
              <a:gd name="T16" fmla="*/ 1473 w 1474"/>
              <a:gd name="T17" fmla="*/ 73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1473">
                <a:moveTo>
                  <a:pt x="1473" y="736"/>
                </a:moveTo>
                <a:lnTo>
                  <a:pt x="1473" y="736"/>
                </a:lnTo>
                <a:cubicBezTo>
                  <a:pt x="1473" y="1143"/>
                  <a:pt x="1143" y="1472"/>
                  <a:pt x="737" y="1472"/>
                </a:cubicBezTo>
                <a:lnTo>
                  <a:pt x="737" y="1472"/>
                </a:lnTo>
                <a:cubicBezTo>
                  <a:pt x="330" y="1472"/>
                  <a:pt x="0" y="1143"/>
                  <a:pt x="0" y="736"/>
                </a:cubicBezTo>
                <a:lnTo>
                  <a:pt x="0" y="736"/>
                </a:lnTo>
                <a:cubicBezTo>
                  <a:pt x="0" y="329"/>
                  <a:pt x="330" y="0"/>
                  <a:pt x="737" y="0"/>
                </a:cubicBezTo>
                <a:lnTo>
                  <a:pt x="737" y="0"/>
                </a:lnTo>
                <a:cubicBezTo>
                  <a:pt x="1143" y="0"/>
                  <a:pt x="1473" y="329"/>
                  <a:pt x="1473" y="7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61">
            <a:extLst>
              <a:ext uri="{FF2B5EF4-FFF2-40B4-BE49-F238E27FC236}">
                <a16:creationId xmlns:a16="http://schemas.microsoft.com/office/drawing/2014/main" id="{BCEAA07D-D11C-864E-A9FC-80A3C0CE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246" y="8797051"/>
            <a:ext cx="1636928" cy="1636927"/>
          </a:xfrm>
          <a:custGeom>
            <a:avLst/>
            <a:gdLst>
              <a:gd name="T0" fmla="*/ 1314 w 1315"/>
              <a:gd name="T1" fmla="*/ 657 h 1316"/>
              <a:gd name="T2" fmla="*/ 1314 w 1315"/>
              <a:gd name="T3" fmla="*/ 657 h 1316"/>
              <a:gd name="T4" fmla="*/ 657 w 1315"/>
              <a:gd name="T5" fmla="*/ 1315 h 1316"/>
              <a:gd name="T6" fmla="*/ 657 w 1315"/>
              <a:gd name="T7" fmla="*/ 1315 h 1316"/>
              <a:gd name="T8" fmla="*/ 0 w 1315"/>
              <a:gd name="T9" fmla="*/ 657 h 1316"/>
              <a:gd name="T10" fmla="*/ 0 w 1315"/>
              <a:gd name="T11" fmla="*/ 657 h 1316"/>
              <a:gd name="T12" fmla="*/ 657 w 1315"/>
              <a:gd name="T13" fmla="*/ 0 h 1316"/>
              <a:gd name="T14" fmla="*/ 657 w 1315"/>
              <a:gd name="T15" fmla="*/ 0 h 1316"/>
              <a:gd name="T16" fmla="*/ 1314 w 1315"/>
              <a:gd name="T17" fmla="*/ 657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5" h="1316">
                <a:moveTo>
                  <a:pt x="1314" y="657"/>
                </a:moveTo>
                <a:lnTo>
                  <a:pt x="1314" y="657"/>
                </a:lnTo>
                <a:cubicBezTo>
                  <a:pt x="1314" y="1020"/>
                  <a:pt x="1020" y="1315"/>
                  <a:pt x="657" y="1315"/>
                </a:cubicBezTo>
                <a:lnTo>
                  <a:pt x="657" y="1315"/>
                </a:lnTo>
                <a:cubicBezTo>
                  <a:pt x="294" y="1315"/>
                  <a:pt x="0" y="1020"/>
                  <a:pt x="0" y="657"/>
                </a:cubicBezTo>
                <a:lnTo>
                  <a:pt x="0" y="657"/>
                </a:lnTo>
                <a:cubicBezTo>
                  <a:pt x="0" y="294"/>
                  <a:pt x="294" y="0"/>
                  <a:pt x="657" y="0"/>
                </a:cubicBezTo>
                <a:lnTo>
                  <a:pt x="657" y="0"/>
                </a:lnTo>
                <a:cubicBezTo>
                  <a:pt x="1020" y="0"/>
                  <a:pt x="1314" y="294"/>
                  <a:pt x="1314" y="6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E055524-2701-C14E-8213-0BFD383A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263" y="9176067"/>
            <a:ext cx="877644" cy="877644"/>
          </a:xfrm>
          <a:custGeom>
            <a:avLst/>
            <a:gdLst>
              <a:gd name="connsiteX0" fmla="*/ 436698 w 877644"/>
              <a:gd name="connsiteY0" fmla="*/ 692121 h 877644"/>
              <a:gd name="connsiteX1" fmla="*/ 449057 w 877644"/>
              <a:gd name="connsiteY1" fmla="*/ 704106 h 877644"/>
              <a:gd name="connsiteX2" fmla="*/ 449057 w 877644"/>
              <a:gd name="connsiteY2" fmla="*/ 746053 h 877644"/>
              <a:gd name="connsiteX3" fmla="*/ 436698 w 877644"/>
              <a:gd name="connsiteY3" fmla="*/ 756840 h 877644"/>
              <a:gd name="connsiteX4" fmla="*/ 422966 w 877644"/>
              <a:gd name="connsiteY4" fmla="*/ 746053 h 877644"/>
              <a:gd name="connsiteX5" fmla="*/ 422966 w 877644"/>
              <a:gd name="connsiteY5" fmla="*/ 704106 h 877644"/>
              <a:gd name="connsiteX6" fmla="*/ 436698 w 877644"/>
              <a:gd name="connsiteY6" fmla="*/ 692121 h 877644"/>
              <a:gd name="connsiteX7" fmla="*/ 619999 w 877644"/>
              <a:gd name="connsiteY7" fmla="*/ 620215 h 877644"/>
              <a:gd name="connsiteX8" fmla="*/ 635522 w 877644"/>
              <a:gd name="connsiteY8" fmla="*/ 620215 h 877644"/>
              <a:gd name="connsiteX9" fmla="*/ 664182 w 877644"/>
              <a:gd name="connsiteY9" fmla="*/ 650176 h 877644"/>
              <a:gd name="connsiteX10" fmla="*/ 664182 w 877644"/>
              <a:gd name="connsiteY10" fmla="*/ 666406 h 877644"/>
              <a:gd name="connsiteX11" fmla="*/ 657017 w 877644"/>
              <a:gd name="connsiteY11" fmla="*/ 668903 h 877644"/>
              <a:gd name="connsiteX12" fmla="*/ 648658 w 877644"/>
              <a:gd name="connsiteY12" fmla="*/ 666406 h 877644"/>
              <a:gd name="connsiteX13" fmla="*/ 619999 w 877644"/>
              <a:gd name="connsiteY13" fmla="*/ 635196 h 877644"/>
              <a:gd name="connsiteX14" fmla="*/ 619999 w 877644"/>
              <a:gd name="connsiteY14" fmla="*/ 620215 h 877644"/>
              <a:gd name="connsiteX15" fmla="*/ 236679 w 877644"/>
              <a:gd name="connsiteY15" fmla="*/ 620215 h 877644"/>
              <a:gd name="connsiteX16" fmla="*/ 252203 w 877644"/>
              <a:gd name="connsiteY16" fmla="*/ 620215 h 877644"/>
              <a:gd name="connsiteX17" fmla="*/ 252203 w 877644"/>
              <a:gd name="connsiteY17" fmla="*/ 635196 h 877644"/>
              <a:gd name="connsiteX18" fmla="*/ 223544 w 877644"/>
              <a:gd name="connsiteY18" fmla="*/ 666406 h 877644"/>
              <a:gd name="connsiteX19" fmla="*/ 215185 w 877644"/>
              <a:gd name="connsiteY19" fmla="*/ 668903 h 877644"/>
              <a:gd name="connsiteX20" fmla="*/ 208020 w 877644"/>
              <a:gd name="connsiteY20" fmla="*/ 666406 h 877644"/>
              <a:gd name="connsiteX21" fmla="*/ 208020 w 877644"/>
              <a:gd name="connsiteY21" fmla="*/ 650176 h 877644"/>
              <a:gd name="connsiteX22" fmla="*/ 703316 w 877644"/>
              <a:gd name="connsiteY22" fmla="*/ 428456 h 877644"/>
              <a:gd name="connsiteX23" fmla="*/ 745602 w 877644"/>
              <a:gd name="connsiteY23" fmla="*/ 428456 h 877644"/>
              <a:gd name="connsiteX24" fmla="*/ 756796 w 877644"/>
              <a:gd name="connsiteY24" fmla="*/ 438864 h 877644"/>
              <a:gd name="connsiteX25" fmla="*/ 745602 w 877644"/>
              <a:gd name="connsiteY25" fmla="*/ 449272 h 877644"/>
              <a:gd name="connsiteX26" fmla="*/ 703316 w 877644"/>
              <a:gd name="connsiteY26" fmla="*/ 449272 h 877644"/>
              <a:gd name="connsiteX27" fmla="*/ 692122 w 877644"/>
              <a:gd name="connsiteY27" fmla="*/ 438864 h 877644"/>
              <a:gd name="connsiteX28" fmla="*/ 703316 w 877644"/>
              <a:gd name="connsiteY28" fmla="*/ 428456 h 877644"/>
              <a:gd name="connsiteX29" fmla="*/ 126339 w 877644"/>
              <a:gd name="connsiteY29" fmla="*/ 428456 h 877644"/>
              <a:gd name="connsiteX30" fmla="*/ 169063 w 877644"/>
              <a:gd name="connsiteY30" fmla="*/ 428456 h 877644"/>
              <a:gd name="connsiteX31" fmla="*/ 180049 w 877644"/>
              <a:gd name="connsiteY31" fmla="*/ 438864 h 877644"/>
              <a:gd name="connsiteX32" fmla="*/ 169063 w 877644"/>
              <a:gd name="connsiteY32" fmla="*/ 449272 h 877644"/>
              <a:gd name="connsiteX33" fmla="*/ 126339 w 877644"/>
              <a:gd name="connsiteY33" fmla="*/ 449272 h 877644"/>
              <a:gd name="connsiteX34" fmla="*/ 115353 w 877644"/>
              <a:gd name="connsiteY34" fmla="*/ 438864 h 877644"/>
              <a:gd name="connsiteX35" fmla="*/ 126339 w 877644"/>
              <a:gd name="connsiteY35" fmla="*/ 428456 h 877644"/>
              <a:gd name="connsiteX36" fmla="*/ 438943 w 877644"/>
              <a:gd name="connsiteY36" fmla="*/ 413875 h 877644"/>
              <a:gd name="connsiteX37" fmla="*/ 417842 w 877644"/>
              <a:gd name="connsiteY37" fmla="*/ 433574 h 877644"/>
              <a:gd name="connsiteX38" fmla="*/ 438943 w 877644"/>
              <a:gd name="connsiteY38" fmla="*/ 453274 h 877644"/>
              <a:gd name="connsiteX39" fmla="*/ 458803 w 877644"/>
              <a:gd name="connsiteY39" fmla="*/ 433574 h 877644"/>
              <a:gd name="connsiteX40" fmla="*/ 438943 w 877644"/>
              <a:gd name="connsiteY40" fmla="*/ 413875 h 877644"/>
              <a:gd name="connsiteX41" fmla="*/ 438943 w 877644"/>
              <a:gd name="connsiteY41" fmla="*/ 263667 h 877644"/>
              <a:gd name="connsiteX42" fmla="*/ 450114 w 877644"/>
              <a:gd name="connsiteY42" fmla="*/ 274748 h 877644"/>
              <a:gd name="connsiteX43" fmla="*/ 450114 w 877644"/>
              <a:gd name="connsiteY43" fmla="*/ 391713 h 877644"/>
              <a:gd name="connsiteX44" fmla="*/ 479904 w 877644"/>
              <a:gd name="connsiteY44" fmla="*/ 422493 h 877644"/>
              <a:gd name="connsiteX45" fmla="*/ 641263 w 877644"/>
              <a:gd name="connsiteY45" fmla="*/ 422493 h 877644"/>
              <a:gd name="connsiteX46" fmla="*/ 652434 w 877644"/>
              <a:gd name="connsiteY46" fmla="*/ 433574 h 877644"/>
              <a:gd name="connsiteX47" fmla="*/ 641263 w 877644"/>
              <a:gd name="connsiteY47" fmla="*/ 444655 h 877644"/>
              <a:gd name="connsiteX48" fmla="*/ 479904 w 877644"/>
              <a:gd name="connsiteY48" fmla="*/ 444655 h 877644"/>
              <a:gd name="connsiteX49" fmla="*/ 438943 w 877644"/>
              <a:gd name="connsiteY49" fmla="*/ 476667 h 877644"/>
              <a:gd name="connsiteX50" fmla="*/ 395500 w 877644"/>
              <a:gd name="connsiteY50" fmla="*/ 433574 h 877644"/>
              <a:gd name="connsiteX51" fmla="*/ 426531 w 877644"/>
              <a:gd name="connsiteY51" fmla="*/ 391713 h 877644"/>
              <a:gd name="connsiteX52" fmla="*/ 426531 w 877644"/>
              <a:gd name="connsiteY52" fmla="*/ 274748 h 877644"/>
              <a:gd name="connsiteX53" fmla="*/ 438943 w 877644"/>
              <a:gd name="connsiteY53" fmla="*/ 263667 h 877644"/>
              <a:gd name="connsiteX54" fmla="*/ 648658 w 877644"/>
              <a:gd name="connsiteY54" fmla="*/ 206908 h 877644"/>
              <a:gd name="connsiteX55" fmla="*/ 664182 w 877644"/>
              <a:gd name="connsiteY55" fmla="*/ 206908 h 877644"/>
              <a:gd name="connsiteX56" fmla="*/ 664182 w 877644"/>
              <a:gd name="connsiteY56" fmla="*/ 222777 h 877644"/>
              <a:gd name="connsiteX57" fmla="*/ 635522 w 877644"/>
              <a:gd name="connsiteY57" fmla="*/ 252073 h 877644"/>
              <a:gd name="connsiteX58" fmla="*/ 628358 w 877644"/>
              <a:gd name="connsiteY58" fmla="*/ 256955 h 877644"/>
              <a:gd name="connsiteX59" fmla="*/ 619999 w 877644"/>
              <a:gd name="connsiteY59" fmla="*/ 252073 h 877644"/>
              <a:gd name="connsiteX60" fmla="*/ 619999 w 877644"/>
              <a:gd name="connsiteY60" fmla="*/ 237425 h 877644"/>
              <a:gd name="connsiteX61" fmla="*/ 208020 w 877644"/>
              <a:gd name="connsiteY61" fmla="*/ 206908 h 877644"/>
              <a:gd name="connsiteX62" fmla="*/ 223544 w 877644"/>
              <a:gd name="connsiteY62" fmla="*/ 206908 h 877644"/>
              <a:gd name="connsiteX63" fmla="*/ 252203 w 877644"/>
              <a:gd name="connsiteY63" fmla="*/ 237425 h 877644"/>
              <a:gd name="connsiteX64" fmla="*/ 252203 w 877644"/>
              <a:gd name="connsiteY64" fmla="*/ 252073 h 877644"/>
              <a:gd name="connsiteX65" fmla="*/ 245038 w 877644"/>
              <a:gd name="connsiteY65" fmla="*/ 256955 h 877644"/>
              <a:gd name="connsiteX66" fmla="*/ 236679 w 877644"/>
              <a:gd name="connsiteY66" fmla="*/ 252073 h 877644"/>
              <a:gd name="connsiteX67" fmla="*/ 208020 w 877644"/>
              <a:gd name="connsiteY67" fmla="*/ 222777 h 877644"/>
              <a:gd name="connsiteX68" fmla="*/ 208020 w 877644"/>
              <a:gd name="connsiteY68" fmla="*/ 206908 h 877644"/>
              <a:gd name="connsiteX69" fmla="*/ 436698 w 877644"/>
              <a:gd name="connsiteY69" fmla="*/ 115355 h 877644"/>
              <a:gd name="connsiteX70" fmla="*/ 449057 w 877644"/>
              <a:gd name="connsiteY70" fmla="*/ 127340 h 877644"/>
              <a:gd name="connsiteX71" fmla="*/ 449057 w 877644"/>
              <a:gd name="connsiteY71" fmla="*/ 168089 h 877644"/>
              <a:gd name="connsiteX72" fmla="*/ 436698 w 877644"/>
              <a:gd name="connsiteY72" fmla="*/ 180074 h 877644"/>
              <a:gd name="connsiteX73" fmla="*/ 422966 w 877644"/>
              <a:gd name="connsiteY73" fmla="*/ 168089 h 877644"/>
              <a:gd name="connsiteX74" fmla="*/ 422966 w 877644"/>
              <a:gd name="connsiteY74" fmla="*/ 127340 h 877644"/>
              <a:gd name="connsiteX75" fmla="*/ 436698 w 877644"/>
              <a:gd name="connsiteY75" fmla="*/ 115355 h 877644"/>
              <a:gd name="connsiteX76" fmla="*/ 436699 w 877644"/>
              <a:gd name="connsiteY76" fmla="*/ 95058 h 877644"/>
              <a:gd name="connsiteX77" fmla="*/ 93853 w 877644"/>
              <a:gd name="connsiteY77" fmla="*/ 436075 h 877644"/>
              <a:gd name="connsiteX78" fmla="*/ 436699 w 877644"/>
              <a:gd name="connsiteY78" fmla="*/ 778337 h 877644"/>
              <a:gd name="connsiteX79" fmla="*/ 778298 w 877644"/>
              <a:gd name="connsiteY79" fmla="*/ 436075 h 877644"/>
              <a:gd name="connsiteX80" fmla="*/ 436699 w 877644"/>
              <a:gd name="connsiteY80" fmla="*/ 95058 h 877644"/>
              <a:gd name="connsiteX81" fmla="*/ 436699 w 877644"/>
              <a:gd name="connsiteY81" fmla="*/ 71411 h 877644"/>
              <a:gd name="connsiteX82" fmla="*/ 800739 w 877644"/>
              <a:gd name="connsiteY82" fmla="*/ 436075 h 877644"/>
              <a:gd name="connsiteX83" fmla="*/ 436699 w 877644"/>
              <a:gd name="connsiteY83" fmla="*/ 800739 h 877644"/>
              <a:gd name="connsiteX84" fmla="*/ 71412 w 877644"/>
              <a:gd name="connsiteY84" fmla="*/ 436075 h 877644"/>
              <a:gd name="connsiteX85" fmla="*/ 436699 w 877644"/>
              <a:gd name="connsiteY85" fmla="*/ 71411 h 877644"/>
              <a:gd name="connsiteX86" fmla="*/ 438822 w 877644"/>
              <a:gd name="connsiteY86" fmla="*/ 22376 h 877644"/>
              <a:gd name="connsiteX87" fmla="*/ 22376 w 877644"/>
              <a:gd name="connsiteY87" fmla="*/ 438822 h 877644"/>
              <a:gd name="connsiteX88" fmla="*/ 438822 w 877644"/>
              <a:gd name="connsiteY88" fmla="*/ 855268 h 877644"/>
              <a:gd name="connsiteX89" fmla="*/ 855268 w 877644"/>
              <a:gd name="connsiteY89" fmla="*/ 438822 h 877644"/>
              <a:gd name="connsiteX90" fmla="*/ 438822 w 877644"/>
              <a:gd name="connsiteY90" fmla="*/ 22376 h 877644"/>
              <a:gd name="connsiteX91" fmla="*/ 438822 w 877644"/>
              <a:gd name="connsiteY91" fmla="*/ 0 h 877644"/>
              <a:gd name="connsiteX92" fmla="*/ 877644 w 877644"/>
              <a:gd name="connsiteY92" fmla="*/ 438822 h 877644"/>
              <a:gd name="connsiteX93" fmla="*/ 438822 w 877644"/>
              <a:gd name="connsiteY93" fmla="*/ 877644 h 877644"/>
              <a:gd name="connsiteX94" fmla="*/ 0 w 877644"/>
              <a:gd name="connsiteY94" fmla="*/ 438822 h 877644"/>
              <a:gd name="connsiteX95" fmla="*/ 438822 w 877644"/>
              <a:gd name="connsiteY95" fmla="*/ 0 h 87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877644" h="877644">
                <a:moveTo>
                  <a:pt x="436698" y="692121"/>
                </a:moveTo>
                <a:cubicBezTo>
                  <a:pt x="443564" y="692121"/>
                  <a:pt x="449057" y="698113"/>
                  <a:pt x="449057" y="704106"/>
                </a:cubicBezTo>
                <a:lnTo>
                  <a:pt x="449057" y="746053"/>
                </a:lnTo>
                <a:cubicBezTo>
                  <a:pt x="449057" y="752046"/>
                  <a:pt x="443564" y="756840"/>
                  <a:pt x="436698" y="756840"/>
                </a:cubicBezTo>
                <a:cubicBezTo>
                  <a:pt x="429832" y="756840"/>
                  <a:pt x="422966" y="752046"/>
                  <a:pt x="422966" y="746053"/>
                </a:cubicBezTo>
                <a:lnTo>
                  <a:pt x="422966" y="704106"/>
                </a:lnTo>
                <a:cubicBezTo>
                  <a:pt x="422966" y="698113"/>
                  <a:pt x="429832" y="692121"/>
                  <a:pt x="436698" y="692121"/>
                </a:cubicBezTo>
                <a:close/>
                <a:moveTo>
                  <a:pt x="619999" y="620215"/>
                </a:moveTo>
                <a:cubicBezTo>
                  <a:pt x="624775" y="615221"/>
                  <a:pt x="631940" y="615221"/>
                  <a:pt x="635522" y="620215"/>
                </a:cubicBezTo>
                <a:lnTo>
                  <a:pt x="664182" y="650176"/>
                </a:lnTo>
                <a:cubicBezTo>
                  <a:pt x="668958" y="655170"/>
                  <a:pt x="668958" y="661412"/>
                  <a:pt x="664182" y="666406"/>
                </a:cubicBezTo>
                <a:cubicBezTo>
                  <a:pt x="661793" y="668903"/>
                  <a:pt x="659405" y="668903"/>
                  <a:pt x="657017" y="668903"/>
                </a:cubicBezTo>
                <a:cubicBezTo>
                  <a:pt x="654629" y="668903"/>
                  <a:pt x="651046" y="668903"/>
                  <a:pt x="648658" y="666406"/>
                </a:cubicBezTo>
                <a:lnTo>
                  <a:pt x="619999" y="635196"/>
                </a:lnTo>
                <a:cubicBezTo>
                  <a:pt x="615222" y="631450"/>
                  <a:pt x="615222" y="623960"/>
                  <a:pt x="619999" y="620215"/>
                </a:cubicBezTo>
                <a:close/>
                <a:moveTo>
                  <a:pt x="236679" y="620215"/>
                </a:moveTo>
                <a:cubicBezTo>
                  <a:pt x="241456" y="615221"/>
                  <a:pt x="247427" y="615221"/>
                  <a:pt x="252203" y="620215"/>
                </a:cubicBezTo>
                <a:cubicBezTo>
                  <a:pt x="256980" y="623960"/>
                  <a:pt x="256980" y="631450"/>
                  <a:pt x="252203" y="635196"/>
                </a:cubicBezTo>
                <a:lnTo>
                  <a:pt x="223544" y="666406"/>
                </a:lnTo>
                <a:cubicBezTo>
                  <a:pt x="221156" y="668903"/>
                  <a:pt x="218767" y="668903"/>
                  <a:pt x="215185" y="668903"/>
                </a:cubicBezTo>
                <a:cubicBezTo>
                  <a:pt x="212797" y="668903"/>
                  <a:pt x="209214" y="668903"/>
                  <a:pt x="208020" y="666406"/>
                </a:cubicBezTo>
                <a:cubicBezTo>
                  <a:pt x="203244" y="661412"/>
                  <a:pt x="203244" y="655170"/>
                  <a:pt x="208020" y="650176"/>
                </a:cubicBezTo>
                <a:close/>
                <a:moveTo>
                  <a:pt x="703316" y="428456"/>
                </a:moveTo>
                <a:lnTo>
                  <a:pt x="745602" y="428456"/>
                </a:lnTo>
                <a:cubicBezTo>
                  <a:pt x="751821" y="428456"/>
                  <a:pt x="756796" y="433082"/>
                  <a:pt x="756796" y="438864"/>
                </a:cubicBezTo>
                <a:cubicBezTo>
                  <a:pt x="756796" y="444646"/>
                  <a:pt x="751821" y="449272"/>
                  <a:pt x="745602" y="449272"/>
                </a:cubicBezTo>
                <a:lnTo>
                  <a:pt x="703316" y="449272"/>
                </a:lnTo>
                <a:cubicBezTo>
                  <a:pt x="695853" y="449272"/>
                  <a:pt x="692122" y="444646"/>
                  <a:pt x="692122" y="438864"/>
                </a:cubicBezTo>
                <a:cubicBezTo>
                  <a:pt x="692122" y="433082"/>
                  <a:pt x="695853" y="428456"/>
                  <a:pt x="703316" y="428456"/>
                </a:cubicBezTo>
                <a:close/>
                <a:moveTo>
                  <a:pt x="126339" y="428456"/>
                </a:moveTo>
                <a:lnTo>
                  <a:pt x="169063" y="428456"/>
                </a:lnTo>
                <a:cubicBezTo>
                  <a:pt x="175166" y="428456"/>
                  <a:pt x="180049" y="433082"/>
                  <a:pt x="180049" y="438864"/>
                </a:cubicBezTo>
                <a:cubicBezTo>
                  <a:pt x="180049" y="444646"/>
                  <a:pt x="175166" y="449272"/>
                  <a:pt x="169063" y="449272"/>
                </a:cubicBezTo>
                <a:lnTo>
                  <a:pt x="126339" y="449272"/>
                </a:lnTo>
                <a:cubicBezTo>
                  <a:pt x="120235" y="449272"/>
                  <a:pt x="115353" y="444646"/>
                  <a:pt x="115353" y="438864"/>
                </a:cubicBezTo>
                <a:cubicBezTo>
                  <a:pt x="115353" y="433082"/>
                  <a:pt x="120235" y="428456"/>
                  <a:pt x="126339" y="428456"/>
                </a:cubicBezTo>
                <a:close/>
                <a:moveTo>
                  <a:pt x="438943" y="413875"/>
                </a:moveTo>
                <a:cubicBezTo>
                  <a:pt x="426531" y="413875"/>
                  <a:pt x="417842" y="422493"/>
                  <a:pt x="417842" y="433574"/>
                </a:cubicBezTo>
                <a:cubicBezTo>
                  <a:pt x="417842" y="444655"/>
                  <a:pt x="426531" y="453274"/>
                  <a:pt x="438943" y="453274"/>
                </a:cubicBezTo>
                <a:cubicBezTo>
                  <a:pt x="450114" y="453274"/>
                  <a:pt x="458803" y="444655"/>
                  <a:pt x="458803" y="433574"/>
                </a:cubicBezTo>
                <a:cubicBezTo>
                  <a:pt x="458803" y="422493"/>
                  <a:pt x="450114" y="413875"/>
                  <a:pt x="438943" y="413875"/>
                </a:cubicBezTo>
                <a:close/>
                <a:moveTo>
                  <a:pt x="438943" y="263667"/>
                </a:moveTo>
                <a:cubicBezTo>
                  <a:pt x="445149" y="263667"/>
                  <a:pt x="450114" y="268592"/>
                  <a:pt x="450114" y="274748"/>
                </a:cubicBezTo>
                <a:lnTo>
                  <a:pt x="450114" y="391713"/>
                </a:lnTo>
                <a:cubicBezTo>
                  <a:pt x="465009" y="395407"/>
                  <a:pt x="476180" y="407719"/>
                  <a:pt x="479904" y="422493"/>
                </a:cubicBezTo>
                <a:lnTo>
                  <a:pt x="641263" y="422493"/>
                </a:lnTo>
                <a:cubicBezTo>
                  <a:pt x="647469" y="422493"/>
                  <a:pt x="652434" y="427418"/>
                  <a:pt x="652434" y="433574"/>
                </a:cubicBezTo>
                <a:cubicBezTo>
                  <a:pt x="652434" y="439730"/>
                  <a:pt x="647469" y="444655"/>
                  <a:pt x="641263" y="444655"/>
                </a:cubicBezTo>
                <a:lnTo>
                  <a:pt x="479904" y="444655"/>
                </a:lnTo>
                <a:cubicBezTo>
                  <a:pt x="476180" y="463123"/>
                  <a:pt x="458803" y="476667"/>
                  <a:pt x="438943" y="476667"/>
                </a:cubicBezTo>
                <a:cubicBezTo>
                  <a:pt x="414119" y="476667"/>
                  <a:pt x="395500" y="458199"/>
                  <a:pt x="395500" y="433574"/>
                </a:cubicBezTo>
                <a:cubicBezTo>
                  <a:pt x="395500" y="413875"/>
                  <a:pt x="409154" y="397869"/>
                  <a:pt x="426531" y="391713"/>
                </a:cubicBezTo>
                <a:lnTo>
                  <a:pt x="426531" y="274748"/>
                </a:lnTo>
                <a:cubicBezTo>
                  <a:pt x="426531" y="268592"/>
                  <a:pt x="432737" y="263667"/>
                  <a:pt x="438943" y="263667"/>
                </a:cubicBezTo>
                <a:close/>
                <a:moveTo>
                  <a:pt x="648658" y="206908"/>
                </a:moveTo>
                <a:cubicBezTo>
                  <a:pt x="653434" y="203246"/>
                  <a:pt x="660599" y="203246"/>
                  <a:pt x="664182" y="206908"/>
                </a:cubicBezTo>
                <a:cubicBezTo>
                  <a:pt x="668958" y="211791"/>
                  <a:pt x="668958" y="219115"/>
                  <a:pt x="664182" y="222777"/>
                </a:cubicBezTo>
                <a:lnTo>
                  <a:pt x="635522" y="252073"/>
                </a:lnTo>
                <a:cubicBezTo>
                  <a:pt x="633134" y="254514"/>
                  <a:pt x="630746" y="256955"/>
                  <a:pt x="628358" y="256955"/>
                </a:cubicBezTo>
                <a:cubicBezTo>
                  <a:pt x="624775" y="256955"/>
                  <a:pt x="622387" y="254514"/>
                  <a:pt x="619999" y="252073"/>
                </a:cubicBezTo>
                <a:cubicBezTo>
                  <a:pt x="615222" y="248411"/>
                  <a:pt x="615222" y="241087"/>
                  <a:pt x="619999" y="237425"/>
                </a:cubicBezTo>
                <a:close/>
                <a:moveTo>
                  <a:pt x="208020" y="206908"/>
                </a:moveTo>
                <a:cubicBezTo>
                  <a:pt x="211603" y="203246"/>
                  <a:pt x="218767" y="203246"/>
                  <a:pt x="223544" y="206908"/>
                </a:cubicBezTo>
                <a:lnTo>
                  <a:pt x="252203" y="237425"/>
                </a:lnTo>
                <a:cubicBezTo>
                  <a:pt x="256980" y="241087"/>
                  <a:pt x="256980" y="248411"/>
                  <a:pt x="252203" y="252073"/>
                </a:cubicBezTo>
                <a:cubicBezTo>
                  <a:pt x="249815" y="254514"/>
                  <a:pt x="247427" y="256955"/>
                  <a:pt x="245038" y="256955"/>
                </a:cubicBezTo>
                <a:cubicBezTo>
                  <a:pt x="241456" y="256955"/>
                  <a:pt x="239068" y="254514"/>
                  <a:pt x="236679" y="252073"/>
                </a:cubicBezTo>
                <a:lnTo>
                  <a:pt x="208020" y="222777"/>
                </a:lnTo>
                <a:cubicBezTo>
                  <a:pt x="203244" y="219115"/>
                  <a:pt x="203244" y="211791"/>
                  <a:pt x="208020" y="206908"/>
                </a:cubicBezTo>
                <a:close/>
                <a:moveTo>
                  <a:pt x="436698" y="115355"/>
                </a:moveTo>
                <a:cubicBezTo>
                  <a:pt x="443564" y="115355"/>
                  <a:pt x="449057" y="121347"/>
                  <a:pt x="449057" y="127340"/>
                </a:cubicBezTo>
                <a:lnTo>
                  <a:pt x="449057" y="168089"/>
                </a:lnTo>
                <a:cubicBezTo>
                  <a:pt x="449057" y="174081"/>
                  <a:pt x="443564" y="180074"/>
                  <a:pt x="436698" y="180074"/>
                </a:cubicBezTo>
                <a:cubicBezTo>
                  <a:pt x="429832" y="180074"/>
                  <a:pt x="422966" y="174081"/>
                  <a:pt x="422966" y="168089"/>
                </a:cubicBezTo>
                <a:lnTo>
                  <a:pt x="422966" y="127340"/>
                </a:lnTo>
                <a:cubicBezTo>
                  <a:pt x="422966" y="121347"/>
                  <a:pt x="429832" y="115355"/>
                  <a:pt x="436698" y="115355"/>
                </a:cubicBezTo>
                <a:close/>
                <a:moveTo>
                  <a:pt x="436699" y="95058"/>
                </a:moveTo>
                <a:cubicBezTo>
                  <a:pt x="247198" y="95058"/>
                  <a:pt x="93853" y="248142"/>
                  <a:pt x="93853" y="436075"/>
                </a:cubicBezTo>
                <a:cubicBezTo>
                  <a:pt x="93853" y="625253"/>
                  <a:pt x="247198" y="778337"/>
                  <a:pt x="436699" y="778337"/>
                </a:cubicBezTo>
                <a:cubicBezTo>
                  <a:pt x="624952" y="778337"/>
                  <a:pt x="778298" y="625253"/>
                  <a:pt x="778298" y="436075"/>
                </a:cubicBezTo>
                <a:cubicBezTo>
                  <a:pt x="778298" y="248142"/>
                  <a:pt x="624952" y="95058"/>
                  <a:pt x="436699" y="95058"/>
                </a:cubicBezTo>
                <a:close/>
                <a:moveTo>
                  <a:pt x="436699" y="71411"/>
                </a:moveTo>
                <a:cubicBezTo>
                  <a:pt x="637419" y="71411"/>
                  <a:pt x="800739" y="234452"/>
                  <a:pt x="800739" y="436075"/>
                </a:cubicBezTo>
                <a:cubicBezTo>
                  <a:pt x="800739" y="637698"/>
                  <a:pt x="637419" y="800739"/>
                  <a:pt x="436699" y="800739"/>
                </a:cubicBezTo>
                <a:cubicBezTo>
                  <a:pt x="234731" y="800739"/>
                  <a:pt x="71412" y="637698"/>
                  <a:pt x="71412" y="436075"/>
                </a:cubicBezTo>
                <a:cubicBezTo>
                  <a:pt x="71412" y="234452"/>
                  <a:pt x="234731" y="71411"/>
                  <a:pt x="436699" y="71411"/>
                </a:cubicBezTo>
                <a:close/>
                <a:moveTo>
                  <a:pt x="438822" y="22376"/>
                </a:moveTo>
                <a:cubicBezTo>
                  <a:pt x="208844" y="22376"/>
                  <a:pt x="22376" y="208844"/>
                  <a:pt x="22376" y="438822"/>
                </a:cubicBezTo>
                <a:cubicBezTo>
                  <a:pt x="22376" y="668799"/>
                  <a:pt x="208844" y="855268"/>
                  <a:pt x="438822" y="855268"/>
                </a:cubicBezTo>
                <a:cubicBezTo>
                  <a:pt x="667557" y="855268"/>
                  <a:pt x="855268" y="668799"/>
                  <a:pt x="855268" y="438822"/>
                </a:cubicBezTo>
                <a:cubicBezTo>
                  <a:pt x="855268" y="208844"/>
                  <a:pt x="667557" y="22376"/>
                  <a:pt x="438822" y="22376"/>
                </a:cubicBezTo>
                <a:close/>
                <a:moveTo>
                  <a:pt x="438822" y="0"/>
                </a:moveTo>
                <a:cubicBezTo>
                  <a:pt x="681231" y="0"/>
                  <a:pt x="877644" y="197656"/>
                  <a:pt x="877644" y="438822"/>
                </a:cubicBezTo>
                <a:cubicBezTo>
                  <a:pt x="877644" y="679988"/>
                  <a:pt x="681231" y="877644"/>
                  <a:pt x="438822" y="877644"/>
                </a:cubicBezTo>
                <a:cubicBezTo>
                  <a:pt x="196413" y="877644"/>
                  <a:pt x="0" y="679988"/>
                  <a:pt x="0" y="438822"/>
                </a:cubicBezTo>
                <a:cubicBezTo>
                  <a:pt x="0" y="197656"/>
                  <a:pt x="196413" y="0"/>
                  <a:pt x="43882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273">
            <a:extLst>
              <a:ext uri="{FF2B5EF4-FFF2-40B4-BE49-F238E27FC236}">
                <a16:creationId xmlns:a16="http://schemas.microsoft.com/office/drawing/2014/main" id="{4A9ACF1F-3106-784D-80F2-2C536F34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96" y="8599299"/>
            <a:ext cx="2026933" cy="2026933"/>
          </a:xfrm>
          <a:custGeom>
            <a:avLst/>
            <a:gdLst>
              <a:gd name="T0" fmla="*/ 1625 w 1626"/>
              <a:gd name="T1" fmla="*/ 812 h 1625"/>
              <a:gd name="T2" fmla="*/ 1625 w 1626"/>
              <a:gd name="T3" fmla="*/ 812 h 1625"/>
              <a:gd name="T4" fmla="*/ 813 w 1626"/>
              <a:gd name="T5" fmla="*/ 1624 h 1625"/>
              <a:gd name="T6" fmla="*/ 813 w 1626"/>
              <a:gd name="T7" fmla="*/ 1624 h 1625"/>
              <a:gd name="T8" fmla="*/ 0 w 1626"/>
              <a:gd name="T9" fmla="*/ 812 h 1625"/>
              <a:gd name="T10" fmla="*/ 0 w 1626"/>
              <a:gd name="T11" fmla="*/ 812 h 1625"/>
              <a:gd name="T12" fmla="*/ 813 w 1626"/>
              <a:gd name="T13" fmla="*/ 0 h 1625"/>
              <a:gd name="T14" fmla="*/ 813 w 1626"/>
              <a:gd name="T15" fmla="*/ 0 h 1625"/>
              <a:gd name="T16" fmla="*/ 1625 w 1626"/>
              <a:gd name="T17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25">
                <a:moveTo>
                  <a:pt x="1625" y="812"/>
                </a:moveTo>
                <a:lnTo>
                  <a:pt x="1625" y="812"/>
                </a:lnTo>
                <a:cubicBezTo>
                  <a:pt x="1625" y="1261"/>
                  <a:pt x="1261" y="1624"/>
                  <a:pt x="813" y="1624"/>
                </a:cubicBezTo>
                <a:lnTo>
                  <a:pt x="813" y="1624"/>
                </a:lnTo>
                <a:cubicBezTo>
                  <a:pt x="364" y="1624"/>
                  <a:pt x="0" y="1261"/>
                  <a:pt x="0" y="812"/>
                </a:cubicBezTo>
                <a:lnTo>
                  <a:pt x="0" y="812"/>
                </a:lnTo>
                <a:cubicBezTo>
                  <a:pt x="0" y="363"/>
                  <a:pt x="364" y="0"/>
                  <a:pt x="813" y="0"/>
                </a:cubicBezTo>
                <a:lnTo>
                  <a:pt x="813" y="0"/>
                </a:lnTo>
                <a:cubicBezTo>
                  <a:pt x="1261" y="0"/>
                  <a:pt x="1625" y="363"/>
                  <a:pt x="1625" y="812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30">
            <a:extLst>
              <a:ext uri="{FF2B5EF4-FFF2-40B4-BE49-F238E27FC236}">
                <a16:creationId xmlns:a16="http://schemas.microsoft.com/office/drawing/2014/main" id="{CCD6DF99-1C80-9D4B-9B9F-4F054D17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487" y="8698175"/>
            <a:ext cx="1834678" cy="1834677"/>
          </a:xfrm>
          <a:custGeom>
            <a:avLst/>
            <a:gdLst>
              <a:gd name="T0" fmla="*/ 1471 w 1472"/>
              <a:gd name="T1" fmla="*/ 736 h 1473"/>
              <a:gd name="T2" fmla="*/ 1471 w 1472"/>
              <a:gd name="T3" fmla="*/ 736 h 1473"/>
              <a:gd name="T4" fmla="*/ 736 w 1472"/>
              <a:gd name="T5" fmla="*/ 1472 h 1473"/>
              <a:gd name="T6" fmla="*/ 736 w 1472"/>
              <a:gd name="T7" fmla="*/ 1472 h 1473"/>
              <a:gd name="T8" fmla="*/ 0 w 1472"/>
              <a:gd name="T9" fmla="*/ 736 h 1473"/>
              <a:gd name="T10" fmla="*/ 0 w 1472"/>
              <a:gd name="T11" fmla="*/ 736 h 1473"/>
              <a:gd name="T12" fmla="*/ 736 w 1472"/>
              <a:gd name="T13" fmla="*/ 0 h 1473"/>
              <a:gd name="T14" fmla="*/ 736 w 1472"/>
              <a:gd name="T15" fmla="*/ 0 h 1473"/>
              <a:gd name="T16" fmla="*/ 1471 w 1472"/>
              <a:gd name="T17" fmla="*/ 73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2" h="1473">
                <a:moveTo>
                  <a:pt x="1471" y="736"/>
                </a:moveTo>
                <a:lnTo>
                  <a:pt x="1471" y="736"/>
                </a:lnTo>
                <a:cubicBezTo>
                  <a:pt x="1471" y="1143"/>
                  <a:pt x="1142" y="1472"/>
                  <a:pt x="736" y="1472"/>
                </a:cubicBezTo>
                <a:lnTo>
                  <a:pt x="736" y="1472"/>
                </a:lnTo>
                <a:cubicBezTo>
                  <a:pt x="329" y="1472"/>
                  <a:pt x="0" y="1143"/>
                  <a:pt x="0" y="736"/>
                </a:cubicBezTo>
                <a:lnTo>
                  <a:pt x="0" y="736"/>
                </a:lnTo>
                <a:cubicBezTo>
                  <a:pt x="0" y="329"/>
                  <a:pt x="329" y="0"/>
                  <a:pt x="736" y="0"/>
                </a:cubicBezTo>
                <a:lnTo>
                  <a:pt x="736" y="0"/>
                </a:lnTo>
                <a:cubicBezTo>
                  <a:pt x="1142" y="0"/>
                  <a:pt x="1471" y="329"/>
                  <a:pt x="1471" y="7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31">
            <a:extLst>
              <a:ext uri="{FF2B5EF4-FFF2-40B4-BE49-F238E27FC236}">
                <a16:creationId xmlns:a16="http://schemas.microsoft.com/office/drawing/2014/main" id="{2108CE06-DFE8-E043-AC8C-6E0AA193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361" y="8797051"/>
            <a:ext cx="1636928" cy="1636927"/>
          </a:xfrm>
          <a:custGeom>
            <a:avLst/>
            <a:gdLst>
              <a:gd name="T0" fmla="*/ 1313 w 1314"/>
              <a:gd name="T1" fmla="*/ 657 h 1316"/>
              <a:gd name="T2" fmla="*/ 1313 w 1314"/>
              <a:gd name="T3" fmla="*/ 657 h 1316"/>
              <a:gd name="T4" fmla="*/ 657 w 1314"/>
              <a:gd name="T5" fmla="*/ 1315 h 1316"/>
              <a:gd name="T6" fmla="*/ 657 w 1314"/>
              <a:gd name="T7" fmla="*/ 1315 h 1316"/>
              <a:gd name="T8" fmla="*/ 0 w 1314"/>
              <a:gd name="T9" fmla="*/ 657 h 1316"/>
              <a:gd name="T10" fmla="*/ 0 w 1314"/>
              <a:gd name="T11" fmla="*/ 657 h 1316"/>
              <a:gd name="T12" fmla="*/ 657 w 1314"/>
              <a:gd name="T13" fmla="*/ 0 h 1316"/>
              <a:gd name="T14" fmla="*/ 657 w 1314"/>
              <a:gd name="T15" fmla="*/ 0 h 1316"/>
              <a:gd name="T16" fmla="*/ 1313 w 1314"/>
              <a:gd name="T17" fmla="*/ 657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4" h="1316">
                <a:moveTo>
                  <a:pt x="1313" y="657"/>
                </a:moveTo>
                <a:lnTo>
                  <a:pt x="1313" y="657"/>
                </a:lnTo>
                <a:cubicBezTo>
                  <a:pt x="1313" y="1020"/>
                  <a:pt x="1019" y="1315"/>
                  <a:pt x="657" y="1315"/>
                </a:cubicBezTo>
                <a:lnTo>
                  <a:pt x="657" y="1315"/>
                </a:lnTo>
                <a:cubicBezTo>
                  <a:pt x="295" y="1315"/>
                  <a:pt x="0" y="1020"/>
                  <a:pt x="0" y="657"/>
                </a:cubicBezTo>
                <a:lnTo>
                  <a:pt x="0" y="657"/>
                </a:lnTo>
                <a:cubicBezTo>
                  <a:pt x="0" y="294"/>
                  <a:pt x="295" y="0"/>
                  <a:pt x="657" y="0"/>
                </a:cubicBezTo>
                <a:lnTo>
                  <a:pt x="657" y="0"/>
                </a:lnTo>
                <a:cubicBezTo>
                  <a:pt x="1019" y="0"/>
                  <a:pt x="1313" y="294"/>
                  <a:pt x="1313" y="6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32">
            <a:extLst>
              <a:ext uri="{FF2B5EF4-FFF2-40B4-BE49-F238E27FC236}">
                <a16:creationId xmlns:a16="http://schemas.microsoft.com/office/drawing/2014/main" id="{2C613D44-14FD-384E-BF11-F59D5DBC4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8101" y="8599299"/>
            <a:ext cx="2021441" cy="2026933"/>
          </a:xfrm>
          <a:custGeom>
            <a:avLst/>
            <a:gdLst>
              <a:gd name="T0" fmla="*/ 1623 w 1624"/>
              <a:gd name="T1" fmla="*/ 812 h 1625"/>
              <a:gd name="T2" fmla="*/ 1623 w 1624"/>
              <a:gd name="T3" fmla="*/ 812 h 1625"/>
              <a:gd name="T4" fmla="*/ 812 w 1624"/>
              <a:gd name="T5" fmla="*/ 1624 h 1625"/>
              <a:gd name="T6" fmla="*/ 812 w 1624"/>
              <a:gd name="T7" fmla="*/ 1624 h 1625"/>
              <a:gd name="T8" fmla="*/ 0 w 1624"/>
              <a:gd name="T9" fmla="*/ 812 h 1625"/>
              <a:gd name="T10" fmla="*/ 0 w 1624"/>
              <a:gd name="T11" fmla="*/ 812 h 1625"/>
              <a:gd name="T12" fmla="*/ 812 w 1624"/>
              <a:gd name="T13" fmla="*/ 0 h 1625"/>
              <a:gd name="T14" fmla="*/ 812 w 1624"/>
              <a:gd name="T15" fmla="*/ 0 h 1625"/>
              <a:gd name="T16" fmla="*/ 1623 w 1624"/>
              <a:gd name="T17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4" h="1625">
                <a:moveTo>
                  <a:pt x="1623" y="812"/>
                </a:moveTo>
                <a:lnTo>
                  <a:pt x="1623" y="812"/>
                </a:lnTo>
                <a:cubicBezTo>
                  <a:pt x="1623" y="1261"/>
                  <a:pt x="1260" y="1624"/>
                  <a:pt x="812" y="1624"/>
                </a:cubicBezTo>
                <a:lnTo>
                  <a:pt x="812" y="1624"/>
                </a:lnTo>
                <a:cubicBezTo>
                  <a:pt x="363" y="1624"/>
                  <a:pt x="0" y="1261"/>
                  <a:pt x="0" y="812"/>
                </a:cubicBezTo>
                <a:lnTo>
                  <a:pt x="0" y="812"/>
                </a:lnTo>
                <a:cubicBezTo>
                  <a:pt x="0" y="363"/>
                  <a:pt x="363" y="0"/>
                  <a:pt x="812" y="0"/>
                </a:cubicBezTo>
                <a:lnTo>
                  <a:pt x="812" y="0"/>
                </a:lnTo>
                <a:cubicBezTo>
                  <a:pt x="1260" y="0"/>
                  <a:pt x="1623" y="363"/>
                  <a:pt x="1623" y="812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58BC33D-F0E0-694B-8F08-B5DD1439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831" y="9214522"/>
            <a:ext cx="800740" cy="800741"/>
          </a:xfrm>
          <a:custGeom>
            <a:avLst/>
            <a:gdLst>
              <a:gd name="connsiteX0" fmla="*/ 547940 w 800740"/>
              <a:gd name="connsiteY0" fmla="*/ 622936 h 800741"/>
              <a:gd name="connsiteX1" fmla="*/ 464504 w 800740"/>
              <a:gd name="connsiteY1" fmla="*/ 774630 h 800741"/>
              <a:gd name="connsiteX2" fmla="*/ 661264 w 800740"/>
              <a:gd name="connsiteY2" fmla="*/ 676402 h 800741"/>
              <a:gd name="connsiteX3" fmla="*/ 547940 w 800740"/>
              <a:gd name="connsiteY3" fmla="*/ 622936 h 800741"/>
              <a:gd name="connsiteX4" fmla="*/ 252800 w 800740"/>
              <a:gd name="connsiteY4" fmla="*/ 622936 h 800741"/>
              <a:gd name="connsiteX5" fmla="*/ 139476 w 800740"/>
              <a:gd name="connsiteY5" fmla="*/ 676402 h 800741"/>
              <a:gd name="connsiteX6" fmla="*/ 336236 w 800740"/>
              <a:gd name="connsiteY6" fmla="*/ 774630 h 800741"/>
              <a:gd name="connsiteX7" fmla="*/ 252800 w 800740"/>
              <a:gd name="connsiteY7" fmla="*/ 622936 h 800741"/>
              <a:gd name="connsiteX8" fmla="*/ 400992 w 800740"/>
              <a:gd name="connsiteY8" fmla="*/ 600555 h 800741"/>
              <a:gd name="connsiteX9" fmla="*/ 272725 w 800740"/>
              <a:gd name="connsiteY9" fmla="*/ 616720 h 800741"/>
              <a:gd name="connsiteX10" fmla="*/ 400992 w 800740"/>
              <a:gd name="connsiteY10" fmla="*/ 780846 h 800741"/>
              <a:gd name="connsiteX11" fmla="*/ 528015 w 800740"/>
              <a:gd name="connsiteY11" fmla="*/ 616720 h 800741"/>
              <a:gd name="connsiteX12" fmla="*/ 400992 w 800740"/>
              <a:gd name="connsiteY12" fmla="*/ 600555 h 800741"/>
              <a:gd name="connsiteX13" fmla="*/ 577828 w 800740"/>
              <a:gd name="connsiteY13" fmla="*/ 400370 h 800741"/>
              <a:gd name="connsiteX14" fmla="*/ 554167 w 800740"/>
              <a:gd name="connsiteY14" fmla="*/ 603042 h 800741"/>
              <a:gd name="connsiteX15" fmla="*/ 676208 w 800740"/>
              <a:gd name="connsiteY15" fmla="*/ 661481 h 800741"/>
              <a:gd name="connsiteX16" fmla="*/ 779569 w 800740"/>
              <a:gd name="connsiteY16" fmla="*/ 422751 h 800741"/>
              <a:gd name="connsiteX17" fmla="*/ 577828 w 800740"/>
              <a:gd name="connsiteY17" fmla="*/ 400370 h 800741"/>
              <a:gd name="connsiteX18" fmla="*/ 222912 w 800740"/>
              <a:gd name="connsiteY18" fmla="*/ 400370 h 800741"/>
              <a:gd name="connsiteX19" fmla="*/ 21170 w 800740"/>
              <a:gd name="connsiteY19" fmla="*/ 422751 h 800741"/>
              <a:gd name="connsiteX20" fmla="*/ 124532 w 800740"/>
              <a:gd name="connsiteY20" fmla="*/ 661481 h 800741"/>
              <a:gd name="connsiteX21" fmla="*/ 246573 w 800740"/>
              <a:gd name="connsiteY21" fmla="*/ 603042 h 800741"/>
              <a:gd name="connsiteX22" fmla="*/ 222912 w 800740"/>
              <a:gd name="connsiteY22" fmla="*/ 400370 h 800741"/>
              <a:gd name="connsiteX23" fmla="*/ 400992 w 800740"/>
              <a:gd name="connsiteY23" fmla="*/ 397884 h 800741"/>
              <a:gd name="connsiteX24" fmla="*/ 244082 w 800740"/>
              <a:gd name="connsiteY24" fmla="*/ 399127 h 800741"/>
              <a:gd name="connsiteX25" fmla="*/ 244082 w 800740"/>
              <a:gd name="connsiteY25" fmla="*/ 400370 h 800741"/>
              <a:gd name="connsiteX26" fmla="*/ 266498 w 800740"/>
              <a:gd name="connsiteY26" fmla="*/ 596825 h 800741"/>
              <a:gd name="connsiteX27" fmla="*/ 400992 w 800740"/>
              <a:gd name="connsiteY27" fmla="*/ 579418 h 800741"/>
              <a:gd name="connsiteX28" fmla="*/ 534242 w 800740"/>
              <a:gd name="connsiteY28" fmla="*/ 596825 h 800741"/>
              <a:gd name="connsiteX29" fmla="*/ 556657 w 800740"/>
              <a:gd name="connsiteY29" fmla="*/ 400370 h 800741"/>
              <a:gd name="connsiteX30" fmla="*/ 556657 w 800740"/>
              <a:gd name="connsiteY30" fmla="*/ 399127 h 800741"/>
              <a:gd name="connsiteX31" fmla="*/ 400992 w 800740"/>
              <a:gd name="connsiteY31" fmla="*/ 397884 h 800741"/>
              <a:gd name="connsiteX32" fmla="*/ 266498 w 800740"/>
              <a:gd name="connsiteY32" fmla="*/ 203915 h 800741"/>
              <a:gd name="connsiteX33" fmla="*/ 244082 w 800740"/>
              <a:gd name="connsiteY33" fmla="*/ 377989 h 800741"/>
              <a:gd name="connsiteX34" fmla="*/ 400992 w 800740"/>
              <a:gd name="connsiteY34" fmla="*/ 375503 h 800741"/>
              <a:gd name="connsiteX35" fmla="*/ 556657 w 800740"/>
              <a:gd name="connsiteY35" fmla="*/ 377989 h 800741"/>
              <a:gd name="connsiteX36" fmla="*/ 532996 w 800740"/>
              <a:gd name="connsiteY36" fmla="*/ 203915 h 800741"/>
              <a:gd name="connsiteX37" fmla="*/ 400992 w 800740"/>
              <a:gd name="connsiteY37" fmla="*/ 221323 h 800741"/>
              <a:gd name="connsiteX38" fmla="*/ 266498 w 800740"/>
              <a:gd name="connsiteY38" fmla="*/ 203915 h 800741"/>
              <a:gd name="connsiteX39" fmla="*/ 577828 w 800740"/>
              <a:gd name="connsiteY39" fmla="*/ 190238 h 800741"/>
              <a:gd name="connsiteX40" fmla="*/ 554167 w 800740"/>
              <a:gd name="connsiteY40" fmla="*/ 197698 h 800741"/>
              <a:gd name="connsiteX41" fmla="*/ 577828 w 800740"/>
              <a:gd name="connsiteY41" fmla="*/ 379233 h 800741"/>
              <a:gd name="connsiteX42" fmla="*/ 669981 w 800740"/>
              <a:gd name="connsiteY42" fmla="*/ 384206 h 800741"/>
              <a:gd name="connsiteX43" fmla="*/ 780815 w 800740"/>
              <a:gd name="connsiteY43" fmla="*/ 400370 h 800741"/>
              <a:gd name="connsiteX44" fmla="*/ 749682 w 800740"/>
              <a:gd name="connsiteY44" fmla="*/ 252407 h 800741"/>
              <a:gd name="connsiteX45" fmla="*/ 696133 w 800740"/>
              <a:gd name="connsiteY45" fmla="*/ 346905 h 800741"/>
              <a:gd name="connsiteX46" fmla="*/ 679944 w 800740"/>
              <a:gd name="connsiteY46" fmla="*/ 355608 h 800741"/>
              <a:gd name="connsiteX47" fmla="*/ 669981 w 800740"/>
              <a:gd name="connsiteY47" fmla="*/ 354365 h 800741"/>
              <a:gd name="connsiteX48" fmla="*/ 667491 w 800740"/>
              <a:gd name="connsiteY48" fmla="*/ 353122 h 800741"/>
              <a:gd name="connsiteX49" fmla="*/ 665000 w 800740"/>
              <a:gd name="connsiteY49" fmla="*/ 350635 h 800741"/>
              <a:gd name="connsiteX50" fmla="*/ 662509 w 800740"/>
              <a:gd name="connsiteY50" fmla="*/ 346905 h 800741"/>
              <a:gd name="connsiteX51" fmla="*/ 582809 w 800740"/>
              <a:gd name="connsiteY51" fmla="*/ 198942 h 800741"/>
              <a:gd name="connsiteX52" fmla="*/ 579073 w 800740"/>
              <a:gd name="connsiteY52" fmla="*/ 191481 h 800741"/>
              <a:gd name="connsiteX53" fmla="*/ 577828 w 800740"/>
              <a:gd name="connsiteY53" fmla="*/ 190238 h 800741"/>
              <a:gd name="connsiteX54" fmla="*/ 124532 w 800740"/>
              <a:gd name="connsiteY54" fmla="*/ 139259 h 800741"/>
              <a:gd name="connsiteX55" fmla="*/ 19925 w 800740"/>
              <a:gd name="connsiteY55" fmla="*/ 400370 h 800741"/>
              <a:gd name="connsiteX56" fmla="*/ 130758 w 800740"/>
              <a:gd name="connsiteY56" fmla="*/ 384206 h 800741"/>
              <a:gd name="connsiteX57" fmla="*/ 222912 w 800740"/>
              <a:gd name="connsiteY57" fmla="*/ 379233 h 800741"/>
              <a:gd name="connsiteX58" fmla="*/ 246573 w 800740"/>
              <a:gd name="connsiteY58" fmla="*/ 197698 h 800741"/>
              <a:gd name="connsiteX59" fmla="*/ 124532 w 800740"/>
              <a:gd name="connsiteY59" fmla="*/ 139259 h 800741"/>
              <a:gd name="connsiteX60" fmla="*/ 681138 w 800740"/>
              <a:gd name="connsiteY60" fmla="*/ 85664 h 800741"/>
              <a:gd name="connsiteX61" fmla="*/ 646959 w 800740"/>
              <a:gd name="connsiteY61" fmla="*/ 120227 h 800741"/>
              <a:gd name="connsiteX62" fmla="*/ 681138 w 800740"/>
              <a:gd name="connsiteY62" fmla="*/ 154790 h 800741"/>
              <a:gd name="connsiteX63" fmla="*/ 714096 w 800740"/>
              <a:gd name="connsiteY63" fmla="*/ 120227 h 800741"/>
              <a:gd name="connsiteX64" fmla="*/ 681138 w 800740"/>
              <a:gd name="connsiteY64" fmla="*/ 85664 h 800741"/>
              <a:gd name="connsiteX65" fmla="*/ 681138 w 800740"/>
              <a:gd name="connsiteY65" fmla="*/ 65914 h 800741"/>
              <a:gd name="connsiteX66" fmla="*/ 734847 w 800740"/>
              <a:gd name="connsiteY66" fmla="*/ 120227 h 800741"/>
              <a:gd name="connsiteX67" fmla="*/ 681138 w 800740"/>
              <a:gd name="connsiteY67" fmla="*/ 174541 h 800741"/>
              <a:gd name="connsiteX68" fmla="*/ 626207 w 800740"/>
              <a:gd name="connsiteY68" fmla="*/ 120227 h 800741"/>
              <a:gd name="connsiteX69" fmla="*/ 681138 w 800740"/>
              <a:gd name="connsiteY69" fmla="*/ 65914 h 800741"/>
              <a:gd name="connsiteX70" fmla="*/ 464504 w 800740"/>
              <a:gd name="connsiteY70" fmla="*/ 26111 h 800741"/>
              <a:gd name="connsiteX71" fmla="*/ 547940 w 800740"/>
              <a:gd name="connsiteY71" fmla="*/ 177804 h 800741"/>
              <a:gd name="connsiteX72" fmla="*/ 570356 w 800740"/>
              <a:gd name="connsiteY72" fmla="*/ 170344 h 800741"/>
              <a:gd name="connsiteX73" fmla="*/ 570356 w 800740"/>
              <a:gd name="connsiteY73" fmla="*/ 166614 h 800741"/>
              <a:gd name="connsiteX74" fmla="*/ 564129 w 800740"/>
              <a:gd name="connsiteY74" fmla="*/ 151693 h 800741"/>
              <a:gd name="connsiteX75" fmla="*/ 559148 w 800740"/>
              <a:gd name="connsiteY75" fmla="*/ 120608 h 800741"/>
              <a:gd name="connsiteX76" fmla="*/ 559148 w 800740"/>
              <a:gd name="connsiteY76" fmla="*/ 110661 h 800741"/>
              <a:gd name="connsiteX77" fmla="*/ 559148 w 800740"/>
              <a:gd name="connsiteY77" fmla="*/ 108175 h 800741"/>
              <a:gd name="connsiteX78" fmla="*/ 561639 w 800740"/>
              <a:gd name="connsiteY78" fmla="*/ 96984 h 800741"/>
              <a:gd name="connsiteX79" fmla="*/ 561639 w 800740"/>
              <a:gd name="connsiteY79" fmla="*/ 95741 h 800741"/>
              <a:gd name="connsiteX80" fmla="*/ 564129 w 800740"/>
              <a:gd name="connsiteY80" fmla="*/ 85794 h 800741"/>
              <a:gd name="connsiteX81" fmla="*/ 565374 w 800740"/>
              <a:gd name="connsiteY81" fmla="*/ 84550 h 800741"/>
              <a:gd name="connsiteX82" fmla="*/ 567865 w 800740"/>
              <a:gd name="connsiteY82" fmla="*/ 74603 h 800741"/>
              <a:gd name="connsiteX83" fmla="*/ 569110 w 800740"/>
              <a:gd name="connsiteY83" fmla="*/ 73360 h 800741"/>
              <a:gd name="connsiteX84" fmla="*/ 572846 w 800740"/>
              <a:gd name="connsiteY84" fmla="*/ 64656 h 800741"/>
              <a:gd name="connsiteX85" fmla="*/ 572846 w 800740"/>
              <a:gd name="connsiteY85" fmla="*/ 63413 h 800741"/>
              <a:gd name="connsiteX86" fmla="*/ 574092 w 800740"/>
              <a:gd name="connsiteY86" fmla="*/ 62169 h 800741"/>
              <a:gd name="connsiteX87" fmla="*/ 464504 w 800740"/>
              <a:gd name="connsiteY87" fmla="*/ 26111 h 800741"/>
              <a:gd name="connsiteX88" fmla="*/ 336236 w 800740"/>
              <a:gd name="connsiteY88" fmla="*/ 26111 h 800741"/>
              <a:gd name="connsiteX89" fmla="*/ 139476 w 800740"/>
              <a:gd name="connsiteY89" fmla="*/ 124339 h 800741"/>
              <a:gd name="connsiteX90" fmla="*/ 252800 w 800740"/>
              <a:gd name="connsiteY90" fmla="*/ 177804 h 800741"/>
              <a:gd name="connsiteX91" fmla="*/ 336236 w 800740"/>
              <a:gd name="connsiteY91" fmla="*/ 26111 h 800741"/>
              <a:gd name="connsiteX92" fmla="*/ 679944 w 800740"/>
              <a:gd name="connsiteY92" fmla="*/ 21138 h 800741"/>
              <a:gd name="connsiteX93" fmla="*/ 597753 w 800740"/>
              <a:gd name="connsiteY93" fmla="*/ 64656 h 800741"/>
              <a:gd name="connsiteX94" fmla="*/ 596508 w 800740"/>
              <a:gd name="connsiteY94" fmla="*/ 67143 h 800741"/>
              <a:gd name="connsiteX95" fmla="*/ 592772 w 800740"/>
              <a:gd name="connsiteY95" fmla="*/ 73360 h 800741"/>
              <a:gd name="connsiteX96" fmla="*/ 591526 w 800740"/>
              <a:gd name="connsiteY96" fmla="*/ 74603 h 800741"/>
              <a:gd name="connsiteX97" fmla="*/ 589036 w 800740"/>
              <a:gd name="connsiteY97" fmla="*/ 80820 h 800741"/>
              <a:gd name="connsiteX98" fmla="*/ 587790 w 800740"/>
              <a:gd name="connsiteY98" fmla="*/ 83307 h 800741"/>
              <a:gd name="connsiteX99" fmla="*/ 582809 w 800740"/>
              <a:gd name="connsiteY99" fmla="*/ 99471 h 800741"/>
              <a:gd name="connsiteX100" fmla="*/ 581564 w 800740"/>
              <a:gd name="connsiteY100" fmla="*/ 101958 h 800741"/>
              <a:gd name="connsiteX101" fmla="*/ 581564 w 800740"/>
              <a:gd name="connsiteY101" fmla="*/ 109418 h 800741"/>
              <a:gd name="connsiteX102" fmla="*/ 580318 w 800740"/>
              <a:gd name="connsiteY102" fmla="*/ 111905 h 800741"/>
              <a:gd name="connsiteX103" fmla="*/ 580318 w 800740"/>
              <a:gd name="connsiteY103" fmla="*/ 120608 h 800741"/>
              <a:gd name="connsiteX104" fmla="*/ 679944 w 800740"/>
              <a:gd name="connsiteY104" fmla="*/ 334471 h 800741"/>
              <a:gd name="connsiteX105" fmla="*/ 739719 w 800740"/>
              <a:gd name="connsiteY105" fmla="*/ 227540 h 800741"/>
              <a:gd name="connsiteX106" fmla="*/ 778324 w 800740"/>
              <a:gd name="connsiteY106" fmla="*/ 120608 h 800741"/>
              <a:gd name="connsiteX107" fmla="*/ 679944 w 800740"/>
              <a:gd name="connsiteY107" fmla="*/ 21138 h 800741"/>
              <a:gd name="connsiteX108" fmla="*/ 400992 w 800740"/>
              <a:gd name="connsiteY108" fmla="*/ 19894 h 800741"/>
              <a:gd name="connsiteX109" fmla="*/ 272725 w 800740"/>
              <a:gd name="connsiteY109" fmla="*/ 184021 h 800741"/>
              <a:gd name="connsiteX110" fmla="*/ 400992 w 800740"/>
              <a:gd name="connsiteY110" fmla="*/ 200185 h 800741"/>
              <a:gd name="connsiteX111" fmla="*/ 528015 w 800740"/>
              <a:gd name="connsiteY111" fmla="*/ 184021 h 800741"/>
              <a:gd name="connsiteX112" fmla="*/ 400992 w 800740"/>
              <a:gd name="connsiteY112" fmla="*/ 19894 h 800741"/>
              <a:gd name="connsiteX113" fmla="*/ 400992 w 800740"/>
              <a:gd name="connsiteY113" fmla="*/ 0 h 800741"/>
              <a:gd name="connsiteX114" fmla="*/ 585300 w 800740"/>
              <a:gd name="connsiteY114" fmla="*/ 46005 h 800741"/>
              <a:gd name="connsiteX115" fmla="*/ 679944 w 800740"/>
              <a:gd name="connsiteY115" fmla="*/ 0 h 800741"/>
              <a:gd name="connsiteX116" fmla="*/ 799494 w 800740"/>
              <a:gd name="connsiteY116" fmla="*/ 120608 h 800741"/>
              <a:gd name="connsiteX117" fmla="*/ 762135 w 800740"/>
              <a:gd name="connsiteY117" fmla="*/ 228783 h 800741"/>
              <a:gd name="connsiteX118" fmla="*/ 800740 w 800740"/>
              <a:gd name="connsiteY118" fmla="*/ 400370 h 800741"/>
              <a:gd name="connsiteX119" fmla="*/ 800740 w 800740"/>
              <a:gd name="connsiteY119" fmla="*/ 416534 h 800741"/>
              <a:gd name="connsiteX120" fmla="*/ 800740 w 800740"/>
              <a:gd name="connsiteY120" fmla="*/ 420264 h 800741"/>
              <a:gd name="connsiteX121" fmla="*/ 400992 w 800740"/>
              <a:gd name="connsiteY121" fmla="*/ 800741 h 800741"/>
              <a:gd name="connsiteX122" fmla="*/ 0 w 800740"/>
              <a:gd name="connsiteY122" fmla="*/ 420264 h 800741"/>
              <a:gd name="connsiteX123" fmla="*/ 0 w 800740"/>
              <a:gd name="connsiteY123" fmla="*/ 416534 h 800741"/>
              <a:gd name="connsiteX124" fmla="*/ 0 w 800740"/>
              <a:gd name="connsiteY124" fmla="*/ 400370 h 800741"/>
              <a:gd name="connsiteX125" fmla="*/ 400992 w 800740"/>
              <a:gd name="connsiteY125" fmla="*/ 0 h 80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800740" h="800741">
                <a:moveTo>
                  <a:pt x="547940" y="622936"/>
                </a:moveTo>
                <a:cubicBezTo>
                  <a:pt x="528015" y="691323"/>
                  <a:pt x="499373" y="744788"/>
                  <a:pt x="464504" y="774630"/>
                </a:cubicBezTo>
                <a:cubicBezTo>
                  <a:pt x="540468" y="762196"/>
                  <a:pt x="607715" y="726137"/>
                  <a:pt x="661264" y="676402"/>
                </a:cubicBezTo>
                <a:cubicBezTo>
                  <a:pt x="626395" y="654021"/>
                  <a:pt x="589036" y="636614"/>
                  <a:pt x="547940" y="622936"/>
                </a:cubicBezTo>
                <a:close/>
                <a:moveTo>
                  <a:pt x="252800" y="622936"/>
                </a:moveTo>
                <a:cubicBezTo>
                  <a:pt x="211704" y="636614"/>
                  <a:pt x="174345" y="654021"/>
                  <a:pt x="139476" y="676402"/>
                </a:cubicBezTo>
                <a:cubicBezTo>
                  <a:pt x="193024" y="726137"/>
                  <a:pt x="260272" y="762196"/>
                  <a:pt x="336236" y="774630"/>
                </a:cubicBezTo>
                <a:cubicBezTo>
                  <a:pt x="301367" y="744788"/>
                  <a:pt x="272725" y="691323"/>
                  <a:pt x="252800" y="622936"/>
                </a:cubicBezTo>
                <a:close/>
                <a:moveTo>
                  <a:pt x="400992" y="600555"/>
                </a:moveTo>
                <a:cubicBezTo>
                  <a:pt x="357406" y="600555"/>
                  <a:pt x="313820" y="606772"/>
                  <a:pt x="272725" y="616720"/>
                </a:cubicBezTo>
                <a:cubicBezTo>
                  <a:pt x="302612" y="714947"/>
                  <a:pt x="348689" y="780846"/>
                  <a:pt x="400992" y="780846"/>
                </a:cubicBezTo>
                <a:cubicBezTo>
                  <a:pt x="452051" y="780846"/>
                  <a:pt x="499373" y="714947"/>
                  <a:pt x="528015" y="616720"/>
                </a:cubicBezTo>
                <a:cubicBezTo>
                  <a:pt x="486919" y="606772"/>
                  <a:pt x="444579" y="600555"/>
                  <a:pt x="400992" y="600555"/>
                </a:cubicBezTo>
                <a:close/>
                <a:moveTo>
                  <a:pt x="577828" y="400370"/>
                </a:moveTo>
                <a:cubicBezTo>
                  <a:pt x="577828" y="474973"/>
                  <a:pt x="569110" y="544603"/>
                  <a:pt x="554167" y="603042"/>
                </a:cubicBezTo>
                <a:cubicBezTo>
                  <a:pt x="597753" y="616720"/>
                  <a:pt x="637603" y="636614"/>
                  <a:pt x="676208" y="661481"/>
                </a:cubicBezTo>
                <a:cubicBezTo>
                  <a:pt x="735983" y="598069"/>
                  <a:pt x="774588" y="514762"/>
                  <a:pt x="779569" y="422751"/>
                </a:cubicBezTo>
                <a:cubicBezTo>
                  <a:pt x="764625" y="414048"/>
                  <a:pt x="691152" y="405344"/>
                  <a:pt x="577828" y="400370"/>
                </a:cubicBezTo>
                <a:close/>
                <a:moveTo>
                  <a:pt x="222912" y="400370"/>
                </a:moveTo>
                <a:cubicBezTo>
                  <a:pt x="109588" y="405344"/>
                  <a:pt x="36114" y="414048"/>
                  <a:pt x="21170" y="422751"/>
                </a:cubicBezTo>
                <a:cubicBezTo>
                  <a:pt x="26152" y="514762"/>
                  <a:pt x="64757" y="598069"/>
                  <a:pt x="124532" y="661481"/>
                </a:cubicBezTo>
                <a:cubicBezTo>
                  <a:pt x="163137" y="636614"/>
                  <a:pt x="202987" y="616720"/>
                  <a:pt x="246573" y="603042"/>
                </a:cubicBezTo>
                <a:cubicBezTo>
                  <a:pt x="231629" y="544603"/>
                  <a:pt x="222912" y="474973"/>
                  <a:pt x="222912" y="400370"/>
                </a:cubicBezTo>
                <a:close/>
                <a:moveTo>
                  <a:pt x="400992" y="397884"/>
                </a:moveTo>
                <a:cubicBezTo>
                  <a:pt x="343708" y="397884"/>
                  <a:pt x="290159" y="397884"/>
                  <a:pt x="244082" y="399127"/>
                </a:cubicBezTo>
                <a:lnTo>
                  <a:pt x="244082" y="400370"/>
                </a:lnTo>
                <a:cubicBezTo>
                  <a:pt x="244082" y="471243"/>
                  <a:pt x="252800" y="539630"/>
                  <a:pt x="266498" y="596825"/>
                </a:cubicBezTo>
                <a:cubicBezTo>
                  <a:pt x="310084" y="585635"/>
                  <a:pt x="354916" y="579418"/>
                  <a:pt x="400992" y="579418"/>
                </a:cubicBezTo>
                <a:cubicBezTo>
                  <a:pt x="445824" y="579418"/>
                  <a:pt x="490655" y="585635"/>
                  <a:pt x="534242" y="596825"/>
                </a:cubicBezTo>
                <a:cubicBezTo>
                  <a:pt x="547940" y="539630"/>
                  <a:pt x="556657" y="471243"/>
                  <a:pt x="556657" y="400370"/>
                </a:cubicBezTo>
                <a:lnTo>
                  <a:pt x="556657" y="399127"/>
                </a:lnTo>
                <a:cubicBezTo>
                  <a:pt x="510580" y="397884"/>
                  <a:pt x="458277" y="397884"/>
                  <a:pt x="400992" y="397884"/>
                </a:cubicBezTo>
                <a:close/>
                <a:moveTo>
                  <a:pt x="266498" y="203915"/>
                </a:moveTo>
                <a:cubicBezTo>
                  <a:pt x="254045" y="256138"/>
                  <a:pt x="245328" y="315820"/>
                  <a:pt x="244082" y="377989"/>
                </a:cubicBezTo>
                <a:cubicBezTo>
                  <a:pt x="292650" y="376746"/>
                  <a:pt x="346198" y="375503"/>
                  <a:pt x="400992" y="375503"/>
                </a:cubicBezTo>
                <a:cubicBezTo>
                  <a:pt x="454541" y="375503"/>
                  <a:pt x="508090" y="376746"/>
                  <a:pt x="556657" y="377989"/>
                </a:cubicBezTo>
                <a:cubicBezTo>
                  <a:pt x="555412" y="315820"/>
                  <a:pt x="546695" y="256138"/>
                  <a:pt x="532996" y="203915"/>
                </a:cubicBezTo>
                <a:cubicBezTo>
                  <a:pt x="490655" y="215106"/>
                  <a:pt x="445824" y="221323"/>
                  <a:pt x="400992" y="221323"/>
                </a:cubicBezTo>
                <a:cubicBezTo>
                  <a:pt x="354916" y="221323"/>
                  <a:pt x="310084" y="215106"/>
                  <a:pt x="266498" y="203915"/>
                </a:cubicBezTo>
                <a:close/>
                <a:moveTo>
                  <a:pt x="577828" y="190238"/>
                </a:moveTo>
                <a:cubicBezTo>
                  <a:pt x="570356" y="192725"/>
                  <a:pt x="561639" y="195212"/>
                  <a:pt x="554167" y="197698"/>
                </a:cubicBezTo>
                <a:cubicBezTo>
                  <a:pt x="567865" y="251164"/>
                  <a:pt x="576582" y="313333"/>
                  <a:pt x="577828" y="379233"/>
                </a:cubicBezTo>
                <a:cubicBezTo>
                  <a:pt x="611451" y="380476"/>
                  <a:pt x="642584" y="381720"/>
                  <a:pt x="669981" y="384206"/>
                </a:cubicBezTo>
                <a:cubicBezTo>
                  <a:pt x="729757" y="389180"/>
                  <a:pt x="762135" y="394153"/>
                  <a:pt x="780815" y="400370"/>
                </a:cubicBezTo>
                <a:cubicBezTo>
                  <a:pt x="780815" y="348148"/>
                  <a:pt x="769607" y="299656"/>
                  <a:pt x="749682" y="252407"/>
                </a:cubicBezTo>
                <a:cubicBezTo>
                  <a:pt x="728511" y="294682"/>
                  <a:pt x="706096" y="331984"/>
                  <a:pt x="696133" y="346905"/>
                </a:cubicBezTo>
                <a:cubicBezTo>
                  <a:pt x="692397" y="353122"/>
                  <a:pt x="686170" y="355608"/>
                  <a:pt x="679944" y="355608"/>
                </a:cubicBezTo>
                <a:cubicBezTo>
                  <a:pt x="676208" y="355608"/>
                  <a:pt x="672472" y="355608"/>
                  <a:pt x="669981" y="354365"/>
                </a:cubicBezTo>
                <a:cubicBezTo>
                  <a:pt x="668736" y="353122"/>
                  <a:pt x="667491" y="353122"/>
                  <a:pt x="667491" y="353122"/>
                </a:cubicBezTo>
                <a:cubicBezTo>
                  <a:pt x="667491" y="351878"/>
                  <a:pt x="666245" y="351878"/>
                  <a:pt x="665000" y="350635"/>
                </a:cubicBezTo>
                <a:cubicBezTo>
                  <a:pt x="663755" y="349391"/>
                  <a:pt x="663755" y="348148"/>
                  <a:pt x="662509" y="346905"/>
                </a:cubicBezTo>
                <a:cubicBezTo>
                  <a:pt x="648811" y="327011"/>
                  <a:pt x="608961" y="259868"/>
                  <a:pt x="582809" y="198942"/>
                </a:cubicBezTo>
                <a:cubicBezTo>
                  <a:pt x="581564" y="197698"/>
                  <a:pt x="580318" y="193968"/>
                  <a:pt x="579073" y="191481"/>
                </a:cubicBezTo>
                <a:cubicBezTo>
                  <a:pt x="579073" y="190238"/>
                  <a:pt x="577828" y="190238"/>
                  <a:pt x="577828" y="190238"/>
                </a:cubicBezTo>
                <a:close/>
                <a:moveTo>
                  <a:pt x="124532" y="139259"/>
                </a:moveTo>
                <a:cubicBezTo>
                  <a:pt x="59775" y="207645"/>
                  <a:pt x="19925" y="299656"/>
                  <a:pt x="19925" y="400370"/>
                </a:cubicBezTo>
                <a:cubicBezTo>
                  <a:pt x="38605" y="394153"/>
                  <a:pt x="70983" y="389180"/>
                  <a:pt x="130758" y="384206"/>
                </a:cubicBezTo>
                <a:cubicBezTo>
                  <a:pt x="159401" y="381720"/>
                  <a:pt x="189288" y="380476"/>
                  <a:pt x="222912" y="379233"/>
                </a:cubicBezTo>
                <a:cubicBezTo>
                  <a:pt x="224157" y="313333"/>
                  <a:pt x="232875" y="251164"/>
                  <a:pt x="246573" y="197698"/>
                </a:cubicBezTo>
                <a:cubicBezTo>
                  <a:pt x="202987" y="184021"/>
                  <a:pt x="163137" y="164127"/>
                  <a:pt x="124532" y="139259"/>
                </a:cubicBezTo>
                <a:close/>
                <a:moveTo>
                  <a:pt x="681138" y="85664"/>
                </a:moveTo>
                <a:cubicBezTo>
                  <a:pt x="661607" y="85664"/>
                  <a:pt x="646959" y="101711"/>
                  <a:pt x="646959" y="120227"/>
                </a:cubicBezTo>
                <a:cubicBezTo>
                  <a:pt x="646959" y="138743"/>
                  <a:pt x="661607" y="154790"/>
                  <a:pt x="681138" y="154790"/>
                </a:cubicBezTo>
                <a:cubicBezTo>
                  <a:pt x="699448" y="154790"/>
                  <a:pt x="714096" y="138743"/>
                  <a:pt x="714096" y="120227"/>
                </a:cubicBezTo>
                <a:cubicBezTo>
                  <a:pt x="714096" y="101711"/>
                  <a:pt x="699448" y="85664"/>
                  <a:pt x="681138" y="85664"/>
                </a:cubicBezTo>
                <a:close/>
                <a:moveTo>
                  <a:pt x="681138" y="65914"/>
                </a:moveTo>
                <a:cubicBezTo>
                  <a:pt x="710434" y="65914"/>
                  <a:pt x="734847" y="90602"/>
                  <a:pt x="734847" y="120227"/>
                </a:cubicBezTo>
                <a:cubicBezTo>
                  <a:pt x="734847" y="149853"/>
                  <a:pt x="710434" y="174541"/>
                  <a:pt x="681138" y="174541"/>
                </a:cubicBezTo>
                <a:cubicBezTo>
                  <a:pt x="650621" y="174541"/>
                  <a:pt x="626207" y="149853"/>
                  <a:pt x="626207" y="120227"/>
                </a:cubicBezTo>
                <a:cubicBezTo>
                  <a:pt x="626207" y="90602"/>
                  <a:pt x="650621" y="65914"/>
                  <a:pt x="681138" y="65914"/>
                </a:cubicBezTo>
                <a:close/>
                <a:moveTo>
                  <a:pt x="464504" y="26111"/>
                </a:moveTo>
                <a:cubicBezTo>
                  <a:pt x="499373" y="55952"/>
                  <a:pt x="528015" y="109418"/>
                  <a:pt x="547940" y="177804"/>
                </a:cubicBezTo>
                <a:cubicBezTo>
                  <a:pt x="556657" y="175317"/>
                  <a:pt x="564129" y="172831"/>
                  <a:pt x="570356" y="170344"/>
                </a:cubicBezTo>
                <a:cubicBezTo>
                  <a:pt x="570356" y="169100"/>
                  <a:pt x="570356" y="169100"/>
                  <a:pt x="570356" y="166614"/>
                </a:cubicBezTo>
                <a:cubicBezTo>
                  <a:pt x="567865" y="161640"/>
                  <a:pt x="565374" y="156667"/>
                  <a:pt x="564129" y="151693"/>
                </a:cubicBezTo>
                <a:cubicBezTo>
                  <a:pt x="561639" y="140503"/>
                  <a:pt x="559148" y="129312"/>
                  <a:pt x="559148" y="120608"/>
                </a:cubicBezTo>
                <a:cubicBezTo>
                  <a:pt x="559148" y="116878"/>
                  <a:pt x="559148" y="113148"/>
                  <a:pt x="559148" y="110661"/>
                </a:cubicBezTo>
                <a:cubicBezTo>
                  <a:pt x="559148" y="109418"/>
                  <a:pt x="559148" y="108175"/>
                  <a:pt x="559148" y="108175"/>
                </a:cubicBezTo>
                <a:cubicBezTo>
                  <a:pt x="560393" y="104444"/>
                  <a:pt x="560393" y="100714"/>
                  <a:pt x="561639" y="96984"/>
                </a:cubicBezTo>
                <a:cubicBezTo>
                  <a:pt x="561639" y="96984"/>
                  <a:pt x="561639" y="96984"/>
                  <a:pt x="561639" y="95741"/>
                </a:cubicBezTo>
                <a:cubicBezTo>
                  <a:pt x="562884" y="92011"/>
                  <a:pt x="564129" y="89524"/>
                  <a:pt x="564129" y="85794"/>
                </a:cubicBezTo>
                <a:cubicBezTo>
                  <a:pt x="564129" y="85794"/>
                  <a:pt x="564129" y="84550"/>
                  <a:pt x="565374" y="84550"/>
                </a:cubicBezTo>
                <a:cubicBezTo>
                  <a:pt x="565374" y="80820"/>
                  <a:pt x="566620" y="78333"/>
                  <a:pt x="567865" y="74603"/>
                </a:cubicBezTo>
                <a:cubicBezTo>
                  <a:pt x="569110" y="74603"/>
                  <a:pt x="569110" y="73360"/>
                  <a:pt x="569110" y="73360"/>
                </a:cubicBezTo>
                <a:cubicBezTo>
                  <a:pt x="570356" y="70873"/>
                  <a:pt x="571601" y="67143"/>
                  <a:pt x="572846" y="64656"/>
                </a:cubicBezTo>
                <a:lnTo>
                  <a:pt x="572846" y="63413"/>
                </a:lnTo>
                <a:cubicBezTo>
                  <a:pt x="574092" y="62169"/>
                  <a:pt x="574092" y="62169"/>
                  <a:pt x="574092" y="62169"/>
                </a:cubicBezTo>
                <a:cubicBezTo>
                  <a:pt x="540468" y="46005"/>
                  <a:pt x="503109" y="32328"/>
                  <a:pt x="464504" y="26111"/>
                </a:cubicBezTo>
                <a:close/>
                <a:moveTo>
                  <a:pt x="336236" y="26111"/>
                </a:moveTo>
                <a:cubicBezTo>
                  <a:pt x="260272" y="39788"/>
                  <a:pt x="193024" y="74603"/>
                  <a:pt x="139476" y="124339"/>
                </a:cubicBezTo>
                <a:cubicBezTo>
                  <a:pt x="174345" y="146720"/>
                  <a:pt x="211704" y="165370"/>
                  <a:pt x="252800" y="177804"/>
                </a:cubicBezTo>
                <a:cubicBezTo>
                  <a:pt x="272725" y="109418"/>
                  <a:pt x="301367" y="55952"/>
                  <a:pt x="336236" y="26111"/>
                </a:cubicBezTo>
                <a:close/>
                <a:moveTo>
                  <a:pt x="679944" y="21138"/>
                </a:moveTo>
                <a:cubicBezTo>
                  <a:pt x="645075" y="21138"/>
                  <a:pt x="615187" y="39788"/>
                  <a:pt x="597753" y="64656"/>
                </a:cubicBezTo>
                <a:cubicBezTo>
                  <a:pt x="597753" y="65899"/>
                  <a:pt x="596508" y="67143"/>
                  <a:pt x="596508" y="67143"/>
                </a:cubicBezTo>
                <a:cubicBezTo>
                  <a:pt x="595262" y="68386"/>
                  <a:pt x="594017" y="70873"/>
                  <a:pt x="592772" y="73360"/>
                </a:cubicBezTo>
                <a:lnTo>
                  <a:pt x="591526" y="74603"/>
                </a:lnTo>
                <a:cubicBezTo>
                  <a:pt x="590281" y="77090"/>
                  <a:pt x="589036" y="78333"/>
                  <a:pt x="589036" y="80820"/>
                </a:cubicBezTo>
                <a:cubicBezTo>
                  <a:pt x="587790" y="82063"/>
                  <a:pt x="587790" y="82063"/>
                  <a:pt x="587790" y="83307"/>
                </a:cubicBezTo>
                <a:cubicBezTo>
                  <a:pt x="585300" y="88280"/>
                  <a:pt x="584054" y="94497"/>
                  <a:pt x="582809" y="99471"/>
                </a:cubicBezTo>
                <a:cubicBezTo>
                  <a:pt x="581564" y="100714"/>
                  <a:pt x="581564" y="101958"/>
                  <a:pt x="581564" y="101958"/>
                </a:cubicBezTo>
                <a:cubicBezTo>
                  <a:pt x="581564" y="104444"/>
                  <a:pt x="581564" y="106931"/>
                  <a:pt x="581564" y="109418"/>
                </a:cubicBezTo>
                <a:cubicBezTo>
                  <a:pt x="581564" y="110661"/>
                  <a:pt x="580318" y="110661"/>
                  <a:pt x="580318" y="111905"/>
                </a:cubicBezTo>
                <a:cubicBezTo>
                  <a:pt x="580318" y="114392"/>
                  <a:pt x="580318" y="118122"/>
                  <a:pt x="580318" y="120608"/>
                </a:cubicBezTo>
                <a:cubicBezTo>
                  <a:pt x="580318" y="162884"/>
                  <a:pt x="645075" y="282249"/>
                  <a:pt x="679944" y="334471"/>
                </a:cubicBezTo>
                <a:cubicBezTo>
                  <a:pt x="692397" y="314577"/>
                  <a:pt x="717303" y="271058"/>
                  <a:pt x="739719" y="227540"/>
                </a:cubicBezTo>
                <a:cubicBezTo>
                  <a:pt x="760890" y="184021"/>
                  <a:pt x="778324" y="142989"/>
                  <a:pt x="778324" y="120608"/>
                </a:cubicBezTo>
                <a:cubicBezTo>
                  <a:pt x="778324" y="65899"/>
                  <a:pt x="733492" y="21138"/>
                  <a:pt x="679944" y="21138"/>
                </a:cubicBezTo>
                <a:close/>
                <a:moveTo>
                  <a:pt x="400992" y="19894"/>
                </a:moveTo>
                <a:cubicBezTo>
                  <a:pt x="348689" y="19894"/>
                  <a:pt x="302612" y="85794"/>
                  <a:pt x="272725" y="184021"/>
                </a:cubicBezTo>
                <a:cubicBezTo>
                  <a:pt x="313820" y="195212"/>
                  <a:pt x="357406" y="200185"/>
                  <a:pt x="400992" y="200185"/>
                </a:cubicBezTo>
                <a:cubicBezTo>
                  <a:pt x="444579" y="200185"/>
                  <a:pt x="486919" y="193968"/>
                  <a:pt x="528015" y="184021"/>
                </a:cubicBezTo>
                <a:cubicBezTo>
                  <a:pt x="499373" y="85794"/>
                  <a:pt x="452051" y="19894"/>
                  <a:pt x="400992" y="19894"/>
                </a:cubicBezTo>
                <a:close/>
                <a:moveTo>
                  <a:pt x="400992" y="0"/>
                </a:moveTo>
                <a:cubicBezTo>
                  <a:pt x="464504" y="0"/>
                  <a:pt x="528015" y="16164"/>
                  <a:pt x="585300" y="46005"/>
                </a:cubicBezTo>
                <a:cubicBezTo>
                  <a:pt x="607715" y="17407"/>
                  <a:pt x="641339" y="0"/>
                  <a:pt x="679944" y="0"/>
                </a:cubicBezTo>
                <a:cubicBezTo>
                  <a:pt x="745946" y="0"/>
                  <a:pt x="799494" y="54709"/>
                  <a:pt x="799494" y="120608"/>
                </a:cubicBezTo>
                <a:cubicBezTo>
                  <a:pt x="799494" y="145476"/>
                  <a:pt x="783305" y="187751"/>
                  <a:pt x="762135" y="228783"/>
                </a:cubicBezTo>
                <a:cubicBezTo>
                  <a:pt x="788286" y="282249"/>
                  <a:pt x="800740" y="340688"/>
                  <a:pt x="800740" y="400370"/>
                </a:cubicBezTo>
                <a:cubicBezTo>
                  <a:pt x="800740" y="405344"/>
                  <a:pt x="800740" y="411561"/>
                  <a:pt x="800740" y="416534"/>
                </a:cubicBezTo>
                <a:cubicBezTo>
                  <a:pt x="800740" y="417778"/>
                  <a:pt x="800740" y="419021"/>
                  <a:pt x="800740" y="420264"/>
                </a:cubicBezTo>
                <a:cubicBezTo>
                  <a:pt x="790777" y="632884"/>
                  <a:pt x="615187" y="800741"/>
                  <a:pt x="400992" y="800741"/>
                </a:cubicBezTo>
                <a:cubicBezTo>
                  <a:pt x="186798" y="800741"/>
                  <a:pt x="9963" y="632884"/>
                  <a:pt x="0" y="420264"/>
                </a:cubicBezTo>
                <a:cubicBezTo>
                  <a:pt x="0" y="419021"/>
                  <a:pt x="0" y="417778"/>
                  <a:pt x="0" y="416534"/>
                </a:cubicBezTo>
                <a:cubicBezTo>
                  <a:pt x="0" y="411561"/>
                  <a:pt x="0" y="405344"/>
                  <a:pt x="0" y="400370"/>
                </a:cubicBezTo>
                <a:cubicBezTo>
                  <a:pt x="0" y="179048"/>
                  <a:pt x="179326" y="0"/>
                  <a:pt x="40099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391">
            <a:extLst>
              <a:ext uri="{FF2B5EF4-FFF2-40B4-BE49-F238E27FC236}">
                <a16:creationId xmlns:a16="http://schemas.microsoft.com/office/drawing/2014/main" id="{D89C15FD-1F39-A541-B656-9AC62966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602" y="8698175"/>
            <a:ext cx="1834678" cy="1834677"/>
          </a:xfrm>
          <a:custGeom>
            <a:avLst/>
            <a:gdLst>
              <a:gd name="T0" fmla="*/ 1473 w 1474"/>
              <a:gd name="T1" fmla="*/ 736 h 1473"/>
              <a:gd name="T2" fmla="*/ 1473 w 1474"/>
              <a:gd name="T3" fmla="*/ 736 h 1473"/>
              <a:gd name="T4" fmla="*/ 737 w 1474"/>
              <a:gd name="T5" fmla="*/ 1472 h 1473"/>
              <a:gd name="T6" fmla="*/ 737 w 1474"/>
              <a:gd name="T7" fmla="*/ 1472 h 1473"/>
              <a:gd name="T8" fmla="*/ 0 w 1474"/>
              <a:gd name="T9" fmla="*/ 736 h 1473"/>
              <a:gd name="T10" fmla="*/ 0 w 1474"/>
              <a:gd name="T11" fmla="*/ 736 h 1473"/>
              <a:gd name="T12" fmla="*/ 737 w 1474"/>
              <a:gd name="T13" fmla="*/ 0 h 1473"/>
              <a:gd name="T14" fmla="*/ 737 w 1474"/>
              <a:gd name="T15" fmla="*/ 0 h 1473"/>
              <a:gd name="T16" fmla="*/ 1473 w 1474"/>
              <a:gd name="T17" fmla="*/ 73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1473">
                <a:moveTo>
                  <a:pt x="1473" y="736"/>
                </a:moveTo>
                <a:lnTo>
                  <a:pt x="1473" y="736"/>
                </a:lnTo>
                <a:cubicBezTo>
                  <a:pt x="1473" y="1143"/>
                  <a:pt x="1143" y="1472"/>
                  <a:pt x="737" y="1472"/>
                </a:cubicBezTo>
                <a:lnTo>
                  <a:pt x="737" y="1472"/>
                </a:lnTo>
                <a:cubicBezTo>
                  <a:pt x="330" y="1472"/>
                  <a:pt x="0" y="1143"/>
                  <a:pt x="0" y="736"/>
                </a:cubicBezTo>
                <a:lnTo>
                  <a:pt x="0" y="736"/>
                </a:lnTo>
                <a:cubicBezTo>
                  <a:pt x="0" y="329"/>
                  <a:pt x="330" y="0"/>
                  <a:pt x="737" y="0"/>
                </a:cubicBezTo>
                <a:lnTo>
                  <a:pt x="737" y="0"/>
                </a:lnTo>
                <a:cubicBezTo>
                  <a:pt x="1143" y="0"/>
                  <a:pt x="1473" y="329"/>
                  <a:pt x="1473" y="7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392">
            <a:extLst>
              <a:ext uri="{FF2B5EF4-FFF2-40B4-BE49-F238E27FC236}">
                <a16:creationId xmlns:a16="http://schemas.microsoft.com/office/drawing/2014/main" id="{EBD7E0F9-0FB5-ED47-89D4-F1AF22BE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476" y="8797051"/>
            <a:ext cx="1636928" cy="1636927"/>
          </a:xfrm>
          <a:custGeom>
            <a:avLst/>
            <a:gdLst>
              <a:gd name="T0" fmla="*/ 1315 w 1316"/>
              <a:gd name="T1" fmla="*/ 657 h 1316"/>
              <a:gd name="T2" fmla="*/ 1315 w 1316"/>
              <a:gd name="T3" fmla="*/ 657 h 1316"/>
              <a:gd name="T4" fmla="*/ 658 w 1316"/>
              <a:gd name="T5" fmla="*/ 1315 h 1316"/>
              <a:gd name="T6" fmla="*/ 658 w 1316"/>
              <a:gd name="T7" fmla="*/ 1315 h 1316"/>
              <a:gd name="T8" fmla="*/ 0 w 1316"/>
              <a:gd name="T9" fmla="*/ 657 h 1316"/>
              <a:gd name="T10" fmla="*/ 0 w 1316"/>
              <a:gd name="T11" fmla="*/ 657 h 1316"/>
              <a:gd name="T12" fmla="*/ 658 w 1316"/>
              <a:gd name="T13" fmla="*/ 0 h 1316"/>
              <a:gd name="T14" fmla="*/ 658 w 1316"/>
              <a:gd name="T15" fmla="*/ 0 h 1316"/>
              <a:gd name="T16" fmla="*/ 1315 w 1316"/>
              <a:gd name="T17" fmla="*/ 657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6" h="1316">
                <a:moveTo>
                  <a:pt x="1315" y="657"/>
                </a:moveTo>
                <a:lnTo>
                  <a:pt x="1315" y="657"/>
                </a:lnTo>
                <a:cubicBezTo>
                  <a:pt x="1315" y="1020"/>
                  <a:pt x="1020" y="1315"/>
                  <a:pt x="658" y="1315"/>
                </a:cubicBezTo>
                <a:lnTo>
                  <a:pt x="658" y="1315"/>
                </a:lnTo>
                <a:cubicBezTo>
                  <a:pt x="294" y="1315"/>
                  <a:pt x="0" y="1020"/>
                  <a:pt x="0" y="657"/>
                </a:cubicBezTo>
                <a:lnTo>
                  <a:pt x="0" y="657"/>
                </a:lnTo>
                <a:cubicBezTo>
                  <a:pt x="0" y="294"/>
                  <a:pt x="294" y="0"/>
                  <a:pt x="658" y="0"/>
                </a:cubicBezTo>
                <a:lnTo>
                  <a:pt x="658" y="0"/>
                </a:lnTo>
                <a:cubicBezTo>
                  <a:pt x="1020" y="0"/>
                  <a:pt x="1315" y="294"/>
                  <a:pt x="1315" y="6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93">
            <a:extLst>
              <a:ext uri="{FF2B5EF4-FFF2-40B4-BE49-F238E27FC236}">
                <a16:creationId xmlns:a16="http://schemas.microsoft.com/office/drawing/2014/main" id="{AED00289-07B9-E344-8E5F-C870B90D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216" y="8599299"/>
            <a:ext cx="2026935" cy="2026933"/>
          </a:xfrm>
          <a:custGeom>
            <a:avLst/>
            <a:gdLst>
              <a:gd name="T0" fmla="*/ 1625 w 1626"/>
              <a:gd name="T1" fmla="*/ 812 h 1625"/>
              <a:gd name="T2" fmla="*/ 1625 w 1626"/>
              <a:gd name="T3" fmla="*/ 812 h 1625"/>
              <a:gd name="T4" fmla="*/ 813 w 1626"/>
              <a:gd name="T5" fmla="*/ 1624 h 1625"/>
              <a:gd name="T6" fmla="*/ 813 w 1626"/>
              <a:gd name="T7" fmla="*/ 1624 h 1625"/>
              <a:gd name="T8" fmla="*/ 0 w 1626"/>
              <a:gd name="T9" fmla="*/ 812 h 1625"/>
              <a:gd name="T10" fmla="*/ 0 w 1626"/>
              <a:gd name="T11" fmla="*/ 812 h 1625"/>
              <a:gd name="T12" fmla="*/ 813 w 1626"/>
              <a:gd name="T13" fmla="*/ 0 h 1625"/>
              <a:gd name="T14" fmla="*/ 813 w 1626"/>
              <a:gd name="T15" fmla="*/ 0 h 1625"/>
              <a:gd name="T16" fmla="*/ 1625 w 1626"/>
              <a:gd name="T17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6" h="1625">
                <a:moveTo>
                  <a:pt x="1625" y="812"/>
                </a:moveTo>
                <a:lnTo>
                  <a:pt x="1625" y="812"/>
                </a:lnTo>
                <a:cubicBezTo>
                  <a:pt x="1625" y="1261"/>
                  <a:pt x="1261" y="1624"/>
                  <a:pt x="813" y="1624"/>
                </a:cubicBezTo>
                <a:lnTo>
                  <a:pt x="813" y="1624"/>
                </a:lnTo>
                <a:cubicBezTo>
                  <a:pt x="364" y="1624"/>
                  <a:pt x="0" y="1261"/>
                  <a:pt x="0" y="812"/>
                </a:cubicBezTo>
                <a:lnTo>
                  <a:pt x="0" y="812"/>
                </a:lnTo>
                <a:cubicBezTo>
                  <a:pt x="0" y="363"/>
                  <a:pt x="364" y="0"/>
                  <a:pt x="813" y="0"/>
                </a:cubicBezTo>
                <a:lnTo>
                  <a:pt x="813" y="0"/>
                </a:lnTo>
                <a:cubicBezTo>
                  <a:pt x="1261" y="0"/>
                  <a:pt x="1625" y="363"/>
                  <a:pt x="1625" y="812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8EC95EB-F124-934B-8EC3-BB2F75D55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288" y="9220012"/>
            <a:ext cx="781903" cy="784258"/>
          </a:xfrm>
          <a:custGeom>
            <a:avLst/>
            <a:gdLst>
              <a:gd name="connsiteX0" fmla="*/ 391402 w 781903"/>
              <a:gd name="connsiteY0" fmla="*/ 408364 h 784258"/>
              <a:gd name="connsiteX1" fmla="*/ 289270 w 781903"/>
              <a:gd name="connsiteY1" fmla="*/ 510767 h 784258"/>
              <a:gd name="connsiteX2" fmla="*/ 276816 w 781903"/>
              <a:gd name="connsiteY2" fmla="*/ 513265 h 784258"/>
              <a:gd name="connsiteX3" fmla="*/ 269342 w 781903"/>
              <a:gd name="connsiteY3" fmla="*/ 503274 h 784258"/>
              <a:gd name="connsiteX4" fmla="*/ 269342 w 781903"/>
              <a:gd name="connsiteY4" fmla="*/ 432091 h 784258"/>
              <a:gd name="connsiteX5" fmla="*/ 93724 w 781903"/>
              <a:gd name="connsiteY5" fmla="*/ 609424 h 784258"/>
              <a:gd name="connsiteX6" fmla="*/ 131090 w 781903"/>
              <a:gd name="connsiteY6" fmla="*/ 653132 h 784258"/>
              <a:gd name="connsiteX7" fmla="*/ 391402 w 781903"/>
              <a:gd name="connsiteY7" fmla="*/ 761779 h 784258"/>
              <a:gd name="connsiteX8" fmla="*/ 642998 w 781903"/>
              <a:gd name="connsiteY8" fmla="*/ 660625 h 784258"/>
              <a:gd name="connsiteX9" fmla="*/ 589742 w 781903"/>
              <a:gd name="connsiteY9" fmla="*/ 379022 h 784258"/>
              <a:gd name="connsiteX10" fmla="*/ 605562 w 781903"/>
              <a:gd name="connsiteY10" fmla="*/ 394842 h 784258"/>
              <a:gd name="connsiteX11" fmla="*/ 589742 w 781903"/>
              <a:gd name="connsiteY11" fmla="*/ 410663 h 784258"/>
              <a:gd name="connsiteX12" fmla="*/ 573922 w 781903"/>
              <a:gd name="connsiteY12" fmla="*/ 394842 h 784258"/>
              <a:gd name="connsiteX13" fmla="*/ 589742 w 781903"/>
              <a:gd name="connsiteY13" fmla="*/ 379022 h 784258"/>
              <a:gd name="connsiteX14" fmla="*/ 661810 w 781903"/>
              <a:gd name="connsiteY14" fmla="*/ 329583 h 784258"/>
              <a:gd name="connsiteX15" fmla="*/ 677022 w 781903"/>
              <a:gd name="connsiteY15" fmla="*/ 345403 h 784258"/>
              <a:gd name="connsiteX16" fmla="*/ 661810 w 781903"/>
              <a:gd name="connsiteY16" fmla="*/ 361224 h 784258"/>
              <a:gd name="connsiteX17" fmla="*/ 645330 w 781903"/>
              <a:gd name="connsiteY17" fmla="*/ 345403 h 784258"/>
              <a:gd name="connsiteX18" fmla="*/ 661810 w 781903"/>
              <a:gd name="connsiteY18" fmla="*/ 329583 h 784258"/>
              <a:gd name="connsiteX19" fmla="*/ 578804 w 781903"/>
              <a:gd name="connsiteY19" fmla="*/ 323542 h 784258"/>
              <a:gd name="connsiteX20" fmla="*/ 594674 w 781903"/>
              <a:gd name="connsiteY20" fmla="*/ 323542 h 784258"/>
              <a:gd name="connsiteX21" fmla="*/ 666692 w 781903"/>
              <a:gd name="connsiteY21" fmla="*/ 396461 h 784258"/>
              <a:gd name="connsiteX22" fmla="*/ 666692 w 781903"/>
              <a:gd name="connsiteY22" fmla="*/ 412528 h 784258"/>
              <a:gd name="connsiteX23" fmla="*/ 659368 w 781903"/>
              <a:gd name="connsiteY23" fmla="*/ 416236 h 784258"/>
              <a:gd name="connsiteX24" fmla="*/ 652044 w 781903"/>
              <a:gd name="connsiteY24" fmla="*/ 412528 h 784258"/>
              <a:gd name="connsiteX25" fmla="*/ 578804 w 781903"/>
              <a:gd name="connsiteY25" fmla="*/ 339609 h 784258"/>
              <a:gd name="connsiteX26" fmla="*/ 578804 w 781903"/>
              <a:gd name="connsiteY26" fmla="*/ 323542 h 784258"/>
              <a:gd name="connsiteX27" fmla="*/ 659188 w 781903"/>
              <a:gd name="connsiteY27" fmla="*/ 139868 h 784258"/>
              <a:gd name="connsiteX28" fmla="*/ 407594 w 781903"/>
              <a:gd name="connsiteY28" fmla="*/ 392129 h 784258"/>
              <a:gd name="connsiteX29" fmla="*/ 659188 w 781903"/>
              <a:gd name="connsiteY29" fmla="*/ 645639 h 784258"/>
              <a:gd name="connsiteX30" fmla="*/ 659188 w 781903"/>
              <a:gd name="connsiteY30" fmla="*/ 139868 h 784258"/>
              <a:gd name="connsiteX31" fmla="*/ 123618 w 781903"/>
              <a:gd name="connsiteY31" fmla="*/ 139868 h 784258"/>
              <a:gd name="connsiteX32" fmla="*/ 80024 w 781903"/>
              <a:gd name="connsiteY32" fmla="*/ 589442 h 784258"/>
              <a:gd name="connsiteX33" fmla="*/ 273078 w 781903"/>
              <a:gd name="connsiteY33" fmla="*/ 395876 h 784258"/>
              <a:gd name="connsiteX34" fmla="*/ 285534 w 781903"/>
              <a:gd name="connsiteY34" fmla="*/ 393378 h 784258"/>
              <a:gd name="connsiteX35" fmla="*/ 291762 w 781903"/>
              <a:gd name="connsiteY35" fmla="*/ 404617 h 784258"/>
              <a:gd name="connsiteX36" fmla="*/ 291762 w 781903"/>
              <a:gd name="connsiteY36" fmla="*/ 474551 h 784258"/>
              <a:gd name="connsiteX37" fmla="*/ 375212 w 781903"/>
              <a:gd name="connsiteY37" fmla="*/ 392129 h 784258"/>
              <a:gd name="connsiteX38" fmla="*/ 402612 w 781903"/>
              <a:gd name="connsiteY38" fmla="*/ 23728 h 784258"/>
              <a:gd name="connsiteX39" fmla="*/ 402612 w 781903"/>
              <a:gd name="connsiteY39" fmla="*/ 364655 h 784258"/>
              <a:gd name="connsiteX40" fmla="*/ 642998 w 781903"/>
              <a:gd name="connsiteY40" fmla="*/ 123633 h 784258"/>
              <a:gd name="connsiteX41" fmla="*/ 402612 w 781903"/>
              <a:gd name="connsiteY41" fmla="*/ 23728 h 784258"/>
              <a:gd name="connsiteX42" fmla="*/ 380194 w 781903"/>
              <a:gd name="connsiteY42" fmla="*/ 23728 h 784258"/>
              <a:gd name="connsiteX43" fmla="*/ 138564 w 781903"/>
              <a:gd name="connsiteY43" fmla="*/ 123633 h 784258"/>
              <a:gd name="connsiteX44" fmla="*/ 380194 w 781903"/>
              <a:gd name="connsiteY44" fmla="*/ 364655 h 784258"/>
              <a:gd name="connsiteX45" fmla="*/ 391402 w 781903"/>
              <a:gd name="connsiteY45" fmla="*/ 0 h 784258"/>
              <a:gd name="connsiteX46" fmla="*/ 659188 w 781903"/>
              <a:gd name="connsiteY46" fmla="*/ 107398 h 784258"/>
              <a:gd name="connsiteX47" fmla="*/ 718974 w 781903"/>
              <a:gd name="connsiteY47" fmla="*/ 47455 h 784258"/>
              <a:gd name="connsiteX48" fmla="*/ 696554 w 781903"/>
              <a:gd name="connsiteY48" fmla="*/ 47455 h 784258"/>
              <a:gd name="connsiteX49" fmla="*/ 685344 w 781903"/>
              <a:gd name="connsiteY49" fmla="*/ 36216 h 784258"/>
              <a:gd name="connsiteX50" fmla="*/ 696554 w 781903"/>
              <a:gd name="connsiteY50" fmla="*/ 24976 h 784258"/>
              <a:gd name="connsiteX51" fmla="*/ 746376 w 781903"/>
              <a:gd name="connsiteY51" fmla="*/ 24976 h 784258"/>
              <a:gd name="connsiteX52" fmla="*/ 757584 w 781903"/>
              <a:gd name="connsiteY52" fmla="*/ 36216 h 784258"/>
              <a:gd name="connsiteX53" fmla="*/ 757584 w 781903"/>
              <a:gd name="connsiteY53" fmla="*/ 84920 h 784258"/>
              <a:gd name="connsiteX54" fmla="*/ 746376 w 781903"/>
              <a:gd name="connsiteY54" fmla="*/ 96159 h 784258"/>
              <a:gd name="connsiteX55" fmla="*/ 733920 w 781903"/>
              <a:gd name="connsiteY55" fmla="*/ 84920 h 784258"/>
              <a:gd name="connsiteX56" fmla="*/ 733920 w 781903"/>
              <a:gd name="connsiteY56" fmla="*/ 63690 h 784258"/>
              <a:gd name="connsiteX57" fmla="*/ 675380 w 781903"/>
              <a:gd name="connsiteY57" fmla="*/ 123633 h 784258"/>
              <a:gd name="connsiteX58" fmla="*/ 667908 w 781903"/>
              <a:gd name="connsiteY58" fmla="*/ 669367 h 784258"/>
              <a:gd name="connsiteX59" fmla="*/ 391402 w 781903"/>
              <a:gd name="connsiteY59" fmla="*/ 784258 h 784258"/>
              <a:gd name="connsiteX60" fmla="*/ 114898 w 781903"/>
              <a:gd name="connsiteY60" fmla="*/ 669367 h 784258"/>
              <a:gd name="connsiteX61" fmla="*/ 76288 w 781903"/>
              <a:gd name="connsiteY61" fmla="*/ 625658 h 784258"/>
              <a:gd name="connsiteX62" fmla="*/ 18994 w 781903"/>
              <a:gd name="connsiteY62" fmla="*/ 683104 h 784258"/>
              <a:gd name="connsiteX63" fmla="*/ 11520 w 781903"/>
              <a:gd name="connsiteY63" fmla="*/ 685601 h 784258"/>
              <a:gd name="connsiteX64" fmla="*/ 2802 w 781903"/>
              <a:gd name="connsiteY64" fmla="*/ 683104 h 784258"/>
              <a:gd name="connsiteX65" fmla="*/ 2802 w 781903"/>
              <a:gd name="connsiteY65" fmla="*/ 666869 h 784258"/>
              <a:gd name="connsiteX66" fmla="*/ 63832 w 781903"/>
              <a:gd name="connsiteY66" fmla="*/ 605677 h 784258"/>
              <a:gd name="connsiteX67" fmla="*/ 114898 w 781903"/>
              <a:gd name="connsiteY67" fmla="*/ 114891 h 784258"/>
              <a:gd name="connsiteX68" fmla="*/ 391402 w 781903"/>
              <a:gd name="connsiteY68" fmla="*/ 0 h 78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781903" h="784258">
                <a:moveTo>
                  <a:pt x="391402" y="408364"/>
                </a:moveTo>
                <a:lnTo>
                  <a:pt x="289270" y="510767"/>
                </a:lnTo>
                <a:cubicBezTo>
                  <a:pt x="285534" y="514513"/>
                  <a:pt x="280552" y="515762"/>
                  <a:pt x="276816" y="513265"/>
                </a:cubicBezTo>
                <a:cubicBezTo>
                  <a:pt x="271834" y="510767"/>
                  <a:pt x="269342" y="507020"/>
                  <a:pt x="269342" y="503274"/>
                </a:cubicBezTo>
                <a:lnTo>
                  <a:pt x="269342" y="432091"/>
                </a:lnTo>
                <a:lnTo>
                  <a:pt x="93724" y="609424"/>
                </a:lnTo>
                <a:cubicBezTo>
                  <a:pt x="104934" y="624409"/>
                  <a:pt x="117390" y="639395"/>
                  <a:pt x="131090" y="653132"/>
                </a:cubicBezTo>
                <a:cubicBezTo>
                  <a:pt x="200840" y="723066"/>
                  <a:pt x="293008" y="761779"/>
                  <a:pt x="391402" y="761779"/>
                </a:cubicBezTo>
                <a:cubicBezTo>
                  <a:pt x="486062" y="761779"/>
                  <a:pt x="574494" y="725564"/>
                  <a:pt x="642998" y="660625"/>
                </a:cubicBezTo>
                <a:close/>
                <a:moveTo>
                  <a:pt x="589742" y="379022"/>
                </a:moveTo>
                <a:cubicBezTo>
                  <a:pt x="598970" y="379022"/>
                  <a:pt x="605562" y="385614"/>
                  <a:pt x="605562" y="394842"/>
                </a:cubicBezTo>
                <a:cubicBezTo>
                  <a:pt x="605562" y="404071"/>
                  <a:pt x="598970" y="410663"/>
                  <a:pt x="589742" y="410663"/>
                </a:cubicBezTo>
                <a:cubicBezTo>
                  <a:pt x="580514" y="410663"/>
                  <a:pt x="573922" y="404071"/>
                  <a:pt x="573922" y="394842"/>
                </a:cubicBezTo>
                <a:cubicBezTo>
                  <a:pt x="573922" y="385614"/>
                  <a:pt x="580514" y="379022"/>
                  <a:pt x="589742" y="379022"/>
                </a:cubicBezTo>
                <a:close/>
                <a:moveTo>
                  <a:pt x="661810" y="329583"/>
                </a:moveTo>
                <a:cubicBezTo>
                  <a:pt x="669416" y="329583"/>
                  <a:pt x="677022" y="336175"/>
                  <a:pt x="677022" y="345403"/>
                </a:cubicBezTo>
                <a:cubicBezTo>
                  <a:pt x="677022" y="354632"/>
                  <a:pt x="669416" y="361224"/>
                  <a:pt x="661810" y="361224"/>
                </a:cubicBezTo>
                <a:cubicBezTo>
                  <a:pt x="652936" y="361224"/>
                  <a:pt x="645330" y="354632"/>
                  <a:pt x="645330" y="345403"/>
                </a:cubicBezTo>
                <a:cubicBezTo>
                  <a:pt x="645330" y="336175"/>
                  <a:pt x="652936" y="329583"/>
                  <a:pt x="661810" y="329583"/>
                </a:cubicBezTo>
                <a:close/>
                <a:moveTo>
                  <a:pt x="578804" y="323542"/>
                </a:moveTo>
                <a:cubicBezTo>
                  <a:pt x="582466" y="318598"/>
                  <a:pt x="589790" y="318598"/>
                  <a:pt x="594674" y="323542"/>
                </a:cubicBezTo>
                <a:lnTo>
                  <a:pt x="666692" y="396461"/>
                </a:lnTo>
                <a:cubicBezTo>
                  <a:pt x="671576" y="401405"/>
                  <a:pt x="671576" y="408821"/>
                  <a:pt x="666692" y="412528"/>
                </a:cubicBezTo>
                <a:cubicBezTo>
                  <a:pt x="665472" y="415000"/>
                  <a:pt x="661810" y="416236"/>
                  <a:pt x="659368" y="416236"/>
                </a:cubicBezTo>
                <a:cubicBezTo>
                  <a:pt x="656928" y="416236"/>
                  <a:pt x="653266" y="415000"/>
                  <a:pt x="652044" y="412528"/>
                </a:cubicBezTo>
                <a:lnTo>
                  <a:pt x="578804" y="339609"/>
                </a:lnTo>
                <a:cubicBezTo>
                  <a:pt x="573922" y="334665"/>
                  <a:pt x="573922" y="327249"/>
                  <a:pt x="578804" y="323542"/>
                </a:cubicBezTo>
                <a:close/>
                <a:moveTo>
                  <a:pt x="659188" y="139868"/>
                </a:moveTo>
                <a:lnTo>
                  <a:pt x="407594" y="392129"/>
                </a:lnTo>
                <a:lnTo>
                  <a:pt x="659188" y="645639"/>
                </a:lnTo>
                <a:cubicBezTo>
                  <a:pt x="791214" y="503274"/>
                  <a:pt x="791214" y="280984"/>
                  <a:pt x="659188" y="139868"/>
                </a:cubicBezTo>
                <a:close/>
                <a:moveTo>
                  <a:pt x="123618" y="139868"/>
                </a:moveTo>
                <a:cubicBezTo>
                  <a:pt x="6538" y="263501"/>
                  <a:pt x="-8408" y="450824"/>
                  <a:pt x="80024" y="589442"/>
                </a:cubicBezTo>
                <a:lnTo>
                  <a:pt x="273078" y="395876"/>
                </a:lnTo>
                <a:cubicBezTo>
                  <a:pt x="275570" y="393378"/>
                  <a:pt x="280552" y="392129"/>
                  <a:pt x="285534" y="393378"/>
                </a:cubicBezTo>
                <a:cubicBezTo>
                  <a:pt x="289270" y="395876"/>
                  <a:pt x="291762" y="399622"/>
                  <a:pt x="291762" y="404617"/>
                </a:cubicBezTo>
                <a:lnTo>
                  <a:pt x="291762" y="474551"/>
                </a:lnTo>
                <a:lnTo>
                  <a:pt x="375212" y="392129"/>
                </a:lnTo>
                <a:close/>
                <a:moveTo>
                  <a:pt x="402612" y="23728"/>
                </a:moveTo>
                <a:lnTo>
                  <a:pt x="402612" y="364655"/>
                </a:lnTo>
                <a:lnTo>
                  <a:pt x="642998" y="123633"/>
                </a:lnTo>
                <a:cubicBezTo>
                  <a:pt x="576984" y="61192"/>
                  <a:pt x="492290" y="26225"/>
                  <a:pt x="402612" y="23728"/>
                </a:cubicBezTo>
                <a:close/>
                <a:moveTo>
                  <a:pt x="380194" y="23728"/>
                </a:moveTo>
                <a:cubicBezTo>
                  <a:pt x="289270" y="26225"/>
                  <a:pt x="204576" y="61192"/>
                  <a:pt x="138564" y="123633"/>
                </a:cubicBezTo>
                <a:lnTo>
                  <a:pt x="380194" y="364655"/>
                </a:lnTo>
                <a:close/>
                <a:moveTo>
                  <a:pt x="391402" y="0"/>
                </a:moveTo>
                <a:cubicBezTo>
                  <a:pt x="491044" y="0"/>
                  <a:pt x="585704" y="38713"/>
                  <a:pt x="659188" y="107398"/>
                </a:cubicBezTo>
                <a:lnTo>
                  <a:pt x="718974" y="47455"/>
                </a:lnTo>
                <a:lnTo>
                  <a:pt x="696554" y="47455"/>
                </a:lnTo>
                <a:cubicBezTo>
                  <a:pt x="690326" y="47455"/>
                  <a:pt x="685344" y="42460"/>
                  <a:pt x="685344" y="36216"/>
                </a:cubicBezTo>
                <a:cubicBezTo>
                  <a:pt x="685344" y="29972"/>
                  <a:pt x="690326" y="24976"/>
                  <a:pt x="696554" y="24976"/>
                </a:cubicBezTo>
                <a:lnTo>
                  <a:pt x="746376" y="24976"/>
                </a:lnTo>
                <a:cubicBezTo>
                  <a:pt x="752602" y="24976"/>
                  <a:pt x="757584" y="29972"/>
                  <a:pt x="757584" y="36216"/>
                </a:cubicBezTo>
                <a:lnTo>
                  <a:pt x="757584" y="84920"/>
                </a:lnTo>
                <a:cubicBezTo>
                  <a:pt x="757584" y="92413"/>
                  <a:pt x="752602" y="96159"/>
                  <a:pt x="746376" y="96159"/>
                </a:cubicBezTo>
                <a:cubicBezTo>
                  <a:pt x="740148" y="96159"/>
                  <a:pt x="733920" y="92413"/>
                  <a:pt x="733920" y="84920"/>
                </a:cubicBezTo>
                <a:lnTo>
                  <a:pt x="733920" y="63690"/>
                </a:lnTo>
                <a:lnTo>
                  <a:pt x="675380" y="123633"/>
                </a:lnTo>
                <a:cubicBezTo>
                  <a:pt x="819860" y="277238"/>
                  <a:pt x="817370" y="519509"/>
                  <a:pt x="667908" y="669367"/>
                </a:cubicBezTo>
                <a:cubicBezTo>
                  <a:pt x="594422" y="743047"/>
                  <a:pt x="496026" y="784258"/>
                  <a:pt x="391402" y="784258"/>
                </a:cubicBezTo>
                <a:cubicBezTo>
                  <a:pt x="286780" y="784258"/>
                  <a:pt x="188384" y="743047"/>
                  <a:pt x="114898" y="669367"/>
                </a:cubicBezTo>
                <a:cubicBezTo>
                  <a:pt x="101198" y="655630"/>
                  <a:pt x="87498" y="640644"/>
                  <a:pt x="76288" y="625658"/>
                </a:cubicBezTo>
                <a:lnTo>
                  <a:pt x="18994" y="683104"/>
                </a:lnTo>
                <a:cubicBezTo>
                  <a:pt x="17748" y="684353"/>
                  <a:pt x="15258" y="685601"/>
                  <a:pt x="11520" y="685601"/>
                </a:cubicBezTo>
                <a:cubicBezTo>
                  <a:pt x="9030" y="685601"/>
                  <a:pt x="5294" y="684353"/>
                  <a:pt x="2802" y="683104"/>
                </a:cubicBezTo>
                <a:cubicBezTo>
                  <a:pt x="-934" y="678109"/>
                  <a:pt x="-934" y="670616"/>
                  <a:pt x="2802" y="666869"/>
                </a:cubicBezTo>
                <a:lnTo>
                  <a:pt x="63832" y="605677"/>
                </a:lnTo>
                <a:cubicBezTo>
                  <a:pt x="-35808" y="454570"/>
                  <a:pt x="-18372" y="248515"/>
                  <a:pt x="114898" y="114891"/>
                </a:cubicBezTo>
                <a:cubicBezTo>
                  <a:pt x="188384" y="41211"/>
                  <a:pt x="286780" y="0"/>
                  <a:pt x="39140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35D85-D60F-A54D-9EDC-497474DAC26A}"/>
              </a:ext>
            </a:extLst>
          </p:cNvPr>
          <p:cNvSpPr txBox="1"/>
          <p:nvPr/>
        </p:nvSpPr>
        <p:spPr>
          <a:xfrm>
            <a:off x="6086901" y="1383852"/>
            <a:ext cx="122038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8CE7-F69C-7F4F-9AC5-B629FF42C94A}"/>
              </a:ext>
            </a:extLst>
          </p:cNvPr>
          <p:cNvSpPr txBox="1"/>
          <p:nvPr/>
        </p:nvSpPr>
        <p:spPr>
          <a:xfrm>
            <a:off x="6086902" y="2527848"/>
            <a:ext cx="122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CDBF6-5AB8-FD4B-A793-5470EED7F5CC}"/>
              </a:ext>
            </a:extLst>
          </p:cNvPr>
          <p:cNvSpPr txBox="1"/>
          <p:nvPr/>
        </p:nvSpPr>
        <p:spPr>
          <a:xfrm>
            <a:off x="6470268" y="5244161"/>
            <a:ext cx="47699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ED5B1-6FE1-3B4A-9C22-D2BEABCA001B}"/>
              </a:ext>
            </a:extLst>
          </p:cNvPr>
          <p:cNvSpPr txBox="1"/>
          <p:nvPr/>
        </p:nvSpPr>
        <p:spPr>
          <a:xfrm>
            <a:off x="6470267" y="5909748"/>
            <a:ext cx="47699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97F32-8416-FF4D-BB21-3C4275CDE85E}"/>
              </a:ext>
            </a:extLst>
          </p:cNvPr>
          <p:cNvSpPr txBox="1"/>
          <p:nvPr/>
        </p:nvSpPr>
        <p:spPr>
          <a:xfrm>
            <a:off x="13319642" y="5244161"/>
            <a:ext cx="47699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D1461-C2F3-F74B-AA45-E39225323FE1}"/>
              </a:ext>
            </a:extLst>
          </p:cNvPr>
          <p:cNvSpPr txBox="1"/>
          <p:nvPr/>
        </p:nvSpPr>
        <p:spPr>
          <a:xfrm>
            <a:off x="13319641" y="5909748"/>
            <a:ext cx="47699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C568E-40B9-724D-9ACB-58A7AA4CA90C}"/>
              </a:ext>
            </a:extLst>
          </p:cNvPr>
          <p:cNvSpPr txBox="1"/>
          <p:nvPr/>
        </p:nvSpPr>
        <p:spPr>
          <a:xfrm>
            <a:off x="3577543" y="10869223"/>
            <a:ext cx="47699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306A4-358A-1540-9BC5-CC9B98FF66C0}"/>
              </a:ext>
            </a:extLst>
          </p:cNvPr>
          <p:cNvSpPr txBox="1"/>
          <p:nvPr/>
        </p:nvSpPr>
        <p:spPr>
          <a:xfrm>
            <a:off x="3577542" y="11534810"/>
            <a:ext cx="47699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9587B-F5C3-7A4F-B98F-26905364B1E9}"/>
              </a:ext>
            </a:extLst>
          </p:cNvPr>
          <p:cNvSpPr txBox="1"/>
          <p:nvPr/>
        </p:nvSpPr>
        <p:spPr>
          <a:xfrm>
            <a:off x="9803850" y="10869223"/>
            <a:ext cx="47699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489E8-6174-0D40-9894-D1BF5C5634B3}"/>
              </a:ext>
            </a:extLst>
          </p:cNvPr>
          <p:cNvSpPr txBox="1"/>
          <p:nvPr/>
        </p:nvSpPr>
        <p:spPr>
          <a:xfrm>
            <a:off x="9803849" y="11534810"/>
            <a:ext cx="47699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7ADCEB-8F25-6948-AEBE-744D544DC7F4}"/>
              </a:ext>
            </a:extLst>
          </p:cNvPr>
          <p:cNvSpPr txBox="1"/>
          <p:nvPr/>
        </p:nvSpPr>
        <p:spPr>
          <a:xfrm>
            <a:off x="16030157" y="10869223"/>
            <a:ext cx="47699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F2746-8C85-6C4D-A936-5BF0A520D266}"/>
              </a:ext>
            </a:extLst>
          </p:cNvPr>
          <p:cNvSpPr txBox="1"/>
          <p:nvPr/>
        </p:nvSpPr>
        <p:spPr>
          <a:xfrm>
            <a:off x="16030156" y="11534810"/>
            <a:ext cx="476995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38CB50EE-5946-0046-A9FA-10F2FAAC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287" y="760720"/>
            <a:ext cx="14166566" cy="2394968"/>
          </a:xfrm>
          <a:custGeom>
            <a:avLst/>
            <a:gdLst>
              <a:gd name="T0" fmla="*/ 0 w 11371"/>
              <a:gd name="T1" fmla="*/ 0 h 1924"/>
              <a:gd name="T2" fmla="*/ 0 w 11371"/>
              <a:gd name="T3" fmla="*/ 1622 h 1924"/>
              <a:gd name="T4" fmla="*/ 5678 w 11371"/>
              <a:gd name="T5" fmla="*/ 1923 h 1924"/>
              <a:gd name="T6" fmla="*/ 11370 w 11371"/>
              <a:gd name="T7" fmla="*/ 1622 h 1924"/>
              <a:gd name="T8" fmla="*/ 11370 w 11371"/>
              <a:gd name="T9" fmla="*/ 0 h 1924"/>
              <a:gd name="T10" fmla="*/ 0 w 11371"/>
              <a:gd name="T11" fmla="*/ 0 h 1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71" h="1924">
                <a:moveTo>
                  <a:pt x="0" y="0"/>
                </a:moveTo>
                <a:lnTo>
                  <a:pt x="0" y="1622"/>
                </a:lnTo>
                <a:lnTo>
                  <a:pt x="5678" y="1923"/>
                </a:lnTo>
                <a:lnTo>
                  <a:pt x="11370" y="1622"/>
                </a:lnTo>
                <a:lnTo>
                  <a:pt x="1137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71">
            <a:extLst>
              <a:ext uri="{FF2B5EF4-FFF2-40B4-BE49-F238E27FC236}">
                <a16:creationId xmlns:a16="http://schemas.microsoft.com/office/drawing/2014/main" id="{87857E4B-591F-A948-B81B-3273F1A9A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261" y="3957674"/>
            <a:ext cx="7849562" cy="911845"/>
          </a:xfrm>
          <a:custGeom>
            <a:avLst/>
            <a:gdLst>
              <a:gd name="T0" fmla="*/ 0 w 6303"/>
              <a:gd name="T1" fmla="*/ 731 h 732"/>
              <a:gd name="T2" fmla="*/ 0 w 6303"/>
              <a:gd name="T3" fmla="*/ 0 h 732"/>
              <a:gd name="T4" fmla="*/ 6302 w 6303"/>
              <a:gd name="T5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03" h="732">
                <a:moveTo>
                  <a:pt x="0" y="731"/>
                </a:moveTo>
                <a:lnTo>
                  <a:pt x="0" y="0"/>
                </a:lnTo>
                <a:lnTo>
                  <a:pt x="6302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2">
            <a:extLst>
              <a:ext uri="{FF2B5EF4-FFF2-40B4-BE49-F238E27FC236}">
                <a16:creationId xmlns:a16="http://schemas.microsoft.com/office/drawing/2014/main" id="{62372379-133A-FB48-A30B-119A6BF1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1" y="3155688"/>
            <a:ext cx="7866043" cy="1713830"/>
          </a:xfrm>
          <a:custGeom>
            <a:avLst/>
            <a:gdLst>
              <a:gd name="T0" fmla="*/ 0 w 6316"/>
              <a:gd name="T1" fmla="*/ 0 h 1375"/>
              <a:gd name="T2" fmla="*/ 0 w 6316"/>
              <a:gd name="T3" fmla="*/ 642 h 1375"/>
              <a:gd name="T4" fmla="*/ 6315 w 6316"/>
              <a:gd name="T5" fmla="*/ 642 h 1375"/>
              <a:gd name="T6" fmla="*/ 6315 w 6316"/>
              <a:gd name="T7" fmla="*/ 1374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16" h="1375">
                <a:moveTo>
                  <a:pt x="0" y="0"/>
                </a:moveTo>
                <a:lnTo>
                  <a:pt x="0" y="642"/>
                </a:lnTo>
                <a:lnTo>
                  <a:pt x="6315" y="642"/>
                </a:lnTo>
                <a:lnTo>
                  <a:pt x="6315" y="1374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Line 73">
            <a:extLst>
              <a:ext uri="{FF2B5EF4-FFF2-40B4-BE49-F238E27FC236}">
                <a16:creationId xmlns:a16="http://schemas.microsoft.com/office/drawing/2014/main" id="{0F67AE94-E2A5-8243-8192-21A56D3AE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9629" y="3957674"/>
            <a:ext cx="0" cy="91184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Line 74">
            <a:extLst>
              <a:ext uri="{FF2B5EF4-FFF2-40B4-BE49-F238E27FC236}">
                <a16:creationId xmlns:a16="http://schemas.microsoft.com/office/drawing/2014/main" id="{2EC03686-9DBC-5D48-A967-1863FED3A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4498" y="3957674"/>
            <a:ext cx="0" cy="91184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5">
            <a:extLst>
              <a:ext uri="{FF2B5EF4-FFF2-40B4-BE49-F238E27FC236}">
                <a16:creationId xmlns:a16="http://schemas.microsoft.com/office/drawing/2014/main" id="{CE2F7ACA-2DED-9345-909E-FD99EA77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6" y="4869520"/>
            <a:ext cx="4284577" cy="4229646"/>
          </a:xfrm>
          <a:custGeom>
            <a:avLst/>
            <a:gdLst>
              <a:gd name="T0" fmla="*/ 0 w 3439"/>
              <a:gd name="T1" fmla="*/ 0 h 3395"/>
              <a:gd name="T2" fmla="*/ 0 w 3439"/>
              <a:gd name="T3" fmla="*/ 2862 h 3395"/>
              <a:gd name="T4" fmla="*/ 1717 w 3439"/>
              <a:gd name="T5" fmla="*/ 3394 h 3395"/>
              <a:gd name="T6" fmla="*/ 3438 w 3439"/>
              <a:gd name="T7" fmla="*/ 2862 h 3395"/>
              <a:gd name="T8" fmla="*/ 3438 w 3439"/>
              <a:gd name="T9" fmla="*/ 0 h 3395"/>
              <a:gd name="T10" fmla="*/ 0 w 3439"/>
              <a:gd name="T11" fmla="*/ 0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39" h="3395">
                <a:moveTo>
                  <a:pt x="0" y="0"/>
                </a:moveTo>
                <a:lnTo>
                  <a:pt x="0" y="2862"/>
                </a:lnTo>
                <a:lnTo>
                  <a:pt x="1717" y="3394"/>
                </a:lnTo>
                <a:lnTo>
                  <a:pt x="3438" y="2862"/>
                </a:lnTo>
                <a:lnTo>
                  <a:pt x="343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6">
            <a:extLst>
              <a:ext uri="{FF2B5EF4-FFF2-40B4-BE49-F238E27FC236}">
                <a16:creationId xmlns:a16="http://schemas.microsoft.com/office/drawing/2014/main" id="{F445BBB5-D3F6-4248-A942-1429B862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6" y="10379048"/>
            <a:ext cx="1955525" cy="2186232"/>
          </a:xfrm>
          <a:custGeom>
            <a:avLst/>
            <a:gdLst>
              <a:gd name="T0" fmla="*/ 0 w 1570"/>
              <a:gd name="T1" fmla="*/ 0 h 1754"/>
              <a:gd name="T2" fmla="*/ 0 w 1570"/>
              <a:gd name="T3" fmla="*/ 1478 h 1754"/>
              <a:gd name="T4" fmla="*/ 783 w 1570"/>
              <a:gd name="T5" fmla="*/ 1753 h 1754"/>
              <a:gd name="T6" fmla="*/ 1569 w 1570"/>
              <a:gd name="T7" fmla="*/ 1478 h 1754"/>
              <a:gd name="T8" fmla="*/ 1569 w 1570"/>
              <a:gd name="T9" fmla="*/ 0 h 1754"/>
              <a:gd name="T10" fmla="*/ 0 w 1570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0" h="1754">
                <a:moveTo>
                  <a:pt x="0" y="0"/>
                </a:moveTo>
                <a:lnTo>
                  <a:pt x="0" y="1478"/>
                </a:lnTo>
                <a:lnTo>
                  <a:pt x="783" y="1753"/>
                </a:lnTo>
                <a:lnTo>
                  <a:pt x="1569" y="1478"/>
                </a:lnTo>
                <a:lnTo>
                  <a:pt x="156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7">
            <a:extLst>
              <a:ext uri="{FF2B5EF4-FFF2-40B4-BE49-F238E27FC236}">
                <a16:creationId xmlns:a16="http://schemas.microsoft.com/office/drawing/2014/main" id="{4657A77D-71EF-4840-805A-A50FB583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037" y="10379048"/>
            <a:ext cx="1955525" cy="2186232"/>
          </a:xfrm>
          <a:custGeom>
            <a:avLst/>
            <a:gdLst>
              <a:gd name="T0" fmla="*/ 0 w 1571"/>
              <a:gd name="T1" fmla="*/ 0 h 1754"/>
              <a:gd name="T2" fmla="*/ 0 w 1571"/>
              <a:gd name="T3" fmla="*/ 1478 h 1754"/>
              <a:gd name="T4" fmla="*/ 784 w 1571"/>
              <a:gd name="T5" fmla="*/ 1753 h 1754"/>
              <a:gd name="T6" fmla="*/ 1570 w 1571"/>
              <a:gd name="T7" fmla="*/ 1478 h 1754"/>
              <a:gd name="T8" fmla="*/ 1570 w 1571"/>
              <a:gd name="T9" fmla="*/ 0 h 1754"/>
              <a:gd name="T10" fmla="*/ 0 w 1571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1" h="1754">
                <a:moveTo>
                  <a:pt x="0" y="0"/>
                </a:moveTo>
                <a:lnTo>
                  <a:pt x="0" y="1478"/>
                </a:lnTo>
                <a:lnTo>
                  <a:pt x="784" y="1753"/>
                </a:lnTo>
                <a:lnTo>
                  <a:pt x="1570" y="1478"/>
                </a:lnTo>
                <a:lnTo>
                  <a:pt x="157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78">
            <a:extLst>
              <a:ext uri="{FF2B5EF4-FFF2-40B4-BE49-F238E27FC236}">
                <a16:creationId xmlns:a16="http://schemas.microsoft.com/office/drawing/2014/main" id="{3173B268-1B20-0144-9CF6-6AE01D73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51" y="10379048"/>
            <a:ext cx="1955525" cy="2186232"/>
          </a:xfrm>
          <a:custGeom>
            <a:avLst/>
            <a:gdLst>
              <a:gd name="T0" fmla="*/ 0 w 1570"/>
              <a:gd name="T1" fmla="*/ 0 h 1754"/>
              <a:gd name="T2" fmla="*/ 0 w 1570"/>
              <a:gd name="T3" fmla="*/ 1478 h 1754"/>
              <a:gd name="T4" fmla="*/ 784 w 1570"/>
              <a:gd name="T5" fmla="*/ 1753 h 1754"/>
              <a:gd name="T6" fmla="*/ 1569 w 1570"/>
              <a:gd name="T7" fmla="*/ 1478 h 1754"/>
              <a:gd name="T8" fmla="*/ 1569 w 1570"/>
              <a:gd name="T9" fmla="*/ 0 h 1754"/>
              <a:gd name="T10" fmla="*/ 0 w 1570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0" h="1754">
                <a:moveTo>
                  <a:pt x="0" y="0"/>
                </a:moveTo>
                <a:lnTo>
                  <a:pt x="0" y="1478"/>
                </a:lnTo>
                <a:lnTo>
                  <a:pt x="784" y="1753"/>
                </a:lnTo>
                <a:lnTo>
                  <a:pt x="1569" y="1478"/>
                </a:lnTo>
                <a:lnTo>
                  <a:pt x="156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79">
            <a:extLst>
              <a:ext uri="{FF2B5EF4-FFF2-40B4-BE49-F238E27FC236}">
                <a16:creationId xmlns:a16="http://schemas.microsoft.com/office/drawing/2014/main" id="{ADC99E7C-E651-6C4F-85FD-69B339C4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403" y="10379048"/>
            <a:ext cx="1955525" cy="2186232"/>
          </a:xfrm>
          <a:custGeom>
            <a:avLst/>
            <a:gdLst>
              <a:gd name="T0" fmla="*/ 0 w 1570"/>
              <a:gd name="T1" fmla="*/ 0 h 1754"/>
              <a:gd name="T2" fmla="*/ 0 w 1570"/>
              <a:gd name="T3" fmla="*/ 1478 h 1754"/>
              <a:gd name="T4" fmla="*/ 783 w 1570"/>
              <a:gd name="T5" fmla="*/ 1753 h 1754"/>
              <a:gd name="T6" fmla="*/ 1569 w 1570"/>
              <a:gd name="T7" fmla="*/ 1478 h 1754"/>
              <a:gd name="T8" fmla="*/ 1569 w 1570"/>
              <a:gd name="T9" fmla="*/ 0 h 1754"/>
              <a:gd name="T10" fmla="*/ 0 w 1570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0" h="1754">
                <a:moveTo>
                  <a:pt x="0" y="0"/>
                </a:moveTo>
                <a:lnTo>
                  <a:pt x="0" y="1478"/>
                </a:lnTo>
                <a:lnTo>
                  <a:pt x="783" y="1753"/>
                </a:lnTo>
                <a:lnTo>
                  <a:pt x="1569" y="1478"/>
                </a:lnTo>
                <a:lnTo>
                  <a:pt x="156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80">
            <a:extLst>
              <a:ext uri="{FF2B5EF4-FFF2-40B4-BE49-F238E27FC236}">
                <a16:creationId xmlns:a16="http://schemas.microsoft.com/office/drawing/2014/main" id="{1B49F778-33C4-4D46-B4D4-561B6CB0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719" y="10379048"/>
            <a:ext cx="1955525" cy="2186232"/>
          </a:xfrm>
          <a:custGeom>
            <a:avLst/>
            <a:gdLst>
              <a:gd name="T0" fmla="*/ 0 w 1570"/>
              <a:gd name="T1" fmla="*/ 0 h 1754"/>
              <a:gd name="T2" fmla="*/ 0 w 1570"/>
              <a:gd name="T3" fmla="*/ 1478 h 1754"/>
              <a:gd name="T4" fmla="*/ 783 w 1570"/>
              <a:gd name="T5" fmla="*/ 1753 h 1754"/>
              <a:gd name="T6" fmla="*/ 1569 w 1570"/>
              <a:gd name="T7" fmla="*/ 1478 h 1754"/>
              <a:gd name="T8" fmla="*/ 1569 w 1570"/>
              <a:gd name="T9" fmla="*/ 0 h 1754"/>
              <a:gd name="T10" fmla="*/ 0 w 1570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0" h="1754">
                <a:moveTo>
                  <a:pt x="0" y="0"/>
                </a:moveTo>
                <a:lnTo>
                  <a:pt x="0" y="1478"/>
                </a:lnTo>
                <a:lnTo>
                  <a:pt x="783" y="1753"/>
                </a:lnTo>
                <a:lnTo>
                  <a:pt x="1569" y="1478"/>
                </a:lnTo>
                <a:lnTo>
                  <a:pt x="156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81">
            <a:extLst>
              <a:ext uri="{FF2B5EF4-FFF2-40B4-BE49-F238E27FC236}">
                <a16:creationId xmlns:a16="http://schemas.microsoft.com/office/drawing/2014/main" id="{174943FE-361F-6D4C-94BC-2706C140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5770" y="10379048"/>
            <a:ext cx="1955525" cy="2186232"/>
          </a:xfrm>
          <a:custGeom>
            <a:avLst/>
            <a:gdLst>
              <a:gd name="T0" fmla="*/ 0 w 1571"/>
              <a:gd name="T1" fmla="*/ 0 h 1754"/>
              <a:gd name="T2" fmla="*/ 0 w 1571"/>
              <a:gd name="T3" fmla="*/ 1478 h 1754"/>
              <a:gd name="T4" fmla="*/ 784 w 1571"/>
              <a:gd name="T5" fmla="*/ 1753 h 1754"/>
              <a:gd name="T6" fmla="*/ 1570 w 1571"/>
              <a:gd name="T7" fmla="*/ 1478 h 1754"/>
              <a:gd name="T8" fmla="*/ 1570 w 1571"/>
              <a:gd name="T9" fmla="*/ 0 h 1754"/>
              <a:gd name="T10" fmla="*/ 0 w 1571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1" h="1754">
                <a:moveTo>
                  <a:pt x="0" y="0"/>
                </a:moveTo>
                <a:lnTo>
                  <a:pt x="0" y="1478"/>
                </a:lnTo>
                <a:lnTo>
                  <a:pt x="784" y="1753"/>
                </a:lnTo>
                <a:lnTo>
                  <a:pt x="1570" y="1478"/>
                </a:lnTo>
                <a:lnTo>
                  <a:pt x="157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82">
            <a:extLst>
              <a:ext uri="{FF2B5EF4-FFF2-40B4-BE49-F238E27FC236}">
                <a16:creationId xmlns:a16="http://schemas.microsoft.com/office/drawing/2014/main" id="{D3778F9D-7E9B-0040-8729-4D78DD97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85" y="10379048"/>
            <a:ext cx="1955525" cy="2186232"/>
          </a:xfrm>
          <a:custGeom>
            <a:avLst/>
            <a:gdLst>
              <a:gd name="T0" fmla="*/ 0 w 1570"/>
              <a:gd name="T1" fmla="*/ 0 h 1754"/>
              <a:gd name="T2" fmla="*/ 0 w 1570"/>
              <a:gd name="T3" fmla="*/ 1478 h 1754"/>
              <a:gd name="T4" fmla="*/ 783 w 1570"/>
              <a:gd name="T5" fmla="*/ 1753 h 1754"/>
              <a:gd name="T6" fmla="*/ 1569 w 1570"/>
              <a:gd name="T7" fmla="*/ 1478 h 1754"/>
              <a:gd name="T8" fmla="*/ 1569 w 1570"/>
              <a:gd name="T9" fmla="*/ 0 h 1754"/>
              <a:gd name="T10" fmla="*/ 0 w 1570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0" h="1754">
                <a:moveTo>
                  <a:pt x="0" y="0"/>
                </a:moveTo>
                <a:lnTo>
                  <a:pt x="0" y="1478"/>
                </a:lnTo>
                <a:lnTo>
                  <a:pt x="783" y="1753"/>
                </a:lnTo>
                <a:lnTo>
                  <a:pt x="1569" y="1478"/>
                </a:lnTo>
                <a:lnTo>
                  <a:pt x="156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83">
            <a:extLst>
              <a:ext uri="{FF2B5EF4-FFF2-40B4-BE49-F238E27FC236}">
                <a16:creationId xmlns:a16="http://schemas.microsoft.com/office/drawing/2014/main" id="{52E04EC2-F93D-A64E-93FC-E25EDE4D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0642" y="10379048"/>
            <a:ext cx="1955525" cy="2186232"/>
          </a:xfrm>
          <a:custGeom>
            <a:avLst/>
            <a:gdLst>
              <a:gd name="T0" fmla="*/ 0 w 1570"/>
              <a:gd name="T1" fmla="*/ 0 h 1754"/>
              <a:gd name="T2" fmla="*/ 0 w 1570"/>
              <a:gd name="T3" fmla="*/ 1478 h 1754"/>
              <a:gd name="T4" fmla="*/ 784 w 1570"/>
              <a:gd name="T5" fmla="*/ 1753 h 1754"/>
              <a:gd name="T6" fmla="*/ 1569 w 1570"/>
              <a:gd name="T7" fmla="*/ 1478 h 1754"/>
              <a:gd name="T8" fmla="*/ 1569 w 1570"/>
              <a:gd name="T9" fmla="*/ 0 h 1754"/>
              <a:gd name="T10" fmla="*/ 0 w 1570"/>
              <a:gd name="T11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0" h="1754">
                <a:moveTo>
                  <a:pt x="0" y="0"/>
                </a:moveTo>
                <a:lnTo>
                  <a:pt x="0" y="1478"/>
                </a:lnTo>
                <a:lnTo>
                  <a:pt x="784" y="1753"/>
                </a:lnTo>
                <a:lnTo>
                  <a:pt x="1569" y="1478"/>
                </a:lnTo>
                <a:lnTo>
                  <a:pt x="156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84">
            <a:extLst>
              <a:ext uri="{FF2B5EF4-FFF2-40B4-BE49-F238E27FC236}">
                <a16:creationId xmlns:a16="http://schemas.microsoft.com/office/drawing/2014/main" id="{FD8045BA-4929-0B40-846C-B920E300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51" y="4869520"/>
            <a:ext cx="4284577" cy="4229646"/>
          </a:xfrm>
          <a:custGeom>
            <a:avLst/>
            <a:gdLst>
              <a:gd name="T0" fmla="*/ 0 w 3439"/>
              <a:gd name="T1" fmla="*/ 0 h 3395"/>
              <a:gd name="T2" fmla="*/ 0 w 3439"/>
              <a:gd name="T3" fmla="*/ 2862 h 3395"/>
              <a:gd name="T4" fmla="*/ 1716 w 3439"/>
              <a:gd name="T5" fmla="*/ 3394 h 3395"/>
              <a:gd name="T6" fmla="*/ 3438 w 3439"/>
              <a:gd name="T7" fmla="*/ 2862 h 3395"/>
              <a:gd name="T8" fmla="*/ 3438 w 3439"/>
              <a:gd name="T9" fmla="*/ 0 h 3395"/>
              <a:gd name="T10" fmla="*/ 0 w 3439"/>
              <a:gd name="T11" fmla="*/ 0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39" h="3395">
                <a:moveTo>
                  <a:pt x="0" y="0"/>
                </a:moveTo>
                <a:lnTo>
                  <a:pt x="0" y="2862"/>
                </a:lnTo>
                <a:lnTo>
                  <a:pt x="1716" y="3394"/>
                </a:lnTo>
                <a:lnTo>
                  <a:pt x="3438" y="2862"/>
                </a:lnTo>
                <a:lnTo>
                  <a:pt x="3438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85">
            <a:extLst>
              <a:ext uri="{FF2B5EF4-FFF2-40B4-BE49-F238E27FC236}">
                <a16:creationId xmlns:a16="http://schemas.microsoft.com/office/drawing/2014/main" id="{99DE4F97-FA38-9747-944F-D7EC5AA1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719" y="4869520"/>
            <a:ext cx="4284577" cy="4229646"/>
          </a:xfrm>
          <a:custGeom>
            <a:avLst/>
            <a:gdLst>
              <a:gd name="T0" fmla="*/ 0 w 3440"/>
              <a:gd name="T1" fmla="*/ 0 h 3395"/>
              <a:gd name="T2" fmla="*/ 0 w 3440"/>
              <a:gd name="T3" fmla="*/ 2862 h 3395"/>
              <a:gd name="T4" fmla="*/ 1717 w 3440"/>
              <a:gd name="T5" fmla="*/ 3394 h 3395"/>
              <a:gd name="T6" fmla="*/ 3439 w 3440"/>
              <a:gd name="T7" fmla="*/ 2862 h 3395"/>
              <a:gd name="T8" fmla="*/ 3439 w 3440"/>
              <a:gd name="T9" fmla="*/ 0 h 3395"/>
              <a:gd name="T10" fmla="*/ 0 w 3440"/>
              <a:gd name="T11" fmla="*/ 0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0" h="3395">
                <a:moveTo>
                  <a:pt x="0" y="0"/>
                </a:moveTo>
                <a:lnTo>
                  <a:pt x="0" y="2862"/>
                </a:lnTo>
                <a:lnTo>
                  <a:pt x="1717" y="3394"/>
                </a:lnTo>
                <a:lnTo>
                  <a:pt x="3439" y="2862"/>
                </a:lnTo>
                <a:lnTo>
                  <a:pt x="343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86">
            <a:extLst>
              <a:ext uri="{FF2B5EF4-FFF2-40B4-BE49-F238E27FC236}">
                <a16:creationId xmlns:a16="http://schemas.microsoft.com/office/drawing/2014/main" id="{18FA4E0F-E88B-6840-BBB2-F01ED033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85" y="4869520"/>
            <a:ext cx="4284577" cy="4229646"/>
          </a:xfrm>
          <a:custGeom>
            <a:avLst/>
            <a:gdLst>
              <a:gd name="T0" fmla="*/ 0 w 3438"/>
              <a:gd name="T1" fmla="*/ 0 h 3395"/>
              <a:gd name="T2" fmla="*/ 0 w 3438"/>
              <a:gd name="T3" fmla="*/ 2862 h 3395"/>
              <a:gd name="T4" fmla="*/ 1716 w 3438"/>
              <a:gd name="T5" fmla="*/ 3394 h 3395"/>
              <a:gd name="T6" fmla="*/ 3437 w 3438"/>
              <a:gd name="T7" fmla="*/ 2862 h 3395"/>
              <a:gd name="T8" fmla="*/ 3437 w 3438"/>
              <a:gd name="T9" fmla="*/ 0 h 3395"/>
              <a:gd name="T10" fmla="*/ 0 w 3438"/>
              <a:gd name="T11" fmla="*/ 0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38" h="3395">
                <a:moveTo>
                  <a:pt x="0" y="0"/>
                </a:moveTo>
                <a:lnTo>
                  <a:pt x="0" y="2862"/>
                </a:lnTo>
                <a:lnTo>
                  <a:pt x="1716" y="3394"/>
                </a:lnTo>
                <a:lnTo>
                  <a:pt x="3437" y="2862"/>
                </a:lnTo>
                <a:lnTo>
                  <a:pt x="3437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71">
            <a:extLst>
              <a:ext uri="{FF2B5EF4-FFF2-40B4-BE49-F238E27FC236}">
                <a16:creationId xmlns:a16="http://schemas.microsoft.com/office/drawing/2014/main" id="{D36FA578-91F3-6349-82E9-0233D954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749" y="9686923"/>
            <a:ext cx="2329051" cy="697614"/>
          </a:xfrm>
          <a:custGeom>
            <a:avLst/>
            <a:gdLst>
              <a:gd name="T0" fmla="*/ 0 w 1869"/>
              <a:gd name="T1" fmla="*/ 557 h 558"/>
              <a:gd name="T2" fmla="*/ 0 w 1869"/>
              <a:gd name="T3" fmla="*/ 0 h 558"/>
              <a:gd name="T4" fmla="*/ 1868 w 1869"/>
              <a:gd name="T5" fmla="*/ 0 h 558"/>
              <a:gd name="T6" fmla="*/ 1868 w 1869"/>
              <a:gd name="T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558">
                <a:moveTo>
                  <a:pt x="0" y="557"/>
                </a:moveTo>
                <a:lnTo>
                  <a:pt x="0" y="0"/>
                </a:lnTo>
                <a:lnTo>
                  <a:pt x="1868" y="0"/>
                </a:lnTo>
                <a:lnTo>
                  <a:pt x="1868" y="557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72">
            <a:extLst>
              <a:ext uri="{FF2B5EF4-FFF2-40B4-BE49-F238E27FC236}">
                <a16:creationId xmlns:a16="http://schemas.microsoft.com/office/drawing/2014/main" id="{9514C572-160F-6241-990C-A2B67272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114" y="9686923"/>
            <a:ext cx="2329051" cy="697614"/>
          </a:xfrm>
          <a:custGeom>
            <a:avLst/>
            <a:gdLst>
              <a:gd name="T0" fmla="*/ 0 w 1869"/>
              <a:gd name="T1" fmla="*/ 557 h 558"/>
              <a:gd name="T2" fmla="*/ 0 w 1869"/>
              <a:gd name="T3" fmla="*/ 0 h 558"/>
              <a:gd name="T4" fmla="*/ 1868 w 1869"/>
              <a:gd name="T5" fmla="*/ 0 h 558"/>
              <a:gd name="T6" fmla="*/ 1868 w 1869"/>
              <a:gd name="T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9" h="558">
                <a:moveTo>
                  <a:pt x="0" y="557"/>
                </a:moveTo>
                <a:lnTo>
                  <a:pt x="0" y="0"/>
                </a:lnTo>
                <a:lnTo>
                  <a:pt x="1868" y="0"/>
                </a:lnTo>
                <a:lnTo>
                  <a:pt x="1868" y="557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373">
            <a:extLst>
              <a:ext uri="{FF2B5EF4-FFF2-40B4-BE49-F238E27FC236}">
                <a16:creationId xmlns:a16="http://schemas.microsoft.com/office/drawing/2014/main" id="{46D61605-3ECA-4D44-ABB6-A1116B12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482" y="9686923"/>
            <a:ext cx="2329051" cy="697614"/>
          </a:xfrm>
          <a:custGeom>
            <a:avLst/>
            <a:gdLst>
              <a:gd name="T0" fmla="*/ 0 w 1870"/>
              <a:gd name="T1" fmla="*/ 557 h 558"/>
              <a:gd name="T2" fmla="*/ 0 w 1870"/>
              <a:gd name="T3" fmla="*/ 0 h 558"/>
              <a:gd name="T4" fmla="*/ 1869 w 1870"/>
              <a:gd name="T5" fmla="*/ 0 h 558"/>
              <a:gd name="T6" fmla="*/ 1869 w 1870"/>
              <a:gd name="T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0" h="558">
                <a:moveTo>
                  <a:pt x="0" y="557"/>
                </a:moveTo>
                <a:lnTo>
                  <a:pt x="0" y="0"/>
                </a:lnTo>
                <a:lnTo>
                  <a:pt x="1869" y="0"/>
                </a:lnTo>
                <a:lnTo>
                  <a:pt x="1869" y="557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374">
            <a:extLst>
              <a:ext uri="{FF2B5EF4-FFF2-40B4-BE49-F238E27FC236}">
                <a16:creationId xmlns:a16="http://schemas.microsoft.com/office/drawing/2014/main" id="{005FA849-6511-0D49-9EB1-68131A96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847" y="9686923"/>
            <a:ext cx="2329051" cy="697614"/>
          </a:xfrm>
          <a:custGeom>
            <a:avLst/>
            <a:gdLst>
              <a:gd name="T0" fmla="*/ 0 w 1870"/>
              <a:gd name="T1" fmla="*/ 557 h 558"/>
              <a:gd name="T2" fmla="*/ 0 w 1870"/>
              <a:gd name="T3" fmla="*/ 0 h 558"/>
              <a:gd name="T4" fmla="*/ 1869 w 1870"/>
              <a:gd name="T5" fmla="*/ 0 h 558"/>
              <a:gd name="T6" fmla="*/ 1869 w 1870"/>
              <a:gd name="T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0" h="558">
                <a:moveTo>
                  <a:pt x="0" y="557"/>
                </a:moveTo>
                <a:lnTo>
                  <a:pt x="0" y="0"/>
                </a:lnTo>
                <a:lnTo>
                  <a:pt x="1869" y="0"/>
                </a:lnTo>
                <a:lnTo>
                  <a:pt x="1869" y="557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Line 375">
            <a:extLst>
              <a:ext uri="{FF2B5EF4-FFF2-40B4-BE49-F238E27FC236}">
                <a16:creationId xmlns:a16="http://schemas.microsoft.com/office/drawing/2014/main" id="{45C88036-3CF5-F543-ABF3-C96F9088A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76" y="9099165"/>
            <a:ext cx="0" cy="58775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Line 376">
            <a:extLst>
              <a:ext uri="{FF2B5EF4-FFF2-40B4-BE49-F238E27FC236}">
                <a16:creationId xmlns:a16="http://schemas.microsoft.com/office/drawing/2014/main" id="{4020DFE8-4CB3-A74D-B21A-C669CBF46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642" y="9099165"/>
            <a:ext cx="0" cy="58775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Line 377">
            <a:extLst>
              <a:ext uri="{FF2B5EF4-FFF2-40B4-BE49-F238E27FC236}">
                <a16:creationId xmlns:a16="http://schemas.microsoft.com/office/drawing/2014/main" id="{7A57E02D-8DA5-F147-87C9-8F824ADF0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09009" y="9099165"/>
            <a:ext cx="0" cy="58775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Line 378">
            <a:extLst>
              <a:ext uri="{FF2B5EF4-FFF2-40B4-BE49-F238E27FC236}">
                <a16:creationId xmlns:a16="http://schemas.microsoft.com/office/drawing/2014/main" id="{50B1807B-2DD7-F740-9BE0-84B0E8A2E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9375" y="9099165"/>
            <a:ext cx="0" cy="587757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B64E0D3-3AFF-3B4C-BDCE-FACB1C08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642" y="10862433"/>
            <a:ext cx="1047926" cy="1042438"/>
          </a:xfrm>
          <a:custGeom>
            <a:avLst/>
            <a:gdLst>
              <a:gd name="connsiteX0" fmla="*/ 630164 w 1047926"/>
              <a:gd name="connsiteY0" fmla="*/ 769028 h 1042438"/>
              <a:gd name="connsiteX1" fmla="*/ 906640 w 1047926"/>
              <a:gd name="connsiteY1" fmla="*/ 769028 h 1042438"/>
              <a:gd name="connsiteX2" fmla="*/ 921585 w 1047926"/>
              <a:gd name="connsiteY2" fmla="*/ 782760 h 1042438"/>
              <a:gd name="connsiteX3" fmla="*/ 906640 w 1047926"/>
              <a:gd name="connsiteY3" fmla="*/ 795348 h 1042438"/>
              <a:gd name="connsiteX4" fmla="*/ 630164 w 1047926"/>
              <a:gd name="connsiteY4" fmla="*/ 795348 h 1042438"/>
              <a:gd name="connsiteX5" fmla="*/ 615219 w 1047926"/>
              <a:gd name="connsiteY5" fmla="*/ 782760 h 1042438"/>
              <a:gd name="connsiteX6" fmla="*/ 630164 w 1047926"/>
              <a:gd name="connsiteY6" fmla="*/ 769028 h 1042438"/>
              <a:gd name="connsiteX7" fmla="*/ 474843 w 1047926"/>
              <a:gd name="connsiteY7" fmla="*/ 769028 h 1042438"/>
              <a:gd name="connsiteX8" fmla="*/ 566394 w 1047926"/>
              <a:gd name="connsiteY8" fmla="*/ 769028 h 1042438"/>
              <a:gd name="connsiteX9" fmla="*/ 581042 w 1047926"/>
              <a:gd name="connsiteY9" fmla="*/ 782760 h 1042438"/>
              <a:gd name="connsiteX10" fmla="*/ 566394 w 1047926"/>
              <a:gd name="connsiteY10" fmla="*/ 795348 h 1042438"/>
              <a:gd name="connsiteX11" fmla="*/ 474843 w 1047926"/>
              <a:gd name="connsiteY11" fmla="*/ 795348 h 1042438"/>
              <a:gd name="connsiteX12" fmla="*/ 461415 w 1047926"/>
              <a:gd name="connsiteY12" fmla="*/ 782760 h 1042438"/>
              <a:gd name="connsiteX13" fmla="*/ 474843 w 1047926"/>
              <a:gd name="connsiteY13" fmla="*/ 769028 h 1042438"/>
              <a:gd name="connsiteX14" fmla="*/ 690627 w 1047926"/>
              <a:gd name="connsiteY14" fmla="*/ 708603 h 1042438"/>
              <a:gd name="connsiteX15" fmla="*/ 906603 w 1047926"/>
              <a:gd name="connsiteY15" fmla="*/ 708603 h 1042438"/>
              <a:gd name="connsiteX16" fmla="*/ 921584 w 1047926"/>
              <a:gd name="connsiteY16" fmla="*/ 721192 h 1042438"/>
              <a:gd name="connsiteX17" fmla="*/ 906603 w 1047926"/>
              <a:gd name="connsiteY17" fmla="*/ 734925 h 1042438"/>
              <a:gd name="connsiteX18" fmla="*/ 690627 w 1047926"/>
              <a:gd name="connsiteY18" fmla="*/ 734925 h 1042438"/>
              <a:gd name="connsiteX19" fmla="*/ 675646 w 1047926"/>
              <a:gd name="connsiteY19" fmla="*/ 721192 h 1042438"/>
              <a:gd name="connsiteX20" fmla="*/ 690627 w 1047926"/>
              <a:gd name="connsiteY20" fmla="*/ 708603 h 1042438"/>
              <a:gd name="connsiteX21" fmla="*/ 564174 w 1047926"/>
              <a:gd name="connsiteY21" fmla="*/ 648182 h 1042438"/>
              <a:gd name="connsiteX22" fmla="*/ 901231 w 1047926"/>
              <a:gd name="connsiteY22" fmla="*/ 648182 h 1042438"/>
              <a:gd name="connsiteX23" fmla="*/ 916101 w 1047926"/>
              <a:gd name="connsiteY23" fmla="*/ 661914 h 1042438"/>
              <a:gd name="connsiteX24" fmla="*/ 901231 w 1047926"/>
              <a:gd name="connsiteY24" fmla="*/ 674502 h 1042438"/>
              <a:gd name="connsiteX25" fmla="*/ 564174 w 1047926"/>
              <a:gd name="connsiteY25" fmla="*/ 674502 h 1042438"/>
              <a:gd name="connsiteX26" fmla="*/ 549304 w 1047926"/>
              <a:gd name="connsiteY26" fmla="*/ 661914 h 1042438"/>
              <a:gd name="connsiteX27" fmla="*/ 564174 w 1047926"/>
              <a:gd name="connsiteY27" fmla="*/ 648182 h 1042438"/>
              <a:gd name="connsiteX28" fmla="*/ 475094 w 1047926"/>
              <a:gd name="connsiteY28" fmla="*/ 582265 h 1042438"/>
              <a:gd name="connsiteX29" fmla="*/ 906660 w 1047926"/>
              <a:gd name="connsiteY29" fmla="*/ 582265 h 1042438"/>
              <a:gd name="connsiteX30" fmla="*/ 921584 w 1047926"/>
              <a:gd name="connsiteY30" fmla="*/ 595997 h 1042438"/>
              <a:gd name="connsiteX31" fmla="*/ 906660 w 1047926"/>
              <a:gd name="connsiteY31" fmla="*/ 608585 h 1042438"/>
              <a:gd name="connsiteX32" fmla="*/ 475094 w 1047926"/>
              <a:gd name="connsiteY32" fmla="*/ 608585 h 1042438"/>
              <a:gd name="connsiteX33" fmla="*/ 461413 w 1047926"/>
              <a:gd name="connsiteY33" fmla="*/ 595997 h 1042438"/>
              <a:gd name="connsiteX34" fmla="*/ 475094 w 1047926"/>
              <a:gd name="connsiteY34" fmla="*/ 582265 h 1042438"/>
              <a:gd name="connsiteX35" fmla="*/ 702360 w 1047926"/>
              <a:gd name="connsiteY35" fmla="*/ 488490 h 1042438"/>
              <a:gd name="connsiteX36" fmla="*/ 613786 w 1047926"/>
              <a:gd name="connsiteY36" fmla="*/ 550592 h 1042438"/>
              <a:gd name="connsiteX37" fmla="*/ 369269 w 1047926"/>
              <a:gd name="connsiteY37" fmla="*/ 550592 h 1042438"/>
              <a:gd name="connsiteX38" fmla="*/ 368022 w 1047926"/>
              <a:gd name="connsiteY38" fmla="*/ 554318 h 1042438"/>
              <a:gd name="connsiteX39" fmla="*/ 368022 w 1047926"/>
              <a:gd name="connsiteY39" fmla="*/ 794031 h 1042438"/>
              <a:gd name="connsiteX40" fmla="*/ 432893 w 1047926"/>
              <a:gd name="connsiteY40" fmla="*/ 859859 h 1042438"/>
              <a:gd name="connsiteX41" fmla="*/ 714836 w 1047926"/>
              <a:gd name="connsiteY41" fmla="*/ 859859 h 1042438"/>
              <a:gd name="connsiteX42" fmla="*/ 759747 w 1047926"/>
              <a:gd name="connsiteY42" fmla="*/ 877247 h 1042438"/>
              <a:gd name="connsiteX43" fmla="*/ 895728 w 1047926"/>
              <a:gd name="connsiteY43" fmla="*/ 1002693 h 1042438"/>
              <a:gd name="connsiteX44" fmla="*/ 895728 w 1047926"/>
              <a:gd name="connsiteY44" fmla="*/ 887184 h 1042438"/>
              <a:gd name="connsiteX45" fmla="*/ 923173 w 1047926"/>
              <a:gd name="connsiteY45" fmla="*/ 859859 h 1042438"/>
              <a:gd name="connsiteX46" fmla="*/ 954362 w 1047926"/>
              <a:gd name="connsiteY46" fmla="*/ 859859 h 1042438"/>
              <a:gd name="connsiteX47" fmla="*/ 1019233 w 1047926"/>
              <a:gd name="connsiteY47" fmla="*/ 794031 h 1042438"/>
              <a:gd name="connsiteX48" fmla="*/ 1019233 w 1047926"/>
              <a:gd name="connsiteY48" fmla="*/ 554318 h 1042438"/>
              <a:gd name="connsiteX49" fmla="*/ 954362 w 1047926"/>
              <a:gd name="connsiteY49" fmla="*/ 488490 h 1042438"/>
              <a:gd name="connsiteX50" fmla="*/ 134543 w 1047926"/>
              <a:gd name="connsiteY50" fmla="*/ 428460 h 1042438"/>
              <a:gd name="connsiteX51" fmla="*/ 412265 w 1047926"/>
              <a:gd name="connsiteY51" fmla="*/ 428460 h 1042438"/>
              <a:gd name="connsiteX52" fmla="*/ 427210 w 1047926"/>
              <a:gd name="connsiteY52" fmla="*/ 442192 h 1042438"/>
              <a:gd name="connsiteX53" fmla="*/ 412265 w 1047926"/>
              <a:gd name="connsiteY53" fmla="*/ 454780 h 1042438"/>
              <a:gd name="connsiteX54" fmla="*/ 134543 w 1047926"/>
              <a:gd name="connsiteY54" fmla="*/ 454780 h 1042438"/>
              <a:gd name="connsiteX55" fmla="*/ 120844 w 1047926"/>
              <a:gd name="connsiteY55" fmla="*/ 442192 h 1042438"/>
              <a:gd name="connsiteX56" fmla="*/ 134543 w 1047926"/>
              <a:gd name="connsiteY56" fmla="*/ 428460 h 1042438"/>
              <a:gd name="connsiteX57" fmla="*/ 134524 w 1047926"/>
              <a:gd name="connsiteY57" fmla="*/ 368034 h 1042438"/>
              <a:gd name="connsiteX58" fmla="*/ 472719 w 1047926"/>
              <a:gd name="connsiteY58" fmla="*/ 368034 h 1042438"/>
              <a:gd name="connsiteX59" fmla="*/ 487640 w 1047926"/>
              <a:gd name="connsiteY59" fmla="*/ 383854 h 1042438"/>
              <a:gd name="connsiteX60" fmla="*/ 472719 w 1047926"/>
              <a:gd name="connsiteY60" fmla="*/ 399675 h 1042438"/>
              <a:gd name="connsiteX61" fmla="*/ 134524 w 1047926"/>
              <a:gd name="connsiteY61" fmla="*/ 399675 h 1042438"/>
              <a:gd name="connsiteX62" fmla="*/ 120847 w 1047926"/>
              <a:gd name="connsiteY62" fmla="*/ 383854 h 1042438"/>
              <a:gd name="connsiteX63" fmla="*/ 134524 w 1047926"/>
              <a:gd name="connsiteY63" fmla="*/ 368034 h 1042438"/>
              <a:gd name="connsiteX64" fmla="*/ 134454 w 1047926"/>
              <a:gd name="connsiteY64" fmla="*/ 307613 h 1042438"/>
              <a:gd name="connsiteX65" fmla="*/ 379414 w 1047926"/>
              <a:gd name="connsiteY65" fmla="*/ 307613 h 1042438"/>
              <a:gd name="connsiteX66" fmla="*/ 394260 w 1047926"/>
              <a:gd name="connsiteY66" fmla="*/ 321345 h 1042438"/>
              <a:gd name="connsiteX67" fmla="*/ 379414 w 1047926"/>
              <a:gd name="connsiteY67" fmla="*/ 333933 h 1042438"/>
              <a:gd name="connsiteX68" fmla="*/ 134454 w 1047926"/>
              <a:gd name="connsiteY68" fmla="*/ 333933 h 1042438"/>
              <a:gd name="connsiteX69" fmla="*/ 120845 w 1047926"/>
              <a:gd name="connsiteY69" fmla="*/ 321345 h 1042438"/>
              <a:gd name="connsiteX70" fmla="*/ 134454 w 1047926"/>
              <a:gd name="connsiteY70" fmla="*/ 307613 h 1042438"/>
              <a:gd name="connsiteX71" fmla="*/ 134526 w 1047926"/>
              <a:gd name="connsiteY71" fmla="*/ 247186 h 1042438"/>
              <a:gd name="connsiteX72" fmla="*/ 566092 w 1047926"/>
              <a:gd name="connsiteY72" fmla="*/ 247186 h 1042438"/>
              <a:gd name="connsiteX73" fmla="*/ 581016 w 1047926"/>
              <a:gd name="connsiteY73" fmla="*/ 260919 h 1042438"/>
              <a:gd name="connsiteX74" fmla="*/ 566092 w 1047926"/>
              <a:gd name="connsiteY74" fmla="*/ 273508 h 1042438"/>
              <a:gd name="connsiteX75" fmla="*/ 134526 w 1047926"/>
              <a:gd name="connsiteY75" fmla="*/ 273508 h 1042438"/>
              <a:gd name="connsiteX76" fmla="*/ 120845 w 1047926"/>
              <a:gd name="connsiteY76" fmla="*/ 260919 h 1042438"/>
              <a:gd name="connsiteX77" fmla="*/ 134526 w 1047926"/>
              <a:gd name="connsiteY77" fmla="*/ 247186 h 1042438"/>
              <a:gd name="connsiteX78" fmla="*/ 93565 w 1047926"/>
              <a:gd name="connsiteY78" fmla="*/ 150657 h 1042438"/>
              <a:gd name="connsiteX79" fmla="*/ 28693 w 1047926"/>
              <a:gd name="connsiteY79" fmla="*/ 216485 h 1042438"/>
              <a:gd name="connsiteX80" fmla="*/ 28693 w 1047926"/>
              <a:gd name="connsiteY80" fmla="*/ 454955 h 1042438"/>
              <a:gd name="connsiteX81" fmla="*/ 93565 w 1047926"/>
              <a:gd name="connsiteY81" fmla="*/ 522025 h 1042438"/>
              <a:gd name="connsiteX82" fmla="*/ 124753 w 1047926"/>
              <a:gd name="connsiteY82" fmla="*/ 522025 h 1042438"/>
              <a:gd name="connsiteX83" fmla="*/ 152199 w 1047926"/>
              <a:gd name="connsiteY83" fmla="*/ 549350 h 1042438"/>
              <a:gd name="connsiteX84" fmla="*/ 152199 w 1047926"/>
              <a:gd name="connsiteY84" fmla="*/ 664859 h 1042438"/>
              <a:gd name="connsiteX85" fmla="*/ 286932 w 1047926"/>
              <a:gd name="connsiteY85" fmla="*/ 539414 h 1042438"/>
              <a:gd name="connsiteX86" fmla="*/ 331843 w 1047926"/>
              <a:gd name="connsiteY86" fmla="*/ 522025 h 1042438"/>
              <a:gd name="connsiteX87" fmla="*/ 613786 w 1047926"/>
              <a:gd name="connsiteY87" fmla="*/ 522025 h 1042438"/>
              <a:gd name="connsiteX88" fmla="*/ 678657 w 1047926"/>
              <a:gd name="connsiteY88" fmla="*/ 454955 h 1042438"/>
              <a:gd name="connsiteX89" fmla="*/ 678657 w 1047926"/>
              <a:gd name="connsiteY89" fmla="*/ 216485 h 1042438"/>
              <a:gd name="connsiteX90" fmla="*/ 613786 w 1047926"/>
              <a:gd name="connsiteY90" fmla="*/ 150657 h 1042438"/>
              <a:gd name="connsiteX91" fmla="*/ 93565 w 1047926"/>
              <a:gd name="connsiteY91" fmla="*/ 120848 h 1042438"/>
              <a:gd name="connsiteX92" fmla="*/ 613786 w 1047926"/>
              <a:gd name="connsiteY92" fmla="*/ 120848 h 1042438"/>
              <a:gd name="connsiteX93" fmla="*/ 708598 w 1047926"/>
              <a:gd name="connsiteY93" fmla="*/ 216485 h 1042438"/>
              <a:gd name="connsiteX94" fmla="*/ 708598 w 1047926"/>
              <a:gd name="connsiteY94" fmla="*/ 454955 h 1042438"/>
              <a:gd name="connsiteX95" fmla="*/ 707350 w 1047926"/>
              <a:gd name="connsiteY95" fmla="*/ 459924 h 1042438"/>
              <a:gd name="connsiteX96" fmla="*/ 954362 w 1047926"/>
              <a:gd name="connsiteY96" fmla="*/ 459924 h 1042438"/>
              <a:gd name="connsiteX97" fmla="*/ 1047926 w 1047926"/>
              <a:gd name="connsiteY97" fmla="*/ 554318 h 1042438"/>
              <a:gd name="connsiteX98" fmla="*/ 1047926 w 1047926"/>
              <a:gd name="connsiteY98" fmla="*/ 794031 h 1042438"/>
              <a:gd name="connsiteX99" fmla="*/ 954362 w 1047926"/>
              <a:gd name="connsiteY99" fmla="*/ 888426 h 1042438"/>
              <a:gd name="connsiteX100" fmla="*/ 924421 w 1047926"/>
              <a:gd name="connsiteY100" fmla="*/ 888426 h 1042438"/>
              <a:gd name="connsiteX101" fmla="*/ 924421 w 1047926"/>
              <a:gd name="connsiteY101" fmla="*/ 1020081 h 1042438"/>
              <a:gd name="connsiteX102" fmla="*/ 911946 w 1047926"/>
              <a:gd name="connsiteY102" fmla="*/ 1039954 h 1042438"/>
              <a:gd name="connsiteX103" fmla="*/ 903213 w 1047926"/>
              <a:gd name="connsiteY103" fmla="*/ 1042438 h 1042438"/>
              <a:gd name="connsiteX104" fmla="*/ 889490 w 1047926"/>
              <a:gd name="connsiteY104" fmla="*/ 1037470 h 1042438"/>
              <a:gd name="connsiteX105" fmla="*/ 888242 w 1047926"/>
              <a:gd name="connsiteY105" fmla="*/ 1036228 h 1042438"/>
              <a:gd name="connsiteX106" fmla="*/ 741034 w 1047926"/>
              <a:gd name="connsiteY106" fmla="*/ 898362 h 1042438"/>
              <a:gd name="connsiteX107" fmla="*/ 714836 w 1047926"/>
              <a:gd name="connsiteY107" fmla="*/ 888426 h 1042438"/>
              <a:gd name="connsiteX108" fmla="*/ 432893 w 1047926"/>
              <a:gd name="connsiteY108" fmla="*/ 888426 h 1042438"/>
              <a:gd name="connsiteX109" fmla="*/ 339329 w 1047926"/>
              <a:gd name="connsiteY109" fmla="*/ 794031 h 1042438"/>
              <a:gd name="connsiteX110" fmla="*/ 339329 w 1047926"/>
              <a:gd name="connsiteY110" fmla="*/ 554318 h 1042438"/>
              <a:gd name="connsiteX111" fmla="*/ 339329 w 1047926"/>
              <a:gd name="connsiteY111" fmla="*/ 550592 h 1042438"/>
              <a:gd name="connsiteX112" fmla="*/ 331843 w 1047926"/>
              <a:gd name="connsiteY112" fmla="*/ 550592 h 1042438"/>
              <a:gd name="connsiteX113" fmla="*/ 306893 w 1047926"/>
              <a:gd name="connsiteY113" fmla="*/ 560528 h 1042438"/>
              <a:gd name="connsiteX114" fmla="*/ 157189 w 1047926"/>
              <a:gd name="connsiteY114" fmla="*/ 699636 h 1042438"/>
              <a:gd name="connsiteX115" fmla="*/ 144714 w 1047926"/>
              <a:gd name="connsiteY115" fmla="*/ 703362 h 1042438"/>
              <a:gd name="connsiteX116" fmla="*/ 134733 w 1047926"/>
              <a:gd name="connsiteY116" fmla="*/ 700878 h 1042438"/>
              <a:gd name="connsiteX117" fmla="*/ 123506 w 1047926"/>
              <a:gd name="connsiteY117" fmla="*/ 682248 h 1042438"/>
              <a:gd name="connsiteX118" fmla="*/ 123506 w 1047926"/>
              <a:gd name="connsiteY118" fmla="*/ 550592 h 1042438"/>
              <a:gd name="connsiteX119" fmla="*/ 93565 w 1047926"/>
              <a:gd name="connsiteY119" fmla="*/ 550592 h 1042438"/>
              <a:gd name="connsiteX120" fmla="*/ 0 w 1047926"/>
              <a:gd name="connsiteY120" fmla="*/ 454955 h 1042438"/>
              <a:gd name="connsiteX121" fmla="*/ 0 w 1047926"/>
              <a:gd name="connsiteY121" fmla="*/ 216485 h 1042438"/>
              <a:gd name="connsiteX122" fmla="*/ 93565 w 1047926"/>
              <a:gd name="connsiteY122" fmla="*/ 120848 h 1042438"/>
              <a:gd name="connsiteX123" fmla="*/ 752546 w 1047926"/>
              <a:gd name="connsiteY123" fmla="*/ 0 h 1042438"/>
              <a:gd name="connsiteX124" fmla="*/ 766190 w 1047926"/>
              <a:gd name="connsiteY124" fmla="*/ 14884 h 1042438"/>
              <a:gd name="connsiteX125" fmla="*/ 766190 w 1047926"/>
              <a:gd name="connsiteY125" fmla="*/ 42172 h 1042438"/>
              <a:gd name="connsiteX126" fmla="*/ 784795 w 1047926"/>
              <a:gd name="connsiteY126" fmla="*/ 23567 h 1042438"/>
              <a:gd name="connsiteX127" fmla="*/ 804641 w 1047926"/>
              <a:gd name="connsiteY127" fmla="*/ 23567 h 1042438"/>
              <a:gd name="connsiteX128" fmla="*/ 804641 w 1047926"/>
              <a:gd name="connsiteY128" fmla="*/ 43412 h 1042438"/>
              <a:gd name="connsiteX129" fmla="*/ 786036 w 1047926"/>
              <a:gd name="connsiteY129" fmla="*/ 62018 h 1042438"/>
              <a:gd name="connsiteX130" fmla="*/ 813323 w 1047926"/>
              <a:gd name="connsiteY130" fmla="*/ 62018 h 1042438"/>
              <a:gd name="connsiteX131" fmla="*/ 828208 w 1047926"/>
              <a:gd name="connsiteY131" fmla="*/ 75662 h 1042438"/>
              <a:gd name="connsiteX132" fmla="*/ 813323 w 1047926"/>
              <a:gd name="connsiteY132" fmla="*/ 90546 h 1042438"/>
              <a:gd name="connsiteX133" fmla="*/ 786036 w 1047926"/>
              <a:gd name="connsiteY133" fmla="*/ 90546 h 1042438"/>
              <a:gd name="connsiteX134" fmla="*/ 804641 w 1047926"/>
              <a:gd name="connsiteY134" fmla="*/ 109151 h 1042438"/>
              <a:gd name="connsiteX135" fmla="*/ 804641 w 1047926"/>
              <a:gd name="connsiteY135" fmla="*/ 130237 h 1042438"/>
              <a:gd name="connsiteX136" fmla="*/ 795958 w 1047926"/>
              <a:gd name="connsiteY136" fmla="*/ 133958 h 1042438"/>
              <a:gd name="connsiteX137" fmla="*/ 784795 w 1047926"/>
              <a:gd name="connsiteY137" fmla="*/ 130237 h 1042438"/>
              <a:gd name="connsiteX138" fmla="*/ 766190 w 1047926"/>
              <a:gd name="connsiteY138" fmla="*/ 110392 h 1042438"/>
              <a:gd name="connsiteX139" fmla="*/ 766190 w 1047926"/>
              <a:gd name="connsiteY139" fmla="*/ 137679 h 1042438"/>
              <a:gd name="connsiteX140" fmla="*/ 752546 w 1047926"/>
              <a:gd name="connsiteY140" fmla="*/ 152564 h 1042438"/>
              <a:gd name="connsiteX141" fmla="*/ 737662 w 1047926"/>
              <a:gd name="connsiteY141" fmla="*/ 137679 h 1042438"/>
              <a:gd name="connsiteX142" fmla="*/ 737662 w 1047926"/>
              <a:gd name="connsiteY142" fmla="*/ 110392 h 1042438"/>
              <a:gd name="connsiteX143" fmla="*/ 719056 w 1047926"/>
              <a:gd name="connsiteY143" fmla="*/ 130237 h 1042438"/>
              <a:gd name="connsiteX144" fmla="*/ 707893 w 1047926"/>
              <a:gd name="connsiteY144" fmla="*/ 133958 h 1042438"/>
              <a:gd name="connsiteX145" fmla="*/ 697970 w 1047926"/>
              <a:gd name="connsiteY145" fmla="*/ 130237 h 1042438"/>
              <a:gd name="connsiteX146" fmla="*/ 697970 w 1047926"/>
              <a:gd name="connsiteY146" fmla="*/ 109151 h 1042438"/>
              <a:gd name="connsiteX147" fmla="*/ 717816 w 1047926"/>
              <a:gd name="connsiteY147" fmla="*/ 90546 h 1042438"/>
              <a:gd name="connsiteX148" fmla="*/ 690528 w 1047926"/>
              <a:gd name="connsiteY148" fmla="*/ 90546 h 1042438"/>
              <a:gd name="connsiteX149" fmla="*/ 675644 w 1047926"/>
              <a:gd name="connsiteY149" fmla="*/ 75662 h 1042438"/>
              <a:gd name="connsiteX150" fmla="*/ 690528 w 1047926"/>
              <a:gd name="connsiteY150" fmla="*/ 62018 h 1042438"/>
              <a:gd name="connsiteX151" fmla="*/ 717816 w 1047926"/>
              <a:gd name="connsiteY151" fmla="*/ 62018 h 1042438"/>
              <a:gd name="connsiteX152" fmla="*/ 697970 w 1047926"/>
              <a:gd name="connsiteY152" fmla="*/ 43412 h 1042438"/>
              <a:gd name="connsiteX153" fmla="*/ 697970 w 1047926"/>
              <a:gd name="connsiteY153" fmla="*/ 23567 h 1042438"/>
              <a:gd name="connsiteX154" fmla="*/ 719056 w 1047926"/>
              <a:gd name="connsiteY154" fmla="*/ 23567 h 1042438"/>
              <a:gd name="connsiteX155" fmla="*/ 737662 w 1047926"/>
              <a:gd name="connsiteY155" fmla="*/ 42172 h 1042438"/>
              <a:gd name="connsiteX156" fmla="*/ 737662 w 1047926"/>
              <a:gd name="connsiteY156" fmla="*/ 14884 h 1042438"/>
              <a:gd name="connsiteX157" fmla="*/ 752546 w 1047926"/>
              <a:gd name="connsiteY157" fmla="*/ 0 h 104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1047926" h="1042438">
                <a:moveTo>
                  <a:pt x="630164" y="769028"/>
                </a:moveTo>
                <a:lnTo>
                  <a:pt x="906640" y="769028"/>
                </a:lnTo>
                <a:cubicBezTo>
                  <a:pt x="914112" y="769028"/>
                  <a:pt x="921585" y="774750"/>
                  <a:pt x="921585" y="782760"/>
                </a:cubicBezTo>
                <a:cubicBezTo>
                  <a:pt x="921585" y="789626"/>
                  <a:pt x="914112" y="795348"/>
                  <a:pt x="906640" y="795348"/>
                </a:cubicBezTo>
                <a:lnTo>
                  <a:pt x="630164" y="795348"/>
                </a:lnTo>
                <a:cubicBezTo>
                  <a:pt x="621446" y="795348"/>
                  <a:pt x="615219" y="789626"/>
                  <a:pt x="615219" y="782760"/>
                </a:cubicBezTo>
                <a:cubicBezTo>
                  <a:pt x="615219" y="774750"/>
                  <a:pt x="621446" y="769028"/>
                  <a:pt x="630164" y="769028"/>
                </a:cubicBezTo>
                <a:close/>
                <a:moveTo>
                  <a:pt x="474843" y="769028"/>
                </a:moveTo>
                <a:lnTo>
                  <a:pt x="566394" y="769028"/>
                </a:lnTo>
                <a:cubicBezTo>
                  <a:pt x="573718" y="769028"/>
                  <a:pt x="581042" y="774750"/>
                  <a:pt x="581042" y="782760"/>
                </a:cubicBezTo>
                <a:cubicBezTo>
                  <a:pt x="581042" y="789626"/>
                  <a:pt x="573718" y="795348"/>
                  <a:pt x="566394" y="795348"/>
                </a:cubicBezTo>
                <a:lnTo>
                  <a:pt x="474843" y="795348"/>
                </a:lnTo>
                <a:cubicBezTo>
                  <a:pt x="467518" y="795348"/>
                  <a:pt x="461415" y="789626"/>
                  <a:pt x="461415" y="782760"/>
                </a:cubicBezTo>
                <a:cubicBezTo>
                  <a:pt x="461415" y="774750"/>
                  <a:pt x="467518" y="769028"/>
                  <a:pt x="474843" y="769028"/>
                </a:cubicBezTo>
                <a:close/>
                <a:moveTo>
                  <a:pt x="690627" y="708603"/>
                </a:moveTo>
                <a:lnTo>
                  <a:pt x="906603" y="708603"/>
                </a:lnTo>
                <a:cubicBezTo>
                  <a:pt x="914093" y="708603"/>
                  <a:pt x="921584" y="714325"/>
                  <a:pt x="921584" y="721192"/>
                </a:cubicBezTo>
                <a:cubicBezTo>
                  <a:pt x="921584" y="729203"/>
                  <a:pt x="914093" y="734925"/>
                  <a:pt x="906603" y="734925"/>
                </a:cubicBezTo>
                <a:lnTo>
                  <a:pt x="690627" y="734925"/>
                </a:lnTo>
                <a:cubicBezTo>
                  <a:pt x="681888" y="734925"/>
                  <a:pt x="675646" y="729203"/>
                  <a:pt x="675646" y="721192"/>
                </a:cubicBezTo>
                <a:cubicBezTo>
                  <a:pt x="675646" y="714325"/>
                  <a:pt x="681888" y="708603"/>
                  <a:pt x="690627" y="708603"/>
                </a:cubicBezTo>
                <a:close/>
                <a:moveTo>
                  <a:pt x="564174" y="648182"/>
                </a:moveTo>
                <a:lnTo>
                  <a:pt x="901231" y="648182"/>
                </a:lnTo>
                <a:cubicBezTo>
                  <a:pt x="908666" y="648182"/>
                  <a:pt x="916101" y="653904"/>
                  <a:pt x="916101" y="661914"/>
                </a:cubicBezTo>
                <a:cubicBezTo>
                  <a:pt x="916101" y="668780"/>
                  <a:pt x="908666" y="674502"/>
                  <a:pt x="901231" y="674502"/>
                </a:cubicBezTo>
                <a:lnTo>
                  <a:pt x="564174" y="674502"/>
                </a:lnTo>
                <a:cubicBezTo>
                  <a:pt x="555500" y="674502"/>
                  <a:pt x="549304" y="668780"/>
                  <a:pt x="549304" y="661914"/>
                </a:cubicBezTo>
                <a:cubicBezTo>
                  <a:pt x="549304" y="653904"/>
                  <a:pt x="555500" y="648182"/>
                  <a:pt x="564174" y="648182"/>
                </a:cubicBezTo>
                <a:close/>
                <a:moveTo>
                  <a:pt x="475094" y="582265"/>
                </a:moveTo>
                <a:lnTo>
                  <a:pt x="906660" y="582265"/>
                </a:lnTo>
                <a:cubicBezTo>
                  <a:pt x="914122" y="582265"/>
                  <a:pt x="921584" y="587987"/>
                  <a:pt x="921584" y="595997"/>
                </a:cubicBezTo>
                <a:cubicBezTo>
                  <a:pt x="921584" y="602863"/>
                  <a:pt x="914122" y="608585"/>
                  <a:pt x="906660" y="608585"/>
                </a:cubicBezTo>
                <a:lnTo>
                  <a:pt x="475094" y="608585"/>
                </a:lnTo>
                <a:cubicBezTo>
                  <a:pt x="467632" y="608585"/>
                  <a:pt x="461413" y="602863"/>
                  <a:pt x="461413" y="595997"/>
                </a:cubicBezTo>
                <a:cubicBezTo>
                  <a:pt x="461413" y="587987"/>
                  <a:pt x="467632" y="582265"/>
                  <a:pt x="475094" y="582265"/>
                </a:cubicBezTo>
                <a:close/>
                <a:moveTo>
                  <a:pt x="702360" y="488490"/>
                </a:moveTo>
                <a:cubicBezTo>
                  <a:pt x="688637" y="524509"/>
                  <a:pt x="654954" y="550592"/>
                  <a:pt x="613786" y="550592"/>
                </a:cubicBezTo>
                <a:lnTo>
                  <a:pt x="369269" y="550592"/>
                </a:lnTo>
                <a:cubicBezTo>
                  <a:pt x="369269" y="551834"/>
                  <a:pt x="368022" y="553076"/>
                  <a:pt x="368022" y="554318"/>
                </a:cubicBezTo>
                <a:lnTo>
                  <a:pt x="368022" y="794031"/>
                </a:lnTo>
                <a:cubicBezTo>
                  <a:pt x="368022" y="830050"/>
                  <a:pt x="396715" y="859859"/>
                  <a:pt x="432893" y="859859"/>
                </a:cubicBezTo>
                <a:lnTo>
                  <a:pt x="714836" y="859859"/>
                </a:lnTo>
                <a:cubicBezTo>
                  <a:pt x="732301" y="859859"/>
                  <a:pt x="748519" y="864827"/>
                  <a:pt x="759747" y="877247"/>
                </a:cubicBezTo>
                <a:lnTo>
                  <a:pt x="895728" y="1002693"/>
                </a:lnTo>
                <a:lnTo>
                  <a:pt x="895728" y="887184"/>
                </a:lnTo>
                <a:cubicBezTo>
                  <a:pt x="895728" y="872279"/>
                  <a:pt x="906955" y="859859"/>
                  <a:pt x="923173" y="859859"/>
                </a:cubicBezTo>
                <a:lnTo>
                  <a:pt x="954362" y="859859"/>
                </a:lnTo>
                <a:cubicBezTo>
                  <a:pt x="990540" y="859859"/>
                  <a:pt x="1019233" y="830050"/>
                  <a:pt x="1019233" y="794031"/>
                </a:cubicBezTo>
                <a:lnTo>
                  <a:pt x="1019233" y="554318"/>
                </a:lnTo>
                <a:cubicBezTo>
                  <a:pt x="1019233" y="517057"/>
                  <a:pt x="990540" y="488490"/>
                  <a:pt x="954362" y="488490"/>
                </a:cubicBezTo>
                <a:close/>
                <a:moveTo>
                  <a:pt x="134543" y="428460"/>
                </a:moveTo>
                <a:lnTo>
                  <a:pt x="412265" y="428460"/>
                </a:lnTo>
                <a:cubicBezTo>
                  <a:pt x="420983" y="428460"/>
                  <a:pt x="427210" y="434182"/>
                  <a:pt x="427210" y="442192"/>
                </a:cubicBezTo>
                <a:cubicBezTo>
                  <a:pt x="427210" y="449058"/>
                  <a:pt x="420983" y="454780"/>
                  <a:pt x="412265" y="454780"/>
                </a:cubicBezTo>
                <a:lnTo>
                  <a:pt x="134543" y="454780"/>
                </a:lnTo>
                <a:cubicBezTo>
                  <a:pt x="127071" y="454780"/>
                  <a:pt x="120844" y="449058"/>
                  <a:pt x="120844" y="442192"/>
                </a:cubicBezTo>
                <a:cubicBezTo>
                  <a:pt x="120844" y="434182"/>
                  <a:pt x="127071" y="428460"/>
                  <a:pt x="134543" y="428460"/>
                </a:cubicBezTo>
                <a:close/>
                <a:moveTo>
                  <a:pt x="134524" y="368034"/>
                </a:moveTo>
                <a:lnTo>
                  <a:pt x="472719" y="368034"/>
                </a:lnTo>
                <a:cubicBezTo>
                  <a:pt x="481423" y="368034"/>
                  <a:pt x="487640" y="375944"/>
                  <a:pt x="487640" y="383854"/>
                </a:cubicBezTo>
                <a:cubicBezTo>
                  <a:pt x="487640" y="393083"/>
                  <a:pt x="481423" y="399675"/>
                  <a:pt x="472719" y="399675"/>
                </a:cubicBezTo>
                <a:lnTo>
                  <a:pt x="134524" y="399675"/>
                </a:lnTo>
                <a:cubicBezTo>
                  <a:pt x="127064" y="399675"/>
                  <a:pt x="120847" y="393083"/>
                  <a:pt x="120847" y="383854"/>
                </a:cubicBezTo>
                <a:cubicBezTo>
                  <a:pt x="120847" y="375944"/>
                  <a:pt x="127064" y="368034"/>
                  <a:pt x="134524" y="368034"/>
                </a:cubicBezTo>
                <a:close/>
                <a:moveTo>
                  <a:pt x="134454" y="307613"/>
                </a:moveTo>
                <a:lnTo>
                  <a:pt x="379414" y="307613"/>
                </a:lnTo>
                <a:cubicBezTo>
                  <a:pt x="388074" y="307613"/>
                  <a:pt x="394260" y="314479"/>
                  <a:pt x="394260" y="321345"/>
                </a:cubicBezTo>
                <a:cubicBezTo>
                  <a:pt x="394260" y="328211"/>
                  <a:pt x="388074" y="333933"/>
                  <a:pt x="379414" y="333933"/>
                </a:cubicBezTo>
                <a:lnTo>
                  <a:pt x="134454" y="333933"/>
                </a:lnTo>
                <a:cubicBezTo>
                  <a:pt x="127031" y="333933"/>
                  <a:pt x="120845" y="328211"/>
                  <a:pt x="120845" y="321345"/>
                </a:cubicBezTo>
                <a:cubicBezTo>
                  <a:pt x="120845" y="314479"/>
                  <a:pt x="127031" y="307613"/>
                  <a:pt x="134454" y="307613"/>
                </a:cubicBezTo>
                <a:close/>
                <a:moveTo>
                  <a:pt x="134526" y="247186"/>
                </a:moveTo>
                <a:lnTo>
                  <a:pt x="566092" y="247186"/>
                </a:lnTo>
                <a:cubicBezTo>
                  <a:pt x="573554" y="247186"/>
                  <a:pt x="581016" y="254053"/>
                  <a:pt x="581016" y="260919"/>
                </a:cubicBezTo>
                <a:cubicBezTo>
                  <a:pt x="581016" y="268930"/>
                  <a:pt x="573554" y="273508"/>
                  <a:pt x="566092" y="273508"/>
                </a:cubicBezTo>
                <a:lnTo>
                  <a:pt x="134526" y="273508"/>
                </a:lnTo>
                <a:cubicBezTo>
                  <a:pt x="127064" y="273508"/>
                  <a:pt x="120845" y="268930"/>
                  <a:pt x="120845" y="260919"/>
                </a:cubicBezTo>
                <a:cubicBezTo>
                  <a:pt x="120845" y="254053"/>
                  <a:pt x="127064" y="247186"/>
                  <a:pt x="134526" y="247186"/>
                </a:cubicBezTo>
                <a:close/>
                <a:moveTo>
                  <a:pt x="93565" y="150657"/>
                </a:moveTo>
                <a:cubicBezTo>
                  <a:pt x="57386" y="150657"/>
                  <a:pt x="28693" y="179224"/>
                  <a:pt x="28693" y="216485"/>
                </a:cubicBezTo>
                <a:lnTo>
                  <a:pt x="28693" y="454955"/>
                </a:lnTo>
                <a:cubicBezTo>
                  <a:pt x="28693" y="492216"/>
                  <a:pt x="57386" y="522025"/>
                  <a:pt x="93565" y="522025"/>
                </a:cubicBezTo>
                <a:lnTo>
                  <a:pt x="124753" y="522025"/>
                </a:lnTo>
                <a:cubicBezTo>
                  <a:pt x="139724" y="522025"/>
                  <a:pt x="152199" y="533204"/>
                  <a:pt x="152199" y="549350"/>
                </a:cubicBezTo>
                <a:lnTo>
                  <a:pt x="152199" y="664859"/>
                </a:lnTo>
                <a:lnTo>
                  <a:pt x="286932" y="539414"/>
                </a:lnTo>
                <a:cubicBezTo>
                  <a:pt x="299408" y="528235"/>
                  <a:pt x="315625" y="522025"/>
                  <a:pt x="331843" y="522025"/>
                </a:cubicBezTo>
                <a:lnTo>
                  <a:pt x="613786" y="522025"/>
                </a:lnTo>
                <a:cubicBezTo>
                  <a:pt x="649964" y="522025"/>
                  <a:pt x="678657" y="492216"/>
                  <a:pt x="678657" y="454955"/>
                </a:cubicBezTo>
                <a:lnTo>
                  <a:pt x="678657" y="216485"/>
                </a:lnTo>
                <a:cubicBezTo>
                  <a:pt x="678657" y="179224"/>
                  <a:pt x="649964" y="150657"/>
                  <a:pt x="613786" y="150657"/>
                </a:cubicBezTo>
                <a:close/>
                <a:moveTo>
                  <a:pt x="93565" y="120848"/>
                </a:moveTo>
                <a:lnTo>
                  <a:pt x="613786" y="120848"/>
                </a:lnTo>
                <a:cubicBezTo>
                  <a:pt x="666182" y="120848"/>
                  <a:pt x="708598" y="164319"/>
                  <a:pt x="708598" y="216485"/>
                </a:cubicBezTo>
                <a:lnTo>
                  <a:pt x="708598" y="454955"/>
                </a:lnTo>
                <a:cubicBezTo>
                  <a:pt x="708598" y="457439"/>
                  <a:pt x="707350" y="458682"/>
                  <a:pt x="707350" y="459924"/>
                </a:cubicBezTo>
                <a:lnTo>
                  <a:pt x="954362" y="459924"/>
                </a:lnTo>
                <a:cubicBezTo>
                  <a:pt x="1005510" y="459924"/>
                  <a:pt x="1047926" y="502153"/>
                  <a:pt x="1047926" y="554318"/>
                </a:cubicBezTo>
                <a:lnTo>
                  <a:pt x="1047926" y="794031"/>
                </a:lnTo>
                <a:cubicBezTo>
                  <a:pt x="1047926" y="846196"/>
                  <a:pt x="1005510" y="888426"/>
                  <a:pt x="954362" y="888426"/>
                </a:cubicBezTo>
                <a:lnTo>
                  <a:pt x="924421" y="888426"/>
                </a:lnTo>
                <a:lnTo>
                  <a:pt x="924421" y="1020081"/>
                </a:lnTo>
                <a:cubicBezTo>
                  <a:pt x="924421" y="1028776"/>
                  <a:pt x="919431" y="1036228"/>
                  <a:pt x="911946" y="1039954"/>
                </a:cubicBezTo>
                <a:cubicBezTo>
                  <a:pt x="909450" y="1041196"/>
                  <a:pt x="905708" y="1042438"/>
                  <a:pt x="903213" y="1042438"/>
                </a:cubicBezTo>
                <a:cubicBezTo>
                  <a:pt x="898223" y="1042438"/>
                  <a:pt x="893233" y="1039954"/>
                  <a:pt x="889490" y="1037470"/>
                </a:cubicBezTo>
                <a:lnTo>
                  <a:pt x="888242" y="1036228"/>
                </a:lnTo>
                <a:lnTo>
                  <a:pt x="741034" y="898362"/>
                </a:lnTo>
                <a:cubicBezTo>
                  <a:pt x="733548" y="892152"/>
                  <a:pt x="724816" y="888426"/>
                  <a:pt x="714836" y="888426"/>
                </a:cubicBezTo>
                <a:lnTo>
                  <a:pt x="432893" y="888426"/>
                </a:lnTo>
                <a:cubicBezTo>
                  <a:pt x="381745" y="888426"/>
                  <a:pt x="339329" y="846196"/>
                  <a:pt x="339329" y="794031"/>
                </a:cubicBezTo>
                <a:lnTo>
                  <a:pt x="339329" y="554318"/>
                </a:lnTo>
                <a:cubicBezTo>
                  <a:pt x="339329" y="553076"/>
                  <a:pt x="339329" y="551834"/>
                  <a:pt x="339329" y="550592"/>
                </a:cubicBezTo>
                <a:lnTo>
                  <a:pt x="331843" y="550592"/>
                </a:lnTo>
                <a:cubicBezTo>
                  <a:pt x="323111" y="550592"/>
                  <a:pt x="314378" y="553076"/>
                  <a:pt x="306893" y="560528"/>
                </a:cubicBezTo>
                <a:lnTo>
                  <a:pt x="157189" y="699636"/>
                </a:lnTo>
                <a:cubicBezTo>
                  <a:pt x="153446" y="702120"/>
                  <a:pt x="148456" y="703362"/>
                  <a:pt x="144714" y="703362"/>
                </a:cubicBezTo>
                <a:cubicBezTo>
                  <a:pt x="140971" y="703362"/>
                  <a:pt x="138476" y="703362"/>
                  <a:pt x="134733" y="700878"/>
                </a:cubicBezTo>
                <a:cubicBezTo>
                  <a:pt x="127248" y="698394"/>
                  <a:pt x="123506" y="690942"/>
                  <a:pt x="123506" y="682248"/>
                </a:cubicBezTo>
                <a:lnTo>
                  <a:pt x="123506" y="550592"/>
                </a:lnTo>
                <a:lnTo>
                  <a:pt x="93565" y="550592"/>
                </a:lnTo>
                <a:cubicBezTo>
                  <a:pt x="41169" y="550592"/>
                  <a:pt x="0" y="507121"/>
                  <a:pt x="0" y="454955"/>
                </a:cubicBezTo>
                <a:lnTo>
                  <a:pt x="0" y="216485"/>
                </a:lnTo>
                <a:cubicBezTo>
                  <a:pt x="0" y="164319"/>
                  <a:pt x="41169" y="120848"/>
                  <a:pt x="93565" y="120848"/>
                </a:cubicBezTo>
                <a:close/>
                <a:moveTo>
                  <a:pt x="752546" y="0"/>
                </a:moveTo>
                <a:cubicBezTo>
                  <a:pt x="759988" y="0"/>
                  <a:pt x="766190" y="7442"/>
                  <a:pt x="766190" y="14884"/>
                </a:cubicBezTo>
                <a:lnTo>
                  <a:pt x="766190" y="42172"/>
                </a:lnTo>
                <a:lnTo>
                  <a:pt x="784795" y="23567"/>
                </a:lnTo>
                <a:cubicBezTo>
                  <a:pt x="790997" y="17365"/>
                  <a:pt x="799679" y="17365"/>
                  <a:pt x="804641" y="23567"/>
                </a:cubicBezTo>
                <a:cubicBezTo>
                  <a:pt x="810843" y="28528"/>
                  <a:pt x="810843" y="37211"/>
                  <a:pt x="804641" y="43412"/>
                </a:cubicBezTo>
                <a:lnTo>
                  <a:pt x="786036" y="62018"/>
                </a:lnTo>
                <a:lnTo>
                  <a:pt x="813323" y="62018"/>
                </a:lnTo>
                <a:cubicBezTo>
                  <a:pt x="820766" y="62018"/>
                  <a:pt x="828208" y="68220"/>
                  <a:pt x="828208" y="75662"/>
                </a:cubicBezTo>
                <a:cubicBezTo>
                  <a:pt x="828208" y="84344"/>
                  <a:pt x="820766" y="90546"/>
                  <a:pt x="813323" y="90546"/>
                </a:cubicBezTo>
                <a:lnTo>
                  <a:pt x="786036" y="90546"/>
                </a:lnTo>
                <a:lnTo>
                  <a:pt x="804641" y="109151"/>
                </a:lnTo>
                <a:cubicBezTo>
                  <a:pt x="810843" y="115353"/>
                  <a:pt x="810843" y="124035"/>
                  <a:pt x="804641" y="130237"/>
                </a:cubicBezTo>
                <a:cubicBezTo>
                  <a:pt x="803401" y="132718"/>
                  <a:pt x="799679" y="133958"/>
                  <a:pt x="795958" y="133958"/>
                </a:cubicBezTo>
                <a:cubicBezTo>
                  <a:pt x="792237" y="133958"/>
                  <a:pt x="788516" y="132718"/>
                  <a:pt x="784795" y="130237"/>
                </a:cubicBezTo>
                <a:lnTo>
                  <a:pt x="766190" y="110392"/>
                </a:lnTo>
                <a:lnTo>
                  <a:pt x="766190" y="137679"/>
                </a:lnTo>
                <a:cubicBezTo>
                  <a:pt x="766190" y="146362"/>
                  <a:pt x="759988" y="152564"/>
                  <a:pt x="752546" y="152564"/>
                </a:cubicBezTo>
                <a:cubicBezTo>
                  <a:pt x="743864" y="152564"/>
                  <a:pt x="737662" y="146362"/>
                  <a:pt x="737662" y="137679"/>
                </a:cubicBezTo>
                <a:lnTo>
                  <a:pt x="737662" y="110392"/>
                </a:lnTo>
                <a:lnTo>
                  <a:pt x="719056" y="130237"/>
                </a:lnTo>
                <a:cubicBezTo>
                  <a:pt x="715335" y="132718"/>
                  <a:pt x="711614" y="133958"/>
                  <a:pt x="707893" y="133958"/>
                </a:cubicBezTo>
                <a:cubicBezTo>
                  <a:pt x="704172" y="133958"/>
                  <a:pt x="701691" y="132718"/>
                  <a:pt x="697970" y="130237"/>
                </a:cubicBezTo>
                <a:cubicBezTo>
                  <a:pt x="691769" y="124035"/>
                  <a:pt x="691769" y="115353"/>
                  <a:pt x="697970" y="109151"/>
                </a:cubicBezTo>
                <a:lnTo>
                  <a:pt x="717816" y="90546"/>
                </a:lnTo>
                <a:lnTo>
                  <a:pt x="690528" y="90546"/>
                </a:lnTo>
                <a:cubicBezTo>
                  <a:pt x="681846" y="90546"/>
                  <a:pt x="675644" y="84344"/>
                  <a:pt x="675644" y="75662"/>
                </a:cubicBezTo>
                <a:cubicBezTo>
                  <a:pt x="675644" y="68220"/>
                  <a:pt x="681846" y="62018"/>
                  <a:pt x="690528" y="62018"/>
                </a:cubicBezTo>
                <a:lnTo>
                  <a:pt x="717816" y="62018"/>
                </a:lnTo>
                <a:lnTo>
                  <a:pt x="697970" y="43412"/>
                </a:lnTo>
                <a:cubicBezTo>
                  <a:pt x="691769" y="37211"/>
                  <a:pt x="691769" y="28528"/>
                  <a:pt x="697970" y="23567"/>
                </a:cubicBezTo>
                <a:cubicBezTo>
                  <a:pt x="704172" y="17365"/>
                  <a:pt x="712855" y="17365"/>
                  <a:pt x="719056" y="23567"/>
                </a:cubicBezTo>
                <a:lnTo>
                  <a:pt x="737662" y="42172"/>
                </a:lnTo>
                <a:lnTo>
                  <a:pt x="737662" y="14884"/>
                </a:lnTo>
                <a:cubicBezTo>
                  <a:pt x="737662" y="7442"/>
                  <a:pt x="743864" y="0"/>
                  <a:pt x="7525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5A78641-363B-2749-8028-FFB7533B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961" y="10862435"/>
            <a:ext cx="1042431" cy="1042430"/>
          </a:xfrm>
          <a:custGeom>
            <a:avLst/>
            <a:gdLst>
              <a:gd name="connsiteX0" fmla="*/ 225694 w 1042431"/>
              <a:gd name="connsiteY0" fmla="*/ 837689 h 1042430"/>
              <a:gd name="connsiteX1" fmla="*/ 184545 w 1042431"/>
              <a:gd name="connsiteY1" fmla="*/ 878887 h 1042430"/>
              <a:gd name="connsiteX2" fmla="*/ 521216 w 1042431"/>
              <a:gd name="connsiteY2" fmla="*/ 1013716 h 1042430"/>
              <a:gd name="connsiteX3" fmla="*/ 859133 w 1042431"/>
              <a:gd name="connsiteY3" fmla="*/ 878887 h 1042430"/>
              <a:gd name="connsiteX4" fmla="*/ 816737 w 1042431"/>
              <a:gd name="connsiteY4" fmla="*/ 837689 h 1042430"/>
              <a:gd name="connsiteX5" fmla="*/ 521216 w 1042431"/>
              <a:gd name="connsiteY5" fmla="*/ 953792 h 1042430"/>
              <a:gd name="connsiteX6" fmla="*/ 225694 w 1042431"/>
              <a:gd name="connsiteY6" fmla="*/ 837689 h 1042430"/>
              <a:gd name="connsiteX7" fmla="*/ 606980 w 1042431"/>
              <a:gd name="connsiteY7" fmla="*/ 577530 h 1042430"/>
              <a:gd name="connsiteX8" fmla="*/ 578755 w 1042431"/>
              <a:gd name="connsiteY8" fmla="*/ 605754 h 1042430"/>
              <a:gd name="connsiteX9" fmla="*/ 606980 w 1042431"/>
              <a:gd name="connsiteY9" fmla="*/ 633979 h 1042430"/>
              <a:gd name="connsiteX10" fmla="*/ 635205 w 1042431"/>
              <a:gd name="connsiteY10" fmla="*/ 605754 h 1042430"/>
              <a:gd name="connsiteX11" fmla="*/ 606980 w 1042431"/>
              <a:gd name="connsiteY11" fmla="*/ 577530 h 1042430"/>
              <a:gd name="connsiteX12" fmla="*/ 606980 w 1042431"/>
              <a:gd name="connsiteY12" fmla="*/ 549306 h 1042430"/>
              <a:gd name="connsiteX13" fmla="*/ 663430 w 1042431"/>
              <a:gd name="connsiteY13" fmla="*/ 605754 h 1042430"/>
              <a:gd name="connsiteX14" fmla="*/ 606980 w 1042431"/>
              <a:gd name="connsiteY14" fmla="*/ 663430 h 1042430"/>
              <a:gd name="connsiteX15" fmla="*/ 549302 w 1042431"/>
              <a:gd name="connsiteY15" fmla="*/ 605754 h 1042430"/>
              <a:gd name="connsiteX16" fmla="*/ 606980 w 1042431"/>
              <a:gd name="connsiteY16" fmla="*/ 549306 h 1042430"/>
              <a:gd name="connsiteX17" fmla="*/ 435471 w 1042431"/>
              <a:gd name="connsiteY17" fmla="*/ 407545 h 1042430"/>
              <a:gd name="connsiteX18" fmla="*/ 408474 w 1042431"/>
              <a:gd name="connsiteY18" fmla="*/ 436073 h 1042430"/>
              <a:gd name="connsiteX19" fmla="*/ 435471 w 1042431"/>
              <a:gd name="connsiteY19" fmla="*/ 464602 h 1042430"/>
              <a:gd name="connsiteX20" fmla="*/ 464922 w 1042431"/>
              <a:gd name="connsiteY20" fmla="*/ 436073 h 1042430"/>
              <a:gd name="connsiteX21" fmla="*/ 435471 w 1042431"/>
              <a:gd name="connsiteY21" fmla="*/ 407545 h 1042430"/>
              <a:gd name="connsiteX22" fmla="*/ 435471 w 1042431"/>
              <a:gd name="connsiteY22" fmla="*/ 379016 h 1042430"/>
              <a:gd name="connsiteX23" fmla="*/ 493146 w 1042431"/>
              <a:gd name="connsiteY23" fmla="*/ 436073 h 1042430"/>
              <a:gd name="connsiteX24" fmla="*/ 435471 w 1042431"/>
              <a:gd name="connsiteY24" fmla="*/ 493131 h 1042430"/>
              <a:gd name="connsiteX25" fmla="*/ 379022 w 1042431"/>
              <a:gd name="connsiteY25" fmla="*/ 436073 h 1042430"/>
              <a:gd name="connsiteX26" fmla="*/ 435471 w 1042431"/>
              <a:gd name="connsiteY26" fmla="*/ 379016 h 1042430"/>
              <a:gd name="connsiteX27" fmla="*/ 594567 w 1042431"/>
              <a:gd name="connsiteY27" fmla="*/ 376006 h 1042430"/>
              <a:gd name="connsiteX28" fmla="*/ 605357 w 1042431"/>
              <a:gd name="connsiteY28" fmla="*/ 377245 h 1042430"/>
              <a:gd name="connsiteX29" fmla="*/ 610290 w 1042431"/>
              <a:gd name="connsiteY29" fmla="*/ 397066 h 1042430"/>
              <a:gd name="connsiteX30" fmla="*/ 462315 w 1042431"/>
              <a:gd name="connsiteY30" fmla="*/ 654746 h 1042430"/>
              <a:gd name="connsiteX31" fmla="*/ 449984 w 1042431"/>
              <a:gd name="connsiteY31" fmla="*/ 663418 h 1042430"/>
              <a:gd name="connsiteX32" fmla="*/ 442585 w 1042431"/>
              <a:gd name="connsiteY32" fmla="*/ 660940 h 1042430"/>
              <a:gd name="connsiteX33" fmla="*/ 437653 w 1042431"/>
              <a:gd name="connsiteY33" fmla="*/ 641119 h 1042430"/>
              <a:gd name="connsiteX34" fmla="*/ 585627 w 1042431"/>
              <a:gd name="connsiteY34" fmla="*/ 382200 h 1042430"/>
              <a:gd name="connsiteX35" fmla="*/ 594567 w 1042431"/>
              <a:gd name="connsiteY35" fmla="*/ 376006 h 1042430"/>
              <a:gd name="connsiteX36" fmla="*/ 521216 w 1042431"/>
              <a:gd name="connsiteY36" fmla="*/ 117351 h 1042430"/>
              <a:gd name="connsiteX37" fmla="*/ 117211 w 1042431"/>
              <a:gd name="connsiteY37" fmla="*/ 520591 h 1042430"/>
              <a:gd name="connsiteX38" fmla="*/ 521216 w 1042431"/>
              <a:gd name="connsiteY38" fmla="*/ 925078 h 1042430"/>
              <a:gd name="connsiteX39" fmla="*/ 925220 w 1042431"/>
              <a:gd name="connsiteY39" fmla="*/ 520591 h 1042430"/>
              <a:gd name="connsiteX40" fmla="*/ 521216 w 1042431"/>
              <a:gd name="connsiteY40" fmla="*/ 117351 h 1042430"/>
              <a:gd name="connsiteX41" fmla="*/ 536179 w 1042431"/>
              <a:gd name="connsiteY41" fmla="*/ 28714 h 1042430"/>
              <a:gd name="connsiteX42" fmla="*/ 536179 w 1042431"/>
              <a:gd name="connsiteY42" fmla="*/ 88638 h 1042430"/>
              <a:gd name="connsiteX43" fmla="*/ 953899 w 1042431"/>
              <a:gd name="connsiteY43" fmla="*/ 520591 h 1042430"/>
              <a:gd name="connsiteX44" fmla="*/ 836688 w 1042431"/>
              <a:gd name="connsiteY44" fmla="*/ 816466 h 1042430"/>
              <a:gd name="connsiteX45" fmla="*/ 879084 w 1042431"/>
              <a:gd name="connsiteY45" fmla="*/ 858912 h 1042430"/>
              <a:gd name="connsiteX46" fmla="*/ 1012505 w 1042431"/>
              <a:gd name="connsiteY46" fmla="*/ 520591 h 1042430"/>
              <a:gd name="connsiteX47" fmla="*/ 536179 w 1042431"/>
              <a:gd name="connsiteY47" fmla="*/ 28714 h 1042430"/>
              <a:gd name="connsiteX48" fmla="*/ 507500 w 1042431"/>
              <a:gd name="connsiteY48" fmla="*/ 28714 h 1042430"/>
              <a:gd name="connsiteX49" fmla="*/ 29926 w 1042431"/>
              <a:gd name="connsiteY49" fmla="*/ 520591 h 1042430"/>
              <a:gd name="connsiteX50" fmla="*/ 163348 w 1042431"/>
              <a:gd name="connsiteY50" fmla="*/ 858912 h 1042430"/>
              <a:gd name="connsiteX51" fmla="*/ 206990 w 1042431"/>
              <a:gd name="connsiteY51" fmla="*/ 816466 h 1042430"/>
              <a:gd name="connsiteX52" fmla="*/ 88532 w 1042431"/>
              <a:gd name="connsiteY52" fmla="*/ 520591 h 1042430"/>
              <a:gd name="connsiteX53" fmla="*/ 507500 w 1042431"/>
              <a:gd name="connsiteY53" fmla="*/ 88638 h 1042430"/>
              <a:gd name="connsiteX54" fmla="*/ 521216 w 1042431"/>
              <a:gd name="connsiteY54" fmla="*/ 0 h 1042430"/>
              <a:gd name="connsiteX55" fmla="*/ 1042431 w 1042431"/>
              <a:gd name="connsiteY55" fmla="*/ 520591 h 1042430"/>
              <a:gd name="connsiteX56" fmla="*/ 890306 w 1042431"/>
              <a:gd name="connsiteY56" fmla="*/ 888874 h 1042430"/>
              <a:gd name="connsiteX57" fmla="*/ 889059 w 1042431"/>
              <a:gd name="connsiteY57" fmla="*/ 890123 h 1042430"/>
              <a:gd name="connsiteX58" fmla="*/ 521216 w 1042431"/>
              <a:gd name="connsiteY58" fmla="*/ 1042430 h 1042430"/>
              <a:gd name="connsiteX59" fmla="*/ 154619 w 1042431"/>
              <a:gd name="connsiteY59" fmla="*/ 890123 h 1042430"/>
              <a:gd name="connsiteX60" fmla="*/ 153372 w 1042431"/>
              <a:gd name="connsiteY60" fmla="*/ 890123 h 1042430"/>
              <a:gd name="connsiteX61" fmla="*/ 152125 w 1042431"/>
              <a:gd name="connsiteY61" fmla="*/ 888874 h 1042430"/>
              <a:gd name="connsiteX62" fmla="*/ 0 w 1042431"/>
              <a:gd name="connsiteY62" fmla="*/ 520591 h 1042430"/>
              <a:gd name="connsiteX63" fmla="*/ 521216 w 1042431"/>
              <a:gd name="connsiteY63" fmla="*/ 0 h 104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2431" h="1042430">
                <a:moveTo>
                  <a:pt x="225694" y="837689"/>
                </a:moveTo>
                <a:lnTo>
                  <a:pt x="184545" y="878887"/>
                </a:lnTo>
                <a:cubicBezTo>
                  <a:pt x="273077" y="962531"/>
                  <a:pt x="390288" y="1013716"/>
                  <a:pt x="521216" y="1013716"/>
                </a:cubicBezTo>
                <a:cubicBezTo>
                  <a:pt x="652143" y="1013716"/>
                  <a:pt x="770601" y="962531"/>
                  <a:pt x="859133" y="878887"/>
                </a:cubicBezTo>
                <a:lnTo>
                  <a:pt x="816737" y="837689"/>
                </a:lnTo>
                <a:cubicBezTo>
                  <a:pt x="739428" y="910097"/>
                  <a:pt x="635933" y="953792"/>
                  <a:pt x="521216" y="953792"/>
                </a:cubicBezTo>
                <a:cubicBezTo>
                  <a:pt x="407745" y="953792"/>
                  <a:pt x="304250" y="910097"/>
                  <a:pt x="225694" y="837689"/>
                </a:cubicBezTo>
                <a:close/>
                <a:moveTo>
                  <a:pt x="606980" y="577530"/>
                </a:moveTo>
                <a:cubicBezTo>
                  <a:pt x="591026" y="577530"/>
                  <a:pt x="578755" y="589802"/>
                  <a:pt x="578755" y="605754"/>
                </a:cubicBezTo>
                <a:cubicBezTo>
                  <a:pt x="578755" y="621707"/>
                  <a:pt x="591026" y="633979"/>
                  <a:pt x="606980" y="633979"/>
                </a:cubicBezTo>
                <a:cubicBezTo>
                  <a:pt x="622933" y="633979"/>
                  <a:pt x="635205" y="621707"/>
                  <a:pt x="635205" y="605754"/>
                </a:cubicBezTo>
                <a:cubicBezTo>
                  <a:pt x="635205" y="589802"/>
                  <a:pt x="622933" y="577530"/>
                  <a:pt x="606980" y="577530"/>
                </a:cubicBezTo>
                <a:close/>
                <a:moveTo>
                  <a:pt x="606980" y="549306"/>
                </a:moveTo>
                <a:cubicBezTo>
                  <a:pt x="637659" y="549306"/>
                  <a:pt x="663430" y="573849"/>
                  <a:pt x="663430" y="605754"/>
                </a:cubicBezTo>
                <a:cubicBezTo>
                  <a:pt x="663430" y="637660"/>
                  <a:pt x="637659" y="663430"/>
                  <a:pt x="606980" y="663430"/>
                </a:cubicBezTo>
                <a:cubicBezTo>
                  <a:pt x="575073" y="663430"/>
                  <a:pt x="549302" y="637660"/>
                  <a:pt x="549302" y="605754"/>
                </a:cubicBezTo>
                <a:cubicBezTo>
                  <a:pt x="549302" y="573849"/>
                  <a:pt x="575073" y="549306"/>
                  <a:pt x="606980" y="549306"/>
                </a:cubicBezTo>
                <a:close/>
                <a:moveTo>
                  <a:pt x="435471" y="407545"/>
                </a:moveTo>
                <a:cubicBezTo>
                  <a:pt x="420745" y="407545"/>
                  <a:pt x="408474" y="419948"/>
                  <a:pt x="408474" y="436073"/>
                </a:cubicBezTo>
                <a:cubicBezTo>
                  <a:pt x="408474" y="452198"/>
                  <a:pt x="420745" y="464602"/>
                  <a:pt x="435471" y="464602"/>
                </a:cubicBezTo>
                <a:cubicBezTo>
                  <a:pt x="451423" y="464602"/>
                  <a:pt x="464922" y="452198"/>
                  <a:pt x="464922" y="436073"/>
                </a:cubicBezTo>
                <a:cubicBezTo>
                  <a:pt x="464922" y="419948"/>
                  <a:pt x="451423" y="407545"/>
                  <a:pt x="435471" y="407545"/>
                </a:cubicBezTo>
                <a:close/>
                <a:moveTo>
                  <a:pt x="435471" y="379016"/>
                </a:moveTo>
                <a:cubicBezTo>
                  <a:pt x="467376" y="379016"/>
                  <a:pt x="493146" y="403824"/>
                  <a:pt x="493146" y="436073"/>
                </a:cubicBezTo>
                <a:cubicBezTo>
                  <a:pt x="493146" y="467083"/>
                  <a:pt x="467376" y="493131"/>
                  <a:pt x="435471" y="493131"/>
                </a:cubicBezTo>
                <a:cubicBezTo>
                  <a:pt x="404792" y="493131"/>
                  <a:pt x="379022" y="467083"/>
                  <a:pt x="379022" y="436073"/>
                </a:cubicBezTo>
                <a:cubicBezTo>
                  <a:pt x="379022" y="403824"/>
                  <a:pt x="404792" y="379016"/>
                  <a:pt x="435471" y="379016"/>
                </a:cubicBezTo>
                <a:close/>
                <a:moveTo>
                  <a:pt x="594567" y="376006"/>
                </a:moveTo>
                <a:cubicBezTo>
                  <a:pt x="597959" y="375077"/>
                  <a:pt x="601658" y="375387"/>
                  <a:pt x="605357" y="377245"/>
                </a:cubicBezTo>
                <a:cubicBezTo>
                  <a:pt x="612756" y="382200"/>
                  <a:pt x="613989" y="389633"/>
                  <a:pt x="610290" y="397066"/>
                </a:cubicBezTo>
                <a:lnTo>
                  <a:pt x="462315" y="654746"/>
                </a:lnTo>
                <a:cubicBezTo>
                  <a:pt x="459849" y="659702"/>
                  <a:pt x="454916" y="663418"/>
                  <a:pt x="449984" y="663418"/>
                </a:cubicBezTo>
                <a:cubicBezTo>
                  <a:pt x="447518" y="663418"/>
                  <a:pt x="445051" y="662179"/>
                  <a:pt x="442585" y="660940"/>
                </a:cubicBezTo>
                <a:cubicBezTo>
                  <a:pt x="435186" y="657224"/>
                  <a:pt x="433953" y="647313"/>
                  <a:pt x="437653" y="641119"/>
                </a:cubicBezTo>
                <a:lnTo>
                  <a:pt x="585627" y="382200"/>
                </a:lnTo>
                <a:cubicBezTo>
                  <a:pt x="588094" y="379103"/>
                  <a:pt x="591176" y="376935"/>
                  <a:pt x="594567" y="376006"/>
                </a:cubicBezTo>
                <a:close/>
                <a:moveTo>
                  <a:pt x="521216" y="117351"/>
                </a:moveTo>
                <a:cubicBezTo>
                  <a:pt x="299263" y="117351"/>
                  <a:pt x="117211" y="298372"/>
                  <a:pt x="117211" y="520591"/>
                </a:cubicBezTo>
                <a:cubicBezTo>
                  <a:pt x="117211" y="744057"/>
                  <a:pt x="299263" y="925078"/>
                  <a:pt x="521216" y="925078"/>
                </a:cubicBezTo>
                <a:cubicBezTo>
                  <a:pt x="744416" y="925078"/>
                  <a:pt x="925220" y="744057"/>
                  <a:pt x="925220" y="520591"/>
                </a:cubicBezTo>
                <a:cubicBezTo>
                  <a:pt x="925220" y="298372"/>
                  <a:pt x="744416" y="117351"/>
                  <a:pt x="521216" y="117351"/>
                </a:cubicBezTo>
                <a:close/>
                <a:moveTo>
                  <a:pt x="536179" y="28714"/>
                </a:moveTo>
                <a:lnTo>
                  <a:pt x="536179" y="88638"/>
                </a:lnTo>
                <a:cubicBezTo>
                  <a:pt x="768107" y="96128"/>
                  <a:pt x="953899" y="287136"/>
                  <a:pt x="953899" y="520591"/>
                </a:cubicBezTo>
                <a:cubicBezTo>
                  <a:pt x="953899" y="635445"/>
                  <a:pt x="909010" y="739064"/>
                  <a:pt x="836688" y="816466"/>
                </a:cubicBezTo>
                <a:lnTo>
                  <a:pt x="879084" y="858912"/>
                </a:lnTo>
                <a:cubicBezTo>
                  <a:pt x="961381" y="770274"/>
                  <a:pt x="1012505" y="651675"/>
                  <a:pt x="1012505" y="520591"/>
                </a:cubicBezTo>
                <a:cubicBezTo>
                  <a:pt x="1012505" y="254677"/>
                  <a:pt x="800527" y="36204"/>
                  <a:pt x="536179" y="28714"/>
                </a:cubicBezTo>
                <a:close/>
                <a:moveTo>
                  <a:pt x="507500" y="28714"/>
                </a:moveTo>
                <a:cubicBezTo>
                  <a:pt x="241904" y="36204"/>
                  <a:pt x="29926" y="254677"/>
                  <a:pt x="29926" y="520591"/>
                </a:cubicBezTo>
                <a:cubicBezTo>
                  <a:pt x="29926" y="651675"/>
                  <a:pt x="79804" y="770274"/>
                  <a:pt x="163348" y="858912"/>
                </a:cubicBezTo>
                <a:lnTo>
                  <a:pt x="206990" y="816466"/>
                </a:lnTo>
                <a:cubicBezTo>
                  <a:pt x="133421" y="739064"/>
                  <a:pt x="88532" y="635445"/>
                  <a:pt x="88532" y="520591"/>
                </a:cubicBezTo>
                <a:cubicBezTo>
                  <a:pt x="88532" y="287136"/>
                  <a:pt x="275571" y="96128"/>
                  <a:pt x="507500" y="88638"/>
                </a:cubicBezTo>
                <a:close/>
                <a:moveTo>
                  <a:pt x="521216" y="0"/>
                </a:moveTo>
                <a:cubicBezTo>
                  <a:pt x="809256" y="0"/>
                  <a:pt x="1042431" y="233454"/>
                  <a:pt x="1042431" y="520591"/>
                </a:cubicBezTo>
                <a:cubicBezTo>
                  <a:pt x="1042431" y="664159"/>
                  <a:pt x="983826" y="793994"/>
                  <a:pt x="890306" y="888874"/>
                </a:cubicBezTo>
                <a:cubicBezTo>
                  <a:pt x="890306" y="888874"/>
                  <a:pt x="890306" y="890123"/>
                  <a:pt x="889059" y="890123"/>
                </a:cubicBezTo>
                <a:cubicBezTo>
                  <a:pt x="794293" y="983754"/>
                  <a:pt x="664612" y="1042430"/>
                  <a:pt x="521216" y="1042430"/>
                </a:cubicBezTo>
                <a:cubicBezTo>
                  <a:pt x="379066" y="1042430"/>
                  <a:pt x="248139" y="983754"/>
                  <a:pt x="154619" y="890123"/>
                </a:cubicBezTo>
                <a:cubicBezTo>
                  <a:pt x="153372" y="890123"/>
                  <a:pt x="153372" y="890123"/>
                  <a:pt x="153372" y="890123"/>
                </a:cubicBezTo>
                <a:cubicBezTo>
                  <a:pt x="153372" y="890123"/>
                  <a:pt x="153372" y="888874"/>
                  <a:pt x="152125" y="888874"/>
                </a:cubicBezTo>
                <a:cubicBezTo>
                  <a:pt x="58606" y="793994"/>
                  <a:pt x="0" y="664159"/>
                  <a:pt x="0" y="520591"/>
                </a:cubicBezTo>
                <a:cubicBezTo>
                  <a:pt x="0" y="233454"/>
                  <a:pt x="234423" y="0"/>
                  <a:pt x="521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40ECFE6-C2CA-574B-8829-50E72593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909" y="10878912"/>
            <a:ext cx="1047927" cy="1009478"/>
          </a:xfrm>
          <a:custGeom>
            <a:avLst/>
            <a:gdLst>
              <a:gd name="connsiteX0" fmla="*/ 810895 w 1047927"/>
              <a:gd name="connsiteY0" fmla="*/ 918792 h 1009478"/>
              <a:gd name="connsiteX1" fmla="*/ 785945 w 1047927"/>
              <a:gd name="connsiteY1" fmla="*/ 943637 h 1009478"/>
              <a:gd name="connsiteX2" fmla="*/ 810895 w 1047927"/>
              <a:gd name="connsiteY2" fmla="*/ 968483 h 1009478"/>
              <a:gd name="connsiteX3" fmla="*/ 835846 w 1047927"/>
              <a:gd name="connsiteY3" fmla="*/ 943637 h 1009478"/>
              <a:gd name="connsiteX4" fmla="*/ 810895 w 1047927"/>
              <a:gd name="connsiteY4" fmla="*/ 918792 h 1009478"/>
              <a:gd name="connsiteX5" fmla="*/ 445369 w 1047927"/>
              <a:gd name="connsiteY5" fmla="*/ 918792 h 1009478"/>
              <a:gd name="connsiteX6" fmla="*/ 421666 w 1047927"/>
              <a:gd name="connsiteY6" fmla="*/ 943637 h 1009478"/>
              <a:gd name="connsiteX7" fmla="*/ 445369 w 1047927"/>
              <a:gd name="connsiteY7" fmla="*/ 968483 h 1009478"/>
              <a:gd name="connsiteX8" fmla="*/ 471567 w 1047927"/>
              <a:gd name="connsiteY8" fmla="*/ 943637 h 1009478"/>
              <a:gd name="connsiteX9" fmla="*/ 445369 w 1047927"/>
              <a:gd name="connsiteY9" fmla="*/ 918792 h 1009478"/>
              <a:gd name="connsiteX10" fmla="*/ 194615 w 1047927"/>
              <a:gd name="connsiteY10" fmla="*/ 337408 h 1009478"/>
              <a:gd name="connsiteX11" fmla="*/ 207090 w 1047927"/>
              <a:gd name="connsiteY11" fmla="*/ 357285 h 1009478"/>
              <a:gd name="connsiteX12" fmla="*/ 230793 w 1047927"/>
              <a:gd name="connsiteY12" fmla="*/ 404491 h 1009478"/>
              <a:gd name="connsiteX13" fmla="*/ 243269 w 1047927"/>
              <a:gd name="connsiteY13" fmla="*/ 452940 h 1009478"/>
              <a:gd name="connsiteX14" fmla="*/ 243269 w 1047927"/>
              <a:gd name="connsiteY14" fmla="*/ 664126 h 1009478"/>
              <a:gd name="connsiteX15" fmla="*/ 243269 w 1047927"/>
              <a:gd name="connsiteY15" fmla="*/ 724997 h 1009478"/>
              <a:gd name="connsiteX16" fmla="*/ 256991 w 1047927"/>
              <a:gd name="connsiteY16" fmla="*/ 738662 h 1009478"/>
              <a:gd name="connsiteX17" fmla="*/ 893233 w 1047927"/>
              <a:gd name="connsiteY17" fmla="*/ 738662 h 1009478"/>
              <a:gd name="connsiteX18" fmla="*/ 918183 w 1047927"/>
              <a:gd name="connsiteY18" fmla="*/ 718786 h 1009478"/>
              <a:gd name="connsiteX19" fmla="*/ 1017986 w 1047927"/>
              <a:gd name="connsiteY19" fmla="*/ 404491 h 1009478"/>
              <a:gd name="connsiteX20" fmla="*/ 1004263 w 1047927"/>
              <a:gd name="connsiteY20" fmla="*/ 392068 h 1009478"/>
              <a:gd name="connsiteX21" fmla="*/ 399210 w 1047927"/>
              <a:gd name="connsiteY21" fmla="*/ 392068 h 1009478"/>
              <a:gd name="connsiteX22" fmla="*/ 330596 w 1047927"/>
              <a:gd name="connsiteY22" fmla="*/ 349831 h 1009478"/>
              <a:gd name="connsiteX23" fmla="*/ 325606 w 1047927"/>
              <a:gd name="connsiteY23" fmla="*/ 337408 h 1009478"/>
              <a:gd name="connsiteX24" fmla="*/ 67367 w 1047927"/>
              <a:gd name="connsiteY24" fmla="*/ 231815 h 1009478"/>
              <a:gd name="connsiteX25" fmla="*/ 28693 w 1047927"/>
              <a:gd name="connsiteY25" fmla="*/ 270326 h 1009478"/>
              <a:gd name="connsiteX26" fmla="*/ 67367 w 1047927"/>
              <a:gd name="connsiteY26" fmla="*/ 308836 h 1009478"/>
              <a:gd name="connsiteX27" fmla="*/ 113525 w 1047927"/>
              <a:gd name="connsiteY27" fmla="*/ 308836 h 1009478"/>
              <a:gd name="connsiteX28" fmla="*/ 129743 w 1047927"/>
              <a:gd name="connsiteY28" fmla="*/ 308836 h 1009478"/>
              <a:gd name="connsiteX29" fmla="*/ 310635 w 1047927"/>
              <a:gd name="connsiteY29" fmla="*/ 308836 h 1009478"/>
              <a:gd name="connsiteX30" fmla="*/ 286932 w 1047927"/>
              <a:gd name="connsiteY30" fmla="*/ 262872 h 1009478"/>
              <a:gd name="connsiteX31" fmla="*/ 235783 w 1047927"/>
              <a:gd name="connsiteY31" fmla="*/ 231815 h 1009478"/>
              <a:gd name="connsiteX32" fmla="*/ 860711 w 1047927"/>
              <a:gd name="connsiteY32" fmla="*/ 214229 h 1009478"/>
              <a:gd name="connsiteX33" fmla="*/ 949492 w 1047927"/>
              <a:gd name="connsiteY33" fmla="*/ 214229 h 1009478"/>
              <a:gd name="connsiteX34" fmla="*/ 982004 w 1047927"/>
              <a:gd name="connsiteY34" fmla="*/ 245814 h 1009478"/>
              <a:gd name="connsiteX35" fmla="*/ 982004 w 1047927"/>
              <a:gd name="connsiteY35" fmla="*/ 324143 h 1009478"/>
              <a:gd name="connsiteX36" fmla="*/ 966998 w 1047927"/>
              <a:gd name="connsiteY36" fmla="*/ 339304 h 1009478"/>
              <a:gd name="connsiteX37" fmla="*/ 953244 w 1047927"/>
              <a:gd name="connsiteY37" fmla="*/ 324143 h 1009478"/>
              <a:gd name="connsiteX38" fmla="*/ 953244 w 1047927"/>
              <a:gd name="connsiteY38" fmla="*/ 245814 h 1009478"/>
              <a:gd name="connsiteX39" fmla="*/ 949492 w 1047927"/>
              <a:gd name="connsiteY39" fmla="*/ 243287 h 1009478"/>
              <a:gd name="connsiteX40" fmla="*/ 860711 w 1047927"/>
              <a:gd name="connsiteY40" fmla="*/ 243287 h 1009478"/>
              <a:gd name="connsiteX41" fmla="*/ 858210 w 1047927"/>
              <a:gd name="connsiteY41" fmla="*/ 245814 h 1009478"/>
              <a:gd name="connsiteX42" fmla="*/ 858210 w 1047927"/>
              <a:gd name="connsiteY42" fmla="*/ 324143 h 1009478"/>
              <a:gd name="connsiteX43" fmla="*/ 843205 w 1047927"/>
              <a:gd name="connsiteY43" fmla="*/ 339304 h 1009478"/>
              <a:gd name="connsiteX44" fmla="*/ 829450 w 1047927"/>
              <a:gd name="connsiteY44" fmla="*/ 324143 h 1009478"/>
              <a:gd name="connsiteX45" fmla="*/ 829450 w 1047927"/>
              <a:gd name="connsiteY45" fmla="*/ 245814 h 1009478"/>
              <a:gd name="connsiteX46" fmla="*/ 860711 w 1047927"/>
              <a:gd name="connsiteY46" fmla="*/ 214229 h 1009478"/>
              <a:gd name="connsiteX47" fmla="*/ 67367 w 1047927"/>
              <a:gd name="connsiteY47" fmla="*/ 203243 h 1009478"/>
              <a:gd name="connsiteX48" fmla="*/ 235783 w 1047927"/>
              <a:gd name="connsiteY48" fmla="*/ 203243 h 1009478"/>
              <a:gd name="connsiteX49" fmla="*/ 313130 w 1047927"/>
              <a:gd name="connsiteY49" fmla="*/ 249207 h 1009478"/>
              <a:gd name="connsiteX50" fmla="*/ 356794 w 1047927"/>
              <a:gd name="connsiteY50" fmla="*/ 337408 h 1009478"/>
              <a:gd name="connsiteX51" fmla="*/ 399210 w 1047927"/>
              <a:gd name="connsiteY51" fmla="*/ 363496 h 1009478"/>
              <a:gd name="connsiteX52" fmla="*/ 1004263 w 1047927"/>
              <a:gd name="connsiteY52" fmla="*/ 363496 h 1009478"/>
              <a:gd name="connsiteX53" fmla="*/ 1047927 w 1047927"/>
              <a:gd name="connsiteY53" fmla="*/ 405733 h 1009478"/>
              <a:gd name="connsiteX54" fmla="*/ 1047927 w 1047927"/>
              <a:gd name="connsiteY54" fmla="*/ 408218 h 1009478"/>
              <a:gd name="connsiteX55" fmla="*/ 1046679 w 1047927"/>
              <a:gd name="connsiteY55" fmla="*/ 410702 h 1009478"/>
              <a:gd name="connsiteX56" fmla="*/ 945629 w 1047927"/>
              <a:gd name="connsiteY56" fmla="*/ 729966 h 1009478"/>
              <a:gd name="connsiteX57" fmla="*/ 944382 w 1047927"/>
              <a:gd name="connsiteY57" fmla="*/ 731209 h 1009478"/>
              <a:gd name="connsiteX58" fmla="*/ 893233 w 1047927"/>
              <a:gd name="connsiteY58" fmla="*/ 767235 h 1009478"/>
              <a:gd name="connsiteX59" fmla="*/ 256991 w 1047927"/>
              <a:gd name="connsiteY59" fmla="*/ 767235 h 1009478"/>
              <a:gd name="connsiteX60" fmla="*/ 243269 w 1047927"/>
              <a:gd name="connsiteY60" fmla="*/ 764750 h 1009478"/>
              <a:gd name="connsiteX61" fmla="*/ 243269 w 1047927"/>
              <a:gd name="connsiteY61" fmla="*/ 824379 h 1009478"/>
              <a:gd name="connsiteX62" fmla="*/ 279447 w 1047927"/>
              <a:gd name="connsiteY62" fmla="*/ 860405 h 1009478"/>
              <a:gd name="connsiteX63" fmla="*/ 793430 w 1047927"/>
              <a:gd name="connsiteY63" fmla="*/ 860405 h 1009478"/>
              <a:gd name="connsiteX64" fmla="*/ 822123 w 1047927"/>
              <a:gd name="connsiteY64" fmla="*/ 877797 h 1009478"/>
              <a:gd name="connsiteX65" fmla="*/ 878262 w 1047927"/>
              <a:gd name="connsiteY65" fmla="*/ 943637 h 1009478"/>
              <a:gd name="connsiteX66" fmla="*/ 810895 w 1047927"/>
              <a:gd name="connsiteY66" fmla="*/ 1009478 h 1009478"/>
              <a:gd name="connsiteX67" fmla="*/ 743529 w 1047927"/>
              <a:gd name="connsiteY67" fmla="*/ 943637 h 1009478"/>
              <a:gd name="connsiteX68" fmla="*/ 772222 w 1047927"/>
              <a:gd name="connsiteY68" fmla="*/ 890220 h 1009478"/>
              <a:gd name="connsiteX69" fmla="*/ 485290 w 1047927"/>
              <a:gd name="connsiteY69" fmla="*/ 890220 h 1009478"/>
              <a:gd name="connsiteX70" fmla="*/ 512735 w 1047927"/>
              <a:gd name="connsiteY70" fmla="*/ 943637 h 1009478"/>
              <a:gd name="connsiteX71" fmla="*/ 445369 w 1047927"/>
              <a:gd name="connsiteY71" fmla="*/ 1009478 h 1009478"/>
              <a:gd name="connsiteX72" fmla="*/ 379249 w 1047927"/>
              <a:gd name="connsiteY72" fmla="*/ 943637 h 1009478"/>
              <a:gd name="connsiteX73" fmla="*/ 406695 w 1047927"/>
              <a:gd name="connsiteY73" fmla="*/ 890220 h 1009478"/>
              <a:gd name="connsiteX74" fmla="*/ 279447 w 1047927"/>
              <a:gd name="connsiteY74" fmla="*/ 890220 h 1009478"/>
              <a:gd name="connsiteX75" fmla="*/ 213328 w 1047927"/>
              <a:gd name="connsiteY75" fmla="*/ 824379 h 1009478"/>
              <a:gd name="connsiteX76" fmla="*/ 213328 w 1047927"/>
              <a:gd name="connsiteY76" fmla="*/ 724997 h 1009478"/>
              <a:gd name="connsiteX77" fmla="*/ 213328 w 1047927"/>
              <a:gd name="connsiteY77" fmla="*/ 664126 h 1009478"/>
              <a:gd name="connsiteX78" fmla="*/ 213328 w 1047927"/>
              <a:gd name="connsiteY78" fmla="*/ 452940 h 1009478"/>
              <a:gd name="connsiteX79" fmla="*/ 205843 w 1047927"/>
              <a:gd name="connsiteY79" fmla="*/ 416914 h 1009478"/>
              <a:gd name="connsiteX80" fmla="*/ 182139 w 1047927"/>
              <a:gd name="connsiteY80" fmla="*/ 369707 h 1009478"/>
              <a:gd name="connsiteX81" fmla="*/ 129743 w 1047927"/>
              <a:gd name="connsiteY81" fmla="*/ 337408 h 1009478"/>
              <a:gd name="connsiteX82" fmla="*/ 113525 w 1047927"/>
              <a:gd name="connsiteY82" fmla="*/ 337408 h 1009478"/>
              <a:gd name="connsiteX83" fmla="*/ 67367 w 1047927"/>
              <a:gd name="connsiteY83" fmla="*/ 337408 h 1009478"/>
              <a:gd name="connsiteX84" fmla="*/ 0 w 1047927"/>
              <a:gd name="connsiteY84" fmla="*/ 270326 h 1009478"/>
              <a:gd name="connsiteX85" fmla="*/ 67367 w 1047927"/>
              <a:gd name="connsiteY85" fmla="*/ 203243 h 1009478"/>
              <a:gd name="connsiteX86" fmla="*/ 432253 w 1047927"/>
              <a:gd name="connsiteY86" fmla="*/ 120848 h 1009478"/>
              <a:gd name="connsiteX87" fmla="*/ 522284 w 1047927"/>
              <a:gd name="connsiteY87" fmla="*/ 120848 h 1009478"/>
              <a:gd name="connsiteX88" fmla="*/ 553545 w 1047927"/>
              <a:gd name="connsiteY88" fmla="*/ 152860 h 1009478"/>
              <a:gd name="connsiteX89" fmla="*/ 553545 w 1047927"/>
              <a:gd name="connsiteY89" fmla="*/ 319073 h 1009478"/>
              <a:gd name="connsiteX90" fmla="*/ 539791 w 1047927"/>
              <a:gd name="connsiteY90" fmla="*/ 333848 h 1009478"/>
              <a:gd name="connsiteX91" fmla="*/ 524785 w 1047927"/>
              <a:gd name="connsiteY91" fmla="*/ 319073 h 1009478"/>
              <a:gd name="connsiteX92" fmla="*/ 524785 w 1047927"/>
              <a:gd name="connsiteY92" fmla="*/ 152860 h 1009478"/>
              <a:gd name="connsiteX93" fmla="*/ 522284 w 1047927"/>
              <a:gd name="connsiteY93" fmla="*/ 149166 h 1009478"/>
              <a:gd name="connsiteX94" fmla="*/ 432253 w 1047927"/>
              <a:gd name="connsiteY94" fmla="*/ 149166 h 1009478"/>
              <a:gd name="connsiteX95" fmla="*/ 429752 w 1047927"/>
              <a:gd name="connsiteY95" fmla="*/ 152860 h 1009478"/>
              <a:gd name="connsiteX96" fmla="*/ 429752 w 1047927"/>
              <a:gd name="connsiteY96" fmla="*/ 319073 h 1009478"/>
              <a:gd name="connsiteX97" fmla="*/ 415997 w 1047927"/>
              <a:gd name="connsiteY97" fmla="*/ 333848 h 1009478"/>
              <a:gd name="connsiteX98" fmla="*/ 400992 w 1047927"/>
              <a:gd name="connsiteY98" fmla="*/ 319073 h 1009478"/>
              <a:gd name="connsiteX99" fmla="*/ 400992 w 1047927"/>
              <a:gd name="connsiteY99" fmla="*/ 152860 h 1009478"/>
              <a:gd name="connsiteX100" fmla="*/ 432253 w 1047927"/>
              <a:gd name="connsiteY100" fmla="*/ 120848 h 1009478"/>
              <a:gd name="connsiteX101" fmla="*/ 647468 w 1047927"/>
              <a:gd name="connsiteY101" fmla="*/ 0 h 1009478"/>
              <a:gd name="connsiteX102" fmla="*/ 735533 w 1047927"/>
              <a:gd name="connsiteY102" fmla="*/ 0 h 1009478"/>
              <a:gd name="connsiteX103" fmla="*/ 767783 w 1047927"/>
              <a:gd name="connsiteY103" fmla="*/ 31188 h 1009478"/>
              <a:gd name="connsiteX104" fmla="*/ 767783 w 1047927"/>
              <a:gd name="connsiteY104" fmla="*/ 324351 h 1009478"/>
              <a:gd name="connsiteX105" fmla="*/ 752898 w 1047927"/>
              <a:gd name="connsiteY105" fmla="*/ 339322 h 1009478"/>
              <a:gd name="connsiteX106" fmla="*/ 738014 w 1047927"/>
              <a:gd name="connsiteY106" fmla="*/ 324351 h 1009478"/>
              <a:gd name="connsiteX107" fmla="*/ 738014 w 1047927"/>
              <a:gd name="connsiteY107" fmla="*/ 31188 h 1009478"/>
              <a:gd name="connsiteX108" fmla="*/ 735533 w 1047927"/>
              <a:gd name="connsiteY108" fmla="*/ 28693 h 1009478"/>
              <a:gd name="connsiteX109" fmla="*/ 647468 w 1047927"/>
              <a:gd name="connsiteY109" fmla="*/ 28693 h 1009478"/>
              <a:gd name="connsiteX110" fmla="*/ 643747 w 1047927"/>
              <a:gd name="connsiteY110" fmla="*/ 31188 h 1009478"/>
              <a:gd name="connsiteX111" fmla="*/ 643747 w 1047927"/>
              <a:gd name="connsiteY111" fmla="*/ 324351 h 1009478"/>
              <a:gd name="connsiteX112" fmla="*/ 630103 w 1047927"/>
              <a:gd name="connsiteY112" fmla="*/ 339322 h 1009478"/>
              <a:gd name="connsiteX113" fmla="*/ 615219 w 1047927"/>
              <a:gd name="connsiteY113" fmla="*/ 324351 h 1009478"/>
              <a:gd name="connsiteX114" fmla="*/ 615219 w 1047927"/>
              <a:gd name="connsiteY114" fmla="*/ 31188 h 1009478"/>
              <a:gd name="connsiteX115" fmla="*/ 647468 w 1047927"/>
              <a:gd name="connsiteY115" fmla="*/ 0 h 100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047927" h="1009478">
                <a:moveTo>
                  <a:pt x="810895" y="918792"/>
                </a:moveTo>
                <a:cubicBezTo>
                  <a:pt x="797172" y="918792"/>
                  <a:pt x="785945" y="928730"/>
                  <a:pt x="785945" y="943637"/>
                </a:cubicBezTo>
                <a:cubicBezTo>
                  <a:pt x="785945" y="957302"/>
                  <a:pt x="797172" y="968483"/>
                  <a:pt x="810895" y="968483"/>
                </a:cubicBezTo>
                <a:cubicBezTo>
                  <a:pt x="824618" y="968483"/>
                  <a:pt x="835846" y="957302"/>
                  <a:pt x="835846" y="943637"/>
                </a:cubicBezTo>
                <a:cubicBezTo>
                  <a:pt x="835846" y="928730"/>
                  <a:pt x="824618" y="918792"/>
                  <a:pt x="810895" y="918792"/>
                </a:cubicBezTo>
                <a:close/>
                <a:moveTo>
                  <a:pt x="445369" y="918792"/>
                </a:moveTo>
                <a:cubicBezTo>
                  <a:pt x="431646" y="918792"/>
                  <a:pt x="421666" y="928730"/>
                  <a:pt x="421666" y="943637"/>
                </a:cubicBezTo>
                <a:cubicBezTo>
                  <a:pt x="421666" y="957302"/>
                  <a:pt x="431646" y="968483"/>
                  <a:pt x="445369" y="968483"/>
                </a:cubicBezTo>
                <a:cubicBezTo>
                  <a:pt x="460339" y="968483"/>
                  <a:pt x="471567" y="957302"/>
                  <a:pt x="471567" y="943637"/>
                </a:cubicBezTo>
                <a:cubicBezTo>
                  <a:pt x="471567" y="928730"/>
                  <a:pt x="460339" y="918792"/>
                  <a:pt x="445369" y="918792"/>
                </a:cubicBezTo>
                <a:close/>
                <a:moveTo>
                  <a:pt x="194615" y="337408"/>
                </a:moveTo>
                <a:cubicBezTo>
                  <a:pt x="199605" y="343620"/>
                  <a:pt x="204595" y="349831"/>
                  <a:pt x="207090" y="357285"/>
                </a:cubicBezTo>
                <a:lnTo>
                  <a:pt x="230793" y="404491"/>
                </a:lnTo>
                <a:cubicBezTo>
                  <a:pt x="239526" y="419398"/>
                  <a:pt x="243269" y="435548"/>
                  <a:pt x="243269" y="452940"/>
                </a:cubicBezTo>
                <a:lnTo>
                  <a:pt x="243269" y="664126"/>
                </a:lnTo>
                <a:lnTo>
                  <a:pt x="243269" y="724997"/>
                </a:lnTo>
                <a:cubicBezTo>
                  <a:pt x="243269" y="732451"/>
                  <a:pt x="249506" y="738662"/>
                  <a:pt x="256991" y="738662"/>
                </a:cubicBezTo>
                <a:lnTo>
                  <a:pt x="893233" y="738662"/>
                </a:lnTo>
                <a:cubicBezTo>
                  <a:pt x="901965" y="738662"/>
                  <a:pt x="910698" y="731209"/>
                  <a:pt x="918183" y="718786"/>
                </a:cubicBezTo>
                <a:lnTo>
                  <a:pt x="1017986" y="404491"/>
                </a:lnTo>
                <a:cubicBezTo>
                  <a:pt x="1016738" y="397037"/>
                  <a:pt x="1010501" y="392068"/>
                  <a:pt x="1004263" y="392068"/>
                </a:cubicBezTo>
                <a:lnTo>
                  <a:pt x="399210" y="392068"/>
                </a:lnTo>
                <a:cubicBezTo>
                  <a:pt x="370517" y="392068"/>
                  <a:pt x="344319" y="375919"/>
                  <a:pt x="330596" y="349831"/>
                </a:cubicBezTo>
                <a:lnTo>
                  <a:pt x="325606" y="337408"/>
                </a:lnTo>
                <a:close/>
                <a:moveTo>
                  <a:pt x="67367" y="231815"/>
                </a:moveTo>
                <a:cubicBezTo>
                  <a:pt x="46159" y="231815"/>
                  <a:pt x="28693" y="249207"/>
                  <a:pt x="28693" y="270326"/>
                </a:cubicBezTo>
                <a:cubicBezTo>
                  <a:pt x="28693" y="291444"/>
                  <a:pt x="46159" y="308836"/>
                  <a:pt x="67367" y="308836"/>
                </a:cubicBezTo>
                <a:lnTo>
                  <a:pt x="113525" y="308836"/>
                </a:lnTo>
                <a:lnTo>
                  <a:pt x="129743" y="308836"/>
                </a:lnTo>
                <a:lnTo>
                  <a:pt x="310635" y="308836"/>
                </a:lnTo>
                <a:lnTo>
                  <a:pt x="286932" y="262872"/>
                </a:lnTo>
                <a:cubicBezTo>
                  <a:pt x="276952" y="242996"/>
                  <a:pt x="258239" y="231815"/>
                  <a:pt x="235783" y="231815"/>
                </a:cubicBezTo>
                <a:close/>
                <a:moveTo>
                  <a:pt x="860711" y="214229"/>
                </a:moveTo>
                <a:lnTo>
                  <a:pt x="949492" y="214229"/>
                </a:lnTo>
                <a:cubicBezTo>
                  <a:pt x="966998" y="214229"/>
                  <a:pt x="982004" y="228126"/>
                  <a:pt x="982004" y="245814"/>
                </a:cubicBezTo>
                <a:lnTo>
                  <a:pt x="982004" y="324143"/>
                </a:lnTo>
                <a:cubicBezTo>
                  <a:pt x="982004" y="332987"/>
                  <a:pt x="974501" y="339304"/>
                  <a:pt x="966998" y="339304"/>
                </a:cubicBezTo>
                <a:cubicBezTo>
                  <a:pt x="959496" y="339304"/>
                  <a:pt x="953244" y="332987"/>
                  <a:pt x="953244" y="324143"/>
                </a:cubicBezTo>
                <a:lnTo>
                  <a:pt x="953244" y="245814"/>
                </a:lnTo>
                <a:cubicBezTo>
                  <a:pt x="953244" y="244550"/>
                  <a:pt x="951993" y="243287"/>
                  <a:pt x="949492" y="243287"/>
                </a:cubicBezTo>
                <a:lnTo>
                  <a:pt x="860711" y="243287"/>
                </a:lnTo>
                <a:cubicBezTo>
                  <a:pt x="859461" y="243287"/>
                  <a:pt x="858210" y="244550"/>
                  <a:pt x="858210" y="245814"/>
                </a:cubicBezTo>
                <a:lnTo>
                  <a:pt x="858210" y="324143"/>
                </a:lnTo>
                <a:cubicBezTo>
                  <a:pt x="858210" y="332987"/>
                  <a:pt x="851958" y="339304"/>
                  <a:pt x="843205" y="339304"/>
                </a:cubicBezTo>
                <a:cubicBezTo>
                  <a:pt x="835702" y="339304"/>
                  <a:pt x="829450" y="332987"/>
                  <a:pt x="829450" y="324143"/>
                </a:cubicBezTo>
                <a:lnTo>
                  <a:pt x="829450" y="245814"/>
                </a:lnTo>
                <a:cubicBezTo>
                  <a:pt x="829450" y="228126"/>
                  <a:pt x="843205" y="214229"/>
                  <a:pt x="860711" y="214229"/>
                </a:cubicBezTo>
                <a:close/>
                <a:moveTo>
                  <a:pt x="67367" y="203243"/>
                </a:moveTo>
                <a:lnTo>
                  <a:pt x="235783" y="203243"/>
                </a:lnTo>
                <a:cubicBezTo>
                  <a:pt x="269467" y="203243"/>
                  <a:pt x="298160" y="220635"/>
                  <a:pt x="313130" y="249207"/>
                </a:cubicBezTo>
                <a:lnTo>
                  <a:pt x="356794" y="337408"/>
                </a:lnTo>
                <a:cubicBezTo>
                  <a:pt x="365527" y="353558"/>
                  <a:pt x="381745" y="363496"/>
                  <a:pt x="399210" y="363496"/>
                </a:cubicBezTo>
                <a:lnTo>
                  <a:pt x="1004263" y="363496"/>
                </a:lnTo>
                <a:cubicBezTo>
                  <a:pt x="1027966" y="363496"/>
                  <a:pt x="1047927" y="382130"/>
                  <a:pt x="1047927" y="405733"/>
                </a:cubicBezTo>
                <a:lnTo>
                  <a:pt x="1047927" y="408218"/>
                </a:lnTo>
                <a:lnTo>
                  <a:pt x="1046679" y="410702"/>
                </a:lnTo>
                <a:lnTo>
                  <a:pt x="945629" y="729966"/>
                </a:lnTo>
                <a:lnTo>
                  <a:pt x="944382" y="731209"/>
                </a:lnTo>
                <a:cubicBezTo>
                  <a:pt x="931906" y="754812"/>
                  <a:pt x="913193" y="767235"/>
                  <a:pt x="893233" y="767235"/>
                </a:cubicBezTo>
                <a:lnTo>
                  <a:pt x="256991" y="767235"/>
                </a:lnTo>
                <a:cubicBezTo>
                  <a:pt x="252001" y="767235"/>
                  <a:pt x="247011" y="765992"/>
                  <a:pt x="243269" y="764750"/>
                </a:cubicBezTo>
                <a:lnTo>
                  <a:pt x="243269" y="824379"/>
                </a:lnTo>
                <a:cubicBezTo>
                  <a:pt x="243269" y="844256"/>
                  <a:pt x="258239" y="860405"/>
                  <a:pt x="279447" y="860405"/>
                </a:cubicBezTo>
                <a:lnTo>
                  <a:pt x="793430" y="860405"/>
                </a:lnTo>
                <a:cubicBezTo>
                  <a:pt x="805905" y="860405"/>
                  <a:pt x="815885" y="867859"/>
                  <a:pt x="822123" y="877797"/>
                </a:cubicBezTo>
                <a:cubicBezTo>
                  <a:pt x="853312" y="882766"/>
                  <a:pt x="878262" y="910096"/>
                  <a:pt x="878262" y="943637"/>
                </a:cubicBezTo>
                <a:cubicBezTo>
                  <a:pt x="878262" y="979663"/>
                  <a:pt x="848322" y="1009478"/>
                  <a:pt x="810895" y="1009478"/>
                </a:cubicBezTo>
                <a:cubicBezTo>
                  <a:pt x="774717" y="1009478"/>
                  <a:pt x="743529" y="979663"/>
                  <a:pt x="743529" y="943637"/>
                </a:cubicBezTo>
                <a:cubicBezTo>
                  <a:pt x="743529" y="920034"/>
                  <a:pt x="756004" y="901400"/>
                  <a:pt x="772222" y="890220"/>
                </a:cubicBezTo>
                <a:lnTo>
                  <a:pt x="485290" y="890220"/>
                </a:lnTo>
                <a:cubicBezTo>
                  <a:pt x="501508" y="901400"/>
                  <a:pt x="512735" y="920034"/>
                  <a:pt x="512735" y="943637"/>
                </a:cubicBezTo>
                <a:cubicBezTo>
                  <a:pt x="512735" y="979663"/>
                  <a:pt x="482795" y="1009478"/>
                  <a:pt x="445369" y="1009478"/>
                </a:cubicBezTo>
                <a:cubicBezTo>
                  <a:pt x="409190" y="1009478"/>
                  <a:pt x="379249" y="979663"/>
                  <a:pt x="379249" y="943637"/>
                </a:cubicBezTo>
                <a:cubicBezTo>
                  <a:pt x="379249" y="920034"/>
                  <a:pt x="390477" y="901400"/>
                  <a:pt x="406695" y="890220"/>
                </a:cubicBezTo>
                <a:lnTo>
                  <a:pt x="279447" y="890220"/>
                </a:lnTo>
                <a:cubicBezTo>
                  <a:pt x="243269" y="890220"/>
                  <a:pt x="213328" y="860405"/>
                  <a:pt x="213328" y="824379"/>
                </a:cubicBezTo>
                <a:lnTo>
                  <a:pt x="213328" y="724997"/>
                </a:lnTo>
                <a:lnTo>
                  <a:pt x="213328" y="664126"/>
                </a:lnTo>
                <a:lnTo>
                  <a:pt x="213328" y="452940"/>
                </a:lnTo>
                <a:cubicBezTo>
                  <a:pt x="213328" y="440517"/>
                  <a:pt x="210833" y="428094"/>
                  <a:pt x="205843" y="416914"/>
                </a:cubicBezTo>
                <a:lnTo>
                  <a:pt x="182139" y="369707"/>
                </a:lnTo>
                <a:cubicBezTo>
                  <a:pt x="172159" y="349831"/>
                  <a:pt x="152199" y="337408"/>
                  <a:pt x="129743" y="337408"/>
                </a:cubicBezTo>
                <a:lnTo>
                  <a:pt x="113525" y="337408"/>
                </a:lnTo>
                <a:lnTo>
                  <a:pt x="67367" y="337408"/>
                </a:lnTo>
                <a:cubicBezTo>
                  <a:pt x="29941" y="337408"/>
                  <a:pt x="0" y="307594"/>
                  <a:pt x="0" y="270326"/>
                </a:cubicBezTo>
                <a:cubicBezTo>
                  <a:pt x="0" y="233058"/>
                  <a:pt x="29941" y="203243"/>
                  <a:pt x="67367" y="203243"/>
                </a:cubicBezTo>
                <a:close/>
                <a:moveTo>
                  <a:pt x="432253" y="120848"/>
                </a:moveTo>
                <a:lnTo>
                  <a:pt x="522284" y="120848"/>
                </a:lnTo>
                <a:cubicBezTo>
                  <a:pt x="539791" y="120848"/>
                  <a:pt x="553545" y="134391"/>
                  <a:pt x="553545" y="152860"/>
                </a:cubicBezTo>
                <a:lnTo>
                  <a:pt x="553545" y="319073"/>
                </a:lnTo>
                <a:cubicBezTo>
                  <a:pt x="553545" y="327692"/>
                  <a:pt x="547293" y="333848"/>
                  <a:pt x="539791" y="333848"/>
                </a:cubicBezTo>
                <a:cubicBezTo>
                  <a:pt x="531038" y="333848"/>
                  <a:pt x="524785" y="327692"/>
                  <a:pt x="524785" y="319073"/>
                </a:cubicBezTo>
                <a:lnTo>
                  <a:pt x="524785" y="152860"/>
                </a:lnTo>
                <a:cubicBezTo>
                  <a:pt x="524785" y="150397"/>
                  <a:pt x="523535" y="149166"/>
                  <a:pt x="522284" y="149166"/>
                </a:cubicBezTo>
                <a:lnTo>
                  <a:pt x="432253" y="149166"/>
                </a:lnTo>
                <a:cubicBezTo>
                  <a:pt x="431002" y="149166"/>
                  <a:pt x="429752" y="150397"/>
                  <a:pt x="429752" y="152860"/>
                </a:cubicBezTo>
                <a:lnTo>
                  <a:pt x="429752" y="319073"/>
                </a:lnTo>
                <a:cubicBezTo>
                  <a:pt x="429752" y="327692"/>
                  <a:pt x="423500" y="333848"/>
                  <a:pt x="415997" y="333848"/>
                </a:cubicBezTo>
                <a:cubicBezTo>
                  <a:pt x="407244" y="333848"/>
                  <a:pt x="400992" y="327692"/>
                  <a:pt x="400992" y="319073"/>
                </a:cubicBezTo>
                <a:lnTo>
                  <a:pt x="400992" y="152860"/>
                </a:lnTo>
                <a:cubicBezTo>
                  <a:pt x="400992" y="134391"/>
                  <a:pt x="415997" y="120848"/>
                  <a:pt x="432253" y="120848"/>
                </a:cubicBezTo>
                <a:close/>
                <a:moveTo>
                  <a:pt x="647468" y="0"/>
                </a:moveTo>
                <a:lnTo>
                  <a:pt x="735533" y="0"/>
                </a:lnTo>
                <a:cubicBezTo>
                  <a:pt x="754139" y="0"/>
                  <a:pt x="767783" y="13723"/>
                  <a:pt x="767783" y="31188"/>
                </a:cubicBezTo>
                <a:lnTo>
                  <a:pt x="767783" y="324351"/>
                </a:lnTo>
                <a:cubicBezTo>
                  <a:pt x="767783" y="333084"/>
                  <a:pt x="761581" y="339322"/>
                  <a:pt x="752898" y="339322"/>
                </a:cubicBezTo>
                <a:cubicBezTo>
                  <a:pt x="745456" y="339322"/>
                  <a:pt x="738014" y="333084"/>
                  <a:pt x="738014" y="324351"/>
                </a:cubicBezTo>
                <a:lnTo>
                  <a:pt x="738014" y="31188"/>
                </a:lnTo>
                <a:cubicBezTo>
                  <a:pt x="738014" y="29940"/>
                  <a:pt x="738014" y="28693"/>
                  <a:pt x="735533" y="28693"/>
                </a:cubicBezTo>
                <a:lnTo>
                  <a:pt x="647468" y="28693"/>
                </a:lnTo>
                <a:cubicBezTo>
                  <a:pt x="646228" y="28693"/>
                  <a:pt x="643747" y="29940"/>
                  <a:pt x="643747" y="31188"/>
                </a:cubicBezTo>
                <a:lnTo>
                  <a:pt x="643747" y="324351"/>
                </a:lnTo>
                <a:cubicBezTo>
                  <a:pt x="643747" y="333084"/>
                  <a:pt x="638786" y="339322"/>
                  <a:pt x="630103" y="339322"/>
                </a:cubicBezTo>
                <a:cubicBezTo>
                  <a:pt x="622661" y="339322"/>
                  <a:pt x="615219" y="333084"/>
                  <a:pt x="615219" y="324351"/>
                </a:cubicBezTo>
                <a:lnTo>
                  <a:pt x="615219" y="31188"/>
                </a:lnTo>
                <a:cubicBezTo>
                  <a:pt x="615219" y="13723"/>
                  <a:pt x="630103" y="0"/>
                  <a:pt x="6474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406A9F-5F03-CA4A-9678-6537A25C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794" y="10891141"/>
            <a:ext cx="991060" cy="986259"/>
          </a:xfrm>
          <a:custGeom>
            <a:avLst/>
            <a:gdLst>
              <a:gd name="connsiteX0" fmla="*/ 458667 w 991060"/>
              <a:gd name="connsiteY0" fmla="*/ 850182 h 986259"/>
              <a:gd name="connsiteX1" fmla="*/ 471256 w 991060"/>
              <a:gd name="connsiteY1" fmla="*/ 865325 h 986259"/>
              <a:gd name="connsiteX2" fmla="*/ 471256 w 991060"/>
              <a:gd name="connsiteY2" fmla="*/ 927157 h 986259"/>
              <a:gd name="connsiteX3" fmla="*/ 458667 w 991060"/>
              <a:gd name="connsiteY3" fmla="*/ 942300 h 986259"/>
              <a:gd name="connsiteX4" fmla="*/ 444934 w 991060"/>
              <a:gd name="connsiteY4" fmla="*/ 927157 h 986259"/>
              <a:gd name="connsiteX5" fmla="*/ 444934 w 991060"/>
              <a:gd name="connsiteY5" fmla="*/ 865325 h 986259"/>
              <a:gd name="connsiteX6" fmla="*/ 458667 w 991060"/>
              <a:gd name="connsiteY6" fmla="*/ 850182 h 986259"/>
              <a:gd name="connsiteX7" fmla="*/ 853628 w 991060"/>
              <a:gd name="connsiteY7" fmla="*/ 585786 h 986259"/>
              <a:gd name="connsiteX8" fmla="*/ 829985 w 991060"/>
              <a:gd name="connsiteY8" fmla="*/ 600710 h 986259"/>
              <a:gd name="connsiteX9" fmla="*/ 829985 w 991060"/>
              <a:gd name="connsiteY9" fmla="*/ 601954 h 986259"/>
              <a:gd name="connsiteX10" fmla="*/ 828741 w 991060"/>
              <a:gd name="connsiteY10" fmla="*/ 603198 h 986259"/>
              <a:gd name="connsiteX11" fmla="*/ 828741 w 991060"/>
              <a:gd name="connsiteY11" fmla="*/ 609416 h 986259"/>
              <a:gd name="connsiteX12" fmla="*/ 828741 w 991060"/>
              <a:gd name="connsiteY12" fmla="*/ 611903 h 986259"/>
              <a:gd name="connsiteX13" fmla="*/ 828741 w 991060"/>
              <a:gd name="connsiteY13" fmla="*/ 613147 h 986259"/>
              <a:gd name="connsiteX14" fmla="*/ 848650 w 991060"/>
              <a:gd name="connsiteY14" fmla="*/ 638021 h 986259"/>
              <a:gd name="connsiteX15" fmla="*/ 929534 w 991060"/>
              <a:gd name="connsiteY15" fmla="*/ 652946 h 986259"/>
              <a:gd name="connsiteX16" fmla="*/ 922067 w 991060"/>
              <a:gd name="connsiteY16" fmla="*/ 642996 h 986259"/>
              <a:gd name="connsiteX17" fmla="*/ 929534 w 991060"/>
              <a:gd name="connsiteY17" fmla="*/ 609416 h 986259"/>
              <a:gd name="connsiteX18" fmla="*/ 939488 w 991060"/>
              <a:gd name="connsiteY18" fmla="*/ 601954 h 986259"/>
              <a:gd name="connsiteX19" fmla="*/ 859850 w 991060"/>
              <a:gd name="connsiteY19" fmla="*/ 587029 h 986259"/>
              <a:gd name="connsiteX20" fmla="*/ 853628 w 991060"/>
              <a:gd name="connsiteY20" fmla="*/ 585786 h 986259"/>
              <a:gd name="connsiteX21" fmla="*/ 557471 w 991060"/>
              <a:gd name="connsiteY21" fmla="*/ 450222 h 986259"/>
              <a:gd name="connsiteX22" fmla="*/ 496498 w 991060"/>
              <a:gd name="connsiteY22" fmla="*/ 511163 h 986259"/>
              <a:gd name="connsiteX23" fmla="*/ 498987 w 991060"/>
              <a:gd name="connsiteY23" fmla="*/ 521113 h 986259"/>
              <a:gd name="connsiteX24" fmla="*/ 583603 w 991060"/>
              <a:gd name="connsiteY24" fmla="*/ 538525 h 986259"/>
              <a:gd name="connsiteX25" fmla="*/ 583603 w 991060"/>
              <a:gd name="connsiteY25" fmla="*/ 527331 h 986259"/>
              <a:gd name="connsiteX26" fmla="*/ 557471 w 991060"/>
              <a:gd name="connsiteY26" fmla="*/ 450222 h 986259"/>
              <a:gd name="connsiteX27" fmla="*/ 460412 w 991060"/>
              <a:gd name="connsiteY27" fmla="*/ 402961 h 986259"/>
              <a:gd name="connsiteX28" fmla="*/ 335976 w 991060"/>
              <a:gd name="connsiteY28" fmla="*/ 527331 h 986259"/>
              <a:gd name="connsiteX29" fmla="*/ 460412 w 991060"/>
              <a:gd name="connsiteY29" fmla="*/ 651702 h 986259"/>
              <a:gd name="connsiteX30" fmla="*/ 577381 w 991060"/>
              <a:gd name="connsiteY30" fmla="*/ 567130 h 986259"/>
              <a:gd name="connsiteX31" fmla="*/ 494009 w 991060"/>
              <a:gd name="connsiteY31" fmla="*/ 549718 h 986259"/>
              <a:gd name="connsiteX32" fmla="*/ 460412 w 991060"/>
              <a:gd name="connsiteY32" fmla="*/ 567130 h 986259"/>
              <a:gd name="connsiteX33" fmla="*/ 419348 w 991060"/>
              <a:gd name="connsiteY33" fmla="*/ 527331 h 986259"/>
              <a:gd name="connsiteX34" fmla="*/ 460412 w 991060"/>
              <a:gd name="connsiteY34" fmla="*/ 487533 h 986259"/>
              <a:gd name="connsiteX35" fmla="*/ 476588 w 991060"/>
              <a:gd name="connsiteY35" fmla="*/ 491264 h 986259"/>
              <a:gd name="connsiteX36" fmla="*/ 536317 w 991060"/>
              <a:gd name="connsiteY36" fmla="*/ 430322 h 986259"/>
              <a:gd name="connsiteX37" fmla="*/ 516408 w 991060"/>
              <a:gd name="connsiteY37" fmla="*/ 416642 h 986259"/>
              <a:gd name="connsiteX38" fmla="*/ 460412 w 991060"/>
              <a:gd name="connsiteY38" fmla="*/ 402961 h 986259"/>
              <a:gd name="connsiteX39" fmla="*/ 665730 w 991060"/>
              <a:gd name="connsiteY39" fmla="*/ 342019 h 986259"/>
              <a:gd name="connsiteX40" fmla="*/ 578625 w 991060"/>
              <a:gd name="connsiteY40" fmla="*/ 430322 h 986259"/>
              <a:gd name="connsiteX41" fmla="*/ 613467 w 991060"/>
              <a:gd name="connsiteY41" fmla="*/ 527331 h 986259"/>
              <a:gd name="connsiteX42" fmla="*/ 610978 w 991060"/>
              <a:gd name="connsiteY42" fmla="*/ 544743 h 986259"/>
              <a:gd name="connsiteX43" fmla="*/ 735414 w 991060"/>
              <a:gd name="connsiteY43" fmla="*/ 570861 h 986259"/>
              <a:gd name="connsiteX44" fmla="*/ 737903 w 991060"/>
              <a:gd name="connsiteY44" fmla="*/ 527331 h 986259"/>
              <a:gd name="connsiteX45" fmla="*/ 665730 w 991060"/>
              <a:gd name="connsiteY45" fmla="*/ 342019 h 986259"/>
              <a:gd name="connsiteX46" fmla="*/ 460412 w 991060"/>
              <a:gd name="connsiteY46" fmla="*/ 249985 h 986259"/>
              <a:gd name="connsiteX47" fmla="*/ 181676 w 991060"/>
              <a:gd name="connsiteY47" fmla="*/ 527331 h 986259"/>
              <a:gd name="connsiteX48" fmla="*/ 460412 w 991060"/>
              <a:gd name="connsiteY48" fmla="*/ 805922 h 986259"/>
              <a:gd name="connsiteX49" fmla="*/ 729192 w 991060"/>
              <a:gd name="connsiteY49" fmla="*/ 600710 h 986259"/>
              <a:gd name="connsiteX50" fmla="*/ 606001 w 991060"/>
              <a:gd name="connsiteY50" fmla="*/ 573349 h 986259"/>
              <a:gd name="connsiteX51" fmla="*/ 460412 w 991060"/>
              <a:gd name="connsiteY51" fmla="*/ 680307 h 986259"/>
              <a:gd name="connsiteX52" fmla="*/ 307356 w 991060"/>
              <a:gd name="connsiteY52" fmla="*/ 527331 h 986259"/>
              <a:gd name="connsiteX53" fmla="*/ 460412 w 991060"/>
              <a:gd name="connsiteY53" fmla="*/ 374355 h 986259"/>
              <a:gd name="connsiteX54" fmla="*/ 530095 w 991060"/>
              <a:gd name="connsiteY54" fmla="*/ 391767 h 986259"/>
              <a:gd name="connsiteX55" fmla="*/ 557471 w 991060"/>
              <a:gd name="connsiteY55" fmla="*/ 409179 h 986259"/>
              <a:gd name="connsiteX56" fmla="*/ 645820 w 991060"/>
              <a:gd name="connsiteY56" fmla="*/ 320876 h 986259"/>
              <a:gd name="connsiteX57" fmla="*/ 460412 w 991060"/>
              <a:gd name="connsiteY57" fmla="*/ 249985 h 986259"/>
              <a:gd name="connsiteX58" fmla="*/ 773989 w 991060"/>
              <a:gd name="connsiteY58" fmla="*/ 233817 h 986259"/>
              <a:gd name="connsiteX59" fmla="*/ 686884 w 991060"/>
              <a:gd name="connsiteY59" fmla="*/ 320876 h 986259"/>
              <a:gd name="connsiteX60" fmla="*/ 766523 w 991060"/>
              <a:gd name="connsiteY60" fmla="*/ 527331 h 986259"/>
              <a:gd name="connsiteX61" fmla="*/ 762790 w 991060"/>
              <a:gd name="connsiteY61" fmla="*/ 577080 h 986259"/>
              <a:gd name="connsiteX62" fmla="*/ 805098 w 991060"/>
              <a:gd name="connsiteY62" fmla="*/ 587029 h 986259"/>
              <a:gd name="connsiteX63" fmla="*/ 864827 w 991060"/>
              <a:gd name="connsiteY63" fmla="*/ 558424 h 986259"/>
              <a:gd name="connsiteX64" fmla="*/ 888470 w 991060"/>
              <a:gd name="connsiteY64" fmla="*/ 563399 h 986259"/>
              <a:gd name="connsiteX65" fmla="*/ 889714 w 991060"/>
              <a:gd name="connsiteY65" fmla="*/ 527331 h 986259"/>
              <a:gd name="connsiteX66" fmla="*/ 773989 w 991060"/>
              <a:gd name="connsiteY66" fmla="*/ 233817 h 986259"/>
              <a:gd name="connsiteX67" fmla="*/ 458667 w 991060"/>
              <a:gd name="connsiteY67" fmla="*/ 114113 h 986259"/>
              <a:gd name="connsiteX68" fmla="*/ 471256 w 991060"/>
              <a:gd name="connsiteY68" fmla="*/ 128184 h 986259"/>
              <a:gd name="connsiteX69" fmla="*/ 471256 w 991060"/>
              <a:gd name="connsiteY69" fmla="*/ 192143 h 986259"/>
              <a:gd name="connsiteX70" fmla="*/ 458667 w 991060"/>
              <a:gd name="connsiteY70" fmla="*/ 206214 h 986259"/>
              <a:gd name="connsiteX71" fmla="*/ 444934 w 991060"/>
              <a:gd name="connsiteY71" fmla="*/ 192143 h 986259"/>
              <a:gd name="connsiteX72" fmla="*/ 444934 w 991060"/>
              <a:gd name="connsiteY72" fmla="*/ 128184 h 986259"/>
              <a:gd name="connsiteX73" fmla="*/ 458667 w 991060"/>
              <a:gd name="connsiteY73" fmla="*/ 114113 h 986259"/>
              <a:gd name="connsiteX74" fmla="*/ 460412 w 991060"/>
              <a:gd name="connsiteY74" fmla="*/ 97009 h 986259"/>
              <a:gd name="connsiteX75" fmla="*/ 28620 w 991060"/>
              <a:gd name="connsiteY75" fmla="*/ 527331 h 986259"/>
              <a:gd name="connsiteX76" fmla="*/ 460412 w 991060"/>
              <a:gd name="connsiteY76" fmla="*/ 957654 h 986259"/>
              <a:gd name="connsiteX77" fmla="*/ 866071 w 991060"/>
              <a:gd name="connsiteY77" fmla="*/ 670358 h 986259"/>
              <a:gd name="connsiteX78" fmla="*/ 843673 w 991060"/>
              <a:gd name="connsiteY78" fmla="*/ 665383 h 986259"/>
              <a:gd name="connsiteX79" fmla="*/ 798876 w 991060"/>
              <a:gd name="connsiteY79" fmla="*/ 615635 h 986259"/>
              <a:gd name="connsiteX80" fmla="*/ 756568 w 991060"/>
              <a:gd name="connsiteY80" fmla="*/ 606929 h 986259"/>
              <a:gd name="connsiteX81" fmla="*/ 460412 w 991060"/>
              <a:gd name="connsiteY81" fmla="*/ 834527 h 986259"/>
              <a:gd name="connsiteX82" fmla="*/ 151811 w 991060"/>
              <a:gd name="connsiteY82" fmla="*/ 527331 h 986259"/>
              <a:gd name="connsiteX83" fmla="*/ 460412 w 991060"/>
              <a:gd name="connsiteY83" fmla="*/ 221380 h 986259"/>
              <a:gd name="connsiteX84" fmla="*/ 665730 w 991060"/>
              <a:gd name="connsiteY84" fmla="*/ 300977 h 986259"/>
              <a:gd name="connsiteX85" fmla="*/ 754079 w 991060"/>
              <a:gd name="connsiteY85" fmla="*/ 213917 h 986259"/>
              <a:gd name="connsiteX86" fmla="*/ 460412 w 991060"/>
              <a:gd name="connsiteY86" fmla="*/ 97009 h 986259"/>
              <a:gd name="connsiteX87" fmla="*/ 913357 w 991060"/>
              <a:gd name="connsiteY87" fmla="*/ 41042 h 986259"/>
              <a:gd name="connsiteX88" fmla="*/ 854872 w 991060"/>
              <a:gd name="connsiteY88" fmla="*/ 99496 h 986259"/>
              <a:gd name="connsiteX89" fmla="*/ 849895 w 991060"/>
              <a:gd name="connsiteY89" fmla="*/ 130589 h 986259"/>
              <a:gd name="connsiteX90" fmla="*/ 851139 w 991060"/>
              <a:gd name="connsiteY90" fmla="*/ 131833 h 986259"/>
              <a:gd name="connsiteX91" fmla="*/ 852384 w 991060"/>
              <a:gd name="connsiteY91" fmla="*/ 134320 h 986259"/>
              <a:gd name="connsiteX92" fmla="*/ 857361 w 991060"/>
              <a:gd name="connsiteY92" fmla="*/ 138051 h 986259"/>
              <a:gd name="connsiteX93" fmla="*/ 857361 w 991060"/>
              <a:gd name="connsiteY93" fmla="*/ 139295 h 986259"/>
              <a:gd name="connsiteX94" fmla="*/ 859850 w 991060"/>
              <a:gd name="connsiteY94" fmla="*/ 139295 h 986259"/>
              <a:gd name="connsiteX95" fmla="*/ 892203 w 991060"/>
              <a:gd name="connsiteY95" fmla="*/ 136807 h 986259"/>
              <a:gd name="connsiteX96" fmla="*/ 949443 w 991060"/>
              <a:gd name="connsiteY96" fmla="*/ 78353 h 986259"/>
              <a:gd name="connsiteX97" fmla="*/ 937000 w 991060"/>
              <a:gd name="connsiteY97" fmla="*/ 78353 h 986259"/>
              <a:gd name="connsiteX98" fmla="*/ 913357 w 991060"/>
              <a:gd name="connsiteY98" fmla="*/ 53479 h 986259"/>
              <a:gd name="connsiteX99" fmla="*/ 929534 w 991060"/>
              <a:gd name="connsiteY99" fmla="*/ 1243 h 986259"/>
              <a:gd name="connsiteX100" fmla="*/ 941977 w 991060"/>
              <a:gd name="connsiteY100" fmla="*/ 19899 h 986259"/>
              <a:gd name="connsiteX101" fmla="*/ 941977 w 991060"/>
              <a:gd name="connsiteY101" fmla="*/ 49748 h 986259"/>
              <a:gd name="connsiteX102" fmla="*/ 971842 w 991060"/>
              <a:gd name="connsiteY102" fmla="*/ 49748 h 986259"/>
              <a:gd name="connsiteX103" fmla="*/ 989263 w 991060"/>
              <a:gd name="connsiteY103" fmla="*/ 62185 h 986259"/>
              <a:gd name="connsiteX104" fmla="*/ 985530 w 991060"/>
              <a:gd name="connsiteY104" fmla="*/ 83328 h 986259"/>
              <a:gd name="connsiteX105" fmla="*/ 912113 w 991060"/>
              <a:gd name="connsiteY105" fmla="*/ 156707 h 986259"/>
              <a:gd name="connsiteX106" fmla="*/ 873538 w 991060"/>
              <a:gd name="connsiteY106" fmla="*/ 172875 h 986259"/>
              <a:gd name="connsiteX107" fmla="*/ 846162 w 991060"/>
              <a:gd name="connsiteY107" fmla="*/ 165413 h 986259"/>
              <a:gd name="connsiteX108" fmla="*/ 843673 w 991060"/>
              <a:gd name="connsiteY108" fmla="*/ 164169 h 986259"/>
              <a:gd name="connsiteX109" fmla="*/ 793899 w 991060"/>
              <a:gd name="connsiteY109" fmla="*/ 213917 h 986259"/>
              <a:gd name="connsiteX110" fmla="*/ 919579 w 991060"/>
              <a:gd name="connsiteY110" fmla="*/ 527331 h 986259"/>
              <a:gd name="connsiteX111" fmla="*/ 917090 w 991060"/>
              <a:gd name="connsiteY111" fmla="*/ 568374 h 986259"/>
              <a:gd name="connsiteX112" fmla="*/ 965620 w 991060"/>
              <a:gd name="connsiteY112" fmla="*/ 578323 h 986259"/>
              <a:gd name="connsiteX113" fmla="*/ 981796 w 991060"/>
              <a:gd name="connsiteY113" fmla="*/ 594492 h 986259"/>
              <a:gd name="connsiteX114" fmla="*/ 973086 w 991060"/>
              <a:gd name="connsiteY114" fmla="*/ 614391 h 986259"/>
              <a:gd name="connsiteX115" fmla="*/ 949443 w 991060"/>
              <a:gd name="connsiteY115" fmla="*/ 630559 h 986259"/>
              <a:gd name="connsiteX116" fmla="*/ 965620 w 991060"/>
              <a:gd name="connsiteY116" fmla="*/ 655433 h 986259"/>
              <a:gd name="connsiteX117" fmla="*/ 965620 w 991060"/>
              <a:gd name="connsiteY117" fmla="*/ 677820 h 986259"/>
              <a:gd name="connsiteX118" fmla="*/ 948199 w 991060"/>
              <a:gd name="connsiteY118" fmla="*/ 686526 h 986259"/>
              <a:gd name="connsiteX119" fmla="*/ 944466 w 991060"/>
              <a:gd name="connsiteY119" fmla="*/ 686526 h 986259"/>
              <a:gd name="connsiteX120" fmla="*/ 894692 w 991060"/>
              <a:gd name="connsiteY120" fmla="*/ 675333 h 986259"/>
              <a:gd name="connsiteX121" fmla="*/ 460412 w 991060"/>
              <a:gd name="connsiteY121" fmla="*/ 986259 h 986259"/>
              <a:gd name="connsiteX122" fmla="*/ 0 w 991060"/>
              <a:gd name="connsiteY122" fmla="*/ 527331 h 986259"/>
              <a:gd name="connsiteX123" fmla="*/ 460412 w 991060"/>
              <a:gd name="connsiteY123" fmla="*/ 68404 h 986259"/>
              <a:gd name="connsiteX124" fmla="*/ 773989 w 991060"/>
              <a:gd name="connsiteY124" fmla="*/ 192774 h 986259"/>
              <a:gd name="connsiteX125" fmla="*/ 825008 w 991060"/>
              <a:gd name="connsiteY125" fmla="*/ 143026 h 986259"/>
              <a:gd name="connsiteX126" fmla="*/ 834962 w 991060"/>
              <a:gd name="connsiteY126" fmla="*/ 79597 h 986259"/>
              <a:gd name="connsiteX127" fmla="*/ 907135 w 991060"/>
              <a:gd name="connsiteY127" fmla="*/ 4975 h 986259"/>
              <a:gd name="connsiteX128" fmla="*/ 929534 w 991060"/>
              <a:gd name="connsiteY128" fmla="*/ 1243 h 98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991060" h="986259">
                <a:moveTo>
                  <a:pt x="458667" y="850182"/>
                </a:moveTo>
                <a:cubicBezTo>
                  <a:pt x="465534" y="850182"/>
                  <a:pt x="471256" y="856491"/>
                  <a:pt x="471256" y="865325"/>
                </a:cubicBezTo>
                <a:lnTo>
                  <a:pt x="471256" y="927157"/>
                </a:lnTo>
                <a:cubicBezTo>
                  <a:pt x="471256" y="934729"/>
                  <a:pt x="465534" y="942300"/>
                  <a:pt x="458667" y="942300"/>
                </a:cubicBezTo>
                <a:cubicBezTo>
                  <a:pt x="450656" y="942300"/>
                  <a:pt x="444934" y="934729"/>
                  <a:pt x="444934" y="927157"/>
                </a:cubicBezTo>
                <a:lnTo>
                  <a:pt x="444934" y="865325"/>
                </a:lnTo>
                <a:cubicBezTo>
                  <a:pt x="444934" y="856491"/>
                  <a:pt x="450656" y="850182"/>
                  <a:pt x="458667" y="850182"/>
                </a:cubicBezTo>
                <a:close/>
                <a:moveTo>
                  <a:pt x="853628" y="585786"/>
                </a:moveTo>
                <a:cubicBezTo>
                  <a:pt x="843673" y="585786"/>
                  <a:pt x="834962" y="590761"/>
                  <a:pt x="829985" y="600710"/>
                </a:cubicBezTo>
                <a:lnTo>
                  <a:pt x="829985" y="601954"/>
                </a:lnTo>
                <a:lnTo>
                  <a:pt x="828741" y="603198"/>
                </a:lnTo>
                <a:lnTo>
                  <a:pt x="828741" y="609416"/>
                </a:lnTo>
                <a:cubicBezTo>
                  <a:pt x="827496" y="609416"/>
                  <a:pt x="827496" y="610660"/>
                  <a:pt x="828741" y="611903"/>
                </a:cubicBezTo>
                <a:lnTo>
                  <a:pt x="828741" y="613147"/>
                </a:lnTo>
                <a:cubicBezTo>
                  <a:pt x="828741" y="625584"/>
                  <a:pt x="837451" y="635534"/>
                  <a:pt x="848650" y="638021"/>
                </a:cubicBezTo>
                <a:lnTo>
                  <a:pt x="929534" y="652946"/>
                </a:lnTo>
                <a:lnTo>
                  <a:pt x="922067" y="642996"/>
                </a:lnTo>
                <a:cubicBezTo>
                  <a:pt x="914601" y="631803"/>
                  <a:pt x="918334" y="616878"/>
                  <a:pt x="929534" y="609416"/>
                </a:cubicBezTo>
                <a:lnTo>
                  <a:pt x="939488" y="601954"/>
                </a:lnTo>
                <a:lnTo>
                  <a:pt x="859850" y="587029"/>
                </a:lnTo>
                <a:cubicBezTo>
                  <a:pt x="857361" y="585786"/>
                  <a:pt x="856117" y="585786"/>
                  <a:pt x="853628" y="585786"/>
                </a:cubicBezTo>
                <a:close/>
                <a:moveTo>
                  <a:pt x="557471" y="450222"/>
                </a:moveTo>
                <a:lnTo>
                  <a:pt x="496498" y="511163"/>
                </a:lnTo>
                <a:cubicBezTo>
                  <a:pt x="497742" y="514894"/>
                  <a:pt x="498987" y="517382"/>
                  <a:pt x="498987" y="521113"/>
                </a:cubicBezTo>
                <a:lnTo>
                  <a:pt x="583603" y="538525"/>
                </a:lnTo>
                <a:cubicBezTo>
                  <a:pt x="583603" y="536037"/>
                  <a:pt x="583603" y="531063"/>
                  <a:pt x="583603" y="527331"/>
                </a:cubicBezTo>
                <a:cubicBezTo>
                  <a:pt x="583603" y="498726"/>
                  <a:pt x="573648" y="472608"/>
                  <a:pt x="557471" y="450222"/>
                </a:cubicBezTo>
                <a:close/>
                <a:moveTo>
                  <a:pt x="460412" y="402961"/>
                </a:moveTo>
                <a:cubicBezTo>
                  <a:pt x="391972" y="402961"/>
                  <a:pt x="335976" y="458928"/>
                  <a:pt x="335976" y="527331"/>
                </a:cubicBezTo>
                <a:cubicBezTo>
                  <a:pt x="335976" y="595735"/>
                  <a:pt x="391972" y="651702"/>
                  <a:pt x="460412" y="651702"/>
                </a:cubicBezTo>
                <a:cubicBezTo>
                  <a:pt x="513919" y="651702"/>
                  <a:pt x="559960" y="615635"/>
                  <a:pt x="577381" y="567130"/>
                </a:cubicBezTo>
                <a:lnTo>
                  <a:pt x="494009" y="549718"/>
                </a:lnTo>
                <a:cubicBezTo>
                  <a:pt x="485299" y="560911"/>
                  <a:pt x="474099" y="567130"/>
                  <a:pt x="460412" y="567130"/>
                </a:cubicBezTo>
                <a:cubicBezTo>
                  <a:pt x="438013" y="567130"/>
                  <a:pt x="419348" y="549718"/>
                  <a:pt x="419348" y="527331"/>
                </a:cubicBezTo>
                <a:cubicBezTo>
                  <a:pt x="419348" y="506188"/>
                  <a:pt x="438013" y="487533"/>
                  <a:pt x="460412" y="487533"/>
                </a:cubicBezTo>
                <a:cubicBezTo>
                  <a:pt x="465389" y="487533"/>
                  <a:pt x="470366" y="488777"/>
                  <a:pt x="476588" y="491264"/>
                </a:cubicBezTo>
                <a:lnTo>
                  <a:pt x="536317" y="430322"/>
                </a:lnTo>
                <a:cubicBezTo>
                  <a:pt x="530095" y="425347"/>
                  <a:pt x="523874" y="420373"/>
                  <a:pt x="516408" y="416642"/>
                </a:cubicBezTo>
                <a:cubicBezTo>
                  <a:pt x="498987" y="407936"/>
                  <a:pt x="479077" y="402961"/>
                  <a:pt x="460412" y="402961"/>
                </a:cubicBezTo>
                <a:close/>
                <a:moveTo>
                  <a:pt x="665730" y="342019"/>
                </a:moveTo>
                <a:lnTo>
                  <a:pt x="578625" y="430322"/>
                </a:lnTo>
                <a:cubicBezTo>
                  <a:pt x="599779" y="457684"/>
                  <a:pt x="613467" y="491264"/>
                  <a:pt x="613467" y="527331"/>
                </a:cubicBezTo>
                <a:cubicBezTo>
                  <a:pt x="613467" y="533550"/>
                  <a:pt x="612223" y="538525"/>
                  <a:pt x="610978" y="544743"/>
                </a:cubicBezTo>
                <a:lnTo>
                  <a:pt x="735414" y="570861"/>
                </a:lnTo>
                <a:cubicBezTo>
                  <a:pt x="736658" y="557180"/>
                  <a:pt x="737903" y="542256"/>
                  <a:pt x="737903" y="527331"/>
                </a:cubicBezTo>
                <a:cubicBezTo>
                  <a:pt x="737903" y="456440"/>
                  <a:pt x="710527" y="390524"/>
                  <a:pt x="665730" y="342019"/>
                </a:cubicBezTo>
                <a:close/>
                <a:moveTo>
                  <a:pt x="460412" y="249985"/>
                </a:moveTo>
                <a:cubicBezTo>
                  <a:pt x="306111" y="249985"/>
                  <a:pt x="181676" y="374355"/>
                  <a:pt x="181676" y="527331"/>
                </a:cubicBezTo>
                <a:cubicBezTo>
                  <a:pt x="181676" y="680307"/>
                  <a:pt x="306111" y="805922"/>
                  <a:pt x="460412" y="805922"/>
                </a:cubicBezTo>
                <a:cubicBezTo>
                  <a:pt x="587336" y="805922"/>
                  <a:pt x="696839" y="717619"/>
                  <a:pt x="729192" y="600710"/>
                </a:cubicBezTo>
                <a:lnTo>
                  <a:pt x="606001" y="573349"/>
                </a:lnTo>
                <a:cubicBezTo>
                  <a:pt x="586091" y="635534"/>
                  <a:pt x="528851" y="680307"/>
                  <a:pt x="460412" y="680307"/>
                </a:cubicBezTo>
                <a:cubicBezTo>
                  <a:pt x="375795" y="680307"/>
                  <a:pt x="307356" y="611903"/>
                  <a:pt x="307356" y="527331"/>
                </a:cubicBezTo>
                <a:cubicBezTo>
                  <a:pt x="307356" y="444003"/>
                  <a:pt x="375795" y="374355"/>
                  <a:pt x="460412" y="374355"/>
                </a:cubicBezTo>
                <a:cubicBezTo>
                  <a:pt x="484054" y="374355"/>
                  <a:pt x="508941" y="380574"/>
                  <a:pt x="530095" y="391767"/>
                </a:cubicBezTo>
                <a:cubicBezTo>
                  <a:pt x="540050" y="396742"/>
                  <a:pt x="548761" y="401717"/>
                  <a:pt x="557471" y="409179"/>
                </a:cubicBezTo>
                <a:lnTo>
                  <a:pt x="645820" y="320876"/>
                </a:lnTo>
                <a:cubicBezTo>
                  <a:pt x="597291" y="277346"/>
                  <a:pt x="531340" y="249985"/>
                  <a:pt x="460412" y="249985"/>
                </a:cubicBezTo>
                <a:close/>
                <a:moveTo>
                  <a:pt x="773989" y="233817"/>
                </a:moveTo>
                <a:lnTo>
                  <a:pt x="686884" y="320876"/>
                </a:lnTo>
                <a:cubicBezTo>
                  <a:pt x="736658" y="375599"/>
                  <a:pt x="766523" y="447734"/>
                  <a:pt x="766523" y="527331"/>
                </a:cubicBezTo>
                <a:cubicBezTo>
                  <a:pt x="766523" y="544743"/>
                  <a:pt x="765279" y="560911"/>
                  <a:pt x="762790" y="577080"/>
                </a:cubicBezTo>
                <a:lnTo>
                  <a:pt x="805098" y="587029"/>
                </a:lnTo>
                <a:cubicBezTo>
                  <a:pt x="816297" y="564643"/>
                  <a:pt x="841184" y="553449"/>
                  <a:pt x="864827" y="558424"/>
                </a:cubicBezTo>
                <a:lnTo>
                  <a:pt x="888470" y="563399"/>
                </a:lnTo>
                <a:cubicBezTo>
                  <a:pt x="889714" y="550962"/>
                  <a:pt x="889714" y="538525"/>
                  <a:pt x="889714" y="527331"/>
                </a:cubicBezTo>
                <a:cubicBezTo>
                  <a:pt x="889714" y="414154"/>
                  <a:pt x="846162" y="310926"/>
                  <a:pt x="773989" y="233817"/>
                </a:cubicBezTo>
                <a:close/>
                <a:moveTo>
                  <a:pt x="458667" y="114113"/>
                </a:moveTo>
                <a:cubicBezTo>
                  <a:pt x="465534" y="114113"/>
                  <a:pt x="471256" y="120509"/>
                  <a:pt x="471256" y="128184"/>
                </a:cubicBezTo>
                <a:lnTo>
                  <a:pt x="471256" y="192143"/>
                </a:lnTo>
                <a:cubicBezTo>
                  <a:pt x="471256" y="199818"/>
                  <a:pt x="465534" y="206214"/>
                  <a:pt x="458667" y="206214"/>
                </a:cubicBezTo>
                <a:cubicBezTo>
                  <a:pt x="450656" y="206214"/>
                  <a:pt x="444934" y="199818"/>
                  <a:pt x="444934" y="192143"/>
                </a:cubicBezTo>
                <a:lnTo>
                  <a:pt x="444934" y="128184"/>
                </a:lnTo>
                <a:cubicBezTo>
                  <a:pt x="444934" y="120509"/>
                  <a:pt x="450656" y="114113"/>
                  <a:pt x="458667" y="114113"/>
                </a:cubicBezTo>
                <a:close/>
                <a:moveTo>
                  <a:pt x="460412" y="97009"/>
                </a:moveTo>
                <a:cubicBezTo>
                  <a:pt x="222740" y="97009"/>
                  <a:pt x="28620" y="291027"/>
                  <a:pt x="28620" y="527331"/>
                </a:cubicBezTo>
                <a:cubicBezTo>
                  <a:pt x="28620" y="764879"/>
                  <a:pt x="222740" y="957654"/>
                  <a:pt x="460412" y="957654"/>
                </a:cubicBezTo>
                <a:cubicBezTo>
                  <a:pt x="643332" y="957654"/>
                  <a:pt x="805098" y="841989"/>
                  <a:pt x="866071" y="670358"/>
                </a:cubicBezTo>
                <a:lnTo>
                  <a:pt x="843673" y="665383"/>
                </a:lnTo>
                <a:cubicBezTo>
                  <a:pt x="818786" y="660408"/>
                  <a:pt x="801365" y="640509"/>
                  <a:pt x="798876" y="615635"/>
                </a:cubicBezTo>
                <a:lnTo>
                  <a:pt x="756568" y="606929"/>
                </a:lnTo>
                <a:cubicBezTo>
                  <a:pt x="721726" y="737518"/>
                  <a:pt x="602268" y="834527"/>
                  <a:pt x="460412" y="834527"/>
                </a:cubicBezTo>
                <a:cubicBezTo>
                  <a:pt x="289935" y="834527"/>
                  <a:pt x="151811" y="696476"/>
                  <a:pt x="151811" y="527331"/>
                </a:cubicBezTo>
                <a:cubicBezTo>
                  <a:pt x="151811" y="358187"/>
                  <a:pt x="289935" y="221380"/>
                  <a:pt x="460412" y="221380"/>
                </a:cubicBezTo>
                <a:cubicBezTo>
                  <a:pt x="538806" y="221380"/>
                  <a:pt x="612223" y="251229"/>
                  <a:pt x="665730" y="300977"/>
                </a:cubicBezTo>
                <a:lnTo>
                  <a:pt x="754079" y="213917"/>
                </a:lnTo>
                <a:cubicBezTo>
                  <a:pt x="676929" y="141782"/>
                  <a:pt x="573648" y="97009"/>
                  <a:pt x="460412" y="97009"/>
                </a:cubicBezTo>
                <a:close/>
                <a:moveTo>
                  <a:pt x="913357" y="41042"/>
                </a:moveTo>
                <a:lnTo>
                  <a:pt x="854872" y="99496"/>
                </a:lnTo>
                <a:cubicBezTo>
                  <a:pt x="846162" y="106959"/>
                  <a:pt x="844917" y="120639"/>
                  <a:pt x="849895" y="130589"/>
                </a:cubicBezTo>
                <a:lnTo>
                  <a:pt x="851139" y="131833"/>
                </a:lnTo>
                <a:cubicBezTo>
                  <a:pt x="851139" y="133076"/>
                  <a:pt x="851139" y="134320"/>
                  <a:pt x="852384" y="134320"/>
                </a:cubicBezTo>
                <a:lnTo>
                  <a:pt x="857361" y="138051"/>
                </a:lnTo>
                <a:lnTo>
                  <a:pt x="857361" y="139295"/>
                </a:lnTo>
                <a:lnTo>
                  <a:pt x="859850" y="139295"/>
                </a:lnTo>
                <a:cubicBezTo>
                  <a:pt x="869804" y="145513"/>
                  <a:pt x="883492" y="144270"/>
                  <a:pt x="892203" y="136807"/>
                </a:cubicBezTo>
                <a:lnTo>
                  <a:pt x="949443" y="78353"/>
                </a:lnTo>
                <a:lnTo>
                  <a:pt x="937000" y="78353"/>
                </a:lnTo>
                <a:cubicBezTo>
                  <a:pt x="923312" y="78353"/>
                  <a:pt x="913357" y="67160"/>
                  <a:pt x="913357" y="53479"/>
                </a:cubicBezTo>
                <a:close/>
                <a:moveTo>
                  <a:pt x="929534" y="1243"/>
                </a:moveTo>
                <a:cubicBezTo>
                  <a:pt x="935755" y="4975"/>
                  <a:pt x="941977" y="11193"/>
                  <a:pt x="941977" y="19899"/>
                </a:cubicBezTo>
                <a:lnTo>
                  <a:pt x="941977" y="49748"/>
                </a:lnTo>
                <a:lnTo>
                  <a:pt x="971842" y="49748"/>
                </a:lnTo>
                <a:cubicBezTo>
                  <a:pt x="979308" y="49748"/>
                  <a:pt x="986774" y="53479"/>
                  <a:pt x="989263" y="62185"/>
                </a:cubicBezTo>
                <a:cubicBezTo>
                  <a:pt x="992996" y="69647"/>
                  <a:pt x="990507" y="78353"/>
                  <a:pt x="985530" y="83328"/>
                </a:cubicBezTo>
                <a:lnTo>
                  <a:pt x="912113" y="156707"/>
                </a:lnTo>
                <a:cubicBezTo>
                  <a:pt x="900913" y="166656"/>
                  <a:pt x="887225" y="172875"/>
                  <a:pt x="873538" y="172875"/>
                </a:cubicBezTo>
                <a:cubicBezTo>
                  <a:pt x="863583" y="172875"/>
                  <a:pt x="854872" y="170388"/>
                  <a:pt x="846162" y="165413"/>
                </a:cubicBezTo>
                <a:cubicBezTo>
                  <a:pt x="846162" y="165413"/>
                  <a:pt x="844917" y="164169"/>
                  <a:pt x="843673" y="164169"/>
                </a:cubicBezTo>
                <a:lnTo>
                  <a:pt x="793899" y="213917"/>
                </a:lnTo>
                <a:cubicBezTo>
                  <a:pt x="872293" y="296002"/>
                  <a:pt x="919579" y="406692"/>
                  <a:pt x="919579" y="527331"/>
                </a:cubicBezTo>
                <a:cubicBezTo>
                  <a:pt x="919579" y="541012"/>
                  <a:pt x="918334" y="554693"/>
                  <a:pt x="917090" y="568374"/>
                </a:cubicBezTo>
                <a:lnTo>
                  <a:pt x="965620" y="578323"/>
                </a:lnTo>
                <a:cubicBezTo>
                  <a:pt x="974330" y="579567"/>
                  <a:pt x="980552" y="585786"/>
                  <a:pt x="981796" y="594492"/>
                </a:cubicBezTo>
                <a:cubicBezTo>
                  <a:pt x="984285" y="601954"/>
                  <a:pt x="980552" y="609416"/>
                  <a:pt x="973086" y="614391"/>
                </a:cubicBezTo>
                <a:lnTo>
                  <a:pt x="949443" y="630559"/>
                </a:lnTo>
                <a:lnTo>
                  <a:pt x="965620" y="655433"/>
                </a:lnTo>
                <a:cubicBezTo>
                  <a:pt x="970597" y="661652"/>
                  <a:pt x="970597" y="671601"/>
                  <a:pt x="965620" y="677820"/>
                </a:cubicBezTo>
                <a:cubicBezTo>
                  <a:pt x="961887" y="682795"/>
                  <a:pt x="955665" y="686526"/>
                  <a:pt x="948199" y="686526"/>
                </a:cubicBezTo>
                <a:cubicBezTo>
                  <a:pt x="948199" y="686526"/>
                  <a:pt x="945710" y="686526"/>
                  <a:pt x="944466" y="686526"/>
                </a:cubicBezTo>
                <a:lnTo>
                  <a:pt x="894692" y="675333"/>
                </a:lnTo>
                <a:cubicBezTo>
                  <a:pt x="829985" y="861889"/>
                  <a:pt x="657020" y="986259"/>
                  <a:pt x="460412" y="986259"/>
                </a:cubicBezTo>
                <a:cubicBezTo>
                  <a:pt x="206563" y="986259"/>
                  <a:pt x="0" y="779804"/>
                  <a:pt x="0" y="527331"/>
                </a:cubicBezTo>
                <a:cubicBezTo>
                  <a:pt x="0" y="274859"/>
                  <a:pt x="206563" y="68404"/>
                  <a:pt x="460412" y="68404"/>
                </a:cubicBezTo>
                <a:cubicBezTo>
                  <a:pt x="581114" y="68404"/>
                  <a:pt x="691862" y="115664"/>
                  <a:pt x="773989" y="192774"/>
                </a:cubicBezTo>
                <a:lnTo>
                  <a:pt x="825008" y="143026"/>
                </a:lnTo>
                <a:cubicBezTo>
                  <a:pt x="813808" y="121883"/>
                  <a:pt x="817542" y="95765"/>
                  <a:pt x="834962" y="79597"/>
                </a:cubicBezTo>
                <a:lnTo>
                  <a:pt x="907135" y="4975"/>
                </a:lnTo>
                <a:cubicBezTo>
                  <a:pt x="913357" y="0"/>
                  <a:pt x="922067" y="-1244"/>
                  <a:pt x="929534" y="1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9E0EC8F-54EE-2B48-8903-65FD9681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316" y="10955814"/>
            <a:ext cx="1108350" cy="861159"/>
          </a:xfrm>
          <a:custGeom>
            <a:avLst/>
            <a:gdLst>
              <a:gd name="connsiteX0" fmla="*/ 51059 w 1108350"/>
              <a:gd name="connsiteY0" fmla="*/ 738616 h 861159"/>
              <a:gd name="connsiteX1" fmla="*/ 28642 w 1108350"/>
              <a:gd name="connsiteY1" fmla="*/ 759873 h 861159"/>
              <a:gd name="connsiteX2" fmla="*/ 28642 w 1108350"/>
              <a:gd name="connsiteY2" fmla="*/ 773628 h 861159"/>
              <a:gd name="connsiteX3" fmla="*/ 88419 w 1108350"/>
              <a:gd name="connsiteY3" fmla="*/ 832398 h 861159"/>
              <a:gd name="connsiteX4" fmla="*/ 1019931 w 1108350"/>
              <a:gd name="connsiteY4" fmla="*/ 832398 h 861159"/>
              <a:gd name="connsiteX5" fmla="*/ 1078462 w 1108350"/>
              <a:gd name="connsiteY5" fmla="*/ 773628 h 861159"/>
              <a:gd name="connsiteX6" fmla="*/ 1078462 w 1108350"/>
              <a:gd name="connsiteY6" fmla="*/ 759873 h 861159"/>
              <a:gd name="connsiteX7" fmla="*/ 1056045 w 1108350"/>
              <a:gd name="connsiteY7" fmla="*/ 738616 h 861159"/>
              <a:gd name="connsiteX8" fmla="*/ 693653 w 1108350"/>
              <a:gd name="connsiteY8" fmla="*/ 738616 h 861159"/>
              <a:gd name="connsiteX9" fmla="*/ 660028 w 1108350"/>
              <a:gd name="connsiteY9" fmla="*/ 758623 h 861159"/>
              <a:gd name="connsiteX10" fmla="*/ 594026 w 1108350"/>
              <a:gd name="connsiteY10" fmla="*/ 799887 h 861159"/>
              <a:gd name="connsiteX11" fmla="*/ 513078 w 1108350"/>
              <a:gd name="connsiteY11" fmla="*/ 799887 h 861159"/>
              <a:gd name="connsiteX12" fmla="*/ 447076 w 1108350"/>
              <a:gd name="connsiteY12" fmla="*/ 758623 h 861159"/>
              <a:gd name="connsiteX13" fmla="*/ 413452 w 1108350"/>
              <a:gd name="connsiteY13" fmla="*/ 738616 h 861159"/>
              <a:gd name="connsiteX14" fmla="*/ 51059 w 1108350"/>
              <a:gd name="connsiteY14" fmla="*/ 708605 h 861159"/>
              <a:gd name="connsiteX15" fmla="*/ 413452 w 1108350"/>
              <a:gd name="connsiteY15" fmla="*/ 708605 h 861159"/>
              <a:gd name="connsiteX16" fmla="*/ 473228 w 1108350"/>
              <a:gd name="connsiteY16" fmla="*/ 746118 h 861159"/>
              <a:gd name="connsiteX17" fmla="*/ 513078 w 1108350"/>
              <a:gd name="connsiteY17" fmla="*/ 771127 h 861159"/>
              <a:gd name="connsiteX18" fmla="*/ 594026 w 1108350"/>
              <a:gd name="connsiteY18" fmla="*/ 771127 h 861159"/>
              <a:gd name="connsiteX19" fmla="*/ 633876 w 1108350"/>
              <a:gd name="connsiteY19" fmla="*/ 746118 h 861159"/>
              <a:gd name="connsiteX20" fmla="*/ 693653 w 1108350"/>
              <a:gd name="connsiteY20" fmla="*/ 708605 h 861159"/>
              <a:gd name="connsiteX21" fmla="*/ 1056045 w 1108350"/>
              <a:gd name="connsiteY21" fmla="*/ 708605 h 861159"/>
              <a:gd name="connsiteX22" fmla="*/ 1108350 w 1108350"/>
              <a:gd name="connsiteY22" fmla="*/ 759873 h 861159"/>
              <a:gd name="connsiteX23" fmla="*/ 1108350 w 1108350"/>
              <a:gd name="connsiteY23" fmla="*/ 773628 h 861159"/>
              <a:gd name="connsiteX24" fmla="*/ 1019931 w 1108350"/>
              <a:gd name="connsiteY24" fmla="*/ 861159 h 861159"/>
              <a:gd name="connsiteX25" fmla="*/ 88419 w 1108350"/>
              <a:gd name="connsiteY25" fmla="*/ 861159 h 861159"/>
              <a:gd name="connsiteX26" fmla="*/ 0 w 1108350"/>
              <a:gd name="connsiteY26" fmla="*/ 773628 h 861159"/>
              <a:gd name="connsiteX27" fmla="*/ 0 w 1108350"/>
              <a:gd name="connsiteY27" fmla="*/ 759873 h 861159"/>
              <a:gd name="connsiteX28" fmla="*/ 51059 w 1108350"/>
              <a:gd name="connsiteY28" fmla="*/ 708605 h 861159"/>
              <a:gd name="connsiteX29" fmla="*/ 627745 w 1108350"/>
              <a:gd name="connsiteY29" fmla="*/ 455925 h 861159"/>
              <a:gd name="connsiteX30" fmla="*/ 657956 w 1108350"/>
              <a:gd name="connsiteY30" fmla="*/ 486136 h 861159"/>
              <a:gd name="connsiteX31" fmla="*/ 627745 w 1108350"/>
              <a:gd name="connsiteY31" fmla="*/ 515138 h 861159"/>
              <a:gd name="connsiteX32" fmla="*/ 598743 w 1108350"/>
              <a:gd name="connsiteY32" fmla="*/ 486136 h 861159"/>
              <a:gd name="connsiteX33" fmla="*/ 627745 w 1108350"/>
              <a:gd name="connsiteY33" fmla="*/ 455925 h 861159"/>
              <a:gd name="connsiteX34" fmla="*/ 486133 w 1108350"/>
              <a:gd name="connsiteY34" fmla="*/ 455925 h 861159"/>
              <a:gd name="connsiteX35" fmla="*/ 515135 w 1108350"/>
              <a:gd name="connsiteY35" fmla="*/ 486136 h 861159"/>
              <a:gd name="connsiteX36" fmla="*/ 486133 w 1108350"/>
              <a:gd name="connsiteY36" fmla="*/ 515138 h 861159"/>
              <a:gd name="connsiteX37" fmla="*/ 455923 w 1108350"/>
              <a:gd name="connsiteY37" fmla="*/ 486136 h 861159"/>
              <a:gd name="connsiteX38" fmla="*/ 486133 w 1108350"/>
              <a:gd name="connsiteY38" fmla="*/ 455925 h 861159"/>
              <a:gd name="connsiteX39" fmla="*/ 423245 w 1108350"/>
              <a:gd name="connsiteY39" fmla="*/ 218974 h 861159"/>
              <a:gd name="connsiteX40" fmla="*/ 432006 w 1108350"/>
              <a:gd name="connsiteY40" fmla="*/ 238948 h 861159"/>
              <a:gd name="connsiteX41" fmla="*/ 439515 w 1108350"/>
              <a:gd name="connsiteY41" fmla="*/ 265165 h 861159"/>
              <a:gd name="connsiteX42" fmla="*/ 439515 w 1108350"/>
              <a:gd name="connsiteY42" fmla="*/ 387510 h 861159"/>
              <a:gd name="connsiteX43" fmla="*/ 727379 w 1108350"/>
              <a:gd name="connsiteY43" fmla="*/ 387510 h 861159"/>
              <a:gd name="connsiteX44" fmla="*/ 732385 w 1108350"/>
              <a:gd name="connsiteY44" fmla="*/ 382516 h 861159"/>
              <a:gd name="connsiteX45" fmla="*/ 776191 w 1108350"/>
              <a:gd name="connsiteY45" fmla="*/ 243942 h 861159"/>
              <a:gd name="connsiteX46" fmla="*/ 502094 w 1108350"/>
              <a:gd name="connsiteY46" fmla="*/ 243942 h 861159"/>
              <a:gd name="connsiteX47" fmla="*/ 464547 w 1108350"/>
              <a:gd name="connsiteY47" fmla="*/ 221470 h 861159"/>
              <a:gd name="connsiteX48" fmla="*/ 464547 w 1108350"/>
              <a:gd name="connsiteY48" fmla="*/ 218974 h 861159"/>
              <a:gd name="connsiteX49" fmla="*/ 351905 w 1108350"/>
              <a:gd name="connsiteY49" fmla="*/ 171534 h 861159"/>
              <a:gd name="connsiteX50" fmla="*/ 341892 w 1108350"/>
              <a:gd name="connsiteY50" fmla="*/ 181521 h 861159"/>
              <a:gd name="connsiteX51" fmla="*/ 351905 w 1108350"/>
              <a:gd name="connsiteY51" fmla="*/ 191508 h 861159"/>
              <a:gd name="connsiteX52" fmla="*/ 371930 w 1108350"/>
              <a:gd name="connsiteY52" fmla="*/ 191508 h 861159"/>
              <a:gd name="connsiteX53" fmla="*/ 379439 w 1108350"/>
              <a:gd name="connsiteY53" fmla="*/ 191508 h 861159"/>
              <a:gd name="connsiteX54" fmla="*/ 449528 w 1108350"/>
              <a:gd name="connsiteY54" fmla="*/ 191508 h 861159"/>
              <a:gd name="connsiteX55" fmla="*/ 444522 w 1108350"/>
              <a:gd name="connsiteY55" fmla="*/ 181521 h 861159"/>
              <a:gd name="connsiteX56" fmla="*/ 428251 w 1108350"/>
              <a:gd name="connsiteY56" fmla="*/ 171534 h 861159"/>
              <a:gd name="connsiteX57" fmla="*/ 351905 w 1108350"/>
              <a:gd name="connsiteY57" fmla="*/ 142820 h 861159"/>
              <a:gd name="connsiteX58" fmla="*/ 428251 w 1108350"/>
              <a:gd name="connsiteY58" fmla="*/ 142820 h 861159"/>
              <a:gd name="connsiteX59" fmla="*/ 469553 w 1108350"/>
              <a:gd name="connsiteY59" fmla="*/ 167788 h 861159"/>
              <a:gd name="connsiteX60" fmla="*/ 490830 w 1108350"/>
              <a:gd name="connsiteY60" fmla="*/ 207738 h 861159"/>
              <a:gd name="connsiteX61" fmla="*/ 502094 w 1108350"/>
              <a:gd name="connsiteY61" fmla="*/ 216477 h 861159"/>
              <a:gd name="connsiteX62" fmla="*/ 778694 w 1108350"/>
              <a:gd name="connsiteY62" fmla="*/ 216477 h 861159"/>
              <a:gd name="connsiteX63" fmla="*/ 806228 w 1108350"/>
              <a:gd name="connsiteY63" fmla="*/ 243942 h 861159"/>
              <a:gd name="connsiteX64" fmla="*/ 806228 w 1108350"/>
              <a:gd name="connsiteY64" fmla="*/ 245190 h 861159"/>
              <a:gd name="connsiteX65" fmla="*/ 757417 w 1108350"/>
              <a:gd name="connsiteY65" fmla="*/ 396249 h 861159"/>
              <a:gd name="connsiteX66" fmla="*/ 727379 w 1108350"/>
              <a:gd name="connsiteY66" fmla="*/ 416224 h 861159"/>
              <a:gd name="connsiteX67" fmla="*/ 438264 w 1108350"/>
              <a:gd name="connsiteY67" fmla="*/ 416224 h 861159"/>
              <a:gd name="connsiteX68" fmla="*/ 410729 w 1108350"/>
              <a:gd name="connsiteY68" fmla="*/ 388758 h 861159"/>
              <a:gd name="connsiteX69" fmla="*/ 410729 w 1108350"/>
              <a:gd name="connsiteY69" fmla="*/ 265165 h 861159"/>
              <a:gd name="connsiteX70" fmla="*/ 406974 w 1108350"/>
              <a:gd name="connsiteY70" fmla="*/ 251432 h 861159"/>
              <a:gd name="connsiteX71" fmla="*/ 396962 w 1108350"/>
              <a:gd name="connsiteY71" fmla="*/ 230209 h 861159"/>
              <a:gd name="connsiteX72" fmla="*/ 379439 w 1108350"/>
              <a:gd name="connsiteY72" fmla="*/ 218974 h 861159"/>
              <a:gd name="connsiteX73" fmla="*/ 371930 w 1108350"/>
              <a:gd name="connsiteY73" fmla="*/ 218974 h 861159"/>
              <a:gd name="connsiteX74" fmla="*/ 351905 w 1108350"/>
              <a:gd name="connsiteY74" fmla="*/ 218974 h 861159"/>
              <a:gd name="connsiteX75" fmla="*/ 313106 w 1108350"/>
              <a:gd name="connsiteY75" fmla="*/ 181521 h 861159"/>
              <a:gd name="connsiteX76" fmla="*/ 351905 w 1108350"/>
              <a:gd name="connsiteY76" fmla="*/ 142820 h 861159"/>
              <a:gd name="connsiteX77" fmla="*/ 141886 w 1108350"/>
              <a:gd name="connsiteY77" fmla="*/ 89100 h 861159"/>
              <a:gd name="connsiteX78" fmla="*/ 121987 w 1108350"/>
              <a:gd name="connsiteY78" fmla="*/ 110294 h 861159"/>
              <a:gd name="connsiteX79" fmla="*/ 121987 w 1108350"/>
              <a:gd name="connsiteY79" fmla="*/ 565353 h 861159"/>
              <a:gd name="connsiteX80" fmla="*/ 141886 w 1108350"/>
              <a:gd name="connsiteY80" fmla="*/ 585300 h 861159"/>
              <a:gd name="connsiteX81" fmla="*/ 966466 w 1108350"/>
              <a:gd name="connsiteY81" fmla="*/ 585300 h 861159"/>
              <a:gd name="connsiteX82" fmla="*/ 986365 w 1108350"/>
              <a:gd name="connsiteY82" fmla="*/ 565353 h 861159"/>
              <a:gd name="connsiteX83" fmla="*/ 986365 w 1108350"/>
              <a:gd name="connsiteY83" fmla="*/ 110294 h 861159"/>
              <a:gd name="connsiteX84" fmla="*/ 966466 w 1108350"/>
              <a:gd name="connsiteY84" fmla="*/ 89100 h 861159"/>
              <a:gd name="connsiteX85" fmla="*/ 141886 w 1108350"/>
              <a:gd name="connsiteY85" fmla="*/ 60425 h 861159"/>
              <a:gd name="connsiteX86" fmla="*/ 966466 w 1108350"/>
              <a:gd name="connsiteY86" fmla="*/ 60425 h 861159"/>
              <a:gd name="connsiteX87" fmla="*/ 1014970 w 1108350"/>
              <a:gd name="connsiteY87" fmla="*/ 110294 h 861159"/>
              <a:gd name="connsiteX88" fmla="*/ 1014970 w 1108350"/>
              <a:gd name="connsiteY88" fmla="*/ 565353 h 861159"/>
              <a:gd name="connsiteX89" fmla="*/ 966466 w 1108350"/>
              <a:gd name="connsiteY89" fmla="*/ 613975 h 861159"/>
              <a:gd name="connsiteX90" fmla="*/ 141886 w 1108350"/>
              <a:gd name="connsiteY90" fmla="*/ 613975 h 861159"/>
              <a:gd name="connsiteX91" fmla="*/ 93382 w 1108350"/>
              <a:gd name="connsiteY91" fmla="*/ 565353 h 861159"/>
              <a:gd name="connsiteX92" fmla="*/ 93382 w 1108350"/>
              <a:gd name="connsiteY92" fmla="*/ 110294 h 861159"/>
              <a:gd name="connsiteX93" fmla="*/ 141886 w 1108350"/>
              <a:gd name="connsiteY93" fmla="*/ 60425 h 861159"/>
              <a:gd name="connsiteX94" fmla="*/ 85291 w 1108350"/>
              <a:gd name="connsiteY94" fmla="*/ 28566 h 861159"/>
              <a:gd name="connsiteX95" fmla="*/ 62862 w 1108350"/>
              <a:gd name="connsiteY95" fmla="*/ 50922 h 861159"/>
              <a:gd name="connsiteX96" fmla="*/ 62862 w 1108350"/>
              <a:gd name="connsiteY96" fmla="*/ 622240 h 861159"/>
              <a:gd name="connsiteX97" fmla="*/ 85291 w 1108350"/>
              <a:gd name="connsiteY97" fmla="*/ 645838 h 861159"/>
              <a:gd name="connsiteX98" fmla="*/ 1028551 w 1108350"/>
              <a:gd name="connsiteY98" fmla="*/ 645838 h 861159"/>
              <a:gd name="connsiteX99" fmla="*/ 1050980 w 1108350"/>
              <a:gd name="connsiteY99" fmla="*/ 622240 h 861159"/>
              <a:gd name="connsiteX100" fmla="*/ 1050980 w 1108350"/>
              <a:gd name="connsiteY100" fmla="*/ 50922 h 861159"/>
              <a:gd name="connsiteX101" fmla="*/ 1028551 w 1108350"/>
              <a:gd name="connsiteY101" fmla="*/ 28566 h 861159"/>
              <a:gd name="connsiteX102" fmla="*/ 85291 w 1108350"/>
              <a:gd name="connsiteY102" fmla="*/ 0 h 861159"/>
              <a:gd name="connsiteX103" fmla="*/ 1028551 w 1108350"/>
              <a:gd name="connsiteY103" fmla="*/ 0 h 861159"/>
              <a:gd name="connsiteX104" fmla="*/ 1080885 w 1108350"/>
              <a:gd name="connsiteY104" fmla="*/ 50922 h 861159"/>
              <a:gd name="connsiteX105" fmla="*/ 1080885 w 1108350"/>
              <a:gd name="connsiteY105" fmla="*/ 622240 h 861159"/>
              <a:gd name="connsiteX106" fmla="*/ 1028551 w 1108350"/>
              <a:gd name="connsiteY106" fmla="*/ 674404 h 861159"/>
              <a:gd name="connsiteX107" fmla="*/ 85291 w 1108350"/>
              <a:gd name="connsiteY107" fmla="*/ 674404 h 861159"/>
              <a:gd name="connsiteX108" fmla="*/ 32957 w 1108350"/>
              <a:gd name="connsiteY108" fmla="*/ 622240 h 861159"/>
              <a:gd name="connsiteX109" fmla="*/ 32957 w 1108350"/>
              <a:gd name="connsiteY109" fmla="*/ 50922 h 861159"/>
              <a:gd name="connsiteX110" fmla="*/ 85291 w 1108350"/>
              <a:gd name="connsiteY110" fmla="*/ 0 h 8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108350" h="861159">
                <a:moveTo>
                  <a:pt x="51059" y="738616"/>
                </a:moveTo>
                <a:cubicBezTo>
                  <a:pt x="38605" y="738616"/>
                  <a:pt x="28642" y="747369"/>
                  <a:pt x="28642" y="759873"/>
                </a:cubicBezTo>
                <a:lnTo>
                  <a:pt x="28642" y="773628"/>
                </a:lnTo>
                <a:cubicBezTo>
                  <a:pt x="28642" y="806139"/>
                  <a:pt x="54795" y="832398"/>
                  <a:pt x="88419" y="832398"/>
                </a:cubicBezTo>
                <a:lnTo>
                  <a:pt x="1019931" y="832398"/>
                </a:lnTo>
                <a:cubicBezTo>
                  <a:pt x="1052309" y="832398"/>
                  <a:pt x="1078462" y="806139"/>
                  <a:pt x="1078462" y="773628"/>
                </a:cubicBezTo>
                <a:lnTo>
                  <a:pt x="1078462" y="759873"/>
                </a:lnTo>
                <a:cubicBezTo>
                  <a:pt x="1078462" y="747369"/>
                  <a:pt x="1068499" y="738616"/>
                  <a:pt x="1056045" y="738616"/>
                </a:cubicBezTo>
                <a:lnTo>
                  <a:pt x="693653" y="738616"/>
                </a:lnTo>
                <a:cubicBezTo>
                  <a:pt x="678709" y="738616"/>
                  <a:pt x="666255" y="746118"/>
                  <a:pt x="660028" y="758623"/>
                </a:cubicBezTo>
                <a:cubicBezTo>
                  <a:pt x="647575" y="783631"/>
                  <a:pt x="621423" y="799887"/>
                  <a:pt x="594026" y="799887"/>
                </a:cubicBezTo>
                <a:lnTo>
                  <a:pt x="513078" y="799887"/>
                </a:lnTo>
                <a:cubicBezTo>
                  <a:pt x="484436" y="799887"/>
                  <a:pt x="459529" y="783631"/>
                  <a:pt x="447076" y="758623"/>
                </a:cubicBezTo>
                <a:cubicBezTo>
                  <a:pt x="440849" y="746118"/>
                  <a:pt x="427150" y="738616"/>
                  <a:pt x="413452" y="738616"/>
                </a:cubicBezTo>
                <a:close/>
                <a:moveTo>
                  <a:pt x="51059" y="708605"/>
                </a:moveTo>
                <a:lnTo>
                  <a:pt x="413452" y="708605"/>
                </a:lnTo>
                <a:cubicBezTo>
                  <a:pt x="439604" y="708605"/>
                  <a:pt x="462020" y="722360"/>
                  <a:pt x="473228" y="746118"/>
                </a:cubicBezTo>
                <a:cubicBezTo>
                  <a:pt x="480700" y="761123"/>
                  <a:pt x="496889" y="771127"/>
                  <a:pt x="513078" y="771127"/>
                </a:cubicBezTo>
                <a:lnTo>
                  <a:pt x="594026" y="771127"/>
                </a:lnTo>
                <a:cubicBezTo>
                  <a:pt x="611460" y="771127"/>
                  <a:pt x="626404" y="761123"/>
                  <a:pt x="633876" y="746118"/>
                </a:cubicBezTo>
                <a:cubicBezTo>
                  <a:pt x="646330" y="722360"/>
                  <a:pt x="668746" y="708605"/>
                  <a:pt x="693653" y="708605"/>
                </a:cubicBezTo>
                <a:lnTo>
                  <a:pt x="1056045" y="708605"/>
                </a:lnTo>
                <a:cubicBezTo>
                  <a:pt x="1084688" y="708605"/>
                  <a:pt x="1108350" y="732363"/>
                  <a:pt x="1108350" y="759873"/>
                </a:cubicBezTo>
                <a:lnTo>
                  <a:pt x="1108350" y="773628"/>
                </a:lnTo>
                <a:cubicBezTo>
                  <a:pt x="1108350" y="822395"/>
                  <a:pt x="1068499" y="861159"/>
                  <a:pt x="1019931" y="861159"/>
                </a:cubicBezTo>
                <a:lnTo>
                  <a:pt x="88419" y="861159"/>
                </a:lnTo>
                <a:cubicBezTo>
                  <a:pt x="39851" y="861159"/>
                  <a:pt x="0" y="822395"/>
                  <a:pt x="0" y="773628"/>
                </a:cubicBezTo>
                <a:lnTo>
                  <a:pt x="0" y="759873"/>
                </a:lnTo>
                <a:cubicBezTo>
                  <a:pt x="0" y="732363"/>
                  <a:pt x="22416" y="708605"/>
                  <a:pt x="51059" y="708605"/>
                </a:cubicBezTo>
                <a:close/>
                <a:moveTo>
                  <a:pt x="627745" y="455925"/>
                </a:moveTo>
                <a:cubicBezTo>
                  <a:pt x="644663" y="455925"/>
                  <a:pt x="657956" y="469218"/>
                  <a:pt x="657956" y="486136"/>
                </a:cubicBezTo>
                <a:cubicBezTo>
                  <a:pt x="657956" y="501845"/>
                  <a:pt x="644663" y="515138"/>
                  <a:pt x="627745" y="515138"/>
                </a:cubicBezTo>
                <a:cubicBezTo>
                  <a:pt x="612036" y="515138"/>
                  <a:pt x="598743" y="501845"/>
                  <a:pt x="598743" y="486136"/>
                </a:cubicBezTo>
                <a:cubicBezTo>
                  <a:pt x="598743" y="469218"/>
                  <a:pt x="612036" y="455925"/>
                  <a:pt x="627745" y="455925"/>
                </a:cubicBezTo>
                <a:close/>
                <a:moveTo>
                  <a:pt x="486133" y="455925"/>
                </a:moveTo>
                <a:cubicBezTo>
                  <a:pt x="501843" y="455925"/>
                  <a:pt x="515135" y="469218"/>
                  <a:pt x="515135" y="486136"/>
                </a:cubicBezTo>
                <a:cubicBezTo>
                  <a:pt x="515135" y="501845"/>
                  <a:pt x="501843" y="515138"/>
                  <a:pt x="486133" y="515138"/>
                </a:cubicBezTo>
                <a:cubicBezTo>
                  <a:pt x="469215" y="515138"/>
                  <a:pt x="455923" y="501845"/>
                  <a:pt x="455923" y="486136"/>
                </a:cubicBezTo>
                <a:cubicBezTo>
                  <a:pt x="455923" y="469218"/>
                  <a:pt x="469215" y="455925"/>
                  <a:pt x="486133" y="455925"/>
                </a:cubicBezTo>
                <a:close/>
                <a:moveTo>
                  <a:pt x="423245" y="218974"/>
                </a:moveTo>
                <a:lnTo>
                  <a:pt x="432006" y="238948"/>
                </a:lnTo>
                <a:cubicBezTo>
                  <a:pt x="437012" y="246439"/>
                  <a:pt x="439515" y="255178"/>
                  <a:pt x="439515" y="265165"/>
                </a:cubicBezTo>
                <a:lnTo>
                  <a:pt x="439515" y="387510"/>
                </a:lnTo>
                <a:lnTo>
                  <a:pt x="727379" y="387510"/>
                </a:lnTo>
                <a:cubicBezTo>
                  <a:pt x="728630" y="387510"/>
                  <a:pt x="731134" y="386262"/>
                  <a:pt x="732385" y="382516"/>
                </a:cubicBezTo>
                <a:lnTo>
                  <a:pt x="776191" y="243942"/>
                </a:lnTo>
                <a:lnTo>
                  <a:pt x="502094" y="243942"/>
                </a:lnTo>
                <a:cubicBezTo>
                  <a:pt x="485824" y="243942"/>
                  <a:pt x="472056" y="235203"/>
                  <a:pt x="464547" y="221470"/>
                </a:cubicBezTo>
                <a:lnTo>
                  <a:pt x="464547" y="218974"/>
                </a:lnTo>
                <a:close/>
                <a:moveTo>
                  <a:pt x="351905" y="171534"/>
                </a:moveTo>
                <a:cubicBezTo>
                  <a:pt x="345647" y="171534"/>
                  <a:pt x="341892" y="175279"/>
                  <a:pt x="341892" y="181521"/>
                </a:cubicBezTo>
                <a:cubicBezTo>
                  <a:pt x="341892" y="186515"/>
                  <a:pt x="345647" y="191508"/>
                  <a:pt x="351905" y="191508"/>
                </a:cubicBezTo>
                <a:lnTo>
                  <a:pt x="371930" y="191508"/>
                </a:lnTo>
                <a:lnTo>
                  <a:pt x="379439" y="191508"/>
                </a:lnTo>
                <a:lnTo>
                  <a:pt x="449528" y="191508"/>
                </a:lnTo>
                <a:lnTo>
                  <a:pt x="444522" y="181521"/>
                </a:lnTo>
                <a:cubicBezTo>
                  <a:pt x="440767" y="175279"/>
                  <a:pt x="434509" y="171534"/>
                  <a:pt x="428251" y="171534"/>
                </a:cubicBezTo>
                <a:close/>
                <a:moveTo>
                  <a:pt x="351905" y="142820"/>
                </a:moveTo>
                <a:lnTo>
                  <a:pt x="428251" y="142820"/>
                </a:lnTo>
                <a:cubicBezTo>
                  <a:pt x="445773" y="142820"/>
                  <a:pt x="462044" y="152807"/>
                  <a:pt x="469553" y="167788"/>
                </a:cubicBezTo>
                <a:lnTo>
                  <a:pt x="490830" y="207738"/>
                </a:lnTo>
                <a:cubicBezTo>
                  <a:pt x="493333" y="212731"/>
                  <a:pt x="497088" y="216477"/>
                  <a:pt x="502094" y="216477"/>
                </a:cubicBezTo>
                <a:lnTo>
                  <a:pt x="778694" y="216477"/>
                </a:lnTo>
                <a:cubicBezTo>
                  <a:pt x="793713" y="216477"/>
                  <a:pt x="806228" y="227712"/>
                  <a:pt x="806228" y="243942"/>
                </a:cubicBezTo>
                <a:lnTo>
                  <a:pt x="806228" y="245190"/>
                </a:lnTo>
                <a:lnTo>
                  <a:pt x="757417" y="396249"/>
                </a:lnTo>
                <a:cubicBezTo>
                  <a:pt x="751159" y="408733"/>
                  <a:pt x="739895" y="416224"/>
                  <a:pt x="727379" y="416224"/>
                </a:cubicBezTo>
                <a:lnTo>
                  <a:pt x="438264" y="416224"/>
                </a:lnTo>
                <a:cubicBezTo>
                  <a:pt x="423245" y="416224"/>
                  <a:pt x="410729" y="403739"/>
                  <a:pt x="410729" y="388758"/>
                </a:cubicBezTo>
                <a:lnTo>
                  <a:pt x="410729" y="265165"/>
                </a:lnTo>
                <a:cubicBezTo>
                  <a:pt x="410729" y="260171"/>
                  <a:pt x="409477" y="255178"/>
                  <a:pt x="406974" y="251432"/>
                </a:cubicBezTo>
                <a:lnTo>
                  <a:pt x="396962" y="230209"/>
                </a:lnTo>
                <a:cubicBezTo>
                  <a:pt x="393207" y="223967"/>
                  <a:pt x="386949" y="218974"/>
                  <a:pt x="379439" y="218974"/>
                </a:cubicBezTo>
                <a:lnTo>
                  <a:pt x="371930" y="218974"/>
                </a:lnTo>
                <a:lnTo>
                  <a:pt x="351905" y="218974"/>
                </a:lnTo>
                <a:cubicBezTo>
                  <a:pt x="330628" y="218974"/>
                  <a:pt x="313106" y="202744"/>
                  <a:pt x="313106" y="181521"/>
                </a:cubicBezTo>
                <a:cubicBezTo>
                  <a:pt x="313106" y="159049"/>
                  <a:pt x="330628" y="142820"/>
                  <a:pt x="351905" y="142820"/>
                </a:cubicBezTo>
                <a:close/>
                <a:moveTo>
                  <a:pt x="141886" y="89100"/>
                </a:moveTo>
                <a:cubicBezTo>
                  <a:pt x="130693" y="89100"/>
                  <a:pt x="121987" y="99074"/>
                  <a:pt x="121987" y="110294"/>
                </a:cubicBezTo>
                <a:lnTo>
                  <a:pt x="121987" y="565353"/>
                </a:lnTo>
                <a:cubicBezTo>
                  <a:pt x="121987" y="576573"/>
                  <a:pt x="130693" y="585300"/>
                  <a:pt x="141886" y="585300"/>
                </a:cubicBezTo>
                <a:lnTo>
                  <a:pt x="966466" y="585300"/>
                </a:lnTo>
                <a:cubicBezTo>
                  <a:pt x="976415" y="585300"/>
                  <a:pt x="986365" y="576573"/>
                  <a:pt x="986365" y="565353"/>
                </a:cubicBezTo>
                <a:lnTo>
                  <a:pt x="986365" y="110294"/>
                </a:lnTo>
                <a:cubicBezTo>
                  <a:pt x="986365" y="99074"/>
                  <a:pt x="976415" y="89100"/>
                  <a:pt x="966466" y="89100"/>
                </a:cubicBezTo>
                <a:close/>
                <a:moveTo>
                  <a:pt x="141886" y="60425"/>
                </a:moveTo>
                <a:lnTo>
                  <a:pt x="966466" y="60425"/>
                </a:lnTo>
                <a:cubicBezTo>
                  <a:pt x="992583" y="60425"/>
                  <a:pt x="1014970" y="82866"/>
                  <a:pt x="1014970" y="110294"/>
                </a:cubicBezTo>
                <a:lnTo>
                  <a:pt x="1014970" y="565353"/>
                </a:lnTo>
                <a:cubicBezTo>
                  <a:pt x="1014970" y="592781"/>
                  <a:pt x="992583" y="613975"/>
                  <a:pt x="966466" y="613975"/>
                </a:cubicBezTo>
                <a:lnTo>
                  <a:pt x="141886" y="613975"/>
                </a:lnTo>
                <a:cubicBezTo>
                  <a:pt x="114525" y="613975"/>
                  <a:pt x="93382" y="592781"/>
                  <a:pt x="93382" y="565353"/>
                </a:cubicBezTo>
                <a:lnTo>
                  <a:pt x="93382" y="110294"/>
                </a:lnTo>
                <a:cubicBezTo>
                  <a:pt x="93382" y="82866"/>
                  <a:pt x="114525" y="60425"/>
                  <a:pt x="141886" y="60425"/>
                </a:cubicBezTo>
                <a:close/>
                <a:moveTo>
                  <a:pt x="85291" y="28566"/>
                </a:moveTo>
                <a:cubicBezTo>
                  <a:pt x="72830" y="28566"/>
                  <a:pt x="62862" y="38502"/>
                  <a:pt x="62862" y="50922"/>
                </a:cubicBezTo>
                <a:lnTo>
                  <a:pt x="62862" y="622240"/>
                </a:lnTo>
                <a:cubicBezTo>
                  <a:pt x="62862" y="635902"/>
                  <a:pt x="72830" y="645838"/>
                  <a:pt x="85291" y="645838"/>
                </a:cubicBezTo>
                <a:lnTo>
                  <a:pt x="1028551" y="645838"/>
                </a:lnTo>
                <a:cubicBezTo>
                  <a:pt x="1041011" y="645838"/>
                  <a:pt x="1050980" y="635902"/>
                  <a:pt x="1050980" y="622240"/>
                </a:cubicBezTo>
                <a:lnTo>
                  <a:pt x="1050980" y="50922"/>
                </a:lnTo>
                <a:cubicBezTo>
                  <a:pt x="1050980" y="38502"/>
                  <a:pt x="1041011" y="28566"/>
                  <a:pt x="1028551" y="28566"/>
                </a:cubicBezTo>
                <a:close/>
                <a:moveTo>
                  <a:pt x="85291" y="0"/>
                </a:moveTo>
                <a:lnTo>
                  <a:pt x="1028551" y="0"/>
                </a:lnTo>
                <a:cubicBezTo>
                  <a:pt x="1057210" y="0"/>
                  <a:pt x="1080885" y="22356"/>
                  <a:pt x="1080885" y="50922"/>
                </a:cubicBezTo>
                <a:lnTo>
                  <a:pt x="1080885" y="622240"/>
                </a:lnTo>
                <a:cubicBezTo>
                  <a:pt x="1080885" y="650806"/>
                  <a:pt x="1057210" y="674404"/>
                  <a:pt x="1028551" y="674404"/>
                </a:cubicBezTo>
                <a:lnTo>
                  <a:pt x="85291" y="674404"/>
                </a:lnTo>
                <a:cubicBezTo>
                  <a:pt x="56632" y="674404"/>
                  <a:pt x="32957" y="650806"/>
                  <a:pt x="32957" y="622240"/>
                </a:cubicBezTo>
                <a:lnTo>
                  <a:pt x="32957" y="50922"/>
                </a:lnTo>
                <a:cubicBezTo>
                  <a:pt x="32957" y="22356"/>
                  <a:pt x="56632" y="0"/>
                  <a:pt x="85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73975A7-F9F3-7942-B1EB-7E1B96A74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171" y="10878909"/>
            <a:ext cx="1009478" cy="1009478"/>
          </a:xfrm>
          <a:custGeom>
            <a:avLst/>
            <a:gdLst>
              <a:gd name="connsiteX0" fmla="*/ 691219 w 1009478"/>
              <a:gd name="connsiteY0" fmla="*/ 785702 h 1009478"/>
              <a:gd name="connsiteX1" fmla="*/ 585547 w 1009478"/>
              <a:gd name="connsiteY1" fmla="*/ 977155 h 1009478"/>
              <a:gd name="connsiteX2" fmla="*/ 832944 w 1009478"/>
              <a:gd name="connsiteY2" fmla="*/ 852835 h 1009478"/>
              <a:gd name="connsiteX3" fmla="*/ 691219 w 1009478"/>
              <a:gd name="connsiteY3" fmla="*/ 785702 h 1009478"/>
              <a:gd name="connsiteX4" fmla="*/ 317016 w 1009478"/>
              <a:gd name="connsiteY4" fmla="*/ 785702 h 1009478"/>
              <a:gd name="connsiteX5" fmla="*/ 176534 w 1009478"/>
              <a:gd name="connsiteY5" fmla="*/ 852835 h 1009478"/>
              <a:gd name="connsiteX6" fmla="*/ 422688 w 1009478"/>
              <a:gd name="connsiteY6" fmla="*/ 977155 h 1009478"/>
              <a:gd name="connsiteX7" fmla="*/ 317016 w 1009478"/>
              <a:gd name="connsiteY7" fmla="*/ 785702 h 1009478"/>
              <a:gd name="connsiteX8" fmla="*/ 504739 w 1009478"/>
              <a:gd name="connsiteY8" fmla="*/ 757108 h 1009478"/>
              <a:gd name="connsiteX9" fmla="*/ 343123 w 1009478"/>
              <a:gd name="connsiteY9" fmla="*/ 778243 h 1009478"/>
              <a:gd name="connsiteX10" fmla="*/ 504739 w 1009478"/>
              <a:gd name="connsiteY10" fmla="*/ 984614 h 1009478"/>
              <a:gd name="connsiteX11" fmla="*/ 634459 w 1009478"/>
              <a:gd name="connsiteY11" fmla="*/ 862411 h 1009478"/>
              <a:gd name="connsiteX12" fmla="*/ 652960 w 1009478"/>
              <a:gd name="connsiteY12" fmla="*/ 813589 h 1009478"/>
              <a:gd name="connsiteX13" fmla="*/ 666355 w 1009478"/>
              <a:gd name="connsiteY13" fmla="*/ 778243 h 1009478"/>
              <a:gd name="connsiteX14" fmla="*/ 504739 w 1009478"/>
              <a:gd name="connsiteY14" fmla="*/ 757108 h 1009478"/>
              <a:gd name="connsiteX15" fmla="*/ 728515 w 1009478"/>
              <a:gd name="connsiteY15" fmla="*/ 504739 h 1009478"/>
              <a:gd name="connsiteX16" fmla="*/ 698678 w 1009478"/>
              <a:gd name="connsiteY16" fmla="*/ 760838 h 1009478"/>
              <a:gd name="connsiteX17" fmla="*/ 851592 w 1009478"/>
              <a:gd name="connsiteY17" fmla="*/ 834187 h 1009478"/>
              <a:gd name="connsiteX18" fmla="*/ 982127 w 1009478"/>
              <a:gd name="connsiteY18" fmla="*/ 533332 h 1009478"/>
              <a:gd name="connsiteX19" fmla="*/ 728515 w 1009478"/>
              <a:gd name="connsiteY19" fmla="*/ 504739 h 1009478"/>
              <a:gd name="connsiteX20" fmla="*/ 279720 w 1009478"/>
              <a:gd name="connsiteY20" fmla="*/ 504739 h 1009478"/>
              <a:gd name="connsiteX21" fmla="*/ 26107 w 1009478"/>
              <a:gd name="connsiteY21" fmla="*/ 533332 h 1009478"/>
              <a:gd name="connsiteX22" fmla="*/ 156643 w 1009478"/>
              <a:gd name="connsiteY22" fmla="*/ 834187 h 1009478"/>
              <a:gd name="connsiteX23" fmla="*/ 309557 w 1009478"/>
              <a:gd name="connsiteY23" fmla="*/ 760838 h 1009478"/>
              <a:gd name="connsiteX24" fmla="*/ 279720 w 1009478"/>
              <a:gd name="connsiteY24" fmla="*/ 504739 h 1009478"/>
              <a:gd name="connsiteX25" fmla="*/ 504739 w 1009478"/>
              <a:gd name="connsiteY25" fmla="*/ 501009 h 1009478"/>
              <a:gd name="connsiteX26" fmla="*/ 307070 w 1009478"/>
              <a:gd name="connsiteY26" fmla="*/ 504739 h 1009478"/>
              <a:gd name="connsiteX27" fmla="*/ 336907 w 1009478"/>
              <a:gd name="connsiteY27" fmla="*/ 753379 h 1009478"/>
              <a:gd name="connsiteX28" fmla="*/ 504739 w 1009478"/>
              <a:gd name="connsiteY28" fmla="*/ 731001 h 1009478"/>
              <a:gd name="connsiteX29" fmla="*/ 672571 w 1009478"/>
              <a:gd name="connsiteY29" fmla="*/ 753379 h 1009478"/>
              <a:gd name="connsiteX30" fmla="*/ 702408 w 1009478"/>
              <a:gd name="connsiteY30" fmla="*/ 504739 h 1009478"/>
              <a:gd name="connsiteX31" fmla="*/ 504739 w 1009478"/>
              <a:gd name="connsiteY31" fmla="*/ 501009 h 1009478"/>
              <a:gd name="connsiteX32" fmla="*/ 336907 w 1009478"/>
              <a:gd name="connsiteY32" fmla="*/ 257342 h 1009478"/>
              <a:gd name="connsiteX33" fmla="*/ 307070 w 1009478"/>
              <a:gd name="connsiteY33" fmla="*/ 477389 h 1009478"/>
              <a:gd name="connsiteX34" fmla="*/ 504739 w 1009478"/>
              <a:gd name="connsiteY34" fmla="*/ 474902 h 1009478"/>
              <a:gd name="connsiteX35" fmla="*/ 701164 w 1009478"/>
              <a:gd name="connsiteY35" fmla="*/ 477389 h 1009478"/>
              <a:gd name="connsiteX36" fmla="*/ 672571 w 1009478"/>
              <a:gd name="connsiteY36" fmla="*/ 257342 h 1009478"/>
              <a:gd name="connsiteX37" fmla="*/ 504739 w 1009478"/>
              <a:gd name="connsiteY37" fmla="*/ 279720 h 1009478"/>
              <a:gd name="connsiteX38" fmla="*/ 336907 w 1009478"/>
              <a:gd name="connsiteY38" fmla="*/ 257342 h 1009478"/>
              <a:gd name="connsiteX39" fmla="*/ 728515 w 1009478"/>
              <a:gd name="connsiteY39" fmla="*/ 239937 h 1009478"/>
              <a:gd name="connsiteX40" fmla="*/ 698678 w 1009478"/>
              <a:gd name="connsiteY40" fmla="*/ 249883 h 1009478"/>
              <a:gd name="connsiteX41" fmla="*/ 728515 w 1009478"/>
              <a:gd name="connsiteY41" fmla="*/ 478632 h 1009478"/>
              <a:gd name="connsiteX42" fmla="*/ 844132 w 1009478"/>
              <a:gd name="connsiteY42" fmla="*/ 484848 h 1009478"/>
              <a:gd name="connsiteX43" fmla="*/ 982127 w 1009478"/>
              <a:gd name="connsiteY43" fmla="*/ 505982 h 1009478"/>
              <a:gd name="connsiteX44" fmla="*/ 982127 w 1009478"/>
              <a:gd name="connsiteY44" fmla="*/ 504739 h 1009478"/>
              <a:gd name="connsiteX45" fmla="*/ 946075 w 1009478"/>
              <a:gd name="connsiteY45" fmla="*/ 319502 h 1009478"/>
              <a:gd name="connsiteX46" fmla="*/ 876456 w 1009478"/>
              <a:gd name="connsiteY46" fmla="*/ 437606 h 1009478"/>
              <a:gd name="connsiteX47" fmla="*/ 855321 w 1009478"/>
              <a:gd name="connsiteY47" fmla="*/ 450038 h 1009478"/>
              <a:gd name="connsiteX48" fmla="*/ 844132 w 1009478"/>
              <a:gd name="connsiteY48" fmla="*/ 447552 h 1009478"/>
              <a:gd name="connsiteX49" fmla="*/ 844132 w 1009478"/>
              <a:gd name="connsiteY49" fmla="*/ 446309 h 1009478"/>
              <a:gd name="connsiteX50" fmla="*/ 840403 w 1009478"/>
              <a:gd name="connsiteY50" fmla="*/ 445065 h 1009478"/>
              <a:gd name="connsiteX51" fmla="*/ 837916 w 1009478"/>
              <a:gd name="connsiteY51" fmla="*/ 443822 h 1009478"/>
              <a:gd name="connsiteX52" fmla="*/ 837916 w 1009478"/>
              <a:gd name="connsiteY52" fmla="*/ 442579 h 1009478"/>
              <a:gd name="connsiteX53" fmla="*/ 834187 w 1009478"/>
              <a:gd name="connsiteY53" fmla="*/ 437606 h 1009478"/>
              <a:gd name="connsiteX54" fmla="*/ 733488 w 1009478"/>
              <a:gd name="connsiteY54" fmla="*/ 252369 h 1009478"/>
              <a:gd name="connsiteX55" fmla="*/ 729758 w 1009478"/>
              <a:gd name="connsiteY55" fmla="*/ 242424 h 1009478"/>
              <a:gd name="connsiteX56" fmla="*/ 728515 w 1009478"/>
              <a:gd name="connsiteY56" fmla="*/ 239937 h 1009478"/>
              <a:gd name="connsiteX57" fmla="*/ 156643 w 1009478"/>
              <a:gd name="connsiteY57" fmla="*/ 176534 h 1009478"/>
              <a:gd name="connsiteX58" fmla="*/ 24864 w 1009478"/>
              <a:gd name="connsiteY58" fmla="*/ 504739 h 1009478"/>
              <a:gd name="connsiteX59" fmla="*/ 24864 w 1009478"/>
              <a:gd name="connsiteY59" fmla="*/ 505982 h 1009478"/>
              <a:gd name="connsiteX60" fmla="*/ 165346 w 1009478"/>
              <a:gd name="connsiteY60" fmla="*/ 484848 h 1009478"/>
              <a:gd name="connsiteX61" fmla="*/ 280963 w 1009478"/>
              <a:gd name="connsiteY61" fmla="*/ 478632 h 1009478"/>
              <a:gd name="connsiteX62" fmla="*/ 309557 w 1009478"/>
              <a:gd name="connsiteY62" fmla="*/ 249883 h 1009478"/>
              <a:gd name="connsiteX63" fmla="*/ 156643 w 1009478"/>
              <a:gd name="connsiteY63" fmla="*/ 176534 h 1009478"/>
              <a:gd name="connsiteX64" fmla="*/ 856284 w 1009478"/>
              <a:gd name="connsiteY64" fmla="*/ 106921 h 1009478"/>
              <a:gd name="connsiteX65" fmla="*/ 812048 w 1009478"/>
              <a:gd name="connsiteY65" fmla="*/ 149835 h 1009478"/>
              <a:gd name="connsiteX66" fmla="*/ 856284 w 1009478"/>
              <a:gd name="connsiteY66" fmla="*/ 191523 h 1009478"/>
              <a:gd name="connsiteX67" fmla="*/ 899256 w 1009478"/>
              <a:gd name="connsiteY67" fmla="*/ 149835 h 1009478"/>
              <a:gd name="connsiteX68" fmla="*/ 856284 w 1009478"/>
              <a:gd name="connsiteY68" fmla="*/ 106921 h 1009478"/>
              <a:gd name="connsiteX69" fmla="*/ 856284 w 1009478"/>
              <a:gd name="connsiteY69" fmla="*/ 82399 h 1009478"/>
              <a:gd name="connsiteX70" fmla="*/ 927061 w 1009478"/>
              <a:gd name="connsiteY70" fmla="*/ 149835 h 1009478"/>
              <a:gd name="connsiteX71" fmla="*/ 856284 w 1009478"/>
              <a:gd name="connsiteY71" fmla="*/ 218498 h 1009478"/>
              <a:gd name="connsiteX72" fmla="*/ 785506 w 1009478"/>
              <a:gd name="connsiteY72" fmla="*/ 149835 h 1009478"/>
              <a:gd name="connsiteX73" fmla="*/ 856284 w 1009478"/>
              <a:gd name="connsiteY73" fmla="*/ 82399 h 1009478"/>
              <a:gd name="connsiteX74" fmla="*/ 585547 w 1009478"/>
              <a:gd name="connsiteY74" fmla="*/ 33566 h 1009478"/>
              <a:gd name="connsiteX75" fmla="*/ 691219 w 1009478"/>
              <a:gd name="connsiteY75" fmla="*/ 225019 h 1009478"/>
              <a:gd name="connsiteX76" fmla="*/ 718569 w 1009478"/>
              <a:gd name="connsiteY76" fmla="*/ 215073 h 1009478"/>
              <a:gd name="connsiteX77" fmla="*/ 717326 w 1009478"/>
              <a:gd name="connsiteY77" fmla="*/ 211344 h 1009478"/>
              <a:gd name="connsiteX78" fmla="*/ 711110 w 1009478"/>
              <a:gd name="connsiteY78" fmla="*/ 192696 h 1009478"/>
              <a:gd name="connsiteX79" fmla="*/ 704894 w 1009478"/>
              <a:gd name="connsiteY79" fmla="*/ 152914 h 1009478"/>
              <a:gd name="connsiteX80" fmla="*/ 704894 w 1009478"/>
              <a:gd name="connsiteY80" fmla="*/ 139238 h 1009478"/>
              <a:gd name="connsiteX81" fmla="*/ 704894 w 1009478"/>
              <a:gd name="connsiteY81" fmla="*/ 136752 h 1009478"/>
              <a:gd name="connsiteX82" fmla="*/ 707380 w 1009478"/>
              <a:gd name="connsiteY82" fmla="*/ 123077 h 1009478"/>
              <a:gd name="connsiteX83" fmla="*/ 708624 w 1009478"/>
              <a:gd name="connsiteY83" fmla="*/ 120590 h 1009478"/>
              <a:gd name="connsiteX84" fmla="*/ 711110 w 1009478"/>
              <a:gd name="connsiteY84" fmla="*/ 109402 h 1009478"/>
              <a:gd name="connsiteX85" fmla="*/ 711110 w 1009478"/>
              <a:gd name="connsiteY85" fmla="*/ 106915 h 1009478"/>
              <a:gd name="connsiteX86" fmla="*/ 716083 w 1009478"/>
              <a:gd name="connsiteY86" fmla="*/ 95726 h 1009478"/>
              <a:gd name="connsiteX87" fmla="*/ 717326 w 1009478"/>
              <a:gd name="connsiteY87" fmla="*/ 93240 h 1009478"/>
              <a:gd name="connsiteX88" fmla="*/ 722299 w 1009478"/>
              <a:gd name="connsiteY88" fmla="*/ 82051 h 1009478"/>
              <a:gd name="connsiteX89" fmla="*/ 723542 w 1009478"/>
              <a:gd name="connsiteY89" fmla="*/ 80808 h 1009478"/>
              <a:gd name="connsiteX90" fmla="*/ 723542 w 1009478"/>
              <a:gd name="connsiteY90" fmla="*/ 79565 h 1009478"/>
              <a:gd name="connsiteX91" fmla="*/ 585547 w 1009478"/>
              <a:gd name="connsiteY91" fmla="*/ 33566 h 1009478"/>
              <a:gd name="connsiteX92" fmla="*/ 422688 w 1009478"/>
              <a:gd name="connsiteY92" fmla="*/ 33566 h 1009478"/>
              <a:gd name="connsiteX93" fmla="*/ 176534 w 1009478"/>
              <a:gd name="connsiteY93" fmla="*/ 157886 h 1009478"/>
              <a:gd name="connsiteX94" fmla="*/ 317016 w 1009478"/>
              <a:gd name="connsiteY94" fmla="*/ 225019 h 1009478"/>
              <a:gd name="connsiteX95" fmla="*/ 422688 w 1009478"/>
              <a:gd name="connsiteY95" fmla="*/ 33566 h 1009478"/>
              <a:gd name="connsiteX96" fmla="*/ 855321 w 1009478"/>
              <a:gd name="connsiteY96" fmla="*/ 28594 h 1009478"/>
              <a:gd name="connsiteX97" fmla="*/ 752136 w 1009478"/>
              <a:gd name="connsiteY97" fmla="*/ 83294 h 1009478"/>
              <a:gd name="connsiteX98" fmla="*/ 750892 w 1009478"/>
              <a:gd name="connsiteY98" fmla="*/ 85781 h 1009478"/>
              <a:gd name="connsiteX99" fmla="*/ 747163 w 1009478"/>
              <a:gd name="connsiteY99" fmla="*/ 91997 h 1009478"/>
              <a:gd name="connsiteX100" fmla="*/ 744676 w 1009478"/>
              <a:gd name="connsiteY100" fmla="*/ 95726 h 1009478"/>
              <a:gd name="connsiteX101" fmla="*/ 740947 w 1009478"/>
              <a:gd name="connsiteY101" fmla="*/ 103186 h 1009478"/>
              <a:gd name="connsiteX102" fmla="*/ 739704 w 1009478"/>
              <a:gd name="connsiteY102" fmla="*/ 105672 h 1009478"/>
              <a:gd name="connsiteX103" fmla="*/ 733488 w 1009478"/>
              <a:gd name="connsiteY103" fmla="*/ 126806 h 1009478"/>
              <a:gd name="connsiteX104" fmla="*/ 733488 w 1009478"/>
              <a:gd name="connsiteY104" fmla="*/ 129293 h 1009478"/>
              <a:gd name="connsiteX105" fmla="*/ 732244 w 1009478"/>
              <a:gd name="connsiteY105" fmla="*/ 137995 h 1009478"/>
              <a:gd name="connsiteX106" fmla="*/ 732244 w 1009478"/>
              <a:gd name="connsiteY106" fmla="*/ 141725 h 1009478"/>
              <a:gd name="connsiteX107" fmla="*/ 731001 w 1009478"/>
              <a:gd name="connsiteY107" fmla="*/ 152914 h 1009478"/>
              <a:gd name="connsiteX108" fmla="*/ 855321 w 1009478"/>
              <a:gd name="connsiteY108" fmla="*/ 422688 h 1009478"/>
              <a:gd name="connsiteX109" fmla="*/ 931156 w 1009478"/>
              <a:gd name="connsiteY109" fmla="*/ 287179 h 1009478"/>
              <a:gd name="connsiteX110" fmla="*/ 980884 w 1009478"/>
              <a:gd name="connsiteY110" fmla="*/ 152914 h 1009478"/>
              <a:gd name="connsiteX111" fmla="*/ 855321 w 1009478"/>
              <a:gd name="connsiteY111" fmla="*/ 28594 h 1009478"/>
              <a:gd name="connsiteX112" fmla="*/ 504739 w 1009478"/>
              <a:gd name="connsiteY112" fmla="*/ 27350 h 1009478"/>
              <a:gd name="connsiteX113" fmla="*/ 343123 w 1009478"/>
              <a:gd name="connsiteY113" fmla="*/ 232478 h 1009478"/>
              <a:gd name="connsiteX114" fmla="*/ 504739 w 1009478"/>
              <a:gd name="connsiteY114" fmla="*/ 253613 h 1009478"/>
              <a:gd name="connsiteX115" fmla="*/ 666355 w 1009478"/>
              <a:gd name="connsiteY115" fmla="*/ 232478 h 1009478"/>
              <a:gd name="connsiteX116" fmla="*/ 504739 w 1009478"/>
              <a:gd name="connsiteY116" fmla="*/ 27350 h 1009478"/>
              <a:gd name="connsiteX117" fmla="*/ 504739 w 1009478"/>
              <a:gd name="connsiteY117" fmla="*/ 0 h 1009478"/>
              <a:gd name="connsiteX118" fmla="*/ 738460 w 1009478"/>
              <a:gd name="connsiteY118" fmla="*/ 58430 h 1009478"/>
              <a:gd name="connsiteX119" fmla="*/ 855321 w 1009478"/>
              <a:gd name="connsiteY119" fmla="*/ 1243 h 1009478"/>
              <a:gd name="connsiteX120" fmla="*/ 1005748 w 1009478"/>
              <a:gd name="connsiteY120" fmla="*/ 152914 h 1009478"/>
              <a:gd name="connsiteX121" fmla="*/ 959750 w 1009478"/>
              <a:gd name="connsiteY121" fmla="*/ 289665 h 1009478"/>
              <a:gd name="connsiteX122" fmla="*/ 1009478 w 1009478"/>
              <a:gd name="connsiteY122" fmla="*/ 504739 h 1009478"/>
              <a:gd name="connsiteX123" fmla="*/ 1008235 w 1009478"/>
              <a:gd name="connsiteY123" fmla="*/ 524630 h 1009478"/>
              <a:gd name="connsiteX124" fmla="*/ 1009478 w 1009478"/>
              <a:gd name="connsiteY124" fmla="*/ 529603 h 1009478"/>
              <a:gd name="connsiteX125" fmla="*/ 1008235 w 1009478"/>
              <a:gd name="connsiteY125" fmla="*/ 529603 h 1009478"/>
              <a:gd name="connsiteX126" fmla="*/ 504739 w 1009478"/>
              <a:gd name="connsiteY126" fmla="*/ 1009478 h 1009478"/>
              <a:gd name="connsiteX127" fmla="*/ 0 w 1009478"/>
              <a:gd name="connsiteY127" fmla="*/ 529603 h 1009478"/>
              <a:gd name="connsiteX128" fmla="*/ 0 w 1009478"/>
              <a:gd name="connsiteY128" fmla="*/ 524630 h 1009478"/>
              <a:gd name="connsiteX129" fmla="*/ 0 w 1009478"/>
              <a:gd name="connsiteY129" fmla="*/ 504739 h 1009478"/>
              <a:gd name="connsiteX130" fmla="*/ 504739 w 1009478"/>
              <a:gd name="connsiteY130" fmla="*/ 0 h 100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009478" h="1009478">
                <a:moveTo>
                  <a:pt x="691219" y="785702"/>
                </a:moveTo>
                <a:cubicBezTo>
                  <a:pt x="666355" y="872726"/>
                  <a:pt x="629059" y="939859"/>
                  <a:pt x="585547" y="977155"/>
                </a:cubicBezTo>
                <a:cubicBezTo>
                  <a:pt x="681273" y="960993"/>
                  <a:pt x="765811" y="916238"/>
                  <a:pt x="832944" y="852835"/>
                </a:cubicBezTo>
                <a:cubicBezTo>
                  <a:pt x="789432" y="824241"/>
                  <a:pt x="740947" y="801864"/>
                  <a:pt x="691219" y="785702"/>
                </a:cubicBezTo>
                <a:close/>
                <a:moveTo>
                  <a:pt x="317016" y="785702"/>
                </a:moveTo>
                <a:cubicBezTo>
                  <a:pt x="267288" y="801864"/>
                  <a:pt x="218803" y="824241"/>
                  <a:pt x="176534" y="852835"/>
                </a:cubicBezTo>
                <a:cubicBezTo>
                  <a:pt x="242424" y="916238"/>
                  <a:pt x="328205" y="960993"/>
                  <a:pt x="422688" y="977155"/>
                </a:cubicBezTo>
                <a:cubicBezTo>
                  <a:pt x="379176" y="939859"/>
                  <a:pt x="341880" y="872726"/>
                  <a:pt x="317016" y="785702"/>
                </a:cubicBezTo>
                <a:close/>
                <a:moveTo>
                  <a:pt x="504739" y="757108"/>
                </a:moveTo>
                <a:cubicBezTo>
                  <a:pt x="448795" y="757108"/>
                  <a:pt x="395337" y="764568"/>
                  <a:pt x="343123" y="778243"/>
                </a:cubicBezTo>
                <a:cubicBezTo>
                  <a:pt x="379176" y="901319"/>
                  <a:pt x="438849" y="984614"/>
                  <a:pt x="504739" y="984614"/>
                </a:cubicBezTo>
                <a:cubicBezTo>
                  <a:pt x="553224" y="984614"/>
                  <a:pt x="598911" y="937761"/>
                  <a:pt x="634459" y="862411"/>
                </a:cubicBezTo>
                <a:lnTo>
                  <a:pt x="652960" y="813589"/>
                </a:lnTo>
                <a:lnTo>
                  <a:pt x="666355" y="778243"/>
                </a:lnTo>
                <a:cubicBezTo>
                  <a:pt x="614140" y="764568"/>
                  <a:pt x="559440" y="757108"/>
                  <a:pt x="504739" y="757108"/>
                </a:cubicBezTo>
                <a:close/>
                <a:moveTo>
                  <a:pt x="728515" y="504739"/>
                </a:moveTo>
                <a:cubicBezTo>
                  <a:pt x="728515" y="599222"/>
                  <a:pt x="717326" y="686246"/>
                  <a:pt x="698678" y="760838"/>
                </a:cubicBezTo>
                <a:cubicBezTo>
                  <a:pt x="753379" y="777000"/>
                  <a:pt x="804350" y="801864"/>
                  <a:pt x="851592" y="834187"/>
                </a:cubicBezTo>
                <a:cubicBezTo>
                  <a:pt x="927427" y="754622"/>
                  <a:pt x="974668" y="650193"/>
                  <a:pt x="982127" y="533332"/>
                </a:cubicBezTo>
                <a:cubicBezTo>
                  <a:pt x="962236" y="522144"/>
                  <a:pt x="870240" y="510955"/>
                  <a:pt x="728515" y="504739"/>
                </a:cubicBezTo>
                <a:close/>
                <a:moveTo>
                  <a:pt x="279720" y="504739"/>
                </a:moveTo>
                <a:cubicBezTo>
                  <a:pt x="136752" y="510955"/>
                  <a:pt x="45998" y="522144"/>
                  <a:pt x="26107" y="533332"/>
                </a:cubicBezTo>
                <a:cubicBezTo>
                  <a:pt x="33566" y="650193"/>
                  <a:pt x="82051" y="754622"/>
                  <a:pt x="156643" y="834187"/>
                </a:cubicBezTo>
                <a:cubicBezTo>
                  <a:pt x="203885" y="801864"/>
                  <a:pt x="256099" y="777000"/>
                  <a:pt x="309557" y="760838"/>
                </a:cubicBezTo>
                <a:cubicBezTo>
                  <a:pt x="290909" y="686246"/>
                  <a:pt x="279720" y="599222"/>
                  <a:pt x="279720" y="504739"/>
                </a:cubicBezTo>
                <a:close/>
                <a:moveTo>
                  <a:pt x="504739" y="501009"/>
                </a:moveTo>
                <a:cubicBezTo>
                  <a:pt x="431390" y="501009"/>
                  <a:pt x="365501" y="502252"/>
                  <a:pt x="307070" y="504739"/>
                </a:cubicBezTo>
                <a:cubicBezTo>
                  <a:pt x="307070" y="594249"/>
                  <a:pt x="317016" y="680030"/>
                  <a:pt x="336907" y="753379"/>
                </a:cubicBezTo>
                <a:cubicBezTo>
                  <a:pt x="389121" y="738460"/>
                  <a:pt x="446309" y="731001"/>
                  <a:pt x="504739" y="731001"/>
                </a:cubicBezTo>
                <a:cubicBezTo>
                  <a:pt x="561926" y="731001"/>
                  <a:pt x="617870" y="738460"/>
                  <a:pt x="672571" y="753379"/>
                </a:cubicBezTo>
                <a:cubicBezTo>
                  <a:pt x="691219" y="680030"/>
                  <a:pt x="702408" y="594249"/>
                  <a:pt x="702408" y="504739"/>
                </a:cubicBezTo>
                <a:cubicBezTo>
                  <a:pt x="642734" y="502252"/>
                  <a:pt x="576844" y="501009"/>
                  <a:pt x="504739" y="501009"/>
                </a:cubicBezTo>
                <a:close/>
                <a:moveTo>
                  <a:pt x="336907" y="257342"/>
                </a:moveTo>
                <a:cubicBezTo>
                  <a:pt x="319502" y="323232"/>
                  <a:pt x="309557" y="399067"/>
                  <a:pt x="307070" y="477389"/>
                </a:cubicBezTo>
                <a:cubicBezTo>
                  <a:pt x="367987" y="476145"/>
                  <a:pt x="433877" y="474902"/>
                  <a:pt x="504739" y="474902"/>
                </a:cubicBezTo>
                <a:cubicBezTo>
                  <a:pt x="574358" y="474902"/>
                  <a:pt x="640248" y="476145"/>
                  <a:pt x="701164" y="477389"/>
                </a:cubicBezTo>
                <a:cubicBezTo>
                  <a:pt x="699921" y="397824"/>
                  <a:pt x="688732" y="321989"/>
                  <a:pt x="672571" y="257342"/>
                </a:cubicBezTo>
                <a:cubicBezTo>
                  <a:pt x="617870" y="272261"/>
                  <a:pt x="561926" y="279720"/>
                  <a:pt x="504739" y="279720"/>
                </a:cubicBezTo>
                <a:cubicBezTo>
                  <a:pt x="446309" y="279720"/>
                  <a:pt x="389121" y="272261"/>
                  <a:pt x="336907" y="257342"/>
                </a:cubicBezTo>
                <a:close/>
                <a:moveTo>
                  <a:pt x="728515" y="239937"/>
                </a:moveTo>
                <a:cubicBezTo>
                  <a:pt x="718569" y="243667"/>
                  <a:pt x="708624" y="246153"/>
                  <a:pt x="698678" y="249883"/>
                </a:cubicBezTo>
                <a:cubicBezTo>
                  <a:pt x="716083" y="317016"/>
                  <a:pt x="726028" y="395337"/>
                  <a:pt x="728515" y="478632"/>
                </a:cubicBezTo>
                <a:cubicBezTo>
                  <a:pt x="769540" y="481118"/>
                  <a:pt x="809323" y="483604"/>
                  <a:pt x="844132" y="484848"/>
                </a:cubicBezTo>
                <a:cubicBezTo>
                  <a:pt x="918724" y="491064"/>
                  <a:pt x="960993" y="498523"/>
                  <a:pt x="982127" y="505982"/>
                </a:cubicBezTo>
                <a:lnTo>
                  <a:pt x="982127" y="504739"/>
                </a:lnTo>
                <a:cubicBezTo>
                  <a:pt x="982127" y="440093"/>
                  <a:pt x="970939" y="377933"/>
                  <a:pt x="946075" y="319502"/>
                </a:cubicBezTo>
                <a:cubicBezTo>
                  <a:pt x="917481" y="372960"/>
                  <a:pt x="888888" y="418958"/>
                  <a:pt x="876456" y="437606"/>
                </a:cubicBezTo>
                <a:cubicBezTo>
                  <a:pt x="871483" y="446309"/>
                  <a:pt x="864024" y="450038"/>
                  <a:pt x="855321" y="450038"/>
                </a:cubicBezTo>
                <a:cubicBezTo>
                  <a:pt x="851592" y="450038"/>
                  <a:pt x="847862" y="448795"/>
                  <a:pt x="844132" y="447552"/>
                </a:cubicBezTo>
                <a:lnTo>
                  <a:pt x="844132" y="446309"/>
                </a:lnTo>
                <a:cubicBezTo>
                  <a:pt x="842889" y="446309"/>
                  <a:pt x="841646" y="446309"/>
                  <a:pt x="840403" y="445065"/>
                </a:cubicBezTo>
                <a:cubicBezTo>
                  <a:pt x="839160" y="443822"/>
                  <a:pt x="839160" y="443822"/>
                  <a:pt x="837916" y="443822"/>
                </a:cubicBezTo>
                <a:cubicBezTo>
                  <a:pt x="837916" y="442579"/>
                  <a:pt x="837916" y="442579"/>
                  <a:pt x="837916" y="442579"/>
                </a:cubicBezTo>
                <a:cubicBezTo>
                  <a:pt x="836673" y="442579"/>
                  <a:pt x="835430" y="440093"/>
                  <a:pt x="834187" y="437606"/>
                </a:cubicBezTo>
                <a:cubicBezTo>
                  <a:pt x="818025" y="412742"/>
                  <a:pt x="767054" y="328205"/>
                  <a:pt x="733488" y="252369"/>
                </a:cubicBezTo>
                <a:cubicBezTo>
                  <a:pt x="732244" y="249883"/>
                  <a:pt x="731001" y="246153"/>
                  <a:pt x="729758" y="242424"/>
                </a:cubicBezTo>
                <a:cubicBezTo>
                  <a:pt x="729758" y="241181"/>
                  <a:pt x="728515" y="241181"/>
                  <a:pt x="728515" y="239937"/>
                </a:cubicBezTo>
                <a:close/>
                <a:moveTo>
                  <a:pt x="156643" y="176534"/>
                </a:moveTo>
                <a:cubicBezTo>
                  <a:pt x="75835" y="262315"/>
                  <a:pt x="24864" y="377933"/>
                  <a:pt x="24864" y="504739"/>
                </a:cubicBezTo>
                <a:lnTo>
                  <a:pt x="24864" y="505982"/>
                </a:lnTo>
                <a:cubicBezTo>
                  <a:pt x="48485" y="498523"/>
                  <a:pt x="89510" y="491064"/>
                  <a:pt x="165346" y="484848"/>
                </a:cubicBezTo>
                <a:cubicBezTo>
                  <a:pt x="198912" y="483604"/>
                  <a:pt x="238694" y="481118"/>
                  <a:pt x="280963" y="478632"/>
                </a:cubicBezTo>
                <a:cubicBezTo>
                  <a:pt x="282206" y="395337"/>
                  <a:pt x="293395" y="317016"/>
                  <a:pt x="309557" y="249883"/>
                </a:cubicBezTo>
                <a:cubicBezTo>
                  <a:pt x="256099" y="233721"/>
                  <a:pt x="203885" y="208857"/>
                  <a:pt x="156643" y="176534"/>
                </a:cubicBezTo>
                <a:close/>
                <a:moveTo>
                  <a:pt x="856284" y="106921"/>
                </a:moveTo>
                <a:cubicBezTo>
                  <a:pt x="832270" y="106921"/>
                  <a:pt x="812048" y="126539"/>
                  <a:pt x="812048" y="149835"/>
                </a:cubicBezTo>
                <a:cubicBezTo>
                  <a:pt x="812048" y="173132"/>
                  <a:pt x="832270" y="191523"/>
                  <a:pt x="856284" y="191523"/>
                </a:cubicBezTo>
                <a:cubicBezTo>
                  <a:pt x="880297" y="191523"/>
                  <a:pt x="899256" y="173132"/>
                  <a:pt x="899256" y="149835"/>
                </a:cubicBezTo>
                <a:cubicBezTo>
                  <a:pt x="899256" y="126539"/>
                  <a:pt x="880297" y="106921"/>
                  <a:pt x="856284" y="106921"/>
                </a:cubicBezTo>
                <a:close/>
                <a:moveTo>
                  <a:pt x="856284" y="82399"/>
                </a:moveTo>
                <a:cubicBezTo>
                  <a:pt x="895464" y="82399"/>
                  <a:pt x="927061" y="111826"/>
                  <a:pt x="927061" y="149835"/>
                </a:cubicBezTo>
                <a:cubicBezTo>
                  <a:pt x="927061" y="187845"/>
                  <a:pt x="895464" y="218498"/>
                  <a:pt x="856284" y="218498"/>
                </a:cubicBezTo>
                <a:cubicBezTo>
                  <a:pt x="817103" y="218498"/>
                  <a:pt x="785506" y="187845"/>
                  <a:pt x="785506" y="149835"/>
                </a:cubicBezTo>
                <a:cubicBezTo>
                  <a:pt x="785506" y="111826"/>
                  <a:pt x="817103" y="82399"/>
                  <a:pt x="856284" y="82399"/>
                </a:cubicBezTo>
                <a:close/>
                <a:moveTo>
                  <a:pt x="585547" y="33566"/>
                </a:moveTo>
                <a:cubicBezTo>
                  <a:pt x="629059" y="70862"/>
                  <a:pt x="666355" y="139238"/>
                  <a:pt x="691219" y="225019"/>
                </a:cubicBezTo>
                <a:cubicBezTo>
                  <a:pt x="701164" y="221289"/>
                  <a:pt x="709867" y="218803"/>
                  <a:pt x="718569" y="215073"/>
                </a:cubicBezTo>
                <a:cubicBezTo>
                  <a:pt x="718569" y="213830"/>
                  <a:pt x="718569" y="212587"/>
                  <a:pt x="717326" y="211344"/>
                </a:cubicBezTo>
                <a:cubicBezTo>
                  <a:pt x="714840" y="205128"/>
                  <a:pt x="713596" y="198912"/>
                  <a:pt x="711110" y="192696"/>
                </a:cubicBezTo>
                <a:cubicBezTo>
                  <a:pt x="707380" y="177778"/>
                  <a:pt x="704894" y="164102"/>
                  <a:pt x="704894" y="152914"/>
                </a:cubicBezTo>
                <a:cubicBezTo>
                  <a:pt x="704894" y="149184"/>
                  <a:pt x="704894" y="144211"/>
                  <a:pt x="704894" y="139238"/>
                </a:cubicBezTo>
                <a:cubicBezTo>
                  <a:pt x="704894" y="137995"/>
                  <a:pt x="704894" y="136752"/>
                  <a:pt x="704894" y="136752"/>
                </a:cubicBezTo>
                <a:cubicBezTo>
                  <a:pt x="706137" y="131779"/>
                  <a:pt x="706137" y="126806"/>
                  <a:pt x="707380" y="123077"/>
                </a:cubicBezTo>
                <a:cubicBezTo>
                  <a:pt x="707380" y="123077"/>
                  <a:pt x="708624" y="121834"/>
                  <a:pt x="708624" y="120590"/>
                </a:cubicBezTo>
                <a:cubicBezTo>
                  <a:pt x="708624" y="116861"/>
                  <a:pt x="709867" y="113131"/>
                  <a:pt x="711110" y="109402"/>
                </a:cubicBezTo>
                <a:cubicBezTo>
                  <a:pt x="711110" y="109402"/>
                  <a:pt x="711110" y="108158"/>
                  <a:pt x="711110" y="106915"/>
                </a:cubicBezTo>
                <a:cubicBezTo>
                  <a:pt x="712353" y="103186"/>
                  <a:pt x="714840" y="99456"/>
                  <a:pt x="716083" y="95726"/>
                </a:cubicBezTo>
                <a:cubicBezTo>
                  <a:pt x="716083" y="94483"/>
                  <a:pt x="716083" y="93240"/>
                  <a:pt x="717326" y="93240"/>
                </a:cubicBezTo>
                <a:cubicBezTo>
                  <a:pt x="718569" y="89510"/>
                  <a:pt x="719812" y="85781"/>
                  <a:pt x="722299" y="82051"/>
                </a:cubicBezTo>
                <a:cubicBezTo>
                  <a:pt x="722299" y="82051"/>
                  <a:pt x="722299" y="80808"/>
                  <a:pt x="723542" y="80808"/>
                </a:cubicBezTo>
                <a:cubicBezTo>
                  <a:pt x="723542" y="79565"/>
                  <a:pt x="723542" y="79565"/>
                  <a:pt x="723542" y="79565"/>
                </a:cubicBezTo>
                <a:cubicBezTo>
                  <a:pt x="680030" y="57187"/>
                  <a:pt x="634032" y="42269"/>
                  <a:pt x="585547" y="33566"/>
                </a:cubicBezTo>
                <a:close/>
                <a:moveTo>
                  <a:pt x="422688" y="33566"/>
                </a:moveTo>
                <a:cubicBezTo>
                  <a:pt x="328205" y="50971"/>
                  <a:pt x="242424" y="94483"/>
                  <a:pt x="176534" y="157886"/>
                </a:cubicBezTo>
                <a:cubicBezTo>
                  <a:pt x="218803" y="186480"/>
                  <a:pt x="267288" y="208857"/>
                  <a:pt x="317016" y="225019"/>
                </a:cubicBezTo>
                <a:cubicBezTo>
                  <a:pt x="341880" y="139238"/>
                  <a:pt x="379176" y="70862"/>
                  <a:pt x="422688" y="33566"/>
                </a:cubicBezTo>
                <a:close/>
                <a:moveTo>
                  <a:pt x="855321" y="28594"/>
                </a:moveTo>
                <a:cubicBezTo>
                  <a:pt x="811809" y="28594"/>
                  <a:pt x="774513" y="49728"/>
                  <a:pt x="752136" y="83294"/>
                </a:cubicBezTo>
                <a:cubicBezTo>
                  <a:pt x="752136" y="84538"/>
                  <a:pt x="752136" y="84538"/>
                  <a:pt x="750892" y="85781"/>
                </a:cubicBezTo>
                <a:cubicBezTo>
                  <a:pt x="749649" y="87024"/>
                  <a:pt x="748406" y="90754"/>
                  <a:pt x="747163" y="91997"/>
                </a:cubicBezTo>
                <a:cubicBezTo>
                  <a:pt x="745920" y="93240"/>
                  <a:pt x="745920" y="94483"/>
                  <a:pt x="744676" y="95726"/>
                </a:cubicBezTo>
                <a:cubicBezTo>
                  <a:pt x="744676" y="98213"/>
                  <a:pt x="742190" y="99456"/>
                  <a:pt x="740947" y="103186"/>
                </a:cubicBezTo>
                <a:cubicBezTo>
                  <a:pt x="740947" y="103186"/>
                  <a:pt x="740947" y="104429"/>
                  <a:pt x="739704" y="105672"/>
                </a:cubicBezTo>
                <a:cubicBezTo>
                  <a:pt x="738460" y="111888"/>
                  <a:pt x="735974" y="119347"/>
                  <a:pt x="733488" y="126806"/>
                </a:cubicBezTo>
                <a:cubicBezTo>
                  <a:pt x="733488" y="128050"/>
                  <a:pt x="733488" y="129293"/>
                  <a:pt x="733488" y="129293"/>
                </a:cubicBezTo>
                <a:cubicBezTo>
                  <a:pt x="732244" y="133022"/>
                  <a:pt x="732244" y="135509"/>
                  <a:pt x="732244" y="137995"/>
                </a:cubicBezTo>
                <a:cubicBezTo>
                  <a:pt x="732244" y="139238"/>
                  <a:pt x="732244" y="140482"/>
                  <a:pt x="732244" y="141725"/>
                </a:cubicBezTo>
                <a:cubicBezTo>
                  <a:pt x="731001" y="145454"/>
                  <a:pt x="731001" y="149184"/>
                  <a:pt x="731001" y="152914"/>
                </a:cubicBezTo>
                <a:cubicBezTo>
                  <a:pt x="731001" y="206371"/>
                  <a:pt x="813052" y="355555"/>
                  <a:pt x="855321" y="422688"/>
                </a:cubicBezTo>
                <a:cubicBezTo>
                  <a:pt x="871483" y="397824"/>
                  <a:pt x="903806" y="341880"/>
                  <a:pt x="931156" y="287179"/>
                </a:cubicBezTo>
                <a:cubicBezTo>
                  <a:pt x="958507" y="233721"/>
                  <a:pt x="980884" y="180264"/>
                  <a:pt x="980884" y="152914"/>
                </a:cubicBezTo>
                <a:cubicBezTo>
                  <a:pt x="980884" y="84538"/>
                  <a:pt x="923697" y="28594"/>
                  <a:pt x="855321" y="28594"/>
                </a:cubicBezTo>
                <a:close/>
                <a:moveTo>
                  <a:pt x="504739" y="27350"/>
                </a:moveTo>
                <a:cubicBezTo>
                  <a:pt x="438849" y="27350"/>
                  <a:pt x="379176" y="109402"/>
                  <a:pt x="343123" y="232478"/>
                </a:cubicBezTo>
                <a:cubicBezTo>
                  <a:pt x="395337" y="246153"/>
                  <a:pt x="448795" y="253613"/>
                  <a:pt x="504739" y="253613"/>
                </a:cubicBezTo>
                <a:cubicBezTo>
                  <a:pt x="559440" y="253613"/>
                  <a:pt x="612897" y="246153"/>
                  <a:pt x="666355" y="232478"/>
                </a:cubicBezTo>
                <a:cubicBezTo>
                  <a:pt x="629059" y="109402"/>
                  <a:pt x="569385" y="27350"/>
                  <a:pt x="504739" y="27350"/>
                </a:cubicBezTo>
                <a:close/>
                <a:moveTo>
                  <a:pt x="504739" y="0"/>
                </a:moveTo>
                <a:cubicBezTo>
                  <a:pt x="585547" y="0"/>
                  <a:pt x="666355" y="19891"/>
                  <a:pt x="738460" y="58430"/>
                </a:cubicBezTo>
                <a:cubicBezTo>
                  <a:pt x="765811" y="23621"/>
                  <a:pt x="809323" y="1243"/>
                  <a:pt x="855321" y="1243"/>
                </a:cubicBezTo>
                <a:cubicBezTo>
                  <a:pt x="938615" y="1243"/>
                  <a:pt x="1005748" y="69619"/>
                  <a:pt x="1005748" y="152914"/>
                </a:cubicBezTo>
                <a:cubicBezTo>
                  <a:pt x="1005748" y="183993"/>
                  <a:pt x="985857" y="236208"/>
                  <a:pt x="959750" y="289665"/>
                </a:cubicBezTo>
                <a:cubicBezTo>
                  <a:pt x="992073" y="356798"/>
                  <a:pt x="1009478" y="430147"/>
                  <a:pt x="1009478" y="504739"/>
                </a:cubicBezTo>
                <a:cubicBezTo>
                  <a:pt x="1009478" y="512198"/>
                  <a:pt x="1009478" y="518414"/>
                  <a:pt x="1008235" y="524630"/>
                </a:cubicBezTo>
                <a:cubicBezTo>
                  <a:pt x="1009478" y="527116"/>
                  <a:pt x="1009478" y="528360"/>
                  <a:pt x="1009478" y="529603"/>
                </a:cubicBezTo>
                <a:lnTo>
                  <a:pt x="1008235" y="529603"/>
                </a:lnTo>
                <a:cubicBezTo>
                  <a:pt x="995803" y="796891"/>
                  <a:pt x="774513" y="1009478"/>
                  <a:pt x="504739" y="1009478"/>
                </a:cubicBezTo>
                <a:cubicBezTo>
                  <a:pt x="233721" y="1009478"/>
                  <a:pt x="12432" y="796891"/>
                  <a:pt x="0" y="529603"/>
                </a:cubicBezTo>
                <a:cubicBezTo>
                  <a:pt x="0" y="528360"/>
                  <a:pt x="0" y="527116"/>
                  <a:pt x="0" y="524630"/>
                </a:cubicBezTo>
                <a:cubicBezTo>
                  <a:pt x="0" y="518414"/>
                  <a:pt x="0" y="512198"/>
                  <a:pt x="0" y="504739"/>
                </a:cubicBezTo>
                <a:cubicBezTo>
                  <a:pt x="0" y="227505"/>
                  <a:pt x="225019" y="0"/>
                  <a:pt x="504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0B6F33C-DE30-1A47-8FBD-EE43F955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7515" y="10856941"/>
            <a:ext cx="1047922" cy="1047931"/>
          </a:xfrm>
          <a:custGeom>
            <a:avLst/>
            <a:gdLst>
              <a:gd name="connsiteX0" fmla="*/ 782758 w 1047922"/>
              <a:gd name="connsiteY0" fmla="*/ 472400 h 1047931"/>
              <a:gd name="connsiteX1" fmla="*/ 797804 w 1047922"/>
              <a:gd name="connsiteY1" fmla="*/ 487446 h 1047931"/>
              <a:gd name="connsiteX2" fmla="*/ 797804 w 1047922"/>
              <a:gd name="connsiteY2" fmla="*/ 515031 h 1047931"/>
              <a:gd name="connsiteX3" fmla="*/ 825388 w 1047922"/>
              <a:gd name="connsiteY3" fmla="*/ 515031 h 1047931"/>
              <a:gd name="connsiteX4" fmla="*/ 839180 w 1047922"/>
              <a:gd name="connsiteY4" fmla="*/ 528824 h 1047931"/>
              <a:gd name="connsiteX5" fmla="*/ 825388 w 1047922"/>
              <a:gd name="connsiteY5" fmla="*/ 543870 h 1047931"/>
              <a:gd name="connsiteX6" fmla="*/ 797804 w 1047922"/>
              <a:gd name="connsiteY6" fmla="*/ 543870 h 1047931"/>
              <a:gd name="connsiteX7" fmla="*/ 797804 w 1047922"/>
              <a:gd name="connsiteY7" fmla="*/ 572709 h 1047931"/>
              <a:gd name="connsiteX8" fmla="*/ 782758 w 1047922"/>
              <a:gd name="connsiteY8" fmla="*/ 586501 h 1047931"/>
              <a:gd name="connsiteX9" fmla="*/ 767712 w 1047922"/>
              <a:gd name="connsiteY9" fmla="*/ 572709 h 1047931"/>
              <a:gd name="connsiteX10" fmla="*/ 767712 w 1047922"/>
              <a:gd name="connsiteY10" fmla="*/ 543870 h 1047931"/>
              <a:gd name="connsiteX11" fmla="*/ 740128 w 1047922"/>
              <a:gd name="connsiteY11" fmla="*/ 543870 h 1047931"/>
              <a:gd name="connsiteX12" fmla="*/ 725084 w 1047922"/>
              <a:gd name="connsiteY12" fmla="*/ 528824 h 1047931"/>
              <a:gd name="connsiteX13" fmla="*/ 740128 w 1047922"/>
              <a:gd name="connsiteY13" fmla="*/ 515031 h 1047931"/>
              <a:gd name="connsiteX14" fmla="*/ 767712 w 1047922"/>
              <a:gd name="connsiteY14" fmla="*/ 515031 h 1047931"/>
              <a:gd name="connsiteX15" fmla="*/ 767712 w 1047922"/>
              <a:gd name="connsiteY15" fmla="*/ 487446 h 1047931"/>
              <a:gd name="connsiteX16" fmla="*/ 782758 w 1047922"/>
              <a:gd name="connsiteY16" fmla="*/ 472400 h 1047931"/>
              <a:gd name="connsiteX17" fmla="*/ 683104 w 1047922"/>
              <a:gd name="connsiteY17" fmla="*/ 276220 h 1047931"/>
              <a:gd name="connsiteX18" fmla="*/ 693572 w 1047922"/>
              <a:gd name="connsiteY18" fmla="*/ 280928 h 1047931"/>
              <a:gd name="connsiteX19" fmla="*/ 728568 w 1047922"/>
              <a:gd name="connsiteY19" fmla="*/ 316083 h 1047931"/>
              <a:gd name="connsiteX20" fmla="*/ 728568 w 1047922"/>
              <a:gd name="connsiteY20" fmla="*/ 336172 h 1047931"/>
              <a:gd name="connsiteX21" fmla="*/ 718568 w 1047922"/>
              <a:gd name="connsiteY21" fmla="*/ 341194 h 1047931"/>
              <a:gd name="connsiteX22" fmla="*/ 707320 w 1047922"/>
              <a:gd name="connsiteY22" fmla="*/ 336172 h 1047931"/>
              <a:gd name="connsiteX23" fmla="*/ 696072 w 1047922"/>
              <a:gd name="connsiteY23" fmla="*/ 324872 h 1047931"/>
              <a:gd name="connsiteX24" fmla="*/ 697322 w 1047922"/>
              <a:gd name="connsiteY24" fmla="*/ 326128 h 1047931"/>
              <a:gd name="connsiteX25" fmla="*/ 456106 w 1047922"/>
              <a:gd name="connsiteY25" fmla="*/ 581005 h 1047931"/>
              <a:gd name="connsiteX26" fmla="*/ 306126 w 1047922"/>
              <a:gd name="connsiteY26" fmla="*/ 581005 h 1047931"/>
              <a:gd name="connsiteX27" fmla="*/ 291128 w 1047922"/>
              <a:gd name="connsiteY27" fmla="*/ 565939 h 1047931"/>
              <a:gd name="connsiteX28" fmla="*/ 306126 w 1047922"/>
              <a:gd name="connsiteY28" fmla="*/ 550872 h 1047931"/>
              <a:gd name="connsiteX29" fmla="*/ 456106 w 1047922"/>
              <a:gd name="connsiteY29" fmla="*/ 550872 h 1047931"/>
              <a:gd name="connsiteX30" fmla="*/ 668576 w 1047922"/>
              <a:gd name="connsiteY30" fmla="*/ 327383 h 1047931"/>
              <a:gd name="connsiteX31" fmla="*/ 658576 w 1047922"/>
              <a:gd name="connsiteY31" fmla="*/ 336172 h 1047931"/>
              <a:gd name="connsiteX32" fmla="*/ 638580 w 1047922"/>
              <a:gd name="connsiteY32" fmla="*/ 336172 h 1047931"/>
              <a:gd name="connsiteX33" fmla="*/ 638580 w 1047922"/>
              <a:gd name="connsiteY33" fmla="*/ 316083 h 1047931"/>
              <a:gd name="connsiteX34" fmla="*/ 673574 w 1047922"/>
              <a:gd name="connsiteY34" fmla="*/ 280928 h 1047931"/>
              <a:gd name="connsiteX35" fmla="*/ 683104 w 1047922"/>
              <a:gd name="connsiteY35" fmla="*/ 276220 h 1047931"/>
              <a:gd name="connsiteX36" fmla="*/ 340568 w 1047922"/>
              <a:gd name="connsiteY36" fmla="*/ 274652 h 1047931"/>
              <a:gd name="connsiteX37" fmla="*/ 354162 w 1047922"/>
              <a:gd name="connsiteY37" fmla="*/ 289671 h 1047931"/>
              <a:gd name="connsiteX38" fmla="*/ 354162 w 1047922"/>
              <a:gd name="connsiteY38" fmla="*/ 308444 h 1047931"/>
              <a:gd name="connsiteX39" fmla="*/ 373936 w 1047922"/>
              <a:gd name="connsiteY39" fmla="*/ 308444 h 1047931"/>
              <a:gd name="connsiteX40" fmla="*/ 388768 w 1047922"/>
              <a:gd name="connsiteY40" fmla="*/ 322212 h 1047931"/>
              <a:gd name="connsiteX41" fmla="*/ 373936 w 1047922"/>
              <a:gd name="connsiteY41" fmla="*/ 337230 h 1047931"/>
              <a:gd name="connsiteX42" fmla="*/ 354162 w 1047922"/>
              <a:gd name="connsiteY42" fmla="*/ 337230 h 1047931"/>
              <a:gd name="connsiteX43" fmla="*/ 354162 w 1047922"/>
              <a:gd name="connsiteY43" fmla="*/ 357256 h 1047931"/>
              <a:gd name="connsiteX44" fmla="*/ 340568 w 1047922"/>
              <a:gd name="connsiteY44" fmla="*/ 372274 h 1047931"/>
              <a:gd name="connsiteX45" fmla="*/ 325736 w 1047922"/>
              <a:gd name="connsiteY45" fmla="*/ 357256 h 1047931"/>
              <a:gd name="connsiteX46" fmla="*/ 325736 w 1047922"/>
              <a:gd name="connsiteY46" fmla="*/ 337230 h 1047931"/>
              <a:gd name="connsiteX47" fmla="*/ 305962 w 1047922"/>
              <a:gd name="connsiteY47" fmla="*/ 337230 h 1047931"/>
              <a:gd name="connsiteX48" fmla="*/ 291130 w 1047922"/>
              <a:gd name="connsiteY48" fmla="*/ 322212 h 1047931"/>
              <a:gd name="connsiteX49" fmla="*/ 305962 w 1047922"/>
              <a:gd name="connsiteY49" fmla="*/ 308444 h 1047931"/>
              <a:gd name="connsiteX50" fmla="*/ 325736 w 1047922"/>
              <a:gd name="connsiteY50" fmla="*/ 308444 h 1047931"/>
              <a:gd name="connsiteX51" fmla="*/ 325736 w 1047922"/>
              <a:gd name="connsiteY51" fmla="*/ 289671 h 1047931"/>
              <a:gd name="connsiteX52" fmla="*/ 340568 w 1047922"/>
              <a:gd name="connsiteY52" fmla="*/ 274652 h 1047931"/>
              <a:gd name="connsiteX53" fmla="*/ 200450 w 1047922"/>
              <a:gd name="connsiteY53" fmla="*/ 274650 h 1047931"/>
              <a:gd name="connsiteX54" fmla="*/ 215380 w 1047922"/>
              <a:gd name="connsiteY54" fmla="*/ 289502 h 1047931"/>
              <a:gd name="connsiteX55" fmla="*/ 215380 w 1047922"/>
              <a:gd name="connsiteY55" fmla="*/ 645941 h 1047931"/>
              <a:gd name="connsiteX56" fmla="*/ 846228 w 1047922"/>
              <a:gd name="connsiteY56" fmla="*/ 645941 h 1047931"/>
              <a:gd name="connsiteX57" fmla="*/ 861160 w 1047922"/>
              <a:gd name="connsiteY57" fmla="*/ 660792 h 1047931"/>
              <a:gd name="connsiteX58" fmla="*/ 846228 w 1047922"/>
              <a:gd name="connsiteY58" fmla="*/ 674406 h 1047931"/>
              <a:gd name="connsiteX59" fmla="*/ 200450 w 1047922"/>
              <a:gd name="connsiteY59" fmla="*/ 674406 h 1047931"/>
              <a:gd name="connsiteX60" fmla="*/ 186762 w 1047922"/>
              <a:gd name="connsiteY60" fmla="*/ 660792 h 1047931"/>
              <a:gd name="connsiteX61" fmla="*/ 186762 w 1047922"/>
              <a:gd name="connsiteY61" fmla="*/ 289502 h 1047931"/>
              <a:gd name="connsiteX62" fmla="*/ 200450 w 1047922"/>
              <a:gd name="connsiteY62" fmla="*/ 274650 h 1047931"/>
              <a:gd name="connsiteX63" fmla="*/ 112276 w 1047922"/>
              <a:gd name="connsiteY63" fmla="*/ 198896 h 1047931"/>
              <a:gd name="connsiteX64" fmla="*/ 112276 w 1047922"/>
              <a:gd name="connsiteY64" fmla="*/ 747101 h 1047931"/>
              <a:gd name="connsiteX65" fmla="*/ 935644 w 1047922"/>
              <a:gd name="connsiteY65" fmla="*/ 747101 h 1047931"/>
              <a:gd name="connsiteX66" fmla="*/ 935644 w 1047922"/>
              <a:gd name="connsiteY66" fmla="*/ 624234 h 1047931"/>
              <a:gd name="connsiteX67" fmla="*/ 935644 w 1047922"/>
              <a:gd name="connsiteY67" fmla="*/ 198896 h 1047931"/>
              <a:gd name="connsiteX68" fmla="*/ 594474 w 1047922"/>
              <a:gd name="connsiteY68" fmla="*/ 198896 h 1047931"/>
              <a:gd name="connsiteX69" fmla="*/ 81088 w 1047922"/>
              <a:gd name="connsiteY69" fmla="*/ 96962 h 1047931"/>
              <a:gd name="connsiteX70" fmla="*/ 43662 w 1047922"/>
              <a:gd name="connsiteY70" fmla="*/ 134255 h 1047931"/>
              <a:gd name="connsiteX71" fmla="*/ 81088 w 1047922"/>
              <a:gd name="connsiteY71" fmla="*/ 170304 h 1047931"/>
              <a:gd name="connsiteX72" fmla="*/ 83584 w 1047922"/>
              <a:gd name="connsiteY72" fmla="*/ 170304 h 1047931"/>
              <a:gd name="connsiteX73" fmla="*/ 571540 w 1047922"/>
              <a:gd name="connsiteY73" fmla="*/ 170304 h 1047931"/>
              <a:gd name="connsiteX74" fmla="*/ 964338 w 1047922"/>
              <a:gd name="connsiteY74" fmla="*/ 170304 h 1047931"/>
              <a:gd name="connsiteX75" fmla="*/ 966832 w 1047922"/>
              <a:gd name="connsiteY75" fmla="*/ 170304 h 1047931"/>
              <a:gd name="connsiteX76" fmla="*/ 1003010 w 1047922"/>
              <a:gd name="connsiteY76" fmla="*/ 134255 h 1047931"/>
              <a:gd name="connsiteX77" fmla="*/ 966832 w 1047922"/>
              <a:gd name="connsiteY77" fmla="*/ 96962 h 1047931"/>
              <a:gd name="connsiteX78" fmla="*/ 512710 w 1047922"/>
              <a:gd name="connsiteY78" fmla="*/ 96962 h 1047931"/>
              <a:gd name="connsiteX79" fmla="*/ 523960 w 1047922"/>
              <a:gd name="connsiteY79" fmla="*/ 28591 h 1047931"/>
              <a:gd name="connsiteX80" fmla="*/ 487782 w 1047922"/>
              <a:gd name="connsiteY80" fmla="*/ 65884 h 1047931"/>
              <a:gd name="connsiteX81" fmla="*/ 487782 w 1047922"/>
              <a:gd name="connsiteY81" fmla="*/ 68370 h 1047931"/>
              <a:gd name="connsiteX82" fmla="*/ 489776 w 1047922"/>
              <a:gd name="connsiteY82" fmla="*/ 68370 h 1047931"/>
              <a:gd name="connsiteX83" fmla="*/ 560138 w 1047922"/>
              <a:gd name="connsiteY83" fmla="*/ 68370 h 1047931"/>
              <a:gd name="connsiteX84" fmla="*/ 560138 w 1047922"/>
              <a:gd name="connsiteY84" fmla="*/ 65884 h 1047931"/>
              <a:gd name="connsiteX85" fmla="*/ 523960 w 1047922"/>
              <a:gd name="connsiteY85" fmla="*/ 28591 h 1047931"/>
              <a:gd name="connsiteX86" fmla="*/ 523960 w 1047922"/>
              <a:gd name="connsiteY86" fmla="*/ 0 h 1047931"/>
              <a:gd name="connsiteX87" fmla="*/ 590080 w 1047922"/>
              <a:gd name="connsiteY87" fmla="*/ 65884 h 1047931"/>
              <a:gd name="connsiteX88" fmla="*/ 588832 w 1047922"/>
              <a:gd name="connsiteY88" fmla="*/ 68370 h 1047931"/>
              <a:gd name="connsiteX89" fmla="*/ 966832 w 1047922"/>
              <a:gd name="connsiteY89" fmla="*/ 68370 h 1047931"/>
              <a:gd name="connsiteX90" fmla="*/ 1031704 w 1047922"/>
              <a:gd name="connsiteY90" fmla="*/ 134255 h 1047931"/>
              <a:gd name="connsiteX91" fmla="*/ 966832 w 1047922"/>
              <a:gd name="connsiteY91" fmla="*/ 198896 h 1047931"/>
              <a:gd name="connsiteX92" fmla="*/ 964338 w 1047922"/>
              <a:gd name="connsiteY92" fmla="*/ 198896 h 1047931"/>
              <a:gd name="connsiteX93" fmla="*/ 964338 w 1047922"/>
              <a:gd name="connsiteY93" fmla="*/ 660007 h 1047931"/>
              <a:gd name="connsiteX94" fmla="*/ 964338 w 1047922"/>
              <a:gd name="connsiteY94" fmla="*/ 747101 h 1047931"/>
              <a:gd name="connsiteX95" fmla="*/ 1034198 w 1047922"/>
              <a:gd name="connsiteY95" fmla="*/ 747101 h 1047931"/>
              <a:gd name="connsiteX96" fmla="*/ 1047922 w 1047922"/>
              <a:gd name="connsiteY96" fmla="*/ 762019 h 1047931"/>
              <a:gd name="connsiteX97" fmla="*/ 1034198 w 1047922"/>
              <a:gd name="connsiteY97" fmla="*/ 775693 h 1047931"/>
              <a:gd name="connsiteX98" fmla="*/ 964338 w 1047922"/>
              <a:gd name="connsiteY98" fmla="*/ 775693 h 1047931"/>
              <a:gd name="connsiteX99" fmla="*/ 687386 w 1047922"/>
              <a:gd name="connsiteY99" fmla="*/ 775693 h 1047931"/>
              <a:gd name="connsiteX100" fmla="*/ 751010 w 1047922"/>
              <a:gd name="connsiteY100" fmla="*/ 1030528 h 1047931"/>
              <a:gd name="connsiteX101" fmla="*/ 739782 w 1047922"/>
              <a:gd name="connsiteY101" fmla="*/ 1047931 h 1047931"/>
              <a:gd name="connsiteX102" fmla="*/ 737288 w 1047922"/>
              <a:gd name="connsiteY102" fmla="*/ 1047931 h 1047931"/>
              <a:gd name="connsiteX103" fmla="*/ 722316 w 1047922"/>
              <a:gd name="connsiteY103" fmla="*/ 1036743 h 1047931"/>
              <a:gd name="connsiteX104" fmla="*/ 657446 w 1047922"/>
              <a:gd name="connsiteY104" fmla="*/ 775693 h 1047931"/>
              <a:gd name="connsiteX105" fmla="*/ 381742 w 1047922"/>
              <a:gd name="connsiteY105" fmla="*/ 775693 h 1047931"/>
              <a:gd name="connsiteX106" fmla="*/ 316870 w 1047922"/>
              <a:gd name="connsiteY106" fmla="*/ 1036743 h 1047931"/>
              <a:gd name="connsiteX107" fmla="*/ 301900 w 1047922"/>
              <a:gd name="connsiteY107" fmla="*/ 1047931 h 1047931"/>
              <a:gd name="connsiteX108" fmla="*/ 299406 w 1047922"/>
              <a:gd name="connsiteY108" fmla="*/ 1047931 h 1047931"/>
              <a:gd name="connsiteX109" fmla="*/ 288178 w 1047922"/>
              <a:gd name="connsiteY109" fmla="*/ 1030528 h 1047931"/>
              <a:gd name="connsiteX110" fmla="*/ 351802 w 1047922"/>
              <a:gd name="connsiteY110" fmla="*/ 775693 h 1047931"/>
              <a:gd name="connsiteX111" fmla="*/ 83584 w 1047922"/>
              <a:gd name="connsiteY111" fmla="*/ 775693 h 1047931"/>
              <a:gd name="connsiteX112" fmla="*/ 14970 w 1047922"/>
              <a:gd name="connsiteY112" fmla="*/ 775693 h 1047931"/>
              <a:gd name="connsiteX113" fmla="*/ 0 w 1047922"/>
              <a:gd name="connsiteY113" fmla="*/ 762019 h 1047931"/>
              <a:gd name="connsiteX114" fmla="*/ 14970 w 1047922"/>
              <a:gd name="connsiteY114" fmla="*/ 747101 h 1047931"/>
              <a:gd name="connsiteX115" fmla="*/ 83584 w 1047922"/>
              <a:gd name="connsiteY115" fmla="*/ 747101 h 1047931"/>
              <a:gd name="connsiteX116" fmla="*/ 83584 w 1047922"/>
              <a:gd name="connsiteY116" fmla="*/ 198896 h 1047931"/>
              <a:gd name="connsiteX117" fmla="*/ 81088 w 1047922"/>
              <a:gd name="connsiteY117" fmla="*/ 198896 h 1047931"/>
              <a:gd name="connsiteX118" fmla="*/ 14970 w 1047922"/>
              <a:gd name="connsiteY118" fmla="*/ 134255 h 1047931"/>
              <a:gd name="connsiteX119" fmla="*/ 81088 w 1047922"/>
              <a:gd name="connsiteY119" fmla="*/ 68370 h 1047931"/>
              <a:gd name="connsiteX120" fmla="*/ 459088 w 1047922"/>
              <a:gd name="connsiteY120" fmla="*/ 68370 h 1047931"/>
              <a:gd name="connsiteX121" fmla="*/ 459088 w 1047922"/>
              <a:gd name="connsiteY121" fmla="*/ 65884 h 1047931"/>
              <a:gd name="connsiteX122" fmla="*/ 523960 w 1047922"/>
              <a:gd name="connsiteY122" fmla="*/ 0 h 104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047922" h="1047931">
                <a:moveTo>
                  <a:pt x="782758" y="472400"/>
                </a:moveTo>
                <a:cubicBezTo>
                  <a:pt x="790282" y="472400"/>
                  <a:pt x="797804" y="478669"/>
                  <a:pt x="797804" y="487446"/>
                </a:cubicBezTo>
                <a:lnTo>
                  <a:pt x="797804" y="515031"/>
                </a:lnTo>
                <a:lnTo>
                  <a:pt x="825388" y="515031"/>
                </a:lnTo>
                <a:cubicBezTo>
                  <a:pt x="832912" y="515031"/>
                  <a:pt x="839180" y="521300"/>
                  <a:pt x="839180" y="528824"/>
                </a:cubicBezTo>
                <a:cubicBezTo>
                  <a:pt x="839180" y="537601"/>
                  <a:pt x="832912" y="543870"/>
                  <a:pt x="825388" y="543870"/>
                </a:cubicBezTo>
                <a:lnTo>
                  <a:pt x="797804" y="543870"/>
                </a:lnTo>
                <a:lnTo>
                  <a:pt x="797804" y="572709"/>
                </a:lnTo>
                <a:cubicBezTo>
                  <a:pt x="797804" y="580232"/>
                  <a:pt x="790282" y="586501"/>
                  <a:pt x="782758" y="586501"/>
                </a:cubicBezTo>
                <a:cubicBezTo>
                  <a:pt x="773982" y="586501"/>
                  <a:pt x="767712" y="580232"/>
                  <a:pt x="767712" y="572709"/>
                </a:cubicBezTo>
                <a:lnTo>
                  <a:pt x="767712" y="543870"/>
                </a:lnTo>
                <a:lnTo>
                  <a:pt x="740128" y="543870"/>
                </a:lnTo>
                <a:cubicBezTo>
                  <a:pt x="731352" y="543870"/>
                  <a:pt x="725084" y="537601"/>
                  <a:pt x="725084" y="528824"/>
                </a:cubicBezTo>
                <a:cubicBezTo>
                  <a:pt x="725084" y="521300"/>
                  <a:pt x="731352" y="515031"/>
                  <a:pt x="740128" y="515031"/>
                </a:cubicBezTo>
                <a:lnTo>
                  <a:pt x="767712" y="515031"/>
                </a:lnTo>
                <a:lnTo>
                  <a:pt x="767712" y="487446"/>
                </a:lnTo>
                <a:cubicBezTo>
                  <a:pt x="767712" y="478669"/>
                  <a:pt x="773982" y="472400"/>
                  <a:pt x="782758" y="472400"/>
                </a:cubicBezTo>
                <a:close/>
                <a:moveTo>
                  <a:pt x="683104" y="276220"/>
                </a:moveTo>
                <a:cubicBezTo>
                  <a:pt x="686698" y="276220"/>
                  <a:pt x="690448" y="277789"/>
                  <a:pt x="693572" y="280928"/>
                </a:cubicBezTo>
                <a:lnTo>
                  <a:pt x="728568" y="316083"/>
                </a:lnTo>
                <a:cubicBezTo>
                  <a:pt x="734816" y="322361"/>
                  <a:pt x="734816" y="331150"/>
                  <a:pt x="728568" y="336172"/>
                </a:cubicBezTo>
                <a:cubicBezTo>
                  <a:pt x="726068" y="338683"/>
                  <a:pt x="722318" y="341194"/>
                  <a:pt x="718568" y="341194"/>
                </a:cubicBezTo>
                <a:cubicBezTo>
                  <a:pt x="714818" y="341194"/>
                  <a:pt x="711070" y="338683"/>
                  <a:pt x="707320" y="336172"/>
                </a:cubicBezTo>
                <a:lnTo>
                  <a:pt x="696072" y="324872"/>
                </a:lnTo>
                <a:cubicBezTo>
                  <a:pt x="697322" y="324872"/>
                  <a:pt x="697322" y="324872"/>
                  <a:pt x="697322" y="326128"/>
                </a:cubicBezTo>
                <a:cubicBezTo>
                  <a:pt x="697322" y="471772"/>
                  <a:pt x="592336" y="581005"/>
                  <a:pt x="456106" y="581005"/>
                </a:cubicBezTo>
                <a:lnTo>
                  <a:pt x="306126" y="581005"/>
                </a:lnTo>
                <a:cubicBezTo>
                  <a:pt x="298626" y="581005"/>
                  <a:pt x="291128" y="574728"/>
                  <a:pt x="291128" y="565939"/>
                </a:cubicBezTo>
                <a:cubicBezTo>
                  <a:pt x="291128" y="558405"/>
                  <a:pt x="298626" y="550872"/>
                  <a:pt x="306126" y="550872"/>
                </a:cubicBezTo>
                <a:lnTo>
                  <a:pt x="456106" y="550872"/>
                </a:lnTo>
                <a:cubicBezTo>
                  <a:pt x="576088" y="550872"/>
                  <a:pt x="667326" y="455450"/>
                  <a:pt x="668576" y="327383"/>
                </a:cubicBezTo>
                <a:lnTo>
                  <a:pt x="658576" y="336172"/>
                </a:lnTo>
                <a:cubicBezTo>
                  <a:pt x="653578" y="342450"/>
                  <a:pt x="643578" y="342450"/>
                  <a:pt x="638580" y="336172"/>
                </a:cubicBezTo>
                <a:cubicBezTo>
                  <a:pt x="632330" y="331150"/>
                  <a:pt x="632330" y="322361"/>
                  <a:pt x="638580" y="316083"/>
                </a:cubicBezTo>
                <a:lnTo>
                  <a:pt x="673574" y="280928"/>
                </a:lnTo>
                <a:cubicBezTo>
                  <a:pt x="676074" y="277789"/>
                  <a:pt x="679512" y="276220"/>
                  <a:pt x="683104" y="276220"/>
                </a:cubicBezTo>
                <a:close/>
                <a:moveTo>
                  <a:pt x="340568" y="274652"/>
                </a:moveTo>
                <a:cubicBezTo>
                  <a:pt x="347982" y="274652"/>
                  <a:pt x="354162" y="280910"/>
                  <a:pt x="354162" y="289671"/>
                </a:cubicBezTo>
                <a:lnTo>
                  <a:pt x="354162" y="308444"/>
                </a:lnTo>
                <a:lnTo>
                  <a:pt x="373936" y="308444"/>
                </a:lnTo>
                <a:cubicBezTo>
                  <a:pt x="381352" y="308444"/>
                  <a:pt x="388768" y="314702"/>
                  <a:pt x="388768" y="322212"/>
                </a:cubicBezTo>
                <a:cubicBezTo>
                  <a:pt x="388768" y="330973"/>
                  <a:pt x="381352" y="337230"/>
                  <a:pt x="373936" y="337230"/>
                </a:cubicBezTo>
                <a:lnTo>
                  <a:pt x="354162" y="337230"/>
                </a:lnTo>
                <a:lnTo>
                  <a:pt x="354162" y="357256"/>
                </a:lnTo>
                <a:cubicBezTo>
                  <a:pt x="354162" y="364765"/>
                  <a:pt x="347982" y="372274"/>
                  <a:pt x="340568" y="372274"/>
                </a:cubicBezTo>
                <a:cubicBezTo>
                  <a:pt x="333152" y="372274"/>
                  <a:pt x="325736" y="364765"/>
                  <a:pt x="325736" y="357256"/>
                </a:cubicBezTo>
                <a:lnTo>
                  <a:pt x="325736" y="337230"/>
                </a:lnTo>
                <a:lnTo>
                  <a:pt x="305962" y="337230"/>
                </a:lnTo>
                <a:cubicBezTo>
                  <a:pt x="298546" y="337230"/>
                  <a:pt x="291130" y="330973"/>
                  <a:pt x="291130" y="322212"/>
                </a:cubicBezTo>
                <a:cubicBezTo>
                  <a:pt x="291130" y="314702"/>
                  <a:pt x="298546" y="308444"/>
                  <a:pt x="305962" y="308444"/>
                </a:cubicBezTo>
                <a:lnTo>
                  <a:pt x="325736" y="308444"/>
                </a:lnTo>
                <a:lnTo>
                  <a:pt x="325736" y="289671"/>
                </a:lnTo>
                <a:cubicBezTo>
                  <a:pt x="325736" y="280910"/>
                  <a:pt x="333152" y="274652"/>
                  <a:pt x="340568" y="274652"/>
                </a:cubicBezTo>
                <a:close/>
                <a:moveTo>
                  <a:pt x="200450" y="274650"/>
                </a:moveTo>
                <a:cubicBezTo>
                  <a:pt x="209158" y="274650"/>
                  <a:pt x="215380" y="280838"/>
                  <a:pt x="215380" y="289502"/>
                </a:cubicBezTo>
                <a:lnTo>
                  <a:pt x="215380" y="645941"/>
                </a:lnTo>
                <a:lnTo>
                  <a:pt x="846228" y="645941"/>
                </a:lnTo>
                <a:cubicBezTo>
                  <a:pt x="854938" y="645941"/>
                  <a:pt x="861160" y="653367"/>
                  <a:pt x="861160" y="660792"/>
                </a:cubicBezTo>
                <a:cubicBezTo>
                  <a:pt x="861160" y="668218"/>
                  <a:pt x="854938" y="674406"/>
                  <a:pt x="846228" y="674406"/>
                </a:cubicBezTo>
                <a:lnTo>
                  <a:pt x="200450" y="674406"/>
                </a:lnTo>
                <a:cubicBezTo>
                  <a:pt x="192984" y="674406"/>
                  <a:pt x="186762" y="668218"/>
                  <a:pt x="186762" y="660792"/>
                </a:cubicBezTo>
                <a:lnTo>
                  <a:pt x="186762" y="289502"/>
                </a:lnTo>
                <a:cubicBezTo>
                  <a:pt x="186762" y="280838"/>
                  <a:pt x="192984" y="274650"/>
                  <a:pt x="200450" y="274650"/>
                </a:cubicBezTo>
                <a:close/>
                <a:moveTo>
                  <a:pt x="112276" y="198896"/>
                </a:moveTo>
                <a:lnTo>
                  <a:pt x="112276" y="747101"/>
                </a:lnTo>
                <a:lnTo>
                  <a:pt x="935644" y="747101"/>
                </a:lnTo>
                <a:lnTo>
                  <a:pt x="935644" y="624234"/>
                </a:lnTo>
                <a:lnTo>
                  <a:pt x="935644" y="198896"/>
                </a:lnTo>
                <a:lnTo>
                  <a:pt x="594474" y="198896"/>
                </a:lnTo>
                <a:close/>
                <a:moveTo>
                  <a:pt x="81088" y="96962"/>
                </a:moveTo>
                <a:cubicBezTo>
                  <a:pt x="59880" y="96962"/>
                  <a:pt x="43662" y="113122"/>
                  <a:pt x="43662" y="134255"/>
                </a:cubicBezTo>
                <a:cubicBezTo>
                  <a:pt x="43662" y="154144"/>
                  <a:pt x="59880" y="170304"/>
                  <a:pt x="81088" y="170304"/>
                </a:cubicBezTo>
                <a:lnTo>
                  <a:pt x="83584" y="170304"/>
                </a:lnTo>
                <a:lnTo>
                  <a:pt x="571540" y="170304"/>
                </a:lnTo>
                <a:lnTo>
                  <a:pt x="964338" y="170304"/>
                </a:lnTo>
                <a:lnTo>
                  <a:pt x="966832" y="170304"/>
                </a:lnTo>
                <a:cubicBezTo>
                  <a:pt x="986792" y="170304"/>
                  <a:pt x="1003010" y="154144"/>
                  <a:pt x="1003010" y="134255"/>
                </a:cubicBezTo>
                <a:cubicBezTo>
                  <a:pt x="1003010" y="113122"/>
                  <a:pt x="986792" y="96962"/>
                  <a:pt x="966832" y="96962"/>
                </a:cubicBezTo>
                <a:lnTo>
                  <a:pt x="512710" y="96962"/>
                </a:lnTo>
                <a:close/>
                <a:moveTo>
                  <a:pt x="523960" y="28591"/>
                </a:moveTo>
                <a:cubicBezTo>
                  <a:pt x="504000" y="28591"/>
                  <a:pt x="487782" y="45995"/>
                  <a:pt x="487782" y="65884"/>
                </a:cubicBezTo>
                <a:cubicBezTo>
                  <a:pt x="487782" y="65884"/>
                  <a:pt x="487782" y="67127"/>
                  <a:pt x="487782" y="68370"/>
                </a:cubicBezTo>
                <a:lnTo>
                  <a:pt x="489776" y="68370"/>
                </a:lnTo>
                <a:lnTo>
                  <a:pt x="560138" y="68370"/>
                </a:lnTo>
                <a:cubicBezTo>
                  <a:pt x="560138" y="67127"/>
                  <a:pt x="560138" y="65884"/>
                  <a:pt x="560138" y="65884"/>
                </a:cubicBezTo>
                <a:cubicBezTo>
                  <a:pt x="560138" y="45995"/>
                  <a:pt x="543920" y="28591"/>
                  <a:pt x="523960" y="28591"/>
                </a:cubicBezTo>
                <a:close/>
                <a:moveTo>
                  <a:pt x="523960" y="0"/>
                </a:moveTo>
                <a:cubicBezTo>
                  <a:pt x="560138" y="0"/>
                  <a:pt x="590080" y="29834"/>
                  <a:pt x="590080" y="65884"/>
                </a:cubicBezTo>
                <a:cubicBezTo>
                  <a:pt x="590080" y="65884"/>
                  <a:pt x="588832" y="67127"/>
                  <a:pt x="588832" y="68370"/>
                </a:cubicBezTo>
                <a:lnTo>
                  <a:pt x="966832" y="68370"/>
                </a:lnTo>
                <a:cubicBezTo>
                  <a:pt x="1003010" y="68370"/>
                  <a:pt x="1031704" y="96962"/>
                  <a:pt x="1031704" y="134255"/>
                </a:cubicBezTo>
                <a:cubicBezTo>
                  <a:pt x="1031704" y="169061"/>
                  <a:pt x="1003010" y="198896"/>
                  <a:pt x="966832" y="198896"/>
                </a:cubicBezTo>
                <a:lnTo>
                  <a:pt x="964338" y="198896"/>
                </a:lnTo>
                <a:lnTo>
                  <a:pt x="964338" y="660007"/>
                </a:lnTo>
                <a:lnTo>
                  <a:pt x="964338" y="747101"/>
                </a:lnTo>
                <a:lnTo>
                  <a:pt x="1034198" y="747101"/>
                </a:lnTo>
                <a:cubicBezTo>
                  <a:pt x="1041684" y="747101"/>
                  <a:pt x="1047922" y="754560"/>
                  <a:pt x="1047922" y="762019"/>
                </a:cubicBezTo>
                <a:cubicBezTo>
                  <a:pt x="1047922" y="769477"/>
                  <a:pt x="1041684" y="775693"/>
                  <a:pt x="1034198" y="775693"/>
                </a:cubicBezTo>
                <a:lnTo>
                  <a:pt x="964338" y="775693"/>
                </a:lnTo>
                <a:lnTo>
                  <a:pt x="687386" y="775693"/>
                </a:lnTo>
                <a:lnTo>
                  <a:pt x="751010" y="1030528"/>
                </a:lnTo>
                <a:cubicBezTo>
                  <a:pt x="753506" y="1037986"/>
                  <a:pt x="748516" y="1045445"/>
                  <a:pt x="739782" y="1047931"/>
                </a:cubicBezTo>
                <a:lnTo>
                  <a:pt x="737288" y="1047931"/>
                </a:lnTo>
                <a:cubicBezTo>
                  <a:pt x="729802" y="1047931"/>
                  <a:pt x="724812" y="1044202"/>
                  <a:pt x="722316" y="1036743"/>
                </a:cubicBezTo>
                <a:lnTo>
                  <a:pt x="657446" y="775693"/>
                </a:lnTo>
                <a:lnTo>
                  <a:pt x="381742" y="775693"/>
                </a:lnTo>
                <a:lnTo>
                  <a:pt x="316870" y="1036743"/>
                </a:lnTo>
                <a:cubicBezTo>
                  <a:pt x="315624" y="1044202"/>
                  <a:pt x="309386" y="1047931"/>
                  <a:pt x="301900" y="1047931"/>
                </a:cubicBezTo>
                <a:lnTo>
                  <a:pt x="299406" y="1047931"/>
                </a:lnTo>
                <a:cubicBezTo>
                  <a:pt x="291920" y="1045445"/>
                  <a:pt x="285682" y="1037986"/>
                  <a:pt x="288178" y="1030528"/>
                </a:cubicBezTo>
                <a:lnTo>
                  <a:pt x="351802" y="775693"/>
                </a:lnTo>
                <a:lnTo>
                  <a:pt x="83584" y="775693"/>
                </a:lnTo>
                <a:lnTo>
                  <a:pt x="14970" y="775693"/>
                </a:lnTo>
                <a:cubicBezTo>
                  <a:pt x="6236" y="775693"/>
                  <a:pt x="0" y="769477"/>
                  <a:pt x="0" y="762019"/>
                </a:cubicBezTo>
                <a:cubicBezTo>
                  <a:pt x="0" y="754560"/>
                  <a:pt x="6236" y="747101"/>
                  <a:pt x="14970" y="747101"/>
                </a:cubicBezTo>
                <a:lnTo>
                  <a:pt x="83584" y="747101"/>
                </a:lnTo>
                <a:lnTo>
                  <a:pt x="83584" y="198896"/>
                </a:lnTo>
                <a:lnTo>
                  <a:pt x="81088" y="198896"/>
                </a:lnTo>
                <a:cubicBezTo>
                  <a:pt x="44910" y="198896"/>
                  <a:pt x="14970" y="169061"/>
                  <a:pt x="14970" y="134255"/>
                </a:cubicBezTo>
                <a:cubicBezTo>
                  <a:pt x="14970" y="96962"/>
                  <a:pt x="44910" y="68370"/>
                  <a:pt x="81088" y="68370"/>
                </a:cubicBezTo>
                <a:lnTo>
                  <a:pt x="459088" y="68370"/>
                </a:lnTo>
                <a:cubicBezTo>
                  <a:pt x="459088" y="67127"/>
                  <a:pt x="459088" y="65884"/>
                  <a:pt x="459088" y="65884"/>
                </a:cubicBezTo>
                <a:cubicBezTo>
                  <a:pt x="459088" y="29834"/>
                  <a:pt x="487782" y="0"/>
                  <a:pt x="5239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6A78A77-68A8-524D-A45F-F0EE0F44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9101" y="10829476"/>
            <a:ext cx="1108350" cy="1108348"/>
          </a:xfrm>
          <a:custGeom>
            <a:avLst/>
            <a:gdLst>
              <a:gd name="connsiteX0" fmla="*/ 552050 w 1108350"/>
              <a:gd name="connsiteY0" fmla="*/ 878887 h 1108348"/>
              <a:gd name="connsiteX1" fmla="*/ 564638 w 1108350"/>
              <a:gd name="connsiteY1" fmla="*/ 892415 h 1108348"/>
              <a:gd name="connsiteX2" fmla="*/ 564638 w 1108350"/>
              <a:gd name="connsiteY2" fmla="*/ 946525 h 1108348"/>
              <a:gd name="connsiteX3" fmla="*/ 552050 w 1108350"/>
              <a:gd name="connsiteY3" fmla="*/ 960052 h 1108348"/>
              <a:gd name="connsiteX4" fmla="*/ 538318 w 1108350"/>
              <a:gd name="connsiteY4" fmla="*/ 946525 h 1108348"/>
              <a:gd name="connsiteX5" fmla="*/ 538318 w 1108350"/>
              <a:gd name="connsiteY5" fmla="*/ 892415 h 1108348"/>
              <a:gd name="connsiteX6" fmla="*/ 552050 w 1108350"/>
              <a:gd name="connsiteY6" fmla="*/ 878887 h 1108348"/>
              <a:gd name="connsiteX7" fmla="*/ 302022 w 1108350"/>
              <a:gd name="connsiteY7" fmla="*/ 784805 h 1108348"/>
              <a:gd name="connsiteX8" fmla="*/ 323320 w 1108350"/>
              <a:gd name="connsiteY8" fmla="*/ 784805 h 1108348"/>
              <a:gd name="connsiteX9" fmla="*/ 323320 w 1108350"/>
              <a:gd name="connsiteY9" fmla="*/ 803981 h 1108348"/>
              <a:gd name="connsiteX10" fmla="*/ 284484 w 1108350"/>
              <a:gd name="connsiteY10" fmla="*/ 841134 h 1108348"/>
              <a:gd name="connsiteX11" fmla="*/ 274462 w 1108350"/>
              <a:gd name="connsiteY11" fmla="*/ 844730 h 1108348"/>
              <a:gd name="connsiteX12" fmla="*/ 264438 w 1108350"/>
              <a:gd name="connsiteY12" fmla="*/ 841134 h 1108348"/>
              <a:gd name="connsiteX13" fmla="*/ 264438 w 1108350"/>
              <a:gd name="connsiteY13" fmla="*/ 820760 h 1108348"/>
              <a:gd name="connsiteX14" fmla="*/ 789982 w 1108350"/>
              <a:gd name="connsiteY14" fmla="*/ 781210 h 1108348"/>
              <a:gd name="connsiteX15" fmla="*/ 801298 w 1108350"/>
              <a:gd name="connsiteY15" fmla="*/ 784805 h 1108348"/>
              <a:gd name="connsiteX16" fmla="*/ 839552 w 1108350"/>
              <a:gd name="connsiteY16" fmla="*/ 820760 h 1108348"/>
              <a:gd name="connsiteX17" fmla="*/ 839552 w 1108350"/>
              <a:gd name="connsiteY17" fmla="*/ 841134 h 1108348"/>
              <a:gd name="connsiteX18" fmla="*/ 829352 w 1108350"/>
              <a:gd name="connsiteY18" fmla="*/ 844730 h 1108348"/>
              <a:gd name="connsiteX19" fmla="*/ 819150 w 1108350"/>
              <a:gd name="connsiteY19" fmla="*/ 841134 h 1108348"/>
              <a:gd name="connsiteX20" fmla="*/ 779620 w 1108350"/>
              <a:gd name="connsiteY20" fmla="*/ 803981 h 1108348"/>
              <a:gd name="connsiteX21" fmla="*/ 779620 w 1108350"/>
              <a:gd name="connsiteY21" fmla="*/ 784805 h 1108348"/>
              <a:gd name="connsiteX22" fmla="*/ 789982 w 1108350"/>
              <a:gd name="connsiteY22" fmla="*/ 781210 h 1108348"/>
              <a:gd name="connsiteX23" fmla="*/ 888152 w 1108350"/>
              <a:gd name="connsiteY23" fmla="*/ 538319 h 1108348"/>
              <a:gd name="connsiteX24" fmla="*/ 941032 w 1108350"/>
              <a:gd name="connsiteY24" fmla="*/ 538319 h 1108348"/>
              <a:gd name="connsiteX25" fmla="*/ 954560 w 1108350"/>
              <a:gd name="connsiteY25" fmla="*/ 550907 h 1108348"/>
              <a:gd name="connsiteX26" fmla="*/ 941032 w 1108350"/>
              <a:gd name="connsiteY26" fmla="*/ 564639 h 1108348"/>
              <a:gd name="connsiteX27" fmla="*/ 888152 w 1108350"/>
              <a:gd name="connsiteY27" fmla="*/ 564639 h 1108348"/>
              <a:gd name="connsiteX28" fmla="*/ 873394 w 1108350"/>
              <a:gd name="connsiteY28" fmla="*/ 550907 h 1108348"/>
              <a:gd name="connsiteX29" fmla="*/ 888152 w 1108350"/>
              <a:gd name="connsiteY29" fmla="*/ 538319 h 1108348"/>
              <a:gd name="connsiteX30" fmla="*/ 162852 w 1108350"/>
              <a:gd name="connsiteY30" fmla="*/ 538319 h 1108348"/>
              <a:gd name="connsiteX31" fmla="*/ 214956 w 1108350"/>
              <a:gd name="connsiteY31" fmla="*/ 538319 h 1108348"/>
              <a:gd name="connsiteX32" fmla="*/ 229496 w 1108350"/>
              <a:gd name="connsiteY32" fmla="*/ 550907 h 1108348"/>
              <a:gd name="connsiteX33" fmla="*/ 214956 w 1108350"/>
              <a:gd name="connsiteY33" fmla="*/ 564639 h 1108348"/>
              <a:gd name="connsiteX34" fmla="*/ 162852 w 1108350"/>
              <a:gd name="connsiteY34" fmla="*/ 564639 h 1108348"/>
              <a:gd name="connsiteX35" fmla="*/ 148312 w 1108350"/>
              <a:gd name="connsiteY35" fmla="*/ 550907 h 1108348"/>
              <a:gd name="connsiteX36" fmla="*/ 162852 w 1108350"/>
              <a:gd name="connsiteY36" fmla="*/ 538319 h 1108348"/>
              <a:gd name="connsiteX37" fmla="*/ 550764 w 1108350"/>
              <a:gd name="connsiteY37" fmla="*/ 528240 h 1108348"/>
              <a:gd name="connsiteX38" fmla="*/ 524448 w 1108350"/>
              <a:gd name="connsiteY38" fmla="*/ 554168 h 1108348"/>
              <a:gd name="connsiteX39" fmla="*/ 550764 w 1108350"/>
              <a:gd name="connsiteY39" fmla="*/ 581331 h 1108348"/>
              <a:gd name="connsiteX40" fmla="*/ 577082 w 1108350"/>
              <a:gd name="connsiteY40" fmla="*/ 554168 h 1108348"/>
              <a:gd name="connsiteX41" fmla="*/ 550764 w 1108350"/>
              <a:gd name="connsiteY41" fmla="*/ 528240 h 1108348"/>
              <a:gd name="connsiteX42" fmla="*/ 550764 w 1108350"/>
              <a:gd name="connsiteY42" fmla="*/ 340570 h 1108348"/>
              <a:gd name="connsiteX43" fmla="*/ 564550 w 1108350"/>
              <a:gd name="connsiteY43" fmla="*/ 354151 h 1108348"/>
              <a:gd name="connsiteX44" fmla="*/ 564550 w 1108350"/>
              <a:gd name="connsiteY44" fmla="*/ 502312 h 1108348"/>
              <a:gd name="connsiteX45" fmla="*/ 603398 w 1108350"/>
              <a:gd name="connsiteY45" fmla="*/ 540586 h 1108348"/>
              <a:gd name="connsiteX46" fmla="*/ 808918 w 1108350"/>
              <a:gd name="connsiteY46" fmla="*/ 540586 h 1108348"/>
              <a:gd name="connsiteX47" fmla="*/ 822702 w 1108350"/>
              <a:gd name="connsiteY47" fmla="*/ 554168 h 1108348"/>
              <a:gd name="connsiteX48" fmla="*/ 808918 w 1108350"/>
              <a:gd name="connsiteY48" fmla="*/ 568984 h 1108348"/>
              <a:gd name="connsiteX49" fmla="*/ 603398 w 1108350"/>
              <a:gd name="connsiteY49" fmla="*/ 568984 h 1108348"/>
              <a:gd name="connsiteX50" fmla="*/ 550764 w 1108350"/>
              <a:gd name="connsiteY50" fmla="*/ 608493 h 1108348"/>
              <a:gd name="connsiteX51" fmla="*/ 494372 w 1108350"/>
              <a:gd name="connsiteY51" fmla="*/ 554168 h 1108348"/>
              <a:gd name="connsiteX52" fmla="*/ 535726 w 1108350"/>
              <a:gd name="connsiteY52" fmla="*/ 502312 h 1108348"/>
              <a:gd name="connsiteX53" fmla="*/ 535726 w 1108350"/>
              <a:gd name="connsiteY53" fmla="*/ 354151 h 1108348"/>
              <a:gd name="connsiteX54" fmla="*/ 550764 w 1108350"/>
              <a:gd name="connsiteY54" fmla="*/ 340570 h 1108348"/>
              <a:gd name="connsiteX55" fmla="*/ 273992 w 1108350"/>
              <a:gd name="connsiteY55" fmla="*/ 264942 h 1108348"/>
              <a:gd name="connsiteX56" fmla="*/ 284484 w 1108350"/>
              <a:gd name="connsiteY56" fmla="*/ 268768 h 1108348"/>
              <a:gd name="connsiteX57" fmla="*/ 323320 w 1108350"/>
              <a:gd name="connsiteY57" fmla="*/ 308297 h 1108348"/>
              <a:gd name="connsiteX58" fmla="*/ 323320 w 1108350"/>
              <a:gd name="connsiteY58" fmla="*/ 328699 h 1108348"/>
              <a:gd name="connsiteX59" fmla="*/ 312044 w 1108350"/>
              <a:gd name="connsiteY59" fmla="*/ 333800 h 1108348"/>
              <a:gd name="connsiteX60" fmla="*/ 302022 w 1108350"/>
              <a:gd name="connsiteY60" fmla="*/ 328699 h 1108348"/>
              <a:gd name="connsiteX61" fmla="*/ 264438 w 1108350"/>
              <a:gd name="connsiteY61" fmla="*/ 290445 h 1108348"/>
              <a:gd name="connsiteX62" fmla="*/ 264438 w 1108350"/>
              <a:gd name="connsiteY62" fmla="*/ 268768 h 1108348"/>
              <a:gd name="connsiteX63" fmla="*/ 273992 w 1108350"/>
              <a:gd name="connsiteY63" fmla="*/ 264942 h 1108348"/>
              <a:gd name="connsiteX64" fmla="*/ 829830 w 1108350"/>
              <a:gd name="connsiteY64" fmla="*/ 264942 h 1108348"/>
              <a:gd name="connsiteX65" fmla="*/ 839552 w 1108350"/>
              <a:gd name="connsiteY65" fmla="*/ 268768 h 1108348"/>
              <a:gd name="connsiteX66" fmla="*/ 839552 w 1108350"/>
              <a:gd name="connsiteY66" fmla="*/ 290445 h 1108348"/>
              <a:gd name="connsiteX67" fmla="*/ 801298 w 1108350"/>
              <a:gd name="connsiteY67" fmla="*/ 328699 h 1108348"/>
              <a:gd name="connsiteX68" fmla="*/ 789822 w 1108350"/>
              <a:gd name="connsiteY68" fmla="*/ 333800 h 1108348"/>
              <a:gd name="connsiteX69" fmla="*/ 779620 w 1108350"/>
              <a:gd name="connsiteY69" fmla="*/ 328699 h 1108348"/>
              <a:gd name="connsiteX70" fmla="*/ 779620 w 1108350"/>
              <a:gd name="connsiteY70" fmla="*/ 308297 h 1108348"/>
              <a:gd name="connsiteX71" fmla="*/ 819150 w 1108350"/>
              <a:gd name="connsiteY71" fmla="*/ 268768 h 1108348"/>
              <a:gd name="connsiteX72" fmla="*/ 829830 w 1108350"/>
              <a:gd name="connsiteY72" fmla="*/ 264942 h 1108348"/>
              <a:gd name="connsiteX73" fmla="*/ 552050 w 1108350"/>
              <a:gd name="connsiteY73" fmla="*/ 148312 h 1108348"/>
              <a:gd name="connsiteX74" fmla="*/ 564638 w 1108350"/>
              <a:gd name="connsiteY74" fmla="*/ 162853 h 1108348"/>
              <a:gd name="connsiteX75" fmla="*/ 564638 w 1108350"/>
              <a:gd name="connsiteY75" fmla="*/ 214957 h 1108348"/>
              <a:gd name="connsiteX76" fmla="*/ 552050 w 1108350"/>
              <a:gd name="connsiteY76" fmla="*/ 229497 h 1108348"/>
              <a:gd name="connsiteX77" fmla="*/ 538318 w 1108350"/>
              <a:gd name="connsiteY77" fmla="*/ 214957 h 1108348"/>
              <a:gd name="connsiteX78" fmla="*/ 538318 w 1108350"/>
              <a:gd name="connsiteY78" fmla="*/ 162853 h 1108348"/>
              <a:gd name="connsiteX79" fmla="*/ 552050 w 1108350"/>
              <a:gd name="connsiteY79" fmla="*/ 148312 h 1108348"/>
              <a:gd name="connsiteX80" fmla="*/ 554172 w 1108350"/>
              <a:gd name="connsiteY80" fmla="*/ 122101 h 1108348"/>
              <a:gd name="connsiteX81" fmla="*/ 122102 w 1108350"/>
              <a:gd name="connsiteY81" fmla="*/ 552923 h 1108348"/>
              <a:gd name="connsiteX82" fmla="*/ 554172 w 1108350"/>
              <a:gd name="connsiteY82" fmla="*/ 984993 h 1108348"/>
              <a:gd name="connsiteX83" fmla="*/ 986242 w 1108350"/>
              <a:gd name="connsiteY83" fmla="*/ 552923 h 1108348"/>
              <a:gd name="connsiteX84" fmla="*/ 554172 w 1108350"/>
              <a:gd name="connsiteY84" fmla="*/ 122101 h 1108348"/>
              <a:gd name="connsiteX85" fmla="*/ 554172 w 1108350"/>
              <a:gd name="connsiteY85" fmla="*/ 93380 h 1108348"/>
              <a:gd name="connsiteX86" fmla="*/ 1014964 w 1108350"/>
              <a:gd name="connsiteY86" fmla="*/ 552923 h 1108348"/>
              <a:gd name="connsiteX87" fmla="*/ 554172 w 1108350"/>
              <a:gd name="connsiteY87" fmla="*/ 1014963 h 1108348"/>
              <a:gd name="connsiteX88" fmla="*/ 93382 w 1108350"/>
              <a:gd name="connsiteY88" fmla="*/ 552923 h 1108348"/>
              <a:gd name="connsiteX89" fmla="*/ 554172 w 1108350"/>
              <a:gd name="connsiteY89" fmla="*/ 93380 h 1108348"/>
              <a:gd name="connsiteX90" fmla="*/ 554174 w 1108350"/>
              <a:gd name="connsiteY90" fmla="*/ 28675 h 1108348"/>
              <a:gd name="connsiteX91" fmla="*/ 28642 w 1108350"/>
              <a:gd name="connsiteY91" fmla="*/ 553551 h 1108348"/>
              <a:gd name="connsiteX92" fmla="*/ 554174 w 1108350"/>
              <a:gd name="connsiteY92" fmla="*/ 1079673 h 1108348"/>
              <a:gd name="connsiteX93" fmla="*/ 1078462 w 1108350"/>
              <a:gd name="connsiteY93" fmla="*/ 553551 h 1108348"/>
              <a:gd name="connsiteX94" fmla="*/ 554174 w 1108350"/>
              <a:gd name="connsiteY94" fmla="*/ 28675 h 1108348"/>
              <a:gd name="connsiteX95" fmla="*/ 554174 w 1108350"/>
              <a:gd name="connsiteY95" fmla="*/ 0 h 1108348"/>
              <a:gd name="connsiteX96" fmla="*/ 1108350 w 1108350"/>
              <a:gd name="connsiteY96" fmla="*/ 553551 h 1108348"/>
              <a:gd name="connsiteX97" fmla="*/ 554174 w 1108350"/>
              <a:gd name="connsiteY97" fmla="*/ 1108348 h 1108348"/>
              <a:gd name="connsiteX98" fmla="*/ 0 w 1108350"/>
              <a:gd name="connsiteY98" fmla="*/ 553551 h 1108348"/>
              <a:gd name="connsiteX99" fmla="*/ 554174 w 1108350"/>
              <a:gd name="connsiteY99" fmla="*/ 0 h 110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108350" h="1108348">
                <a:moveTo>
                  <a:pt x="552050" y="878887"/>
                </a:moveTo>
                <a:cubicBezTo>
                  <a:pt x="558916" y="878887"/>
                  <a:pt x="564638" y="885036"/>
                  <a:pt x="564638" y="892415"/>
                </a:cubicBezTo>
                <a:lnTo>
                  <a:pt x="564638" y="946525"/>
                </a:lnTo>
                <a:cubicBezTo>
                  <a:pt x="564638" y="953903"/>
                  <a:pt x="558916" y="960052"/>
                  <a:pt x="552050" y="960052"/>
                </a:cubicBezTo>
                <a:cubicBezTo>
                  <a:pt x="544040" y="960052"/>
                  <a:pt x="538318" y="953903"/>
                  <a:pt x="538318" y="946525"/>
                </a:cubicBezTo>
                <a:lnTo>
                  <a:pt x="538318" y="892415"/>
                </a:lnTo>
                <a:cubicBezTo>
                  <a:pt x="538318" y="885036"/>
                  <a:pt x="544040" y="878887"/>
                  <a:pt x="552050" y="878887"/>
                </a:cubicBezTo>
                <a:close/>
                <a:moveTo>
                  <a:pt x="302022" y="784805"/>
                </a:moveTo>
                <a:cubicBezTo>
                  <a:pt x="308286" y="780011"/>
                  <a:pt x="317056" y="780011"/>
                  <a:pt x="323320" y="784805"/>
                </a:cubicBezTo>
                <a:cubicBezTo>
                  <a:pt x="328330" y="789599"/>
                  <a:pt x="328330" y="799187"/>
                  <a:pt x="323320" y="803981"/>
                </a:cubicBezTo>
                <a:lnTo>
                  <a:pt x="284484" y="841134"/>
                </a:lnTo>
                <a:cubicBezTo>
                  <a:pt x="281978" y="843531"/>
                  <a:pt x="278220" y="844730"/>
                  <a:pt x="274462" y="844730"/>
                </a:cubicBezTo>
                <a:cubicBezTo>
                  <a:pt x="269450" y="844730"/>
                  <a:pt x="266944" y="843531"/>
                  <a:pt x="264438" y="841134"/>
                </a:cubicBezTo>
                <a:cubicBezTo>
                  <a:pt x="258174" y="836340"/>
                  <a:pt x="258174" y="826752"/>
                  <a:pt x="264438" y="820760"/>
                </a:cubicBezTo>
                <a:close/>
                <a:moveTo>
                  <a:pt x="789982" y="781210"/>
                </a:moveTo>
                <a:cubicBezTo>
                  <a:pt x="793966" y="781210"/>
                  <a:pt x="798110" y="782408"/>
                  <a:pt x="801298" y="784805"/>
                </a:cubicBezTo>
                <a:lnTo>
                  <a:pt x="839552" y="820760"/>
                </a:lnTo>
                <a:cubicBezTo>
                  <a:pt x="844652" y="826752"/>
                  <a:pt x="844652" y="836340"/>
                  <a:pt x="839552" y="841134"/>
                </a:cubicBezTo>
                <a:cubicBezTo>
                  <a:pt x="837002" y="843531"/>
                  <a:pt x="833176" y="844730"/>
                  <a:pt x="829352" y="844730"/>
                </a:cubicBezTo>
                <a:cubicBezTo>
                  <a:pt x="825526" y="844730"/>
                  <a:pt x="821700" y="843531"/>
                  <a:pt x="819150" y="841134"/>
                </a:cubicBezTo>
                <a:lnTo>
                  <a:pt x="779620" y="803981"/>
                </a:lnTo>
                <a:cubicBezTo>
                  <a:pt x="774520" y="799187"/>
                  <a:pt x="774520" y="789599"/>
                  <a:pt x="779620" y="784805"/>
                </a:cubicBezTo>
                <a:cubicBezTo>
                  <a:pt x="782172" y="782408"/>
                  <a:pt x="785996" y="781210"/>
                  <a:pt x="789982" y="781210"/>
                </a:cubicBezTo>
                <a:close/>
                <a:moveTo>
                  <a:pt x="888152" y="538319"/>
                </a:moveTo>
                <a:lnTo>
                  <a:pt x="941032" y="538319"/>
                </a:lnTo>
                <a:cubicBezTo>
                  <a:pt x="948410" y="538319"/>
                  <a:pt x="954560" y="544041"/>
                  <a:pt x="954560" y="550907"/>
                </a:cubicBezTo>
                <a:cubicBezTo>
                  <a:pt x="954560" y="558917"/>
                  <a:pt x="948410" y="564639"/>
                  <a:pt x="941032" y="564639"/>
                </a:cubicBezTo>
                <a:lnTo>
                  <a:pt x="888152" y="564639"/>
                </a:lnTo>
                <a:cubicBezTo>
                  <a:pt x="879542" y="564639"/>
                  <a:pt x="873394" y="558917"/>
                  <a:pt x="873394" y="550907"/>
                </a:cubicBezTo>
                <a:cubicBezTo>
                  <a:pt x="873394" y="544041"/>
                  <a:pt x="879542" y="538319"/>
                  <a:pt x="888152" y="538319"/>
                </a:cubicBezTo>
                <a:close/>
                <a:moveTo>
                  <a:pt x="162852" y="538319"/>
                </a:moveTo>
                <a:lnTo>
                  <a:pt x="214956" y="538319"/>
                </a:lnTo>
                <a:cubicBezTo>
                  <a:pt x="222226" y="538319"/>
                  <a:pt x="229496" y="544041"/>
                  <a:pt x="229496" y="550907"/>
                </a:cubicBezTo>
                <a:cubicBezTo>
                  <a:pt x="229496" y="558917"/>
                  <a:pt x="222226" y="564639"/>
                  <a:pt x="214956" y="564639"/>
                </a:cubicBezTo>
                <a:lnTo>
                  <a:pt x="162852" y="564639"/>
                </a:lnTo>
                <a:cubicBezTo>
                  <a:pt x="154370" y="564639"/>
                  <a:pt x="148312" y="558917"/>
                  <a:pt x="148312" y="550907"/>
                </a:cubicBezTo>
                <a:cubicBezTo>
                  <a:pt x="148312" y="544041"/>
                  <a:pt x="154370" y="538319"/>
                  <a:pt x="162852" y="538319"/>
                </a:cubicBezTo>
                <a:close/>
                <a:moveTo>
                  <a:pt x="550764" y="528240"/>
                </a:moveTo>
                <a:cubicBezTo>
                  <a:pt x="536980" y="528240"/>
                  <a:pt x="524448" y="540586"/>
                  <a:pt x="524448" y="554168"/>
                </a:cubicBezTo>
                <a:cubicBezTo>
                  <a:pt x="524448" y="568984"/>
                  <a:pt x="536980" y="581331"/>
                  <a:pt x="550764" y="581331"/>
                </a:cubicBezTo>
                <a:cubicBezTo>
                  <a:pt x="564550" y="581331"/>
                  <a:pt x="577082" y="568984"/>
                  <a:pt x="577082" y="554168"/>
                </a:cubicBezTo>
                <a:cubicBezTo>
                  <a:pt x="577082" y="540586"/>
                  <a:pt x="564550" y="528240"/>
                  <a:pt x="550764" y="528240"/>
                </a:cubicBezTo>
                <a:close/>
                <a:moveTo>
                  <a:pt x="550764" y="340570"/>
                </a:moveTo>
                <a:cubicBezTo>
                  <a:pt x="558284" y="340570"/>
                  <a:pt x="564550" y="345509"/>
                  <a:pt x="564550" y="354151"/>
                </a:cubicBezTo>
                <a:lnTo>
                  <a:pt x="564550" y="502312"/>
                </a:lnTo>
                <a:cubicBezTo>
                  <a:pt x="583346" y="507250"/>
                  <a:pt x="598384" y="522066"/>
                  <a:pt x="603398" y="540586"/>
                </a:cubicBezTo>
                <a:lnTo>
                  <a:pt x="808918" y="540586"/>
                </a:lnTo>
                <a:cubicBezTo>
                  <a:pt x="816436" y="540586"/>
                  <a:pt x="822702" y="546760"/>
                  <a:pt x="822702" y="554168"/>
                </a:cubicBezTo>
                <a:cubicBezTo>
                  <a:pt x="822702" y="562811"/>
                  <a:pt x="816436" y="568984"/>
                  <a:pt x="808918" y="568984"/>
                </a:cubicBezTo>
                <a:lnTo>
                  <a:pt x="603398" y="568984"/>
                </a:lnTo>
                <a:cubicBezTo>
                  <a:pt x="597132" y="592443"/>
                  <a:pt x="575828" y="608493"/>
                  <a:pt x="550764" y="608493"/>
                </a:cubicBezTo>
                <a:cubicBezTo>
                  <a:pt x="520688" y="608493"/>
                  <a:pt x="494372" y="585035"/>
                  <a:pt x="494372" y="554168"/>
                </a:cubicBezTo>
                <a:cubicBezTo>
                  <a:pt x="494372" y="529474"/>
                  <a:pt x="513170" y="508485"/>
                  <a:pt x="535726" y="502312"/>
                </a:cubicBezTo>
                <a:lnTo>
                  <a:pt x="535726" y="354151"/>
                </a:lnTo>
                <a:cubicBezTo>
                  <a:pt x="535726" y="345509"/>
                  <a:pt x="541992" y="340570"/>
                  <a:pt x="550764" y="340570"/>
                </a:cubicBezTo>
                <a:close/>
                <a:moveTo>
                  <a:pt x="273992" y="264942"/>
                </a:moveTo>
                <a:cubicBezTo>
                  <a:pt x="277594" y="264942"/>
                  <a:pt x="281352" y="266218"/>
                  <a:pt x="284484" y="268768"/>
                </a:cubicBezTo>
                <a:lnTo>
                  <a:pt x="323320" y="308297"/>
                </a:lnTo>
                <a:cubicBezTo>
                  <a:pt x="328330" y="313398"/>
                  <a:pt x="328330" y="323599"/>
                  <a:pt x="323320" y="328699"/>
                </a:cubicBezTo>
                <a:cubicBezTo>
                  <a:pt x="319560" y="331250"/>
                  <a:pt x="315802" y="333800"/>
                  <a:pt x="312044" y="333800"/>
                </a:cubicBezTo>
                <a:cubicBezTo>
                  <a:pt x="308286" y="333800"/>
                  <a:pt x="305780" y="331250"/>
                  <a:pt x="302022" y="328699"/>
                </a:cubicBezTo>
                <a:lnTo>
                  <a:pt x="264438" y="290445"/>
                </a:lnTo>
                <a:cubicBezTo>
                  <a:pt x="258174" y="284069"/>
                  <a:pt x="258174" y="275143"/>
                  <a:pt x="264438" y="268768"/>
                </a:cubicBezTo>
                <a:cubicBezTo>
                  <a:pt x="266944" y="266218"/>
                  <a:pt x="270390" y="264942"/>
                  <a:pt x="273992" y="264942"/>
                </a:cubicBezTo>
                <a:close/>
                <a:moveTo>
                  <a:pt x="829830" y="264942"/>
                </a:moveTo>
                <a:cubicBezTo>
                  <a:pt x="833496" y="264942"/>
                  <a:pt x="837002" y="266218"/>
                  <a:pt x="839552" y="268768"/>
                </a:cubicBezTo>
                <a:cubicBezTo>
                  <a:pt x="844652" y="275143"/>
                  <a:pt x="844652" y="284069"/>
                  <a:pt x="839552" y="290445"/>
                </a:cubicBezTo>
                <a:lnTo>
                  <a:pt x="801298" y="328699"/>
                </a:lnTo>
                <a:cubicBezTo>
                  <a:pt x="797472" y="331250"/>
                  <a:pt x="793648" y="333800"/>
                  <a:pt x="789822" y="333800"/>
                </a:cubicBezTo>
                <a:cubicBezTo>
                  <a:pt x="787272" y="333800"/>
                  <a:pt x="782170" y="331250"/>
                  <a:pt x="779620" y="328699"/>
                </a:cubicBezTo>
                <a:cubicBezTo>
                  <a:pt x="774520" y="323599"/>
                  <a:pt x="774520" y="313398"/>
                  <a:pt x="779620" y="308297"/>
                </a:cubicBezTo>
                <a:lnTo>
                  <a:pt x="819150" y="268768"/>
                </a:lnTo>
                <a:cubicBezTo>
                  <a:pt x="822338" y="266218"/>
                  <a:pt x="826164" y="264942"/>
                  <a:pt x="829830" y="264942"/>
                </a:cubicBezTo>
                <a:close/>
                <a:moveTo>
                  <a:pt x="552050" y="148312"/>
                </a:moveTo>
                <a:cubicBezTo>
                  <a:pt x="558916" y="148312"/>
                  <a:pt x="564638" y="154371"/>
                  <a:pt x="564638" y="162853"/>
                </a:cubicBezTo>
                <a:lnTo>
                  <a:pt x="564638" y="214957"/>
                </a:lnTo>
                <a:cubicBezTo>
                  <a:pt x="564638" y="222227"/>
                  <a:pt x="558916" y="229497"/>
                  <a:pt x="552050" y="229497"/>
                </a:cubicBezTo>
                <a:cubicBezTo>
                  <a:pt x="544040" y="229497"/>
                  <a:pt x="538318" y="222227"/>
                  <a:pt x="538318" y="214957"/>
                </a:cubicBezTo>
                <a:lnTo>
                  <a:pt x="538318" y="162853"/>
                </a:lnTo>
                <a:cubicBezTo>
                  <a:pt x="538318" y="154371"/>
                  <a:pt x="544040" y="148312"/>
                  <a:pt x="552050" y="148312"/>
                </a:cubicBezTo>
                <a:close/>
                <a:moveTo>
                  <a:pt x="554172" y="122101"/>
                </a:moveTo>
                <a:cubicBezTo>
                  <a:pt x="315660" y="122101"/>
                  <a:pt x="122102" y="315659"/>
                  <a:pt x="122102" y="552923"/>
                </a:cubicBezTo>
                <a:cubicBezTo>
                  <a:pt x="122102" y="791436"/>
                  <a:pt x="315660" y="984993"/>
                  <a:pt x="554172" y="984993"/>
                </a:cubicBezTo>
                <a:cubicBezTo>
                  <a:pt x="791436" y="984993"/>
                  <a:pt x="986242" y="791436"/>
                  <a:pt x="986242" y="552923"/>
                </a:cubicBezTo>
                <a:cubicBezTo>
                  <a:pt x="986242" y="315659"/>
                  <a:pt x="791436" y="122101"/>
                  <a:pt x="554172" y="122101"/>
                </a:cubicBezTo>
                <a:close/>
                <a:moveTo>
                  <a:pt x="554172" y="93380"/>
                </a:moveTo>
                <a:cubicBezTo>
                  <a:pt x="807670" y="93380"/>
                  <a:pt x="1014964" y="299425"/>
                  <a:pt x="1014964" y="552923"/>
                </a:cubicBezTo>
                <a:cubicBezTo>
                  <a:pt x="1014964" y="807669"/>
                  <a:pt x="807670" y="1014963"/>
                  <a:pt x="554172" y="1014963"/>
                </a:cubicBezTo>
                <a:cubicBezTo>
                  <a:pt x="299426" y="1014963"/>
                  <a:pt x="93382" y="807669"/>
                  <a:pt x="93382" y="552923"/>
                </a:cubicBezTo>
                <a:cubicBezTo>
                  <a:pt x="93382" y="299425"/>
                  <a:pt x="299426" y="93380"/>
                  <a:pt x="554172" y="93380"/>
                </a:cubicBezTo>
                <a:close/>
                <a:moveTo>
                  <a:pt x="554174" y="28675"/>
                </a:moveTo>
                <a:cubicBezTo>
                  <a:pt x="264012" y="28675"/>
                  <a:pt x="28642" y="264308"/>
                  <a:pt x="28642" y="553551"/>
                </a:cubicBezTo>
                <a:cubicBezTo>
                  <a:pt x="28642" y="844040"/>
                  <a:pt x="264012" y="1079673"/>
                  <a:pt x="554174" y="1079673"/>
                </a:cubicBezTo>
                <a:cubicBezTo>
                  <a:pt x="843092" y="1079673"/>
                  <a:pt x="1078462" y="844040"/>
                  <a:pt x="1078462" y="553551"/>
                </a:cubicBezTo>
                <a:cubicBezTo>
                  <a:pt x="1078462" y="264308"/>
                  <a:pt x="843092" y="28675"/>
                  <a:pt x="554174" y="28675"/>
                </a:cubicBezTo>
                <a:close/>
                <a:moveTo>
                  <a:pt x="554174" y="0"/>
                </a:moveTo>
                <a:cubicBezTo>
                  <a:pt x="859282" y="0"/>
                  <a:pt x="1108350" y="248100"/>
                  <a:pt x="1108350" y="553551"/>
                </a:cubicBezTo>
                <a:cubicBezTo>
                  <a:pt x="1108350" y="860248"/>
                  <a:pt x="859282" y="1108348"/>
                  <a:pt x="554174" y="1108348"/>
                </a:cubicBezTo>
                <a:cubicBezTo>
                  <a:pt x="247822" y="1108348"/>
                  <a:pt x="0" y="860248"/>
                  <a:pt x="0" y="553551"/>
                </a:cubicBezTo>
                <a:cubicBezTo>
                  <a:pt x="0" y="248100"/>
                  <a:pt x="247822" y="0"/>
                  <a:pt x="5541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CF7E3-C3CA-BA41-9A9E-6E38C8F6F95D}"/>
              </a:ext>
            </a:extLst>
          </p:cNvPr>
          <p:cNvSpPr txBox="1"/>
          <p:nvPr/>
        </p:nvSpPr>
        <p:spPr>
          <a:xfrm>
            <a:off x="5594352" y="983934"/>
            <a:ext cx="13188948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FAE01-1669-8E41-9F51-9FA7B27F4274}"/>
              </a:ext>
            </a:extLst>
          </p:cNvPr>
          <p:cNvSpPr txBox="1"/>
          <p:nvPr/>
        </p:nvSpPr>
        <p:spPr>
          <a:xfrm>
            <a:off x="5594353" y="2127930"/>
            <a:ext cx="13188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2CCCC-6356-F74D-9736-53A0424B3E79}"/>
              </a:ext>
            </a:extLst>
          </p:cNvPr>
          <p:cNvSpPr txBox="1"/>
          <p:nvPr/>
        </p:nvSpPr>
        <p:spPr>
          <a:xfrm>
            <a:off x="2426950" y="5444285"/>
            <a:ext cx="380011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49555-0DCB-AD4F-B3D4-B42AF8F04D91}"/>
              </a:ext>
            </a:extLst>
          </p:cNvPr>
          <p:cNvSpPr txBox="1"/>
          <p:nvPr/>
        </p:nvSpPr>
        <p:spPr>
          <a:xfrm>
            <a:off x="2426950" y="6095358"/>
            <a:ext cx="380011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80F16-6494-0F4B-94DB-E5DF0103A1E5}"/>
              </a:ext>
            </a:extLst>
          </p:cNvPr>
          <p:cNvSpPr txBox="1"/>
          <p:nvPr/>
        </p:nvSpPr>
        <p:spPr>
          <a:xfrm>
            <a:off x="7675608" y="5444285"/>
            <a:ext cx="380011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8EBD-B5F3-5440-B717-F3A7FC28186C}"/>
              </a:ext>
            </a:extLst>
          </p:cNvPr>
          <p:cNvSpPr txBox="1"/>
          <p:nvPr/>
        </p:nvSpPr>
        <p:spPr>
          <a:xfrm>
            <a:off x="7675608" y="6095358"/>
            <a:ext cx="380011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F4B4E-8719-F041-A16C-C1F32545362E}"/>
              </a:ext>
            </a:extLst>
          </p:cNvPr>
          <p:cNvSpPr txBox="1"/>
          <p:nvPr/>
        </p:nvSpPr>
        <p:spPr>
          <a:xfrm>
            <a:off x="12901932" y="5444285"/>
            <a:ext cx="380011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6F138-3B41-D040-A00E-DAA45EBB7DF5}"/>
              </a:ext>
            </a:extLst>
          </p:cNvPr>
          <p:cNvSpPr txBox="1"/>
          <p:nvPr/>
        </p:nvSpPr>
        <p:spPr>
          <a:xfrm>
            <a:off x="12901932" y="6095358"/>
            <a:ext cx="380011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DC4B9-C99A-ED47-855A-FF45BBD267F9}"/>
              </a:ext>
            </a:extLst>
          </p:cNvPr>
          <p:cNvSpPr txBox="1"/>
          <p:nvPr/>
        </p:nvSpPr>
        <p:spPr>
          <a:xfrm>
            <a:off x="18150588" y="5444285"/>
            <a:ext cx="380011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5983F-2E60-6249-88C4-C9843799E32F}"/>
              </a:ext>
            </a:extLst>
          </p:cNvPr>
          <p:cNvSpPr txBox="1"/>
          <p:nvPr/>
        </p:nvSpPr>
        <p:spPr>
          <a:xfrm>
            <a:off x="18150588" y="6095358"/>
            <a:ext cx="380011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1847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6E4C28BB-522F-6D4F-9880-4B2307C95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202" y="749735"/>
            <a:ext cx="14034733" cy="2620184"/>
          </a:xfrm>
          <a:custGeom>
            <a:avLst/>
            <a:gdLst>
              <a:gd name="T0" fmla="*/ 10627 w 11265"/>
              <a:gd name="T1" fmla="*/ 416 h 2105"/>
              <a:gd name="T2" fmla="*/ 10627 w 11265"/>
              <a:gd name="T3" fmla="*/ 122 h 2105"/>
              <a:gd name="T4" fmla="*/ 10627 w 11265"/>
              <a:gd name="T5" fmla="*/ 122 h 2105"/>
              <a:gd name="T6" fmla="*/ 10505 w 11265"/>
              <a:gd name="T7" fmla="*/ 0 h 2105"/>
              <a:gd name="T8" fmla="*/ 758 w 11265"/>
              <a:gd name="T9" fmla="*/ 0 h 2105"/>
              <a:gd name="T10" fmla="*/ 758 w 11265"/>
              <a:gd name="T11" fmla="*/ 0 h 2105"/>
              <a:gd name="T12" fmla="*/ 636 w 11265"/>
              <a:gd name="T13" fmla="*/ 122 h 2105"/>
              <a:gd name="T14" fmla="*/ 636 w 11265"/>
              <a:gd name="T15" fmla="*/ 416 h 2105"/>
              <a:gd name="T16" fmla="*/ 636 w 11265"/>
              <a:gd name="T17" fmla="*/ 416 h 2105"/>
              <a:gd name="T18" fmla="*/ 0 w 11265"/>
              <a:gd name="T19" fmla="*/ 1052 h 2105"/>
              <a:gd name="T20" fmla="*/ 0 w 11265"/>
              <a:gd name="T21" fmla="*/ 1052 h 2105"/>
              <a:gd name="T22" fmla="*/ 636 w 11265"/>
              <a:gd name="T23" fmla="*/ 1689 h 2105"/>
              <a:gd name="T24" fmla="*/ 636 w 11265"/>
              <a:gd name="T25" fmla="*/ 1982 h 2105"/>
              <a:gd name="T26" fmla="*/ 636 w 11265"/>
              <a:gd name="T27" fmla="*/ 1982 h 2105"/>
              <a:gd name="T28" fmla="*/ 758 w 11265"/>
              <a:gd name="T29" fmla="*/ 2104 h 2105"/>
              <a:gd name="T30" fmla="*/ 10505 w 11265"/>
              <a:gd name="T31" fmla="*/ 2104 h 2105"/>
              <a:gd name="T32" fmla="*/ 10505 w 11265"/>
              <a:gd name="T33" fmla="*/ 2104 h 2105"/>
              <a:gd name="T34" fmla="*/ 10627 w 11265"/>
              <a:gd name="T35" fmla="*/ 1982 h 2105"/>
              <a:gd name="T36" fmla="*/ 10627 w 11265"/>
              <a:gd name="T37" fmla="*/ 1689 h 2105"/>
              <a:gd name="T38" fmla="*/ 10627 w 11265"/>
              <a:gd name="T39" fmla="*/ 1689 h 2105"/>
              <a:gd name="T40" fmla="*/ 11264 w 11265"/>
              <a:gd name="T41" fmla="*/ 1052 h 2105"/>
              <a:gd name="T42" fmla="*/ 11264 w 11265"/>
              <a:gd name="T43" fmla="*/ 1052 h 2105"/>
              <a:gd name="T44" fmla="*/ 10627 w 11265"/>
              <a:gd name="T45" fmla="*/ 416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65" h="2105">
                <a:moveTo>
                  <a:pt x="10627" y="416"/>
                </a:moveTo>
                <a:lnTo>
                  <a:pt x="10627" y="122"/>
                </a:lnTo>
                <a:lnTo>
                  <a:pt x="10627" y="122"/>
                </a:lnTo>
                <a:cubicBezTo>
                  <a:pt x="10627" y="55"/>
                  <a:pt x="10573" y="0"/>
                  <a:pt x="10505" y="0"/>
                </a:cubicBezTo>
                <a:lnTo>
                  <a:pt x="758" y="0"/>
                </a:lnTo>
                <a:lnTo>
                  <a:pt x="758" y="0"/>
                </a:lnTo>
                <a:cubicBezTo>
                  <a:pt x="691" y="0"/>
                  <a:pt x="636" y="55"/>
                  <a:pt x="636" y="122"/>
                </a:cubicBezTo>
                <a:lnTo>
                  <a:pt x="636" y="416"/>
                </a:lnTo>
                <a:lnTo>
                  <a:pt x="636" y="416"/>
                </a:lnTo>
                <a:cubicBezTo>
                  <a:pt x="284" y="416"/>
                  <a:pt x="0" y="701"/>
                  <a:pt x="0" y="1052"/>
                </a:cubicBezTo>
                <a:lnTo>
                  <a:pt x="0" y="1052"/>
                </a:lnTo>
                <a:cubicBezTo>
                  <a:pt x="0" y="1404"/>
                  <a:pt x="284" y="1689"/>
                  <a:pt x="636" y="1689"/>
                </a:cubicBezTo>
                <a:lnTo>
                  <a:pt x="636" y="1982"/>
                </a:lnTo>
                <a:lnTo>
                  <a:pt x="636" y="1982"/>
                </a:lnTo>
                <a:cubicBezTo>
                  <a:pt x="636" y="2049"/>
                  <a:pt x="691" y="2104"/>
                  <a:pt x="758" y="2104"/>
                </a:cubicBezTo>
                <a:lnTo>
                  <a:pt x="10505" y="2104"/>
                </a:lnTo>
                <a:lnTo>
                  <a:pt x="10505" y="2104"/>
                </a:lnTo>
                <a:cubicBezTo>
                  <a:pt x="10573" y="2104"/>
                  <a:pt x="10627" y="2049"/>
                  <a:pt x="10627" y="1982"/>
                </a:cubicBezTo>
                <a:lnTo>
                  <a:pt x="10627" y="1689"/>
                </a:lnTo>
                <a:lnTo>
                  <a:pt x="10627" y="1689"/>
                </a:lnTo>
                <a:cubicBezTo>
                  <a:pt x="10979" y="1689"/>
                  <a:pt x="11264" y="1404"/>
                  <a:pt x="11264" y="1052"/>
                </a:cubicBezTo>
                <a:lnTo>
                  <a:pt x="11264" y="1052"/>
                </a:lnTo>
                <a:cubicBezTo>
                  <a:pt x="11264" y="701"/>
                  <a:pt x="10979" y="416"/>
                  <a:pt x="10627" y="416"/>
                </a:cubicBez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63DD0603-65E6-9143-91D5-341E081E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322" y="4408103"/>
            <a:ext cx="4762473" cy="4553738"/>
          </a:xfrm>
          <a:custGeom>
            <a:avLst/>
            <a:gdLst>
              <a:gd name="T0" fmla="*/ 3595 w 3823"/>
              <a:gd name="T1" fmla="*/ 813 h 3657"/>
              <a:gd name="T2" fmla="*/ 2746 w 3823"/>
              <a:gd name="T3" fmla="*/ 813 h 3657"/>
              <a:gd name="T4" fmla="*/ 2746 w 3823"/>
              <a:gd name="T5" fmla="*/ 813 h 3657"/>
              <a:gd name="T6" fmla="*/ 1911 w 3823"/>
              <a:gd name="T7" fmla="*/ 0 h 3657"/>
              <a:gd name="T8" fmla="*/ 1911 w 3823"/>
              <a:gd name="T9" fmla="*/ 0 h 3657"/>
              <a:gd name="T10" fmla="*/ 1076 w 3823"/>
              <a:gd name="T11" fmla="*/ 813 h 3657"/>
              <a:gd name="T12" fmla="*/ 228 w 3823"/>
              <a:gd name="T13" fmla="*/ 813 h 3657"/>
              <a:gd name="T14" fmla="*/ 228 w 3823"/>
              <a:gd name="T15" fmla="*/ 813 h 3657"/>
              <a:gd name="T16" fmla="*/ 0 w 3823"/>
              <a:gd name="T17" fmla="*/ 1039 h 3657"/>
              <a:gd name="T18" fmla="*/ 0 w 3823"/>
              <a:gd name="T19" fmla="*/ 3429 h 3657"/>
              <a:gd name="T20" fmla="*/ 0 w 3823"/>
              <a:gd name="T21" fmla="*/ 3429 h 3657"/>
              <a:gd name="T22" fmla="*/ 228 w 3823"/>
              <a:gd name="T23" fmla="*/ 3656 h 3657"/>
              <a:gd name="T24" fmla="*/ 3595 w 3823"/>
              <a:gd name="T25" fmla="*/ 3656 h 3657"/>
              <a:gd name="T26" fmla="*/ 3595 w 3823"/>
              <a:gd name="T27" fmla="*/ 3656 h 3657"/>
              <a:gd name="T28" fmla="*/ 3822 w 3823"/>
              <a:gd name="T29" fmla="*/ 3429 h 3657"/>
              <a:gd name="T30" fmla="*/ 3822 w 3823"/>
              <a:gd name="T31" fmla="*/ 1039 h 3657"/>
              <a:gd name="T32" fmla="*/ 3822 w 3823"/>
              <a:gd name="T33" fmla="*/ 1039 h 3657"/>
              <a:gd name="T34" fmla="*/ 3595 w 3823"/>
              <a:gd name="T35" fmla="*/ 813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23" h="3657">
                <a:moveTo>
                  <a:pt x="3595" y="813"/>
                </a:moveTo>
                <a:lnTo>
                  <a:pt x="2746" y="813"/>
                </a:lnTo>
                <a:lnTo>
                  <a:pt x="2746" y="813"/>
                </a:lnTo>
                <a:cubicBezTo>
                  <a:pt x="2733" y="362"/>
                  <a:pt x="2364" y="0"/>
                  <a:pt x="1911" y="0"/>
                </a:cubicBezTo>
                <a:lnTo>
                  <a:pt x="1911" y="0"/>
                </a:lnTo>
                <a:cubicBezTo>
                  <a:pt x="1457" y="0"/>
                  <a:pt x="1089" y="362"/>
                  <a:pt x="1076" y="813"/>
                </a:cubicBezTo>
                <a:lnTo>
                  <a:pt x="228" y="813"/>
                </a:lnTo>
                <a:lnTo>
                  <a:pt x="228" y="813"/>
                </a:lnTo>
                <a:cubicBezTo>
                  <a:pt x="103" y="813"/>
                  <a:pt x="0" y="915"/>
                  <a:pt x="0" y="1039"/>
                </a:cubicBezTo>
                <a:lnTo>
                  <a:pt x="0" y="3429"/>
                </a:lnTo>
                <a:lnTo>
                  <a:pt x="0" y="3429"/>
                </a:lnTo>
                <a:cubicBezTo>
                  <a:pt x="0" y="3554"/>
                  <a:pt x="103" y="3656"/>
                  <a:pt x="228" y="3656"/>
                </a:cubicBezTo>
                <a:lnTo>
                  <a:pt x="3595" y="3656"/>
                </a:lnTo>
                <a:lnTo>
                  <a:pt x="3595" y="3656"/>
                </a:lnTo>
                <a:cubicBezTo>
                  <a:pt x="3719" y="3656"/>
                  <a:pt x="3822" y="3554"/>
                  <a:pt x="3822" y="3429"/>
                </a:cubicBezTo>
                <a:lnTo>
                  <a:pt x="3822" y="1039"/>
                </a:lnTo>
                <a:lnTo>
                  <a:pt x="3822" y="1039"/>
                </a:lnTo>
                <a:cubicBezTo>
                  <a:pt x="3822" y="915"/>
                  <a:pt x="3719" y="813"/>
                  <a:pt x="3595" y="8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12451686-AD31-2047-BC1B-AD263324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7" y="4408103"/>
            <a:ext cx="4762469" cy="4553738"/>
          </a:xfrm>
          <a:custGeom>
            <a:avLst/>
            <a:gdLst>
              <a:gd name="T0" fmla="*/ 3595 w 3823"/>
              <a:gd name="T1" fmla="*/ 813 h 3657"/>
              <a:gd name="T2" fmla="*/ 2746 w 3823"/>
              <a:gd name="T3" fmla="*/ 813 h 3657"/>
              <a:gd name="T4" fmla="*/ 2746 w 3823"/>
              <a:gd name="T5" fmla="*/ 813 h 3657"/>
              <a:gd name="T6" fmla="*/ 1912 w 3823"/>
              <a:gd name="T7" fmla="*/ 0 h 3657"/>
              <a:gd name="T8" fmla="*/ 1912 w 3823"/>
              <a:gd name="T9" fmla="*/ 0 h 3657"/>
              <a:gd name="T10" fmla="*/ 1076 w 3823"/>
              <a:gd name="T11" fmla="*/ 813 h 3657"/>
              <a:gd name="T12" fmla="*/ 228 w 3823"/>
              <a:gd name="T13" fmla="*/ 813 h 3657"/>
              <a:gd name="T14" fmla="*/ 228 w 3823"/>
              <a:gd name="T15" fmla="*/ 813 h 3657"/>
              <a:gd name="T16" fmla="*/ 0 w 3823"/>
              <a:gd name="T17" fmla="*/ 1039 h 3657"/>
              <a:gd name="T18" fmla="*/ 0 w 3823"/>
              <a:gd name="T19" fmla="*/ 3429 h 3657"/>
              <a:gd name="T20" fmla="*/ 0 w 3823"/>
              <a:gd name="T21" fmla="*/ 3429 h 3657"/>
              <a:gd name="T22" fmla="*/ 228 w 3823"/>
              <a:gd name="T23" fmla="*/ 3656 h 3657"/>
              <a:gd name="T24" fmla="*/ 3595 w 3823"/>
              <a:gd name="T25" fmla="*/ 3656 h 3657"/>
              <a:gd name="T26" fmla="*/ 3595 w 3823"/>
              <a:gd name="T27" fmla="*/ 3656 h 3657"/>
              <a:gd name="T28" fmla="*/ 3822 w 3823"/>
              <a:gd name="T29" fmla="*/ 3429 h 3657"/>
              <a:gd name="T30" fmla="*/ 3822 w 3823"/>
              <a:gd name="T31" fmla="*/ 1039 h 3657"/>
              <a:gd name="T32" fmla="*/ 3822 w 3823"/>
              <a:gd name="T33" fmla="*/ 1039 h 3657"/>
              <a:gd name="T34" fmla="*/ 3595 w 3823"/>
              <a:gd name="T35" fmla="*/ 813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23" h="3657">
                <a:moveTo>
                  <a:pt x="3595" y="813"/>
                </a:moveTo>
                <a:lnTo>
                  <a:pt x="2746" y="813"/>
                </a:lnTo>
                <a:lnTo>
                  <a:pt x="2746" y="813"/>
                </a:lnTo>
                <a:cubicBezTo>
                  <a:pt x="2733" y="362"/>
                  <a:pt x="2365" y="0"/>
                  <a:pt x="1912" y="0"/>
                </a:cubicBezTo>
                <a:lnTo>
                  <a:pt x="1912" y="0"/>
                </a:lnTo>
                <a:cubicBezTo>
                  <a:pt x="1458" y="0"/>
                  <a:pt x="1089" y="362"/>
                  <a:pt x="1076" y="813"/>
                </a:cubicBezTo>
                <a:lnTo>
                  <a:pt x="228" y="813"/>
                </a:lnTo>
                <a:lnTo>
                  <a:pt x="228" y="813"/>
                </a:lnTo>
                <a:cubicBezTo>
                  <a:pt x="103" y="813"/>
                  <a:pt x="0" y="915"/>
                  <a:pt x="0" y="1039"/>
                </a:cubicBezTo>
                <a:lnTo>
                  <a:pt x="0" y="3429"/>
                </a:lnTo>
                <a:lnTo>
                  <a:pt x="0" y="3429"/>
                </a:lnTo>
                <a:cubicBezTo>
                  <a:pt x="0" y="3554"/>
                  <a:pt x="103" y="3656"/>
                  <a:pt x="228" y="3656"/>
                </a:cubicBezTo>
                <a:lnTo>
                  <a:pt x="3595" y="3656"/>
                </a:lnTo>
                <a:lnTo>
                  <a:pt x="3595" y="3656"/>
                </a:lnTo>
                <a:cubicBezTo>
                  <a:pt x="3720" y="3656"/>
                  <a:pt x="3822" y="3554"/>
                  <a:pt x="3822" y="3429"/>
                </a:cubicBezTo>
                <a:lnTo>
                  <a:pt x="3822" y="1039"/>
                </a:lnTo>
                <a:lnTo>
                  <a:pt x="3822" y="1039"/>
                </a:lnTo>
                <a:cubicBezTo>
                  <a:pt x="3822" y="915"/>
                  <a:pt x="3720" y="813"/>
                  <a:pt x="3595" y="8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D98BE071-3DD0-FA40-8AAF-D9E529D9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854" y="4408103"/>
            <a:ext cx="4762469" cy="4553738"/>
          </a:xfrm>
          <a:custGeom>
            <a:avLst/>
            <a:gdLst>
              <a:gd name="T0" fmla="*/ 3594 w 3822"/>
              <a:gd name="T1" fmla="*/ 813 h 3657"/>
              <a:gd name="T2" fmla="*/ 2746 w 3822"/>
              <a:gd name="T3" fmla="*/ 813 h 3657"/>
              <a:gd name="T4" fmla="*/ 2746 w 3822"/>
              <a:gd name="T5" fmla="*/ 813 h 3657"/>
              <a:gd name="T6" fmla="*/ 1911 w 3822"/>
              <a:gd name="T7" fmla="*/ 0 h 3657"/>
              <a:gd name="T8" fmla="*/ 1911 w 3822"/>
              <a:gd name="T9" fmla="*/ 0 h 3657"/>
              <a:gd name="T10" fmla="*/ 1075 w 3822"/>
              <a:gd name="T11" fmla="*/ 813 h 3657"/>
              <a:gd name="T12" fmla="*/ 227 w 3822"/>
              <a:gd name="T13" fmla="*/ 813 h 3657"/>
              <a:gd name="T14" fmla="*/ 227 w 3822"/>
              <a:gd name="T15" fmla="*/ 813 h 3657"/>
              <a:gd name="T16" fmla="*/ 0 w 3822"/>
              <a:gd name="T17" fmla="*/ 1039 h 3657"/>
              <a:gd name="T18" fmla="*/ 0 w 3822"/>
              <a:gd name="T19" fmla="*/ 3429 h 3657"/>
              <a:gd name="T20" fmla="*/ 0 w 3822"/>
              <a:gd name="T21" fmla="*/ 3429 h 3657"/>
              <a:gd name="T22" fmla="*/ 227 w 3822"/>
              <a:gd name="T23" fmla="*/ 3656 h 3657"/>
              <a:gd name="T24" fmla="*/ 3594 w 3822"/>
              <a:gd name="T25" fmla="*/ 3656 h 3657"/>
              <a:gd name="T26" fmla="*/ 3594 w 3822"/>
              <a:gd name="T27" fmla="*/ 3656 h 3657"/>
              <a:gd name="T28" fmla="*/ 3821 w 3822"/>
              <a:gd name="T29" fmla="*/ 3429 h 3657"/>
              <a:gd name="T30" fmla="*/ 3821 w 3822"/>
              <a:gd name="T31" fmla="*/ 1039 h 3657"/>
              <a:gd name="T32" fmla="*/ 3821 w 3822"/>
              <a:gd name="T33" fmla="*/ 1039 h 3657"/>
              <a:gd name="T34" fmla="*/ 3594 w 3822"/>
              <a:gd name="T35" fmla="*/ 813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22" h="3657">
                <a:moveTo>
                  <a:pt x="3594" y="813"/>
                </a:moveTo>
                <a:lnTo>
                  <a:pt x="2746" y="813"/>
                </a:lnTo>
                <a:lnTo>
                  <a:pt x="2746" y="813"/>
                </a:lnTo>
                <a:cubicBezTo>
                  <a:pt x="2733" y="362"/>
                  <a:pt x="2364" y="0"/>
                  <a:pt x="1911" y="0"/>
                </a:cubicBezTo>
                <a:lnTo>
                  <a:pt x="1911" y="0"/>
                </a:lnTo>
                <a:cubicBezTo>
                  <a:pt x="1457" y="0"/>
                  <a:pt x="1088" y="362"/>
                  <a:pt x="1075" y="813"/>
                </a:cubicBezTo>
                <a:lnTo>
                  <a:pt x="227" y="813"/>
                </a:lnTo>
                <a:lnTo>
                  <a:pt x="227" y="813"/>
                </a:lnTo>
                <a:cubicBezTo>
                  <a:pt x="102" y="813"/>
                  <a:pt x="0" y="915"/>
                  <a:pt x="0" y="1039"/>
                </a:cubicBezTo>
                <a:lnTo>
                  <a:pt x="0" y="3429"/>
                </a:lnTo>
                <a:lnTo>
                  <a:pt x="0" y="3429"/>
                </a:lnTo>
                <a:cubicBezTo>
                  <a:pt x="0" y="3554"/>
                  <a:pt x="102" y="3656"/>
                  <a:pt x="227" y="3656"/>
                </a:cubicBezTo>
                <a:lnTo>
                  <a:pt x="3594" y="3656"/>
                </a:lnTo>
                <a:lnTo>
                  <a:pt x="3594" y="3656"/>
                </a:lnTo>
                <a:cubicBezTo>
                  <a:pt x="3719" y="3656"/>
                  <a:pt x="3821" y="3554"/>
                  <a:pt x="3821" y="3429"/>
                </a:cubicBezTo>
                <a:lnTo>
                  <a:pt x="3821" y="1039"/>
                </a:lnTo>
                <a:lnTo>
                  <a:pt x="3821" y="1039"/>
                </a:lnTo>
                <a:cubicBezTo>
                  <a:pt x="3821" y="915"/>
                  <a:pt x="3719" y="813"/>
                  <a:pt x="3594" y="8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C1F4D1B-4A7C-5F40-89D0-8212A4DA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0327" y="4408103"/>
            <a:ext cx="4762473" cy="4553738"/>
          </a:xfrm>
          <a:custGeom>
            <a:avLst/>
            <a:gdLst>
              <a:gd name="T0" fmla="*/ 3594 w 3822"/>
              <a:gd name="T1" fmla="*/ 813 h 3657"/>
              <a:gd name="T2" fmla="*/ 2745 w 3822"/>
              <a:gd name="T3" fmla="*/ 813 h 3657"/>
              <a:gd name="T4" fmla="*/ 2745 w 3822"/>
              <a:gd name="T5" fmla="*/ 813 h 3657"/>
              <a:gd name="T6" fmla="*/ 1910 w 3822"/>
              <a:gd name="T7" fmla="*/ 0 h 3657"/>
              <a:gd name="T8" fmla="*/ 1910 w 3822"/>
              <a:gd name="T9" fmla="*/ 0 h 3657"/>
              <a:gd name="T10" fmla="*/ 1076 w 3822"/>
              <a:gd name="T11" fmla="*/ 813 h 3657"/>
              <a:gd name="T12" fmla="*/ 227 w 3822"/>
              <a:gd name="T13" fmla="*/ 813 h 3657"/>
              <a:gd name="T14" fmla="*/ 227 w 3822"/>
              <a:gd name="T15" fmla="*/ 813 h 3657"/>
              <a:gd name="T16" fmla="*/ 0 w 3822"/>
              <a:gd name="T17" fmla="*/ 1039 h 3657"/>
              <a:gd name="T18" fmla="*/ 0 w 3822"/>
              <a:gd name="T19" fmla="*/ 3429 h 3657"/>
              <a:gd name="T20" fmla="*/ 0 w 3822"/>
              <a:gd name="T21" fmla="*/ 3429 h 3657"/>
              <a:gd name="T22" fmla="*/ 227 w 3822"/>
              <a:gd name="T23" fmla="*/ 3656 h 3657"/>
              <a:gd name="T24" fmla="*/ 3594 w 3822"/>
              <a:gd name="T25" fmla="*/ 3656 h 3657"/>
              <a:gd name="T26" fmla="*/ 3594 w 3822"/>
              <a:gd name="T27" fmla="*/ 3656 h 3657"/>
              <a:gd name="T28" fmla="*/ 3821 w 3822"/>
              <a:gd name="T29" fmla="*/ 3429 h 3657"/>
              <a:gd name="T30" fmla="*/ 3821 w 3822"/>
              <a:gd name="T31" fmla="*/ 1039 h 3657"/>
              <a:gd name="T32" fmla="*/ 3821 w 3822"/>
              <a:gd name="T33" fmla="*/ 1039 h 3657"/>
              <a:gd name="T34" fmla="*/ 3594 w 3822"/>
              <a:gd name="T35" fmla="*/ 813 h 3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22" h="3657">
                <a:moveTo>
                  <a:pt x="3594" y="813"/>
                </a:moveTo>
                <a:lnTo>
                  <a:pt x="2745" y="813"/>
                </a:lnTo>
                <a:lnTo>
                  <a:pt x="2745" y="813"/>
                </a:lnTo>
                <a:cubicBezTo>
                  <a:pt x="2732" y="362"/>
                  <a:pt x="2364" y="0"/>
                  <a:pt x="1910" y="0"/>
                </a:cubicBezTo>
                <a:lnTo>
                  <a:pt x="1910" y="0"/>
                </a:lnTo>
                <a:cubicBezTo>
                  <a:pt x="1457" y="0"/>
                  <a:pt x="1088" y="362"/>
                  <a:pt x="1076" y="813"/>
                </a:cubicBezTo>
                <a:lnTo>
                  <a:pt x="227" y="813"/>
                </a:lnTo>
                <a:lnTo>
                  <a:pt x="227" y="813"/>
                </a:lnTo>
                <a:cubicBezTo>
                  <a:pt x="102" y="813"/>
                  <a:pt x="0" y="915"/>
                  <a:pt x="0" y="1039"/>
                </a:cubicBezTo>
                <a:lnTo>
                  <a:pt x="0" y="3429"/>
                </a:lnTo>
                <a:lnTo>
                  <a:pt x="0" y="3429"/>
                </a:lnTo>
                <a:cubicBezTo>
                  <a:pt x="0" y="3554"/>
                  <a:pt x="102" y="3656"/>
                  <a:pt x="227" y="3656"/>
                </a:cubicBezTo>
                <a:lnTo>
                  <a:pt x="3594" y="3656"/>
                </a:lnTo>
                <a:lnTo>
                  <a:pt x="3594" y="3656"/>
                </a:lnTo>
                <a:cubicBezTo>
                  <a:pt x="3719" y="3656"/>
                  <a:pt x="3821" y="3554"/>
                  <a:pt x="3821" y="3429"/>
                </a:cubicBezTo>
                <a:lnTo>
                  <a:pt x="3821" y="1039"/>
                </a:lnTo>
                <a:lnTo>
                  <a:pt x="3821" y="1039"/>
                </a:lnTo>
                <a:cubicBezTo>
                  <a:pt x="3821" y="915"/>
                  <a:pt x="3719" y="813"/>
                  <a:pt x="3594" y="8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299">
            <a:extLst>
              <a:ext uri="{FF2B5EF4-FFF2-40B4-BE49-F238E27FC236}">
                <a16:creationId xmlns:a16="http://schemas.microsoft.com/office/drawing/2014/main" id="{C95A8804-CD27-0B4C-9B1B-E0108F86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970" y="4539937"/>
            <a:ext cx="1796225" cy="1796228"/>
          </a:xfrm>
          <a:custGeom>
            <a:avLst/>
            <a:gdLst>
              <a:gd name="T0" fmla="*/ 1442 w 1443"/>
              <a:gd name="T1" fmla="*/ 721 h 1443"/>
              <a:gd name="T2" fmla="*/ 1442 w 1443"/>
              <a:gd name="T3" fmla="*/ 721 h 1443"/>
              <a:gd name="T4" fmla="*/ 722 w 1443"/>
              <a:gd name="T5" fmla="*/ 1442 h 1443"/>
              <a:gd name="T6" fmla="*/ 722 w 1443"/>
              <a:gd name="T7" fmla="*/ 1442 h 1443"/>
              <a:gd name="T8" fmla="*/ 0 w 1443"/>
              <a:gd name="T9" fmla="*/ 721 h 1443"/>
              <a:gd name="T10" fmla="*/ 0 w 1443"/>
              <a:gd name="T11" fmla="*/ 721 h 1443"/>
              <a:gd name="T12" fmla="*/ 722 w 1443"/>
              <a:gd name="T13" fmla="*/ 0 h 1443"/>
              <a:gd name="T14" fmla="*/ 722 w 1443"/>
              <a:gd name="T15" fmla="*/ 0 h 1443"/>
              <a:gd name="T16" fmla="*/ 1442 w 1443"/>
              <a:gd name="T17" fmla="*/ 721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3">
                <a:moveTo>
                  <a:pt x="1442" y="721"/>
                </a:moveTo>
                <a:lnTo>
                  <a:pt x="1442" y="721"/>
                </a:lnTo>
                <a:cubicBezTo>
                  <a:pt x="1442" y="1119"/>
                  <a:pt x="1120" y="1442"/>
                  <a:pt x="722" y="1442"/>
                </a:cubicBezTo>
                <a:lnTo>
                  <a:pt x="722" y="1442"/>
                </a:lnTo>
                <a:cubicBezTo>
                  <a:pt x="323" y="1442"/>
                  <a:pt x="0" y="1119"/>
                  <a:pt x="0" y="721"/>
                </a:cubicBezTo>
                <a:lnTo>
                  <a:pt x="0" y="721"/>
                </a:lnTo>
                <a:cubicBezTo>
                  <a:pt x="0" y="322"/>
                  <a:pt x="323" y="0"/>
                  <a:pt x="722" y="0"/>
                </a:cubicBezTo>
                <a:lnTo>
                  <a:pt x="722" y="0"/>
                </a:lnTo>
                <a:cubicBezTo>
                  <a:pt x="1120" y="0"/>
                  <a:pt x="1442" y="322"/>
                  <a:pt x="1442" y="7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300">
            <a:extLst>
              <a:ext uri="{FF2B5EF4-FFF2-40B4-BE49-F238E27FC236}">
                <a16:creationId xmlns:a16="http://schemas.microsoft.com/office/drawing/2014/main" id="{BAB2F692-33CF-7541-A8E3-FDE58DCB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975" y="4539937"/>
            <a:ext cx="1796225" cy="1796228"/>
          </a:xfrm>
          <a:custGeom>
            <a:avLst/>
            <a:gdLst>
              <a:gd name="T0" fmla="*/ 1443 w 1444"/>
              <a:gd name="T1" fmla="*/ 721 h 1443"/>
              <a:gd name="T2" fmla="*/ 1443 w 1444"/>
              <a:gd name="T3" fmla="*/ 721 h 1443"/>
              <a:gd name="T4" fmla="*/ 722 w 1444"/>
              <a:gd name="T5" fmla="*/ 1442 h 1443"/>
              <a:gd name="T6" fmla="*/ 722 w 1444"/>
              <a:gd name="T7" fmla="*/ 1442 h 1443"/>
              <a:gd name="T8" fmla="*/ 0 w 1444"/>
              <a:gd name="T9" fmla="*/ 721 h 1443"/>
              <a:gd name="T10" fmla="*/ 0 w 1444"/>
              <a:gd name="T11" fmla="*/ 721 h 1443"/>
              <a:gd name="T12" fmla="*/ 722 w 1444"/>
              <a:gd name="T13" fmla="*/ 0 h 1443"/>
              <a:gd name="T14" fmla="*/ 722 w 1444"/>
              <a:gd name="T15" fmla="*/ 0 h 1443"/>
              <a:gd name="T16" fmla="*/ 1443 w 1444"/>
              <a:gd name="T17" fmla="*/ 721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4" h="1443">
                <a:moveTo>
                  <a:pt x="1443" y="721"/>
                </a:moveTo>
                <a:lnTo>
                  <a:pt x="1443" y="721"/>
                </a:lnTo>
                <a:cubicBezTo>
                  <a:pt x="1443" y="1119"/>
                  <a:pt x="1120" y="1442"/>
                  <a:pt x="722" y="1442"/>
                </a:cubicBezTo>
                <a:lnTo>
                  <a:pt x="722" y="1442"/>
                </a:lnTo>
                <a:cubicBezTo>
                  <a:pt x="323" y="1442"/>
                  <a:pt x="0" y="1119"/>
                  <a:pt x="0" y="721"/>
                </a:cubicBezTo>
                <a:lnTo>
                  <a:pt x="0" y="721"/>
                </a:lnTo>
                <a:cubicBezTo>
                  <a:pt x="0" y="322"/>
                  <a:pt x="323" y="0"/>
                  <a:pt x="722" y="0"/>
                </a:cubicBezTo>
                <a:lnTo>
                  <a:pt x="722" y="0"/>
                </a:lnTo>
                <a:cubicBezTo>
                  <a:pt x="1120" y="0"/>
                  <a:pt x="1443" y="322"/>
                  <a:pt x="1443" y="7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301">
            <a:extLst>
              <a:ext uri="{FF2B5EF4-FFF2-40B4-BE49-F238E27FC236}">
                <a16:creationId xmlns:a16="http://schemas.microsoft.com/office/drawing/2014/main" id="{31FE35E7-7AD0-6145-A151-816E5F3C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1951" y="4539937"/>
            <a:ext cx="1796225" cy="1796228"/>
          </a:xfrm>
          <a:custGeom>
            <a:avLst/>
            <a:gdLst>
              <a:gd name="T0" fmla="*/ 1442 w 1443"/>
              <a:gd name="T1" fmla="*/ 721 h 1443"/>
              <a:gd name="T2" fmla="*/ 1442 w 1443"/>
              <a:gd name="T3" fmla="*/ 721 h 1443"/>
              <a:gd name="T4" fmla="*/ 721 w 1443"/>
              <a:gd name="T5" fmla="*/ 1442 h 1443"/>
              <a:gd name="T6" fmla="*/ 721 w 1443"/>
              <a:gd name="T7" fmla="*/ 1442 h 1443"/>
              <a:gd name="T8" fmla="*/ 0 w 1443"/>
              <a:gd name="T9" fmla="*/ 721 h 1443"/>
              <a:gd name="T10" fmla="*/ 0 w 1443"/>
              <a:gd name="T11" fmla="*/ 721 h 1443"/>
              <a:gd name="T12" fmla="*/ 721 w 1443"/>
              <a:gd name="T13" fmla="*/ 0 h 1443"/>
              <a:gd name="T14" fmla="*/ 721 w 1443"/>
              <a:gd name="T15" fmla="*/ 0 h 1443"/>
              <a:gd name="T16" fmla="*/ 1442 w 1443"/>
              <a:gd name="T17" fmla="*/ 721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3">
                <a:moveTo>
                  <a:pt x="1442" y="721"/>
                </a:moveTo>
                <a:lnTo>
                  <a:pt x="1442" y="721"/>
                </a:lnTo>
                <a:cubicBezTo>
                  <a:pt x="1442" y="1119"/>
                  <a:pt x="1119" y="1442"/>
                  <a:pt x="721" y="1442"/>
                </a:cubicBezTo>
                <a:lnTo>
                  <a:pt x="721" y="1442"/>
                </a:lnTo>
                <a:cubicBezTo>
                  <a:pt x="323" y="1442"/>
                  <a:pt x="0" y="1119"/>
                  <a:pt x="0" y="721"/>
                </a:cubicBezTo>
                <a:lnTo>
                  <a:pt x="0" y="721"/>
                </a:lnTo>
                <a:cubicBezTo>
                  <a:pt x="0" y="322"/>
                  <a:pt x="323" y="0"/>
                  <a:pt x="721" y="0"/>
                </a:cubicBezTo>
                <a:lnTo>
                  <a:pt x="721" y="0"/>
                </a:lnTo>
                <a:cubicBezTo>
                  <a:pt x="1119" y="0"/>
                  <a:pt x="1442" y="322"/>
                  <a:pt x="1442" y="7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302">
            <a:extLst>
              <a:ext uri="{FF2B5EF4-FFF2-40B4-BE49-F238E27FC236}">
                <a16:creationId xmlns:a16="http://schemas.microsoft.com/office/drawing/2014/main" id="{8D5E7A15-97DF-C747-83F8-B0EACA38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958" y="4539937"/>
            <a:ext cx="1796225" cy="1796228"/>
          </a:xfrm>
          <a:custGeom>
            <a:avLst/>
            <a:gdLst>
              <a:gd name="T0" fmla="*/ 1442 w 1443"/>
              <a:gd name="T1" fmla="*/ 721 h 1443"/>
              <a:gd name="T2" fmla="*/ 1442 w 1443"/>
              <a:gd name="T3" fmla="*/ 721 h 1443"/>
              <a:gd name="T4" fmla="*/ 721 w 1443"/>
              <a:gd name="T5" fmla="*/ 1442 h 1443"/>
              <a:gd name="T6" fmla="*/ 721 w 1443"/>
              <a:gd name="T7" fmla="*/ 1442 h 1443"/>
              <a:gd name="T8" fmla="*/ 0 w 1443"/>
              <a:gd name="T9" fmla="*/ 721 h 1443"/>
              <a:gd name="T10" fmla="*/ 0 w 1443"/>
              <a:gd name="T11" fmla="*/ 721 h 1443"/>
              <a:gd name="T12" fmla="*/ 721 w 1443"/>
              <a:gd name="T13" fmla="*/ 0 h 1443"/>
              <a:gd name="T14" fmla="*/ 721 w 1443"/>
              <a:gd name="T15" fmla="*/ 0 h 1443"/>
              <a:gd name="T16" fmla="*/ 1442 w 1443"/>
              <a:gd name="T17" fmla="*/ 721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3" h="1443">
                <a:moveTo>
                  <a:pt x="1442" y="721"/>
                </a:moveTo>
                <a:lnTo>
                  <a:pt x="1442" y="721"/>
                </a:lnTo>
                <a:cubicBezTo>
                  <a:pt x="1442" y="1119"/>
                  <a:pt x="1119" y="1442"/>
                  <a:pt x="721" y="1442"/>
                </a:cubicBezTo>
                <a:lnTo>
                  <a:pt x="721" y="1442"/>
                </a:lnTo>
                <a:cubicBezTo>
                  <a:pt x="323" y="1442"/>
                  <a:pt x="0" y="1119"/>
                  <a:pt x="0" y="721"/>
                </a:cubicBezTo>
                <a:lnTo>
                  <a:pt x="0" y="721"/>
                </a:lnTo>
                <a:cubicBezTo>
                  <a:pt x="0" y="322"/>
                  <a:pt x="323" y="0"/>
                  <a:pt x="721" y="0"/>
                </a:cubicBezTo>
                <a:lnTo>
                  <a:pt x="721" y="0"/>
                </a:lnTo>
                <a:cubicBezTo>
                  <a:pt x="1119" y="0"/>
                  <a:pt x="1442" y="322"/>
                  <a:pt x="1442" y="7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303">
            <a:extLst>
              <a:ext uri="{FF2B5EF4-FFF2-40B4-BE49-F238E27FC236}">
                <a16:creationId xmlns:a16="http://schemas.microsoft.com/office/drawing/2014/main" id="{54FA6EEB-D67A-BA48-9A73-96D435C5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336" y="3891757"/>
            <a:ext cx="5861083" cy="521842"/>
          </a:xfrm>
          <a:custGeom>
            <a:avLst/>
            <a:gdLst>
              <a:gd name="T0" fmla="*/ 0 w 4706"/>
              <a:gd name="T1" fmla="*/ 416 h 417"/>
              <a:gd name="T2" fmla="*/ 0 w 4706"/>
              <a:gd name="T3" fmla="*/ 0 h 417"/>
              <a:gd name="T4" fmla="*/ 4705 w 4706"/>
              <a:gd name="T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06" h="417">
                <a:moveTo>
                  <a:pt x="0" y="416"/>
                </a:moveTo>
                <a:lnTo>
                  <a:pt x="0" y="0"/>
                </a:lnTo>
                <a:lnTo>
                  <a:pt x="4705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304">
            <a:extLst>
              <a:ext uri="{FF2B5EF4-FFF2-40B4-BE49-F238E27FC236}">
                <a16:creationId xmlns:a16="http://schemas.microsoft.com/office/drawing/2014/main" id="{D8277062-2811-8647-835B-D5BC7FA8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397" y="3891757"/>
            <a:ext cx="5597416" cy="521842"/>
          </a:xfrm>
          <a:custGeom>
            <a:avLst/>
            <a:gdLst>
              <a:gd name="T0" fmla="*/ 0 w 4493"/>
              <a:gd name="T1" fmla="*/ 416 h 417"/>
              <a:gd name="T2" fmla="*/ 0 w 4493"/>
              <a:gd name="T3" fmla="*/ 0 h 417"/>
              <a:gd name="T4" fmla="*/ 4492 w 4493"/>
              <a:gd name="T5" fmla="*/ 0 h 417"/>
              <a:gd name="T6" fmla="*/ 4492 w 4493"/>
              <a:gd name="T7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93" h="417">
                <a:moveTo>
                  <a:pt x="0" y="416"/>
                </a:moveTo>
                <a:lnTo>
                  <a:pt x="0" y="0"/>
                </a:lnTo>
                <a:lnTo>
                  <a:pt x="4492" y="0"/>
                </a:lnTo>
                <a:lnTo>
                  <a:pt x="4492" y="416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305">
            <a:extLst>
              <a:ext uri="{FF2B5EF4-FFF2-40B4-BE49-F238E27FC236}">
                <a16:creationId xmlns:a16="http://schemas.microsoft.com/office/drawing/2014/main" id="{2647B516-F96E-B845-A3C8-67F0E1FE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735" y="3891757"/>
            <a:ext cx="5861083" cy="521842"/>
          </a:xfrm>
          <a:custGeom>
            <a:avLst/>
            <a:gdLst>
              <a:gd name="T0" fmla="*/ 0 w 4704"/>
              <a:gd name="T1" fmla="*/ 0 h 417"/>
              <a:gd name="T2" fmla="*/ 4703 w 4704"/>
              <a:gd name="T3" fmla="*/ 0 h 417"/>
              <a:gd name="T4" fmla="*/ 4703 w 4704"/>
              <a:gd name="T5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04" h="417">
                <a:moveTo>
                  <a:pt x="0" y="0"/>
                </a:moveTo>
                <a:lnTo>
                  <a:pt x="4703" y="0"/>
                </a:lnTo>
                <a:lnTo>
                  <a:pt x="4703" y="416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Line 306">
            <a:extLst>
              <a:ext uri="{FF2B5EF4-FFF2-40B4-BE49-F238E27FC236}">
                <a16:creationId xmlns:a16="http://schemas.microsoft.com/office/drawing/2014/main" id="{1BC43994-770B-D946-8567-C7FC51264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3" y="3380906"/>
            <a:ext cx="0" cy="510851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307">
            <a:extLst>
              <a:ext uri="{FF2B5EF4-FFF2-40B4-BE49-F238E27FC236}">
                <a16:creationId xmlns:a16="http://schemas.microsoft.com/office/drawing/2014/main" id="{DE76A365-4C9F-2B40-A96C-A9714EAC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722" y="8961840"/>
            <a:ext cx="5855587" cy="461415"/>
          </a:xfrm>
          <a:custGeom>
            <a:avLst/>
            <a:gdLst>
              <a:gd name="T0" fmla="*/ 4698 w 4699"/>
              <a:gd name="T1" fmla="*/ 0 h 369"/>
              <a:gd name="T2" fmla="*/ 4698 w 4699"/>
              <a:gd name="T3" fmla="*/ 368 h 369"/>
              <a:gd name="T4" fmla="*/ 0 w 4699"/>
              <a:gd name="T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9" h="369">
                <a:moveTo>
                  <a:pt x="4698" y="0"/>
                </a:moveTo>
                <a:lnTo>
                  <a:pt x="4698" y="368"/>
                </a:lnTo>
                <a:lnTo>
                  <a:pt x="0" y="368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308">
            <a:extLst>
              <a:ext uri="{FF2B5EF4-FFF2-40B4-BE49-F238E27FC236}">
                <a16:creationId xmlns:a16="http://schemas.microsoft.com/office/drawing/2014/main" id="{EFAC4496-64C0-3F4E-8488-ACB05135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3850" y="8961840"/>
            <a:ext cx="5591922" cy="461415"/>
          </a:xfrm>
          <a:custGeom>
            <a:avLst/>
            <a:gdLst>
              <a:gd name="T0" fmla="*/ 4486 w 4487"/>
              <a:gd name="T1" fmla="*/ 0 h 369"/>
              <a:gd name="T2" fmla="*/ 4486 w 4487"/>
              <a:gd name="T3" fmla="*/ 368 h 369"/>
              <a:gd name="T4" fmla="*/ 0 w 4487"/>
              <a:gd name="T5" fmla="*/ 368 h 369"/>
              <a:gd name="T6" fmla="*/ 0 w 4487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7" h="369">
                <a:moveTo>
                  <a:pt x="4486" y="0"/>
                </a:moveTo>
                <a:lnTo>
                  <a:pt x="4486" y="368"/>
                </a:lnTo>
                <a:lnTo>
                  <a:pt x="0" y="36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309">
            <a:extLst>
              <a:ext uri="{FF2B5EF4-FFF2-40B4-BE49-F238E27FC236}">
                <a16:creationId xmlns:a16="http://schemas.microsoft.com/office/drawing/2014/main" id="{F3D3D291-50A2-0E4F-9F0C-D1D2A9DA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335" y="8961840"/>
            <a:ext cx="5866574" cy="461415"/>
          </a:xfrm>
          <a:custGeom>
            <a:avLst/>
            <a:gdLst>
              <a:gd name="T0" fmla="*/ 4710 w 4711"/>
              <a:gd name="T1" fmla="*/ 368 h 369"/>
              <a:gd name="T2" fmla="*/ 0 w 4711"/>
              <a:gd name="T3" fmla="*/ 368 h 369"/>
              <a:gd name="T4" fmla="*/ 0 w 4711"/>
              <a:gd name="T5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11" h="369">
                <a:moveTo>
                  <a:pt x="4710" y="368"/>
                </a:moveTo>
                <a:lnTo>
                  <a:pt x="0" y="368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310">
            <a:extLst>
              <a:ext uri="{FF2B5EF4-FFF2-40B4-BE49-F238E27FC236}">
                <a16:creationId xmlns:a16="http://schemas.microsoft.com/office/drawing/2014/main" id="{DD4DF85F-29E6-A247-A1AE-3F52C4F0A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3384" y="9417761"/>
            <a:ext cx="0" cy="46141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Line 311">
            <a:extLst>
              <a:ext uri="{FF2B5EF4-FFF2-40B4-BE49-F238E27FC236}">
                <a16:creationId xmlns:a16="http://schemas.microsoft.com/office/drawing/2014/main" id="{C2064A1A-BE0A-E14C-A9CD-75480A636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64267" y="9417761"/>
            <a:ext cx="0" cy="461415"/>
          </a:xfrm>
          <a:prstGeom prst="line">
            <a:avLst/>
          </a:pr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A874994-9861-9E4B-8A91-55A06BE4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030" y="4886001"/>
            <a:ext cx="1102859" cy="1102855"/>
          </a:xfrm>
          <a:custGeom>
            <a:avLst/>
            <a:gdLst>
              <a:gd name="connsiteX0" fmla="*/ 239264 w 1102859"/>
              <a:gd name="connsiteY0" fmla="*/ 884776 h 1102855"/>
              <a:gd name="connsiteX1" fmla="*/ 194402 w 1102859"/>
              <a:gd name="connsiteY1" fmla="*/ 929638 h 1102855"/>
              <a:gd name="connsiteX2" fmla="*/ 552053 w 1102859"/>
              <a:gd name="connsiteY2" fmla="*/ 1071701 h 1102855"/>
              <a:gd name="connsiteX3" fmla="*/ 908457 w 1102859"/>
              <a:gd name="connsiteY3" fmla="*/ 929638 h 1102855"/>
              <a:gd name="connsiteX4" fmla="*/ 862349 w 1102859"/>
              <a:gd name="connsiteY4" fmla="*/ 884776 h 1102855"/>
              <a:gd name="connsiteX5" fmla="*/ 552053 w 1102859"/>
              <a:gd name="connsiteY5" fmla="*/ 1008147 h 1102855"/>
              <a:gd name="connsiteX6" fmla="*/ 239264 w 1102859"/>
              <a:gd name="connsiteY6" fmla="*/ 884776 h 1102855"/>
              <a:gd name="connsiteX7" fmla="*/ 642079 w 1102859"/>
              <a:gd name="connsiteY7" fmla="*/ 611560 h 1102855"/>
              <a:gd name="connsiteX8" fmla="*/ 611562 w 1102859"/>
              <a:gd name="connsiteY8" fmla="*/ 642077 h 1102855"/>
              <a:gd name="connsiteX9" fmla="*/ 642079 w 1102859"/>
              <a:gd name="connsiteY9" fmla="*/ 671373 h 1102855"/>
              <a:gd name="connsiteX10" fmla="*/ 671375 w 1102859"/>
              <a:gd name="connsiteY10" fmla="*/ 642077 h 1102855"/>
              <a:gd name="connsiteX11" fmla="*/ 642079 w 1102859"/>
              <a:gd name="connsiteY11" fmla="*/ 611560 h 1102855"/>
              <a:gd name="connsiteX12" fmla="*/ 642079 w 1102859"/>
              <a:gd name="connsiteY12" fmla="*/ 582263 h 1102855"/>
              <a:gd name="connsiteX13" fmla="*/ 701892 w 1102859"/>
              <a:gd name="connsiteY13" fmla="*/ 642077 h 1102855"/>
              <a:gd name="connsiteX14" fmla="*/ 642079 w 1102859"/>
              <a:gd name="connsiteY14" fmla="*/ 701891 h 1102855"/>
              <a:gd name="connsiteX15" fmla="*/ 582265 w 1102859"/>
              <a:gd name="connsiteY15" fmla="*/ 642077 h 1102855"/>
              <a:gd name="connsiteX16" fmla="*/ 642079 w 1102859"/>
              <a:gd name="connsiteY16" fmla="*/ 582263 h 1102855"/>
              <a:gd name="connsiteX17" fmla="*/ 455316 w 1102859"/>
              <a:gd name="connsiteY17" fmla="*/ 426017 h 1102855"/>
              <a:gd name="connsiteX18" fmla="*/ 426019 w 1102859"/>
              <a:gd name="connsiteY18" fmla="*/ 455314 h 1102855"/>
              <a:gd name="connsiteX19" fmla="*/ 455316 w 1102859"/>
              <a:gd name="connsiteY19" fmla="*/ 485831 h 1102855"/>
              <a:gd name="connsiteX20" fmla="*/ 485833 w 1102859"/>
              <a:gd name="connsiteY20" fmla="*/ 455314 h 1102855"/>
              <a:gd name="connsiteX21" fmla="*/ 455316 w 1102859"/>
              <a:gd name="connsiteY21" fmla="*/ 426017 h 1102855"/>
              <a:gd name="connsiteX22" fmla="*/ 625194 w 1102859"/>
              <a:gd name="connsiteY22" fmla="*/ 398278 h 1102855"/>
              <a:gd name="connsiteX23" fmla="*/ 636845 w 1102859"/>
              <a:gd name="connsiteY23" fmla="*/ 400440 h 1102855"/>
              <a:gd name="connsiteX24" fmla="*/ 641883 w 1102859"/>
              <a:gd name="connsiteY24" fmla="*/ 421441 h 1102855"/>
              <a:gd name="connsiteX25" fmla="*/ 481920 w 1102859"/>
              <a:gd name="connsiteY25" fmla="*/ 693226 h 1102855"/>
              <a:gd name="connsiteX26" fmla="*/ 468065 w 1102859"/>
              <a:gd name="connsiteY26" fmla="*/ 701874 h 1102855"/>
              <a:gd name="connsiteX27" fmla="*/ 460508 w 1102859"/>
              <a:gd name="connsiteY27" fmla="*/ 699403 h 1102855"/>
              <a:gd name="connsiteX28" fmla="*/ 455469 w 1102859"/>
              <a:gd name="connsiteY28" fmla="*/ 678402 h 1102855"/>
              <a:gd name="connsiteX29" fmla="*/ 615433 w 1102859"/>
              <a:gd name="connsiteY29" fmla="*/ 405381 h 1102855"/>
              <a:gd name="connsiteX30" fmla="*/ 625194 w 1102859"/>
              <a:gd name="connsiteY30" fmla="*/ 398278 h 1102855"/>
              <a:gd name="connsiteX31" fmla="*/ 455316 w 1102859"/>
              <a:gd name="connsiteY31" fmla="*/ 395500 h 1102855"/>
              <a:gd name="connsiteX32" fmla="*/ 515129 w 1102859"/>
              <a:gd name="connsiteY32" fmla="*/ 455314 h 1102855"/>
              <a:gd name="connsiteX33" fmla="*/ 455316 w 1102859"/>
              <a:gd name="connsiteY33" fmla="*/ 515128 h 1102855"/>
              <a:gd name="connsiteX34" fmla="*/ 395502 w 1102859"/>
              <a:gd name="connsiteY34" fmla="*/ 455314 h 1102855"/>
              <a:gd name="connsiteX35" fmla="*/ 455316 w 1102859"/>
              <a:gd name="connsiteY35" fmla="*/ 395500 h 1102855"/>
              <a:gd name="connsiteX36" fmla="*/ 552053 w 1102859"/>
              <a:gd name="connsiteY36" fmla="*/ 123370 h 1102855"/>
              <a:gd name="connsiteX37" fmla="*/ 123371 w 1102859"/>
              <a:gd name="connsiteY37" fmla="*/ 550805 h 1102855"/>
              <a:gd name="connsiteX38" fmla="*/ 552053 w 1102859"/>
              <a:gd name="connsiteY38" fmla="*/ 978239 h 1102855"/>
              <a:gd name="connsiteX39" fmla="*/ 978242 w 1102859"/>
              <a:gd name="connsiteY39" fmla="*/ 550805 h 1102855"/>
              <a:gd name="connsiteX40" fmla="*/ 552053 w 1102859"/>
              <a:gd name="connsiteY40" fmla="*/ 123370 h 1102855"/>
              <a:gd name="connsiteX41" fmla="*/ 567007 w 1102859"/>
              <a:gd name="connsiteY41" fmla="*/ 29908 h 1102855"/>
              <a:gd name="connsiteX42" fmla="*/ 567007 w 1102859"/>
              <a:gd name="connsiteY42" fmla="*/ 93463 h 1102855"/>
              <a:gd name="connsiteX43" fmla="*/ 1008150 w 1102859"/>
              <a:gd name="connsiteY43" fmla="*/ 550805 h 1102855"/>
              <a:gd name="connsiteX44" fmla="*/ 884780 w 1102859"/>
              <a:gd name="connsiteY44" fmla="*/ 862345 h 1102855"/>
              <a:gd name="connsiteX45" fmla="*/ 929642 w 1102859"/>
              <a:gd name="connsiteY45" fmla="*/ 907207 h 1102855"/>
              <a:gd name="connsiteX46" fmla="*/ 1071705 w 1102859"/>
              <a:gd name="connsiteY46" fmla="*/ 550805 h 1102855"/>
              <a:gd name="connsiteX47" fmla="*/ 567007 w 1102859"/>
              <a:gd name="connsiteY47" fmla="*/ 29908 h 1102855"/>
              <a:gd name="connsiteX48" fmla="*/ 535852 w 1102859"/>
              <a:gd name="connsiteY48" fmla="*/ 29908 h 1102855"/>
              <a:gd name="connsiteX49" fmla="*/ 29908 w 1102859"/>
              <a:gd name="connsiteY49" fmla="*/ 550805 h 1102855"/>
              <a:gd name="connsiteX50" fmla="*/ 173218 w 1102859"/>
              <a:gd name="connsiteY50" fmla="*/ 907207 h 1102855"/>
              <a:gd name="connsiteX51" fmla="*/ 216833 w 1102859"/>
              <a:gd name="connsiteY51" fmla="*/ 862345 h 1102855"/>
              <a:gd name="connsiteX52" fmla="*/ 93463 w 1102859"/>
              <a:gd name="connsiteY52" fmla="*/ 550805 h 1102855"/>
              <a:gd name="connsiteX53" fmla="*/ 535852 w 1102859"/>
              <a:gd name="connsiteY53" fmla="*/ 93463 h 1102855"/>
              <a:gd name="connsiteX54" fmla="*/ 552053 w 1102859"/>
              <a:gd name="connsiteY54" fmla="*/ 0 h 1102855"/>
              <a:gd name="connsiteX55" fmla="*/ 1102859 w 1102859"/>
              <a:gd name="connsiteY55" fmla="*/ 550805 h 1102855"/>
              <a:gd name="connsiteX56" fmla="*/ 940857 w 1102859"/>
              <a:gd name="connsiteY56" fmla="*/ 939608 h 1102855"/>
              <a:gd name="connsiteX57" fmla="*/ 940857 w 1102859"/>
              <a:gd name="connsiteY57" fmla="*/ 940854 h 1102855"/>
              <a:gd name="connsiteX58" fmla="*/ 939611 w 1102859"/>
              <a:gd name="connsiteY58" fmla="*/ 940854 h 1102855"/>
              <a:gd name="connsiteX59" fmla="*/ 552053 w 1102859"/>
              <a:gd name="connsiteY59" fmla="*/ 1102855 h 1102855"/>
              <a:gd name="connsiteX60" fmla="*/ 162002 w 1102859"/>
              <a:gd name="connsiteY60" fmla="*/ 940854 h 1102855"/>
              <a:gd name="connsiteX61" fmla="*/ 160756 w 1102859"/>
              <a:gd name="connsiteY61" fmla="*/ 940854 h 1102855"/>
              <a:gd name="connsiteX62" fmla="*/ 160756 w 1102859"/>
              <a:gd name="connsiteY62" fmla="*/ 939608 h 1102855"/>
              <a:gd name="connsiteX63" fmla="*/ 0 w 1102859"/>
              <a:gd name="connsiteY63" fmla="*/ 550805 h 1102855"/>
              <a:gd name="connsiteX64" fmla="*/ 552053 w 1102859"/>
              <a:gd name="connsiteY64" fmla="*/ 0 h 11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02859" h="1102855">
                <a:moveTo>
                  <a:pt x="239264" y="884776"/>
                </a:moveTo>
                <a:lnTo>
                  <a:pt x="194402" y="929638"/>
                </a:lnTo>
                <a:cubicBezTo>
                  <a:pt x="286619" y="1018116"/>
                  <a:pt x="412482" y="1071701"/>
                  <a:pt x="552053" y="1071701"/>
                </a:cubicBezTo>
                <a:cubicBezTo>
                  <a:pt x="689131" y="1071701"/>
                  <a:pt x="814994" y="1018116"/>
                  <a:pt x="908457" y="929638"/>
                </a:cubicBezTo>
                <a:lnTo>
                  <a:pt x="862349" y="884776"/>
                </a:lnTo>
                <a:cubicBezTo>
                  <a:pt x="781348" y="960792"/>
                  <a:pt x="671685" y="1008147"/>
                  <a:pt x="552053" y="1008147"/>
                </a:cubicBezTo>
                <a:cubicBezTo>
                  <a:pt x="429928" y="1008147"/>
                  <a:pt x="320265" y="960792"/>
                  <a:pt x="239264" y="884776"/>
                </a:cubicBezTo>
                <a:close/>
                <a:moveTo>
                  <a:pt x="642079" y="611560"/>
                </a:moveTo>
                <a:cubicBezTo>
                  <a:pt x="624989" y="611560"/>
                  <a:pt x="611562" y="624987"/>
                  <a:pt x="611562" y="642077"/>
                </a:cubicBezTo>
                <a:cubicBezTo>
                  <a:pt x="611562" y="657946"/>
                  <a:pt x="624989" y="671373"/>
                  <a:pt x="642079" y="671373"/>
                </a:cubicBezTo>
                <a:cubicBezTo>
                  <a:pt x="657948" y="671373"/>
                  <a:pt x="671375" y="657946"/>
                  <a:pt x="671375" y="642077"/>
                </a:cubicBezTo>
                <a:cubicBezTo>
                  <a:pt x="671375" y="624987"/>
                  <a:pt x="657948" y="611560"/>
                  <a:pt x="642079" y="611560"/>
                </a:cubicBezTo>
                <a:close/>
                <a:moveTo>
                  <a:pt x="642079" y="582263"/>
                </a:moveTo>
                <a:cubicBezTo>
                  <a:pt x="675037" y="582263"/>
                  <a:pt x="701892" y="609118"/>
                  <a:pt x="701892" y="642077"/>
                </a:cubicBezTo>
                <a:cubicBezTo>
                  <a:pt x="701892" y="673815"/>
                  <a:pt x="675037" y="701891"/>
                  <a:pt x="642079" y="701891"/>
                </a:cubicBezTo>
                <a:cubicBezTo>
                  <a:pt x="609120" y="701891"/>
                  <a:pt x="582265" y="673815"/>
                  <a:pt x="582265" y="642077"/>
                </a:cubicBezTo>
                <a:cubicBezTo>
                  <a:pt x="582265" y="609118"/>
                  <a:pt x="609120" y="582263"/>
                  <a:pt x="642079" y="582263"/>
                </a:cubicBezTo>
                <a:close/>
                <a:moveTo>
                  <a:pt x="455316" y="426017"/>
                </a:moveTo>
                <a:cubicBezTo>
                  <a:pt x="439447" y="426017"/>
                  <a:pt x="426019" y="439445"/>
                  <a:pt x="426019" y="455314"/>
                </a:cubicBezTo>
                <a:cubicBezTo>
                  <a:pt x="426019" y="472404"/>
                  <a:pt x="439447" y="485831"/>
                  <a:pt x="455316" y="485831"/>
                </a:cubicBezTo>
                <a:cubicBezTo>
                  <a:pt x="472405" y="485831"/>
                  <a:pt x="485833" y="472404"/>
                  <a:pt x="485833" y="455314"/>
                </a:cubicBezTo>
                <a:cubicBezTo>
                  <a:pt x="485833" y="439445"/>
                  <a:pt x="472405" y="426017"/>
                  <a:pt x="455316" y="426017"/>
                </a:cubicBezTo>
                <a:close/>
                <a:moveTo>
                  <a:pt x="625194" y="398278"/>
                </a:moveTo>
                <a:cubicBezTo>
                  <a:pt x="628973" y="397351"/>
                  <a:pt x="633067" y="397969"/>
                  <a:pt x="636845" y="400440"/>
                </a:cubicBezTo>
                <a:cubicBezTo>
                  <a:pt x="644402" y="404146"/>
                  <a:pt x="646922" y="414029"/>
                  <a:pt x="641883" y="421441"/>
                </a:cubicBezTo>
                <a:lnTo>
                  <a:pt x="481920" y="693226"/>
                </a:lnTo>
                <a:cubicBezTo>
                  <a:pt x="479401" y="699403"/>
                  <a:pt x="473103" y="701874"/>
                  <a:pt x="468065" y="701874"/>
                </a:cubicBezTo>
                <a:cubicBezTo>
                  <a:pt x="465546" y="701874"/>
                  <a:pt x="463027" y="700638"/>
                  <a:pt x="460508" y="699403"/>
                </a:cubicBezTo>
                <a:cubicBezTo>
                  <a:pt x="454210" y="695697"/>
                  <a:pt x="450431" y="685814"/>
                  <a:pt x="455469" y="678402"/>
                </a:cubicBezTo>
                <a:lnTo>
                  <a:pt x="615433" y="405381"/>
                </a:lnTo>
                <a:cubicBezTo>
                  <a:pt x="617952" y="401675"/>
                  <a:pt x="621416" y="399205"/>
                  <a:pt x="625194" y="398278"/>
                </a:cubicBezTo>
                <a:close/>
                <a:moveTo>
                  <a:pt x="455316" y="395500"/>
                </a:moveTo>
                <a:cubicBezTo>
                  <a:pt x="488274" y="395500"/>
                  <a:pt x="515129" y="422355"/>
                  <a:pt x="515129" y="455314"/>
                </a:cubicBezTo>
                <a:cubicBezTo>
                  <a:pt x="515129" y="488272"/>
                  <a:pt x="488274" y="515128"/>
                  <a:pt x="455316" y="515128"/>
                </a:cubicBezTo>
                <a:cubicBezTo>
                  <a:pt x="422357" y="515128"/>
                  <a:pt x="395502" y="488272"/>
                  <a:pt x="395502" y="455314"/>
                </a:cubicBezTo>
                <a:cubicBezTo>
                  <a:pt x="395502" y="422355"/>
                  <a:pt x="422357" y="395500"/>
                  <a:pt x="455316" y="395500"/>
                </a:cubicBezTo>
                <a:close/>
                <a:moveTo>
                  <a:pt x="552053" y="123370"/>
                </a:moveTo>
                <a:cubicBezTo>
                  <a:pt x="316527" y="123370"/>
                  <a:pt x="123371" y="315280"/>
                  <a:pt x="123371" y="550805"/>
                </a:cubicBezTo>
                <a:cubicBezTo>
                  <a:pt x="123371" y="786329"/>
                  <a:pt x="316527" y="978239"/>
                  <a:pt x="552053" y="978239"/>
                </a:cubicBezTo>
                <a:cubicBezTo>
                  <a:pt x="786332" y="978239"/>
                  <a:pt x="978242" y="786329"/>
                  <a:pt x="978242" y="550805"/>
                </a:cubicBezTo>
                <a:cubicBezTo>
                  <a:pt x="978242" y="315280"/>
                  <a:pt x="786332" y="123370"/>
                  <a:pt x="552053" y="123370"/>
                </a:cubicBezTo>
                <a:close/>
                <a:moveTo>
                  <a:pt x="567007" y="29908"/>
                </a:moveTo>
                <a:lnTo>
                  <a:pt x="567007" y="93463"/>
                </a:lnTo>
                <a:cubicBezTo>
                  <a:pt x="811256" y="100940"/>
                  <a:pt x="1008150" y="302818"/>
                  <a:pt x="1008150" y="550805"/>
                </a:cubicBezTo>
                <a:cubicBezTo>
                  <a:pt x="1008150" y="671682"/>
                  <a:pt x="960796" y="781345"/>
                  <a:pt x="884780" y="862345"/>
                </a:cubicBezTo>
                <a:lnTo>
                  <a:pt x="929642" y="907207"/>
                </a:lnTo>
                <a:cubicBezTo>
                  <a:pt x="1018120" y="814991"/>
                  <a:pt x="1071705" y="689129"/>
                  <a:pt x="1071705" y="550805"/>
                </a:cubicBezTo>
                <a:cubicBezTo>
                  <a:pt x="1071705" y="267925"/>
                  <a:pt x="846148" y="38631"/>
                  <a:pt x="567007" y="29908"/>
                </a:cubicBezTo>
                <a:close/>
                <a:moveTo>
                  <a:pt x="535852" y="29908"/>
                </a:moveTo>
                <a:cubicBezTo>
                  <a:pt x="255465" y="38631"/>
                  <a:pt x="29908" y="267925"/>
                  <a:pt x="29908" y="550805"/>
                </a:cubicBezTo>
                <a:cubicBezTo>
                  <a:pt x="29908" y="689129"/>
                  <a:pt x="83493" y="814991"/>
                  <a:pt x="173218" y="907207"/>
                </a:cubicBezTo>
                <a:lnTo>
                  <a:pt x="216833" y="862345"/>
                </a:lnTo>
                <a:cubicBezTo>
                  <a:pt x="140817" y="781345"/>
                  <a:pt x="93463" y="671682"/>
                  <a:pt x="93463" y="550805"/>
                </a:cubicBezTo>
                <a:cubicBezTo>
                  <a:pt x="93463" y="302818"/>
                  <a:pt x="290357" y="100940"/>
                  <a:pt x="535852" y="93463"/>
                </a:cubicBezTo>
                <a:close/>
                <a:moveTo>
                  <a:pt x="552053" y="0"/>
                </a:moveTo>
                <a:cubicBezTo>
                  <a:pt x="854872" y="0"/>
                  <a:pt x="1102859" y="246741"/>
                  <a:pt x="1102859" y="550805"/>
                </a:cubicBezTo>
                <a:cubicBezTo>
                  <a:pt x="1102859" y="701590"/>
                  <a:pt x="1041797" y="839915"/>
                  <a:pt x="940857" y="939608"/>
                </a:cubicBezTo>
                <a:lnTo>
                  <a:pt x="940857" y="940854"/>
                </a:lnTo>
                <a:lnTo>
                  <a:pt x="939611" y="940854"/>
                </a:lnTo>
                <a:cubicBezTo>
                  <a:pt x="839918" y="1040547"/>
                  <a:pt x="702839" y="1102855"/>
                  <a:pt x="552053" y="1102855"/>
                </a:cubicBezTo>
                <a:cubicBezTo>
                  <a:pt x="400020" y="1102855"/>
                  <a:pt x="261695" y="1040547"/>
                  <a:pt x="162002" y="940854"/>
                </a:cubicBezTo>
                <a:lnTo>
                  <a:pt x="160756" y="940854"/>
                </a:lnTo>
                <a:lnTo>
                  <a:pt x="160756" y="939608"/>
                </a:lnTo>
                <a:cubicBezTo>
                  <a:pt x="59816" y="839915"/>
                  <a:pt x="0" y="701590"/>
                  <a:pt x="0" y="550805"/>
                </a:cubicBezTo>
                <a:cubicBezTo>
                  <a:pt x="0" y="246741"/>
                  <a:pt x="246741" y="0"/>
                  <a:pt x="5520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94370FC-82D2-3548-8FF3-A4C89208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502" y="4915445"/>
            <a:ext cx="1052126" cy="1045950"/>
          </a:xfrm>
          <a:custGeom>
            <a:avLst/>
            <a:gdLst>
              <a:gd name="connsiteX0" fmla="*/ 483387 w 1052126"/>
              <a:gd name="connsiteY0" fmla="*/ 904375 h 1045950"/>
              <a:gd name="connsiteX1" fmla="*/ 498599 w 1052126"/>
              <a:gd name="connsiteY1" fmla="*/ 918928 h 1045950"/>
              <a:gd name="connsiteX2" fmla="*/ 498599 w 1052126"/>
              <a:gd name="connsiteY2" fmla="*/ 981990 h 1045950"/>
              <a:gd name="connsiteX3" fmla="*/ 483387 w 1052126"/>
              <a:gd name="connsiteY3" fmla="*/ 996543 h 1045950"/>
              <a:gd name="connsiteX4" fmla="*/ 466908 w 1052126"/>
              <a:gd name="connsiteY4" fmla="*/ 981990 h 1045950"/>
              <a:gd name="connsiteX5" fmla="*/ 466908 w 1052126"/>
              <a:gd name="connsiteY5" fmla="*/ 918928 h 1045950"/>
              <a:gd name="connsiteX6" fmla="*/ 483387 w 1052126"/>
              <a:gd name="connsiteY6" fmla="*/ 904375 h 1045950"/>
              <a:gd name="connsiteX7" fmla="*/ 906138 w 1052126"/>
              <a:gd name="connsiteY7" fmla="*/ 620306 h 1045950"/>
              <a:gd name="connsiteX8" fmla="*/ 882424 w 1052126"/>
              <a:gd name="connsiteY8" fmla="*/ 636485 h 1045950"/>
              <a:gd name="connsiteX9" fmla="*/ 881176 w 1052126"/>
              <a:gd name="connsiteY9" fmla="*/ 638974 h 1045950"/>
              <a:gd name="connsiteX10" fmla="*/ 881176 w 1052126"/>
              <a:gd name="connsiteY10" fmla="*/ 640219 h 1045950"/>
              <a:gd name="connsiteX11" fmla="*/ 878679 w 1052126"/>
              <a:gd name="connsiteY11" fmla="*/ 646442 h 1045950"/>
              <a:gd name="connsiteX12" fmla="*/ 878679 w 1052126"/>
              <a:gd name="connsiteY12" fmla="*/ 647686 h 1045950"/>
              <a:gd name="connsiteX13" fmla="*/ 878679 w 1052126"/>
              <a:gd name="connsiteY13" fmla="*/ 650175 h 1045950"/>
              <a:gd name="connsiteX14" fmla="*/ 901146 w 1052126"/>
              <a:gd name="connsiteY14" fmla="*/ 676311 h 1045950"/>
              <a:gd name="connsiteX15" fmla="*/ 987266 w 1052126"/>
              <a:gd name="connsiteY15" fmla="*/ 693735 h 1045950"/>
              <a:gd name="connsiteX16" fmla="*/ 979778 w 1052126"/>
              <a:gd name="connsiteY16" fmla="*/ 682534 h 1045950"/>
              <a:gd name="connsiteX17" fmla="*/ 987266 w 1052126"/>
              <a:gd name="connsiteY17" fmla="*/ 646442 h 1045950"/>
              <a:gd name="connsiteX18" fmla="*/ 997251 w 1052126"/>
              <a:gd name="connsiteY18" fmla="*/ 638974 h 1045950"/>
              <a:gd name="connsiteX19" fmla="*/ 911131 w 1052126"/>
              <a:gd name="connsiteY19" fmla="*/ 621550 h 1045950"/>
              <a:gd name="connsiteX20" fmla="*/ 906138 w 1052126"/>
              <a:gd name="connsiteY20" fmla="*/ 620306 h 1045950"/>
              <a:gd name="connsiteX21" fmla="*/ 591611 w 1052126"/>
              <a:gd name="connsiteY21" fmla="*/ 477180 h 1045950"/>
              <a:gd name="connsiteX22" fmla="*/ 526708 w 1052126"/>
              <a:gd name="connsiteY22" fmla="*/ 541898 h 1045950"/>
              <a:gd name="connsiteX23" fmla="*/ 529205 w 1052126"/>
              <a:gd name="connsiteY23" fmla="*/ 553099 h 1045950"/>
              <a:gd name="connsiteX24" fmla="*/ 619070 w 1052126"/>
              <a:gd name="connsiteY24" fmla="*/ 571767 h 1045950"/>
              <a:gd name="connsiteX25" fmla="*/ 619070 w 1052126"/>
              <a:gd name="connsiteY25" fmla="*/ 559322 h 1045950"/>
              <a:gd name="connsiteX26" fmla="*/ 591611 w 1052126"/>
              <a:gd name="connsiteY26" fmla="*/ 477180 h 1045950"/>
              <a:gd name="connsiteX27" fmla="*/ 488017 w 1052126"/>
              <a:gd name="connsiteY27" fmla="*/ 427397 h 1045950"/>
              <a:gd name="connsiteX28" fmla="*/ 355715 w 1052126"/>
              <a:gd name="connsiteY28" fmla="*/ 559322 h 1045950"/>
              <a:gd name="connsiteX29" fmla="*/ 488017 w 1052126"/>
              <a:gd name="connsiteY29" fmla="*/ 691246 h 1045950"/>
              <a:gd name="connsiteX30" fmla="*/ 612829 w 1052126"/>
              <a:gd name="connsiteY30" fmla="*/ 601637 h 1045950"/>
              <a:gd name="connsiteX31" fmla="*/ 522964 w 1052126"/>
              <a:gd name="connsiteY31" fmla="*/ 582969 h 1045950"/>
              <a:gd name="connsiteX32" fmla="*/ 488017 w 1052126"/>
              <a:gd name="connsiteY32" fmla="*/ 601637 h 1045950"/>
              <a:gd name="connsiteX33" fmla="*/ 445580 w 1052126"/>
              <a:gd name="connsiteY33" fmla="*/ 559322 h 1045950"/>
              <a:gd name="connsiteX34" fmla="*/ 488017 w 1052126"/>
              <a:gd name="connsiteY34" fmla="*/ 517006 h 1045950"/>
              <a:gd name="connsiteX35" fmla="*/ 505490 w 1052126"/>
              <a:gd name="connsiteY35" fmla="*/ 520740 h 1045950"/>
              <a:gd name="connsiteX36" fmla="*/ 570393 w 1052126"/>
              <a:gd name="connsiteY36" fmla="*/ 456022 h 1045950"/>
              <a:gd name="connsiteX37" fmla="*/ 547927 w 1052126"/>
              <a:gd name="connsiteY37" fmla="*/ 442332 h 1045950"/>
              <a:gd name="connsiteX38" fmla="*/ 488017 w 1052126"/>
              <a:gd name="connsiteY38" fmla="*/ 427397 h 1045950"/>
              <a:gd name="connsiteX39" fmla="*/ 707686 w 1052126"/>
              <a:gd name="connsiteY39" fmla="*/ 362679 h 1045950"/>
              <a:gd name="connsiteX40" fmla="*/ 612829 w 1052126"/>
              <a:gd name="connsiteY40" fmla="*/ 456022 h 1045950"/>
              <a:gd name="connsiteX41" fmla="*/ 650273 w 1052126"/>
              <a:gd name="connsiteY41" fmla="*/ 559322 h 1045950"/>
              <a:gd name="connsiteX42" fmla="*/ 649025 w 1052126"/>
              <a:gd name="connsiteY42" fmla="*/ 577990 h 1045950"/>
              <a:gd name="connsiteX43" fmla="*/ 780078 w 1052126"/>
              <a:gd name="connsiteY43" fmla="*/ 606615 h 1045950"/>
              <a:gd name="connsiteX44" fmla="*/ 783822 w 1052126"/>
              <a:gd name="connsiteY44" fmla="*/ 559322 h 1045950"/>
              <a:gd name="connsiteX45" fmla="*/ 707686 w 1052126"/>
              <a:gd name="connsiteY45" fmla="*/ 362679 h 1045950"/>
              <a:gd name="connsiteX46" fmla="*/ 488017 w 1052126"/>
              <a:gd name="connsiteY46" fmla="*/ 264358 h 1045950"/>
              <a:gd name="connsiteX47" fmla="*/ 192211 w 1052126"/>
              <a:gd name="connsiteY47" fmla="*/ 559322 h 1045950"/>
              <a:gd name="connsiteX48" fmla="*/ 488017 w 1052126"/>
              <a:gd name="connsiteY48" fmla="*/ 854285 h 1045950"/>
              <a:gd name="connsiteX49" fmla="*/ 772589 w 1052126"/>
              <a:gd name="connsiteY49" fmla="*/ 636485 h 1045950"/>
              <a:gd name="connsiteX50" fmla="*/ 642784 w 1052126"/>
              <a:gd name="connsiteY50" fmla="*/ 607860 h 1045950"/>
              <a:gd name="connsiteX51" fmla="*/ 488017 w 1052126"/>
              <a:gd name="connsiteY51" fmla="*/ 721116 h 1045950"/>
              <a:gd name="connsiteX52" fmla="*/ 324512 w 1052126"/>
              <a:gd name="connsiteY52" fmla="*/ 559322 h 1045950"/>
              <a:gd name="connsiteX53" fmla="*/ 488017 w 1052126"/>
              <a:gd name="connsiteY53" fmla="*/ 397527 h 1045950"/>
              <a:gd name="connsiteX54" fmla="*/ 561656 w 1052126"/>
              <a:gd name="connsiteY54" fmla="*/ 414951 h 1045950"/>
              <a:gd name="connsiteX55" fmla="*/ 591611 w 1052126"/>
              <a:gd name="connsiteY55" fmla="*/ 434864 h 1045950"/>
              <a:gd name="connsiteX56" fmla="*/ 686468 w 1052126"/>
              <a:gd name="connsiteY56" fmla="*/ 340277 h 1045950"/>
              <a:gd name="connsiteX57" fmla="*/ 488017 w 1052126"/>
              <a:gd name="connsiteY57" fmla="*/ 264358 h 1045950"/>
              <a:gd name="connsiteX58" fmla="*/ 822514 w 1052126"/>
              <a:gd name="connsiteY58" fmla="*/ 248179 h 1045950"/>
              <a:gd name="connsiteX59" fmla="*/ 728905 w 1052126"/>
              <a:gd name="connsiteY59" fmla="*/ 340277 h 1045950"/>
              <a:gd name="connsiteX60" fmla="*/ 813777 w 1052126"/>
              <a:gd name="connsiteY60" fmla="*/ 559322 h 1045950"/>
              <a:gd name="connsiteX61" fmla="*/ 810033 w 1052126"/>
              <a:gd name="connsiteY61" fmla="*/ 612838 h 1045950"/>
              <a:gd name="connsiteX62" fmla="*/ 854965 w 1052126"/>
              <a:gd name="connsiteY62" fmla="*/ 622795 h 1045950"/>
              <a:gd name="connsiteX63" fmla="*/ 917371 w 1052126"/>
              <a:gd name="connsiteY63" fmla="*/ 591681 h 1045950"/>
              <a:gd name="connsiteX64" fmla="*/ 943582 w 1052126"/>
              <a:gd name="connsiteY64" fmla="*/ 596659 h 1045950"/>
              <a:gd name="connsiteX65" fmla="*/ 944830 w 1052126"/>
              <a:gd name="connsiteY65" fmla="*/ 559322 h 1045950"/>
              <a:gd name="connsiteX66" fmla="*/ 822514 w 1052126"/>
              <a:gd name="connsiteY66" fmla="*/ 248179 h 1045950"/>
              <a:gd name="connsiteX67" fmla="*/ 483387 w 1052126"/>
              <a:gd name="connsiteY67" fmla="*/ 118868 h 1045950"/>
              <a:gd name="connsiteX68" fmla="*/ 498599 w 1052126"/>
              <a:gd name="connsiteY68" fmla="*/ 134079 h 1045950"/>
              <a:gd name="connsiteX69" fmla="*/ 498599 w 1052126"/>
              <a:gd name="connsiteY69" fmla="*/ 201263 h 1045950"/>
              <a:gd name="connsiteX70" fmla="*/ 483387 w 1052126"/>
              <a:gd name="connsiteY70" fmla="*/ 216474 h 1045950"/>
              <a:gd name="connsiteX71" fmla="*/ 466908 w 1052126"/>
              <a:gd name="connsiteY71" fmla="*/ 201263 h 1045950"/>
              <a:gd name="connsiteX72" fmla="*/ 466908 w 1052126"/>
              <a:gd name="connsiteY72" fmla="*/ 134079 h 1045950"/>
              <a:gd name="connsiteX73" fmla="*/ 483387 w 1052126"/>
              <a:gd name="connsiteY73" fmla="*/ 118868 h 1045950"/>
              <a:gd name="connsiteX74" fmla="*/ 488017 w 1052126"/>
              <a:gd name="connsiteY74" fmla="*/ 103808 h 1045950"/>
              <a:gd name="connsiteX75" fmla="*/ 29955 w 1052126"/>
              <a:gd name="connsiteY75" fmla="*/ 559322 h 1045950"/>
              <a:gd name="connsiteX76" fmla="*/ 488017 w 1052126"/>
              <a:gd name="connsiteY76" fmla="*/ 1014835 h 1045950"/>
              <a:gd name="connsiteX77" fmla="*/ 919868 w 1052126"/>
              <a:gd name="connsiteY77" fmla="*/ 711159 h 1045950"/>
              <a:gd name="connsiteX78" fmla="*/ 894905 w 1052126"/>
              <a:gd name="connsiteY78" fmla="*/ 706181 h 1045950"/>
              <a:gd name="connsiteX79" fmla="*/ 848725 w 1052126"/>
              <a:gd name="connsiteY79" fmla="*/ 653909 h 1045950"/>
              <a:gd name="connsiteX80" fmla="*/ 848725 w 1052126"/>
              <a:gd name="connsiteY80" fmla="*/ 652665 h 1045950"/>
              <a:gd name="connsiteX81" fmla="*/ 803792 w 1052126"/>
              <a:gd name="connsiteY81" fmla="*/ 642708 h 1045950"/>
              <a:gd name="connsiteX82" fmla="*/ 488017 w 1052126"/>
              <a:gd name="connsiteY82" fmla="*/ 885399 h 1045950"/>
              <a:gd name="connsiteX83" fmla="*/ 161008 w 1052126"/>
              <a:gd name="connsiteY83" fmla="*/ 559322 h 1045950"/>
              <a:gd name="connsiteX84" fmla="*/ 488017 w 1052126"/>
              <a:gd name="connsiteY84" fmla="*/ 234488 h 1045950"/>
              <a:gd name="connsiteX85" fmla="*/ 707686 w 1052126"/>
              <a:gd name="connsiteY85" fmla="*/ 319119 h 1045950"/>
              <a:gd name="connsiteX86" fmla="*/ 800048 w 1052126"/>
              <a:gd name="connsiteY86" fmla="*/ 227021 h 1045950"/>
              <a:gd name="connsiteX87" fmla="*/ 488017 w 1052126"/>
              <a:gd name="connsiteY87" fmla="*/ 103808 h 1045950"/>
              <a:gd name="connsiteX88" fmla="*/ 968544 w 1052126"/>
              <a:gd name="connsiteY88" fmla="*/ 44069 h 1045950"/>
              <a:gd name="connsiteX89" fmla="*/ 907386 w 1052126"/>
              <a:gd name="connsiteY89" fmla="*/ 105053 h 1045950"/>
              <a:gd name="connsiteX90" fmla="*/ 903642 w 1052126"/>
              <a:gd name="connsiteY90" fmla="*/ 138656 h 1045950"/>
              <a:gd name="connsiteX91" fmla="*/ 903642 w 1052126"/>
              <a:gd name="connsiteY91" fmla="*/ 141146 h 1045950"/>
              <a:gd name="connsiteX92" fmla="*/ 904890 w 1052126"/>
              <a:gd name="connsiteY92" fmla="*/ 142390 h 1045950"/>
              <a:gd name="connsiteX93" fmla="*/ 909883 w 1052126"/>
              <a:gd name="connsiteY93" fmla="*/ 147368 h 1045950"/>
              <a:gd name="connsiteX94" fmla="*/ 911131 w 1052126"/>
              <a:gd name="connsiteY94" fmla="*/ 147368 h 1045950"/>
              <a:gd name="connsiteX95" fmla="*/ 913627 w 1052126"/>
              <a:gd name="connsiteY95" fmla="*/ 148613 h 1045950"/>
              <a:gd name="connsiteX96" fmla="*/ 946078 w 1052126"/>
              <a:gd name="connsiteY96" fmla="*/ 144879 h 1045950"/>
              <a:gd name="connsiteX97" fmla="*/ 1008484 w 1052126"/>
              <a:gd name="connsiteY97" fmla="*/ 82651 h 1045950"/>
              <a:gd name="connsiteX98" fmla="*/ 994755 w 1052126"/>
              <a:gd name="connsiteY98" fmla="*/ 82651 h 1045950"/>
              <a:gd name="connsiteX99" fmla="*/ 968544 w 1052126"/>
              <a:gd name="connsiteY99" fmla="*/ 56515 h 1045950"/>
              <a:gd name="connsiteX100" fmla="*/ 974473 w 1052126"/>
              <a:gd name="connsiteY100" fmla="*/ 509 h 1045950"/>
              <a:gd name="connsiteX101" fmla="*/ 987266 w 1052126"/>
              <a:gd name="connsiteY101" fmla="*/ 1753 h 1045950"/>
              <a:gd name="connsiteX102" fmla="*/ 999748 w 1052126"/>
              <a:gd name="connsiteY102" fmla="*/ 21667 h 1045950"/>
              <a:gd name="connsiteX103" fmla="*/ 999748 w 1052126"/>
              <a:gd name="connsiteY103" fmla="*/ 52781 h 1045950"/>
              <a:gd name="connsiteX104" fmla="*/ 1030951 w 1052126"/>
              <a:gd name="connsiteY104" fmla="*/ 52781 h 1045950"/>
              <a:gd name="connsiteX105" fmla="*/ 1050921 w 1052126"/>
              <a:gd name="connsiteY105" fmla="*/ 65227 h 1045950"/>
              <a:gd name="connsiteX106" fmla="*/ 1045928 w 1052126"/>
              <a:gd name="connsiteY106" fmla="*/ 88873 h 1045950"/>
              <a:gd name="connsiteX107" fmla="*/ 968544 w 1052126"/>
              <a:gd name="connsiteY107" fmla="*/ 167282 h 1045950"/>
              <a:gd name="connsiteX108" fmla="*/ 927356 w 1052126"/>
              <a:gd name="connsiteY108" fmla="*/ 183461 h 1045950"/>
              <a:gd name="connsiteX109" fmla="*/ 898649 w 1052126"/>
              <a:gd name="connsiteY109" fmla="*/ 175994 h 1045950"/>
              <a:gd name="connsiteX110" fmla="*/ 896153 w 1052126"/>
              <a:gd name="connsiteY110" fmla="*/ 174749 h 1045950"/>
              <a:gd name="connsiteX111" fmla="*/ 843732 w 1052126"/>
              <a:gd name="connsiteY111" fmla="*/ 227021 h 1045950"/>
              <a:gd name="connsiteX112" fmla="*/ 976033 w 1052126"/>
              <a:gd name="connsiteY112" fmla="*/ 559322 h 1045950"/>
              <a:gd name="connsiteX113" fmla="*/ 973537 w 1052126"/>
              <a:gd name="connsiteY113" fmla="*/ 602882 h 1045950"/>
              <a:gd name="connsiteX114" fmla="*/ 1025958 w 1052126"/>
              <a:gd name="connsiteY114" fmla="*/ 612838 h 1045950"/>
              <a:gd name="connsiteX115" fmla="*/ 1042184 w 1052126"/>
              <a:gd name="connsiteY115" fmla="*/ 630262 h 1045950"/>
              <a:gd name="connsiteX116" fmla="*/ 1033447 w 1052126"/>
              <a:gd name="connsiteY116" fmla="*/ 651420 h 1045950"/>
              <a:gd name="connsiteX117" fmla="*/ 1007236 w 1052126"/>
              <a:gd name="connsiteY117" fmla="*/ 668844 h 1045950"/>
              <a:gd name="connsiteX118" fmla="*/ 1024710 w 1052126"/>
              <a:gd name="connsiteY118" fmla="*/ 694980 h 1045950"/>
              <a:gd name="connsiteX119" fmla="*/ 1024710 w 1052126"/>
              <a:gd name="connsiteY119" fmla="*/ 718627 h 1045950"/>
              <a:gd name="connsiteX120" fmla="*/ 1007236 w 1052126"/>
              <a:gd name="connsiteY120" fmla="*/ 727339 h 1045950"/>
              <a:gd name="connsiteX121" fmla="*/ 1003492 w 1052126"/>
              <a:gd name="connsiteY121" fmla="*/ 727339 h 1045950"/>
              <a:gd name="connsiteX122" fmla="*/ 949823 w 1052126"/>
              <a:gd name="connsiteY122" fmla="*/ 717382 h 1045950"/>
              <a:gd name="connsiteX123" fmla="*/ 488017 w 1052126"/>
              <a:gd name="connsiteY123" fmla="*/ 1045950 h 1045950"/>
              <a:gd name="connsiteX124" fmla="*/ 0 w 1052126"/>
              <a:gd name="connsiteY124" fmla="*/ 559322 h 1045950"/>
              <a:gd name="connsiteX125" fmla="*/ 488017 w 1052126"/>
              <a:gd name="connsiteY125" fmla="*/ 72694 h 1045950"/>
              <a:gd name="connsiteX126" fmla="*/ 822514 w 1052126"/>
              <a:gd name="connsiteY126" fmla="*/ 205863 h 1045950"/>
              <a:gd name="connsiteX127" fmla="*/ 874935 w 1052126"/>
              <a:gd name="connsiteY127" fmla="*/ 151102 h 1045950"/>
              <a:gd name="connsiteX128" fmla="*/ 886168 w 1052126"/>
              <a:gd name="connsiteY128" fmla="*/ 83895 h 1045950"/>
              <a:gd name="connsiteX129" fmla="*/ 963552 w 1052126"/>
              <a:gd name="connsiteY129" fmla="*/ 6732 h 1045950"/>
              <a:gd name="connsiteX130" fmla="*/ 974473 w 1052126"/>
              <a:gd name="connsiteY130" fmla="*/ 509 h 104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052126" h="1045950">
                <a:moveTo>
                  <a:pt x="483387" y="904375"/>
                </a:moveTo>
                <a:cubicBezTo>
                  <a:pt x="492261" y="904375"/>
                  <a:pt x="498599" y="910439"/>
                  <a:pt x="498599" y="918928"/>
                </a:cubicBezTo>
                <a:lnTo>
                  <a:pt x="498599" y="981990"/>
                </a:lnTo>
                <a:cubicBezTo>
                  <a:pt x="498599" y="990479"/>
                  <a:pt x="492261" y="996543"/>
                  <a:pt x="483387" y="996543"/>
                </a:cubicBezTo>
                <a:cubicBezTo>
                  <a:pt x="474514" y="996543"/>
                  <a:pt x="466908" y="990479"/>
                  <a:pt x="466908" y="981990"/>
                </a:cubicBezTo>
                <a:lnTo>
                  <a:pt x="466908" y="918928"/>
                </a:lnTo>
                <a:cubicBezTo>
                  <a:pt x="466908" y="910439"/>
                  <a:pt x="474514" y="904375"/>
                  <a:pt x="483387" y="904375"/>
                </a:cubicBezTo>
                <a:close/>
                <a:moveTo>
                  <a:pt x="906138" y="620306"/>
                </a:moveTo>
                <a:cubicBezTo>
                  <a:pt x="896153" y="620306"/>
                  <a:pt x="887416" y="626529"/>
                  <a:pt x="882424" y="636485"/>
                </a:cubicBezTo>
                <a:lnTo>
                  <a:pt x="881176" y="638974"/>
                </a:lnTo>
                <a:lnTo>
                  <a:pt x="881176" y="640219"/>
                </a:lnTo>
                <a:lnTo>
                  <a:pt x="878679" y="646442"/>
                </a:lnTo>
                <a:cubicBezTo>
                  <a:pt x="878679" y="647686"/>
                  <a:pt x="878679" y="647686"/>
                  <a:pt x="878679" y="647686"/>
                </a:cubicBezTo>
                <a:lnTo>
                  <a:pt x="878679" y="650175"/>
                </a:lnTo>
                <a:cubicBezTo>
                  <a:pt x="879928" y="662621"/>
                  <a:pt x="888665" y="673822"/>
                  <a:pt x="901146" y="676311"/>
                </a:cubicBezTo>
                <a:lnTo>
                  <a:pt x="987266" y="693735"/>
                </a:lnTo>
                <a:lnTo>
                  <a:pt x="979778" y="682534"/>
                </a:lnTo>
                <a:cubicBezTo>
                  <a:pt x="971041" y="670089"/>
                  <a:pt x="974785" y="653909"/>
                  <a:pt x="987266" y="646442"/>
                </a:cubicBezTo>
                <a:lnTo>
                  <a:pt x="997251" y="638974"/>
                </a:lnTo>
                <a:lnTo>
                  <a:pt x="911131" y="621550"/>
                </a:lnTo>
                <a:cubicBezTo>
                  <a:pt x="909883" y="621550"/>
                  <a:pt x="908634" y="620306"/>
                  <a:pt x="906138" y="620306"/>
                </a:cubicBezTo>
                <a:close/>
                <a:moveTo>
                  <a:pt x="591611" y="477180"/>
                </a:moveTo>
                <a:lnTo>
                  <a:pt x="526708" y="541898"/>
                </a:lnTo>
                <a:cubicBezTo>
                  <a:pt x="527957" y="545631"/>
                  <a:pt x="529205" y="549365"/>
                  <a:pt x="529205" y="553099"/>
                </a:cubicBezTo>
                <a:lnTo>
                  <a:pt x="619070" y="571767"/>
                </a:lnTo>
                <a:cubicBezTo>
                  <a:pt x="619070" y="568034"/>
                  <a:pt x="619070" y="564300"/>
                  <a:pt x="619070" y="559322"/>
                </a:cubicBezTo>
                <a:cubicBezTo>
                  <a:pt x="619070" y="529452"/>
                  <a:pt x="609085" y="500827"/>
                  <a:pt x="591611" y="477180"/>
                </a:cubicBezTo>
                <a:close/>
                <a:moveTo>
                  <a:pt x="488017" y="427397"/>
                </a:moveTo>
                <a:cubicBezTo>
                  <a:pt x="414377" y="427397"/>
                  <a:pt x="355715" y="487136"/>
                  <a:pt x="355715" y="559322"/>
                </a:cubicBezTo>
                <a:cubicBezTo>
                  <a:pt x="355715" y="632751"/>
                  <a:pt x="414377" y="691246"/>
                  <a:pt x="488017" y="691246"/>
                </a:cubicBezTo>
                <a:cubicBezTo>
                  <a:pt x="545430" y="691246"/>
                  <a:pt x="595355" y="653909"/>
                  <a:pt x="612829" y="601637"/>
                </a:cubicBezTo>
                <a:lnTo>
                  <a:pt x="522964" y="582969"/>
                </a:lnTo>
                <a:cubicBezTo>
                  <a:pt x="515475" y="594170"/>
                  <a:pt x="502994" y="601637"/>
                  <a:pt x="488017" y="601637"/>
                </a:cubicBezTo>
                <a:cubicBezTo>
                  <a:pt x="464302" y="601637"/>
                  <a:pt x="445580" y="582969"/>
                  <a:pt x="445580" y="559322"/>
                </a:cubicBezTo>
                <a:cubicBezTo>
                  <a:pt x="445580" y="536919"/>
                  <a:pt x="464302" y="517006"/>
                  <a:pt x="488017" y="517006"/>
                </a:cubicBezTo>
                <a:cubicBezTo>
                  <a:pt x="493009" y="517006"/>
                  <a:pt x="499250" y="518251"/>
                  <a:pt x="505490" y="520740"/>
                </a:cubicBezTo>
                <a:lnTo>
                  <a:pt x="570393" y="456022"/>
                </a:lnTo>
                <a:cubicBezTo>
                  <a:pt x="562904" y="451044"/>
                  <a:pt x="556663" y="447310"/>
                  <a:pt x="547927" y="442332"/>
                </a:cubicBezTo>
                <a:cubicBezTo>
                  <a:pt x="529205" y="432375"/>
                  <a:pt x="509235" y="427397"/>
                  <a:pt x="488017" y="427397"/>
                </a:cubicBezTo>
                <a:close/>
                <a:moveTo>
                  <a:pt x="707686" y="362679"/>
                </a:moveTo>
                <a:lnTo>
                  <a:pt x="612829" y="456022"/>
                </a:lnTo>
                <a:cubicBezTo>
                  <a:pt x="636543" y="484647"/>
                  <a:pt x="650273" y="520740"/>
                  <a:pt x="650273" y="559322"/>
                </a:cubicBezTo>
                <a:cubicBezTo>
                  <a:pt x="650273" y="566789"/>
                  <a:pt x="650273" y="571767"/>
                  <a:pt x="649025" y="577990"/>
                </a:cubicBezTo>
                <a:lnTo>
                  <a:pt x="780078" y="606615"/>
                </a:lnTo>
                <a:cubicBezTo>
                  <a:pt x="782574" y="591681"/>
                  <a:pt x="783822" y="575501"/>
                  <a:pt x="783822" y="559322"/>
                </a:cubicBezTo>
                <a:cubicBezTo>
                  <a:pt x="783822" y="483403"/>
                  <a:pt x="753867" y="414951"/>
                  <a:pt x="707686" y="362679"/>
                </a:cubicBezTo>
                <a:close/>
                <a:moveTo>
                  <a:pt x="488017" y="264358"/>
                </a:moveTo>
                <a:cubicBezTo>
                  <a:pt x="324512" y="264358"/>
                  <a:pt x="192211" y="397527"/>
                  <a:pt x="192211" y="559322"/>
                </a:cubicBezTo>
                <a:cubicBezTo>
                  <a:pt x="192211" y="722361"/>
                  <a:pt x="324512" y="854285"/>
                  <a:pt x="488017" y="854285"/>
                </a:cubicBezTo>
                <a:cubicBezTo>
                  <a:pt x="624062" y="854285"/>
                  <a:pt x="738890" y="762187"/>
                  <a:pt x="772589" y="636485"/>
                </a:cubicBezTo>
                <a:lnTo>
                  <a:pt x="642784" y="607860"/>
                </a:lnTo>
                <a:cubicBezTo>
                  <a:pt x="621566" y="673822"/>
                  <a:pt x="560408" y="721116"/>
                  <a:pt x="488017" y="721116"/>
                </a:cubicBezTo>
                <a:cubicBezTo>
                  <a:pt x="398152" y="721116"/>
                  <a:pt x="324512" y="648931"/>
                  <a:pt x="324512" y="559322"/>
                </a:cubicBezTo>
                <a:cubicBezTo>
                  <a:pt x="324512" y="469712"/>
                  <a:pt x="398152" y="397527"/>
                  <a:pt x="488017" y="397527"/>
                </a:cubicBezTo>
                <a:cubicBezTo>
                  <a:pt x="512979" y="397527"/>
                  <a:pt x="539190" y="403750"/>
                  <a:pt x="561656" y="414951"/>
                </a:cubicBezTo>
                <a:cubicBezTo>
                  <a:pt x="572889" y="421174"/>
                  <a:pt x="582874" y="426152"/>
                  <a:pt x="591611" y="434864"/>
                </a:cubicBezTo>
                <a:lnTo>
                  <a:pt x="686468" y="340277"/>
                </a:lnTo>
                <a:cubicBezTo>
                  <a:pt x="632799" y="294228"/>
                  <a:pt x="564152" y="264358"/>
                  <a:pt x="488017" y="264358"/>
                </a:cubicBezTo>
                <a:close/>
                <a:moveTo>
                  <a:pt x="822514" y="248179"/>
                </a:moveTo>
                <a:lnTo>
                  <a:pt x="728905" y="340277"/>
                </a:lnTo>
                <a:cubicBezTo>
                  <a:pt x="782574" y="398772"/>
                  <a:pt x="813777" y="475935"/>
                  <a:pt x="813777" y="559322"/>
                </a:cubicBezTo>
                <a:cubicBezTo>
                  <a:pt x="813777" y="577990"/>
                  <a:pt x="812529" y="595414"/>
                  <a:pt x="810033" y="612838"/>
                </a:cubicBezTo>
                <a:lnTo>
                  <a:pt x="854965" y="622795"/>
                </a:lnTo>
                <a:cubicBezTo>
                  <a:pt x="866198" y="599148"/>
                  <a:pt x="892409" y="586702"/>
                  <a:pt x="917371" y="591681"/>
                </a:cubicBezTo>
                <a:lnTo>
                  <a:pt x="943582" y="596659"/>
                </a:lnTo>
                <a:cubicBezTo>
                  <a:pt x="944830" y="584213"/>
                  <a:pt x="944830" y="571767"/>
                  <a:pt x="944830" y="559322"/>
                </a:cubicBezTo>
                <a:cubicBezTo>
                  <a:pt x="944830" y="438598"/>
                  <a:pt x="897401" y="330320"/>
                  <a:pt x="822514" y="248179"/>
                </a:cubicBezTo>
                <a:close/>
                <a:moveTo>
                  <a:pt x="483387" y="118868"/>
                </a:moveTo>
                <a:cubicBezTo>
                  <a:pt x="492261" y="118868"/>
                  <a:pt x="498599" y="126473"/>
                  <a:pt x="498599" y="134079"/>
                </a:cubicBezTo>
                <a:lnTo>
                  <a:pt x="498599" y="201263"/>
                </a:lnTo>
                <a:cubicBezTo>
                  <a:pt x="498599" y="210136"/>
                  <a:pt x="492261" y="216474"/>
                  <a:pt x="483387" y="216474"/>
                </a:cubicBezTo>
                <a:cubicBezTo>
                  <a:pt x="474514" y="216474"/>
                  <a:pt x="466908" y="210136"/>
                  <a:pt x="466908" y="201263"/>
                </a:cubicBezTo>
                <a:lnTo>
                  <a:pt x="466908" y="134079"/>
                </a:lnTo>
                <a:cubicBezTo>
                  <a:pt x="466908" y="126473"/>
                  <a:pt x="474514" y="118868"/>
                  <a:pt x="483387" y="118868"/>
                </a:cubicBezTo>
                <a:close/>
                <a:moveTo>
                  <a:pt x="488017" y="103808"/>
                </a:moveTo>
                <a:cubicBezTo>
                  <a:pt x="235895" y="103808"/>
                  <a:pt x="29955" y="307918"/>
                  <a:pt x="29955" y="559322"/>
                </a:cubicBezTo>
                <a:cubicBezTo>
                  <a:pt x="29955" y="810725"/>
                  <a:pt x="235895" y="1014835"/>
                  <a:pt x="488017" y="1014835"/>
                </a:cubicBezTo>
                <a:cubicBezTo>
                  <a:pt x="682724" y="1014835"/>
                  <a:pt x="854965" y="892867"/>
                  <a:pt x="919868" y="711159"/>
                </a:cubicBezTo>
                <a:lnTo>
                  <a:pt x="894905" y="706181"/>
                </a:lnTo>
                <a:cubicBezTo>
                  <a:pt x="869943" y="701203"/>
                  <a:pt x="851221" y="680045"/>
                  <a:pt x="848725" y="653909"/>
                </a:cubicBezTo>
                <a:cubicBezTo>
                  <a:pt x="848725" y="652665"/>
                  <a:pt x="848725" y="652665"/>
                  <a:pt x="848725" y="652665"/>
                </a:cubicBezTo>
                <a:lnTo>
                  <a:pt x="803792" y="642708"/>
                </a:lnTo>
                <a:cubicBezTo>
                  <a:pt x="766348" y="782100"/>
                  <a:pt x="639040" y="885399"/>
                  <a:pt x="488017" y="885399"/>
                </a:cubicBezTo>
                <a:cubicBezTo>
                  <a:pt x="308287" y="885399"/>
                  <a:pt x="161008" y="738540"/>
                  <a:pt x="161008" y="559322"/>
                </a:cubicBezTo>
                <a:cubicBezTo>
                  <a:pt x="161008" y="380103"/>
                  <a:pt x="308287" y="234488"/>
                  <a:pt x="488017" y="234488"/>
                </a:cubicBezTo>
                <a:cubicBezTo>
                  <a:pt x="571641" y="234488"/>
                  <a:pt x="649025" y="266847"/>
                  <a:pt x="707686" y="319119"/>
                </a:cubicBezTo>
                <a:lnTo>
                  <a:pt x="800048" y="227021"/>
                </a:lnTo>
                <a:cubicBezTo>
                  <a:pt x="717671" y="151102"/>
                  <a:pt x="607837" y="103808"/>
                  <a:pt x="488017" y="103808"/>
                </a:cubicBezTo>
                <a:close/>
                <a:moveTo>
                  <a:pt x="968544" y="44069"/>
                </a:moveTo>
                <a:lnTo>
                  <a:pt x="907386" y="105053"/>
                </a:lnTo>
                <a:cubicBezTo>
                  <a:pt x="898649" y="113765"/>
                  <a:pt x="896153" y="127455"/>
                  <a:pt x="903642" y="138656"/>
                </a:cubicBezTo>
                <a:lnTo>
                  <a:pt x="903642" y="141146"/>
                </a:lnTo>
                <a:lnTo>
                  <a:pt x="904890" y="142390"/>
                </a:lnTo>
                <a:lnTo>
                  <a:pt x="909883" y="147368"/>
                </a:lnTo>
                <a:cubicBezTo>
                  <a:pt x="909883" y="147368"/>
                  <a:pt x="909883" y="147368"/>
                  <a:pt x="911131" y="147368"/>
                </a:cubicBezTo>
                <a:lnTo>
                  <a:pt x="913627" y="148613"/>
                </a:lnTo>
                <a:cubicBezTo>
                  <a:pt x="923612" y="154836"/>
                  <a:pt x="937341" y="153591"/>
                  <a:pt x="946078" y="144879"/>
                </a:cubicBezTo>
                <a:lnTo>
                  <a:pt x="1008484" y="82651"/>
                </a:lnTo>
                <a:lnTo>
                  <a:pt x="994755" y="82651"/>
                </a:lnTo>
                <a:cubicBezTo>
                  <a:pt x="981026" y="82651"/>
                  <a:pt x="968544" y="71449"/>
                  <a:pt x="968544" y="56515"/>
                </a:cubicBezTo>
                <a:close/>
                <a:moveTo>
                  <a:pt x="974473" y="509"/>
                </a:moveTo>
                <a:cubicBezTo>
                  <a:pt x="978529" y="-425"/>
                  <a:pt x="982898" y="-113"/>
                  <a:pt x="987266" y="1753"/>
                </a:cubicBezTo>
                <a:cubicBezTo>
                  <a:pt x="994755" y="5487"/>
                  <a:pt x="999748" y="12955"/>
                  <a:pt x="999748" y="21667"/>
                </a:cubicBezTo>
                <a:lnTo>
                  <a:pt x="999748" y="52781"/>
                </a:lnTo>
                <a:lnTo>
                  <a:pt x="1030951" y="52781"/>
                </a:lnTo>
                <a:cubicBezTo>
                  <a:pt x="1039687" y="52781"/>
                  <a:pt x="1047176" y="57759"/>
                  <a:pt x="1050921" y="65227"/>
                </a:cubicBezTo>
                <a:cubicBezTo>
                  <a:pt x="1053417" y="73939"/>
                  <a:pt x="1052169" y="82651"/>
                  <a:pt x="1045928" y="88873"/>
                </a:cubicBezTo>
                <a:lnTo>
                  <a:pt x="968544" y="167282"/>
                </a:lnTo>
                <a:cubicBezTo>
                  <a:pt x="957311" y="177238"/>
                  <a:pt x="942334" y="183461"/>
                  <a:pt x="927356" y="183461"/>
                </a:cubicBezTo>
                <a:cubicBezTo>
                  <a:pt x="917371" y="183461"/>
                  <a:pt x="907386" y="180972"/>
                  <a:pt x="898649" y="175994"/>
                </a:cubicBezTo>
                <a:cubicBezTo>
                  <a:pt x="897401" y="174749"/>
                  <a:pt x="896153" y="174749"/>
                  <a:pt x="896153" y="174749"/>
                </a:cubicBezTo>
                <a:lnTo>
                  <a:pt x="843732" y="227021"/>
                </a:lnTo>
                <a:cubicBezTo>
                  <a:pt x="924860" y="312896"/>
                  <a:pt x="976033" y="431131"/>
                  <a:pt x="976033" y="559322"/>
                </a:cubicBezTo>
                <a:cubicBezTo>
                  <a:pt x="976033" y="574257"/>
                  <a:pt x="974785" y="587947"/>
                  <a:pt x="973537" y="602882"/>
                </a:cubicBezTo>
                <a:lnTo>
                  <a:pt x="1025958" y="612838"/>
                </a:lnTo>
                <a:cubicBezTo>
                  <a:pt x="1034695" y="615327"/>
                  <a:pt x="1040936" y="621550"/>
                  <a:pt x="1042184" y="630262"/>
                </a:cubicBezTo>
                <a:cubicBezTo>
                  <a:pt x="1044680" y="638974"/>
                  <a:pt x="1040936" y="646442"/>
                  <a:pt x="1033447" y="651420"/>
                </a:cubicBezTo>
                <a:lnTo>
                  <a:pt x="1007236" y="668844"/>
                </a:lnTo>
                <a:lnTo>
                  <a:pt x="1024710" y="694980"/>
                </a:lnTo>
                <a:cubicBezTo>
                  <a:pt x="1029703" y="702447"/>
                  <a:pt x="1029703" y="711159"/>
                  <a:pt x="1024710" y="718627"/>
                </a:cubicBezTo>
                <a:cubicBezTo>
                  <a:pt x="1020966" y="724850"/>
                  <a:pt x="1014725" y="727339"/>
                  <a:pt x="1007236" y="727339"/>
                </a:cubicBezTo>
                <a:cubicBezTo>
                  <a:pt x="1005988" y="727339"/>
                  <a:pt x="1004740" y="727339"/>
                  <a:pt x="1003492" y="727339"/>
                </a:cubicBezTo>
                <a:lnTo>
                  <a:pt x="949823" y="717382"/>
                </a:lnTo>
                <a:cubicBezTo>
                  <a:pt x="882424" y="914025"/>
                  <a:pt x="697701" y="1045950"/>
                  <a:pt x="488017" y="1045950"/>
                </a:cubicBezTo>
                <a:cubicBezTo>
                  <a:pt x="218422" y="1045950"/>
                  <a:pt x="0" y="828149"/>
                  <a:pt x="0" y="559322"/>
                </a:cubicBezTo>
                <a:cubicBezTo>
                  <a:pt x="0" y="291739"/>
                  <a:pt x="218422" y="72694"/>
                  <a:pt x="488017" y="72694"/>
                </a:cubicBezTo>
                <a:cubicBezTo>
                  <a:pt x="616573" y="72694"/>
                  <a:pt x="733897" y="123722"/>
                  <a:pt x="822514" y="205863"/>
                </a:cubicBezTo>
                <a:lnTo>
                  <a:pt x="874935" y="151102"/>
                </a:lnTo>
                <a:cubicBezTo>
                  <a:pt x="863702" y="129944"/>
                  <a:pt x="867446" y="102564"/>
                  <a:pt x="886168" y="83895"/>
                </a:cubicBezTo>
                <a:lnTo>
                  <a:pt x="963552" y="6732"/>
                </a:lnTo>
                <a:cubicBezTo>
                  <a:pt x="966672" y="3620"/>
                  <a:pt x="970417" y="1442"/>
                  <a:pt x="974473" y="5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61BFD2C-0909-AF4F-B5BB-FC4FCF9C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4492" y="4902478"/>
            <a:ext cx="1069899" cy="1069902"/>
          </a:xfrm>
          <a:custGeom>
            <a:avLst/>
            <a:gdLst>
              <a:gd name="connsiteX0" fmla="*/ 734391 w 1069899"/>
              <a:gd name="connsiteY0" fmla="*/ 832284 h 1069902"/>
              <a:gd name="connsiteX1" fmla="*/ 621312 w 1069899"/>
              <a:gd name="connsiteY1" fmla="*/ 1033824 h 1069902"/>
              <a:gd name="connsiteX2" fmla="*/ 883506 w 1069899"/>
              <a:gd name="connsiteY2" fmla="*/ 903196 h 1069902"/>
              <a:gd name="connsiteX3" fmla="*/ 734391 w 1069899"/>
              <a:gd name="connsiteY3" fmla="*/ 832284 h 1069902"/>
              <a:gd name="connsiteX4" fmla="*/ 336751 w 1069899"/>
              <a:gd name="connsiteY4" fmla="*/ 832284 h 1069902"/>
              <a:gd name="connsiteX5" fmla="*/ 187636 w 1069899"/>
              <a:gd name="connsiteY5" fmla="*/ 903196 h 1069902"/>
              <a:gd name="connsiteX6" fmla="*/ 448587 w 1069899"/>
              <a:gd name="connsiteY6" fmla="*/ 1033824 h 1069902"/>
              <a:gd name="connsiteX7" fmla="*/ 336751 w 1069899"/>
              <a:gd name="connsiteY7" fmla="*/ 832284 h 1069902"/>
              <a:gd name="connsiteX8" fmla="*/ 535571 w 1069899"/>
              <a:gd name="connsiteY8" fmla="*/ 802427 h 1069902"/>
              <a:gd name="connsiteX9" fmla="*/ 364089 w 1069899"/>
              <a:gd name="connsiteY9" fmla="*/ 824820 h 1069902"/>
              <a:gd name="connsiteX10" fmla="*/ 535571 w 1069899"/>
              <a:gd name="connsiteY10" fmla="*/ 1042533 h 1069902"/>
              <a:gd name="connsiteX11" fmla="*/ 705810 w 1069899"/>
              <a:gd name="connsiteY11" fmla="*/ 824820 h 1069902"/>
              <a:gd name="connsiteX12" fmla="*/ 535571 w 1069899"/>
              <a:gd name="connsiteY12" fmla="*/ 802427 h 1069902"/>
              <a:gd name="connsiteX13" fmla="*/ 772912 w 1069899"/>
              <a:gd name="connsiteY13" fmla="*/ 534951 h 1069902"/>
              <a:gd name="connsiteX14" fmla="*/ 740604 w 1069899"/>
              <a:gd name="connsiteY14" fmla="*/ 804915 h 1069902"/>
              <a:gd name="connsiteX15" fmla="*/ 903388 w 1069899"/>
              <a:gd name="connsiteY15" fmla="*/ 883291 h 1069902"/>
              <a:gd name="connsiteX16" fmla="*/ 1041319 w 1069899"/>
              <a:gd name="connsiteY16" fmla="*/ 564809 h 1069902"/>
              <a:gd name="connsiteX17" fmla="*/ 772912 w 1069899"/>
              <a:gd name="connsiteY17" fmla="*/ 534951 h 1069902"/>
              <a:gd name="connsiteX18" fmla="*/ 298230 w 1069899"/>
              <a:gd name="connsiteY18" fmla="*/ 534951 h 1069902"/>
              <a:gd name="connsiteX19" fmla="*/ 29823 w 1069899"/>
              <a:gd name="connsiteY19" fmla="*/ 564809 h 1069902"/>
              <a:gd name="connsiteX20" fmla="*/ 167754 w 1069899"/>
              <a:gd name="connsiteY20" fmla="*/ 883291 h 1069902"/>
              <a:gd name="connsiteX21" fmla="*/ 329295 w 1069899"/>
              <a:gd name="connsiteY21" fmla="*/ 804915 h 1069902"/>
              <a:gd name="connsiteX22" fmla="*/ 298230 w 1069899"/>
              <a:gd name="connsiteY22" fmla="*/ 534951 h 1069902"/>
              <a:gd name="connsiteX23" fmla="*/ 535571 w 1069899"/>
              <a:gd name="connsiteY23" fmla="*/ 531219 h 1069902"/>
              <a:gd name="connsiteX24" fmla="*/ 326810 w 1069899"/>
              <a:gd name="connsiteY24" fmla="*/ 533707 h 1069902"/>
              <a:gd name="connsiteX25" fmla="*/ 326810 w 1069899"/>
              <a:gd name="connsiteY25" fmla="*/ 534951 h 1069902"/>
              <a:gd name="connsiteX26" fmla="*/ 357876 w 1069899"/>
              <a:gd name="connsiteY26" fmla="*/ 797450 h 1069902"/>
              <a:gd name="connsiteX27" fmla="*/ 535571 w 1069899"/>
              <a:gd name="connsiteY27" fmla="*/ 773813 h 1069902"/>
              <a:gd name="connsiteX28" fmla="*/ 713266 w 1069899"/>
              <a:gd name="connsiteY28" fmla="*/ 797450 h 1069902"/>
              <a:gd name="connsiteX29" fmla="*/ 744332 w 1069899"/>
              <a:gd name="connsiteY29" fmla="*/ 534951 h 1069902"/>
              <a:gd name="connsiteX30" fmla="*/ 744332 w 1069899"/>
              <a:gd name="connsiteY30" fmla="*/ 533707 h 1069902"/>
              <a:gd name="connsiteX31" fmla="*/ 535571 w 1069899"/>
              <a:gd name="connsiteY31" fmla="*/ 531219 h 1069902"/>
              <a:gd name="connsiteX32" fmla="*/ 357876 w 1069899"/>
              <a:gd name="connsiteY32" fmla="*/ 272452 h 1069902"/>
              <a:gd name="connsiteX33" fmla="*/ 326810 w 1069899"/>
              <a:gd name="connsiteY33" fmla="*/ 505093 h 1069902"/>
              <a:gd name="connsiteX34" fmla="*/ 535571 w 1069899"/>
              <a:gd name="connsiteY34" fmla="*/ 502605 h 1069902"/>
              <a:gd name="connsiteX35" fmla="*/ 744332 w 1069899"/>
              <a:gd name="connsiteY35" fmla="*/ 505093 h 1069902"/>
              <a:gd name="connsiteX36" fmla="*/ 713266 w 1069899"/>
              <a:gd name="connsiteY36" fmla="*/ 272452 h 1069902"/>
              <a:gd name="connsiteX37" fmla="*/ 535571 w 1069899"/>
              <a:gd name="connsiteY37" fmla="*/ 296089 h 1069902"/>
              <a:gd name="connsiteX38" fmla="*/ 357876 w 1069899"/>
              <a:gd name="connsiteY38" fmla="*/ 272452 h 1069902"/>
              <a:gd name="connsiteX39" fmla="*/ 772912 w 1069899"/>
              <a:gd name="connsiteY39" fmla="*/ 252547 h 1069902"/>
              <a:gd name="connsiteX40" fmla="*/ 740604 w 1069899"/>
              <a:gd name="connsiteY40" fmla="*/ 264988 h 1069902"/>
              <a:gd name="connsiteX41" fmla="*/ 771670 w 1069899"/>
              <a:gd name="connsiteY41" fmla="*/ 507582 h 1069902"/>
              <a:gd name="connsiteX42" fmla="*/ 894689 w 1069899"/>
              <a:gd name="connsiteY42" fmla="*/ 513802 h 1069902"/>
              <a:gd name="connsiteX43" fmla="*/ 1042562 w 1069899"/>
              <a:gd name="connsiteY43" fmla="*/ 534951 h 1069902"/>
              <a:gd name="connsiteX44" fmla="*/ 1002798 w 1069899"/>
              <a:gd name="connsiteY44" fmla="*/ 337144 h 1069902"/>
              <a:gd name="connsiteX45" fmla="*/ 929483 w 1069899"/>
              <a:gd name="connsiteY45" fmla="*/ 464039 h 1069902"/>
              <a:gd name="connsiteX46" fmla="*/ 907116 w 1069899"/>
              <a:gd name="connsiteY46" fmla="*/ 476480 h 1069902"/>
              <a:gd name="connsiteX47" fmla="*/ 894689 w 1069899"/>
              <a:gd name="connsiteY47" fmla="*/ 472748 h 1069902"/>
              <a:gd name="connsiteX48" fmla="*/ 892204 w 1069899"/>
              <a:gd name="connsiteY48" fmla="*/ 470259 h 1069902"/>
              <a:gd name="connsiteX49" fmla="*/ 888476 w 1069899"/>
              <a:gd name="connsiteY49" fmla="*/ 469015 h 1069902"/>
              <a:gd name="connsiteX50" fmla="*/ 884748 w 1069899"/>
              <a:gd name="connsiteY50" fmla="*/ 464039 h 1069902"/>
              <a:gd name="connsiteX51" fmla="*/ 779125 w 1069899"/>
              <a:gd name="connsiteY51" fmla="*/ 267476 h 1069902"/>
              <a:gd name="connsiteX52" fmla="*/ 774155 w 1069899"/>
              <a:gd name="connsiteY52" fmla="*/ 256279 h 1069902"/>
              <a:gd name="connsiteX53" fmla="*/ 772912 w 1069899"/>
              <a:gd name="connsiteY53" fmla="*/ 252547 h 1069902"/>
              <a:gd name="connsiteX54" fmla="*/ 167754 w 1069899"/>
              <a:gd name="connsiteY54" fmla="*/ 186611 h 1069902"/>
              <a:gd name="connsiteX55" fmla="*/ 28580 w 1069899"/>
              <a:gd name="connsiteY55" fmla="*/ 534951 h 1069902"/>
              <a:gd name="connsiteX56" fmla="*/ 176453 w 1069899"/>
              <a:gd name="connsiteY56" fmla="*/ 513802 h 1069902"/>
              <a:gd name="connsiteX57" fmla="*/ 298230 w 1069899"/>
              <a:gd name="connsiteY57" fmla="*/ 507582 h 1069902"/>
              <a:gd name="connsiteX58" fmla="*/ 329295 w 1069899"/>
              <a:gd name="connsiteY58" fmla="*/ 264988 h 1069902"/>
              <a:gd name="connsiteX59" fmla="*/ 167754 w 1069899"/>
              <a:gd name="connsiteY59" fmla="*/ 186611 h 1069902"/>
              <a:gd name="connsiteX60" fmla="*/ 908478 w 1069899"/>
              <a:gd name="connsiteY60" fmla="*/ 115309 h 1069902"/>
              <a:gd name="connsiteX61" fmla="*/ 863611 w 1069899"/>
              <a:gd name="connsiteY61" fmla="*/ 160177 h 1069902"/>
              <a:gd name="connsiteX62" fmla="*/ 908478 w 1069899"/>
              <a:gd name="connsiteY62" fmla="*/ 206291 h 1069902"/>
              <a:gd name="connsiteX63" fmla="*/ 954591 w 1069899"/>
              <a:gd name="connsiteY63" fmla="*/ 160177 h 1069902"/>
              <a:gd name="connsiteX64" fmla="*/ 908478 w 1069899"/>
              <a:gd name="connsiteY64" fmla="*/ 115309 h 1069902"/>
              <a:gd name="connsiteX65" fmla="*/ 908478 w 1069899"/>
              <a:gd name="connsiteY65" fmla="*/ 87889 h 1069902"/>
              <a:gd name="connsiteX66" fmla="*/ 982010 w 1069899"/>
              <a:gd name="connsiteY66" fmla="*/ 160177 h 1069902"/>
              <a:gd name="connsiteX67" fmla="*/ 908478 w 1069899"/>
              <a:gd name="connsiteY67" fmla="*/ 234957 h 1069902"/>
              <a:gd name="connsiteX68" fmla="*/ 834946 w 1069899"/>
              <a:gd name="connsiteY68" fmla="*/ 160177 h 1069902"/>
              <a:gd name="connsiteX69" fmla="*/ 908478 w 1069899"/>
              <a:gd name="connsiteY69" fmla="*/ 87889 h 1069902"/>
              <a:gd name="connsiteX70" fmla="*/ 621312 w 1069899"/>
              <a:gd name="connsiteY70" fmla="*/ 34834 h 1069902"/>
              <a:gd name="connsiteX71" fmla="*/ 734391 w 1069899"/>
              <a:gd name="connsiteY71" fmla="*/ 237618 h 1069902"/>
              <a:gd name="connsiteX72" fmla="*/ 762971 w 1069899"/>
              <a:gd name="connsiteY72" fmla="*/ 227665 h 1069902"/>
              <a:gd name="connsiteX73" fmla="*/ 761729 w 1069899"/>
              <a:gd name="connsiteY73" fmla="*/ 222689 h 1069902"/>
              <a:gd name="connsiteX74" fmla="*/ 755516 w 1069899"/>
              <a:gd name="connsiteY74" fmla="*/ 202784 h 1069902"/>
              <a:gd name="connsiteX75" fmla="*/ 748060 w 1069899"/>
              <a:gd name="connsiteY75" fmla="*/ 160486 h 1069902"/>
              <a:gd name="connsiteX76" fmla="*/ 748060 w 1069899"/>
              <a:gd name="connsiteY76" fmla="*/ 146801 h 1069902"/>
              <a:gd name="connsiteX77" fmla="*/ 748060 w 1069899"/>
              <a:gd name="connsiteY77" fmla="*/ 143069 h 1069902"/>
              <a:gd name="connsiteX78" fmla="*/ 750545 w 1069899"/>
              <a:gd name="connsiteY78" fmla="*/ 129384 h 1069902"/>
              <a:gd name="connsiteX79" fmla="*/ 751788 w 1069899"/>
              <a:gd name="connsiteY79" fmla="*/ 128140 h 1069902"/>
              <a:gd name="connsiteX80" fmla="*/ 754273 w 1069899"/>
              <a:gd name="connsiteY80" fmla="*/ 115699 h 1069902"/>
              <a:gd name="connsiteX81" fmla="*/ 755516 w 1069899"/>
              <a:gd name="connsiteY81" fmla="*/ 113211 h 1069902"/>
              <a:gd name="connsiteX82" fmla="*/ 759243 w 1069899"/>
              <a:gd name="connsiteY82" fmla="*/ 100770 h 1069902"/>
              <a:gd name="connsiteX83" fmla="*/ 761729 w 1069899"/>
              <a:gd name="connsiteY83" fmla="*/ 98282 h 1069902"/>
              <a:gd name="connsiteX84" fmla="*/ 766699 w 1069899"/>
              <a:gd name="connsiteY84" fmla="*/ 85841 h 1069902"/>
              <a:gd name="connsiteX85" fmla="*/ 767942 w 1069899"/>
              <a:gd name="connsiteY85" fmla="*/ 84597 h 1069902"/>
              <a:gd name="connsiteX86" fmla="*/ 621312 w 1069899"/>
              <a:gd name="connsiteY86" fmla="*/ 34834 h 1069902"/>
              <a:gd name="connsiteX87" fmla="*/ 448587 w 1069899"/>
              <a:gd name="connsiteY87" fmla="*/ 34834 h 1069902"/>
              <a:gd name="connsiteX88" fmla="*/ 187636 w 1069899"/>
              <a:gd name="connsiteY88" fmla="*/ 166706 h 1069902"/>
              <a:gd name="connsiteX89" fmla="*/ 336751 w 1069899"/>
              <a:gd name="connsiteY89" fmla="*/ 237618 h 1069902"/>
              <a:gd name="connsiteX90" fmla="*/ 448587 w 1069899"/>
              <a:gd name="connsiteY90" fmla="*/ 34834 h 1069902"/>
              <a:gd name="connsiteX91" fmla="*/ 907116 w 1069899"/>
              <a:gd name="connsiteY91" fmla="*/ 29857 h 1069902"/>
              <a:gd name="connsiteX92" fmla="*/ 799007 w 1069899"/>
              <a:gd name="connsiteY92" fmla="*/ 87085 h 1069902"/>
              <a:gd name="connsiteX93" fmla="*/ 797765 w 1069899"/>
              <a:gd name="connsiteY93" fmla="*/ 89573 h 1069902"/>
              <a:gd name="connsiteX94" fmla="*/ 792794 w 1069899"/>
              <a:gd name="connsiteY94" fmla="*/ 97038 h 1069902"/>
              <a:gd name="connsiteX95" fmla="*/ 790309 w 1069899"/>
              <a:gd name="connsiteY95" fmla="*/ 100770 h 1069902"/>
              <a:gd name="connsiteX96" fmla="*/ 786581 w 1069899"/>
              <a:gd name="connsiteY96" fmla="*/ 108235 h 1069902"/>
              <a:gd name="connsiteX97" fmla="*/ 785338 w 1069899"/>
              <a:gd name="connsiteY97" fmla="*/ 110723 h 1069902"/>
              <a:gd name="connsiteX98" fmla="*/ 779125 w 1069899"/>
              <a:gd name="connsiteY98" fmla="*/ 133116 h 1069902"/>
              <a:gd name="connsiteX99" fmla="*/ 777883 w 1069899"/>
              <a:gd name="connsiteY99" fmla="*/ 136848 h 1069902"/>
              <a:gd name="connsiteX100" fmla="*/ 776640 w 1069899"/>
              <a:gd name="connsiteY100" fmla="*/ 145557 h 1069902"/>
              <a:gd name="connsiteX101" fmla="*/ 776640 w 1069899"/>
              <a:gd name="connsiteY101" fmla="*/ 149289 h 1069902"/>
              <a:gd name="connsiteX102" fmla="*/ 775397 w 1069899"/>
              <a:gd name="connsiteY102" fmla="*/ 160486 h 1069902"/>
              <a:gd name="connsiteX103" fmla="*/ 907116 w 1069899"/>
              <a:gd name="connsiteY103" fmla="*/ 446622 h 1069902"/>
              <a:gd name="connsiteX104" fmla="*/ 987886 w 1069899"/>
              <a:gd name="connsiteY104" fmla="*/ 303554 h 1069902"/>
              <a:gd name="connsiteX105" fmla="*/ 1040076 w 1069899"/>
              <a:gd name="connsiteY105" fmla="*/ 160486 h 1069902"/>
              <a:gd name="connsiteX106" fmla="*/ 907116 w 1069899"/>
              <a:gd name="connsiteY106" fmla="*/ 29857 h 1069902"/>
              <a:gd name="connsiteX107" fmla="*/ 535571 w 1069899"/>
              <a:gd name="connsiteY107" fmla="*/ 27369 h 1069902"/>
              <a:gd name="connsiteX108" fmla="*/ 364089 w 1069899"/>
              <a:gd name="connsiteY108" fmla="*/ 245082 h 1069902"/>
              <a:gd name="connsiteX109" fmla="*/ 535571 w 1069899"/>
              <a:gd name="connsiteY109" fmla="*/ 267476 h 1069902"/>
              <a:gd name="connsiteX110" fmla="*/ 705810 w 1069899"/>
              <a:gd name="connsiteY110" fmla="*/ 245082 h 1069902"/>
              <a:gd name="connsiteX111" fmla="*/ 535571 w 1069899"/>
              <a:gd name="connsiteY111" fmla="*/ 27369 h 1069902"/>
              <a:gd name="connsiteX112" fmla="*/ 535571 w 1069899"/>
              <a:gd name="connsiteY112" fmla="*/ 0 h 1069902"/>
              <a:gd name="connsiteX113" fmla="*/ 784096 w 1069899"/>
              <a:gd name="connsiteY113" fmla="*/ 60959 h 1069902"/>
              <a:gd name="connsiteX114" fmla="*/ 907116 w 1069899"/>
              <a:gd name="connsiteY114" fmla="*/ 1244 h 1069902"/>
              <a:gd name="connsiteX115" fmla="*/ 1067414 w 1069899"/>
              <a:gd name="connsiteY115" fmla="*/ 160486 h 1069902"/>
              <a:gd name="connsiteX116" fmla="*/ 1018952 w 1069899"/>
              <a:gd name="connsiteY116" fmla="*/ 306042 h 1069902"/>
              <a:gd name="connsiteX117" fmla="*/ 1069899 w 1069899"/>
              <a:gd name="connsiteY117" fmla="*/ 534951 h 1069902"/>
              <a:gd name="connsiteX118" fmla="*/ 1069899 w 1069899"/>
              <a:gd name="connsiteY118" fmla="*/ 556100 h 1069902"/>
              <a:gd name="connsiteX119" fmla="*/ 1069899 w 1069899"/>
              <a:gd name="connsiteY119" fmla="*/ 561077 h 1069902"/>
              <a:gd name="connsiteX120" fmla="*/ 535571 w 1069899"/>
              <a:gd name="connsiteY120" fmla="*/ 1069902 h 1069902"/>
              <a:gd name="connsiteX121" fmla="*/ 1243 w 1069899"/>
              <a:gd name="connsiteY121" fmla="*/ 561077 h 1069902"/>
              <a:gd name="connsiteX122" fmla="*/ 0 w 1069899"/>
              <a:gd name="connsiteY122" fmla="*/ 561077 h 1069902"/>
              <a:gd name="connsiteX123" fmla="*/ 1243 w 1069899"/>
              <a:gd name="connsiteY123" fmla="*/ 556100 h 1069902"/>
              <a:gd name="connsiteX124" fmla="*/ 0 w 1069899"/>
              <a:gd name="connsiteY124" fmla="*/ 534951 h 1069902"/>
              <a:gd name="connsiteX125" fmla="*/ 535571 w 1069899"/>
              <a:gd name="connsiteY125" fmla="*/ 0 h 106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069899" h="1069902">
                <a:moveTo>
                  <a:pt x="734391" y="832284"/>
                </a:moveTo>
                <a:cubicBezTo>
                  <a:pt x="707053" y="924346"/>
                  <a:pt x="668532" y="995258"/>
                  <a:pt x="621312" y="1033824"/>
                </a:cubicBezTo>
                <a:cubicBezTo>
                  <a:pt x="721965" y="1017651"/>
                  <a:pt x="812676" y="970376"/>
                  <a:pt x="883506" y="903196"/>
                </a:cubicBezTo>
                <a:cubicBezTo>
                  <a:pt x="837529" y="873339"/>
                  <a:pt x="786581" y="849701"/>
                  <a:pt x="734391" y="832284"/>
                </a:cubicBezTo>
                <a:close/>
                <a:moveTo>
                  <a:pt x="336751" y="832284"/>
                </a:moveTo>
                <a:cubicBezTo>
                  <a:pt x="284561" y="849701"/>
                  <a:pt x="233613" y="873339"/>
                  <a:pt x="187636" y="903196"/>
                </a:cubicBezTo>
                <a:cubicBezTo>
                  <a:pt x="258466" y="970376"/>
                  <a:pt x="349177" y="1017651"/>
                  <a:pt x="448587" y="1033824"/>
                </a:cubicBezTo>
                <a:cubicBezTo>
                  <a:pt x="402610" y="995258"/>
                  <a:pt x="364089" y="924346"/>
                  <a:pt x="336751" y="832284"/>
                </a:cubicBezTo>
                <a:close/>
                <a:moveTo>
                  <a:pt x="535571" y="802427"/>
                </a:moveTo>
                <a:cubicBezTo>
                  <a:pt x="477168" y="802427"/>
                  <a:pt x="420007" y="809891"/>
                  <a:pt x="364089" y="824820"/>
                </a:cubicBezTo>
                <a:cubicBezTo>
                  <a:pt x="403853" y="955448"/>
                  <a:pt x="465984" y="1042533"/>
                  <a:pt x="535571" y="1042533"/>
                </a:cubicBezTo>
                <a:cubicBezTo>
                  <a:pt x="605158" y="1042533"/>
                  <a:pt x="668532" y="955448"/>
                  <a:pt x="705810" y="824820"/>
                </a:cubicBezTo>
                <a:cubicBezTo>
                  <a:pt x="652378" y="809891"/>
                  <a:pt x="593974" y="802427"/>
                  <a:pt x="535571" y="802427"/>
                </a:cubicBezTo>
                <a:close/>
                <a:moveTo>
                  <a:pt x="772912" y="534951"/>
                </a:moveTo>
                <a:cubicBezTo>
                  <a:pt x="772912" y="634477"/>
                  <a:pt x="761729" y="726538"/>
                  <a:pt x="740604" y="804915"/>
                </a:cubicBezTo>
                <a:cubicBezTo>
                  <a:pt x="799007" y="823576"/>
                  <a:pt x="853683" y="849701"/>
                  <a:pt x="903388" y="883291"/>
                </a:cubicBezTo>
                <a:cubicBezTo>
                  <a:pt x="982916" y="798694"/>
                  <a:pt x="1033863" y="687972"/>
                  <a:pt x="1041319" y="564809"/>
                </a:cubicBezTo>
                <a:cubicBezTo>
                  <a:pt x="1021437" y="552368"/>
                  <a:pt x="924512" y="541172"/>
                  <a:pt x="772912" y="534951"/>
                </a:cubicBezTo>
                <a:close/>
                <a:moveTo>
                  <a:pt x="298230" y="534951"/>
                </a:moveTo>
                <a:cubicBezTo>
                  <a:pt x="147872" y="541172"/>
                  <a:pt x="49705" y="552368"/>
                  <a:pt x="29823" y="564809"/>
                </a:cubicBezTo>
                <a:cubicBezTo>
                  <a:pt x="36036" y="687972"/>
                  <a:pt x="88226" y="798694"/>
                  <a:pt x="167754" y="883291"/>
                </a:cubicBezTo>
                <a:cubicBezTo>
                  <a:pt x="217459" y="849701"/>
                  <a:pt x="272135" y="823576"/>
                  <a:pt x="329295" y="804915"/>
                </a:cubicBezTo>
                <a:cubicBezTo>
                  <a:pt x="309413" y="726538"/>
                  <a:pt x="298230" y="634477"/>
                  <a:pt x="298230" y="534951"/>
                </a:cubicBezTo>
                <a:close/>
                <a:moveTo>
                  <a:pt x="535571" y="531219"/>
                </a:moveTo>
                <a:cubicBezTo>
                  <a:pt x="458528" y="531219"/>
                  <a:pt x="387699" y="531219"/>
                  <a:pt x="326810" y="533707"/>
                </a:cubicBezTo>
                <a:cubicBezTo>
                  <a:pt x="326810" y="534951"/>
                  <a:pt x="326810" y="534951"/>
                  <a:pt x="326810" y="534951"/>
                </a:cubicBezTo>
                <a:cubicBezTo>
                  <a:pt x="326810" y="630745"/>
                  <a:pt x="337994" y="720318"/>
                  <a:pt x="357876" y="797450"/>
                </a:cubicBezTo>
                <a:cubicBezTo>
                  <a:pt x="415036" y="781277"/>
                  <a:pt x="473440" y="773813"/>
                  <a:pt x="535571" y="773813"/>
                </a:cubicBezTo>
                <a:cubicBezTo>
                  <a:pt x="597702" y="773813"/>
                  <a:pt x="656106" y="781277"/>
                  <a:pt x="713266" y="797450"/>
                </a:cubicBezTo>
                <a:cubicBezTo>
                  <a:pt x="733148" y="720318"/>
                  <a:pt x="744332" y="630745"/>
                  <a:pt x="744332" y="534951"/>
                </a:cubicBezTo>
                <a:cubicBezTo>
                  <a:pt x="744332" y="534951"/>
                  <a:pt x="744332" y="534951"/>
                  <a:pt x="744332" y="533707"/>
                </a:cubicBezTo>
                <a:cubicBezTo>
                  <a:pt x="682201" y="531219"/>
                  <a:pt x="612614" y="531219"/>
                  <a:pt x="535571" y="531219"/>
                </a:cubicBezTo>
                <a:close/>
                <a:moveTo>
                  <a:pt x="357876" y="272452"/>
                </a:moveTo>
                <a:cubicBezTo>
                  <a:pt x="339236" y="342120"/>
                  <a:pt x="329295" y="421741"/>
                  <a:pt x="326810" y="505093"/>
                </a:cubicBezTo>
                <a:cubicBezTo>
                  <a:pt x="391427" y="502605"/>
                  <a:pt x="462256" y="502605"/>
                  <a:pt x="535571" y="502605"/>
                </a:cubicBezTo>
                <a:cubicBezTo>
                  <a:pt x="608886" y="502605"/>
                  <a:pt x="679715" y="502605"/>
                  <a:pt x="744332" y="505093"/>
                </a:cubicBezTo>
                <a:cubicBezTo>
                  <a:pt x="741847" y="421741"/>
                  <a:pt x="730663" y="340876"/>
                  <a:pt x="713266" y="272452"/>
                </a:cubicBezTo>
                <a:cubicBezTo>
                  <a:pt x="656106" y="287381"/>
                  <a:pt x="596460" y="296089"/>
                  <a:pt x="535571" y="296089"/>
                </a:cubicBezTo>
                <a:cubicBezTo>
                  <a:pt x="473440" y="296089"/>
                  <a:pt x="415036" y="287381"/>
                  <a:pt x="357876" y="272452"/>
                </a:cubicBezTo>
                <a:close/>
                <a:moveTo>
                  <a:pt x="772912" y="252547"/>
                </a:moveTo>
                <a:cubicBezTo>
                  <a:pt x="761729" y="257523"/>
                  <a:pt x="751788" y="260011"/>
                  <a:pt x="740604" y="264988"/>
                </a:cubicBezTo>
                <a:cubicBezTo>
                  <a:pt x="759243" y="335900"/>
                  <a:pt x="770427" y="418008"/>
                  <a:pt x="771670" y="507582"/>
                </a:cubicBezTo>
                <a:cubicBezTo>
                  <a:pt x="816404" y="508826"/>
                  <a:pt x="857411" y="511314"/>
                  <a:pt x="894689" y="513802"/>
                </a:cubicBezTo>
                <a:cubicBezTo>
                  <a:pt x="975460" y="520022"/>
                  <a:pt x="1018952" y="527487"/>
                  <a:pt x="1042562" y="534951"/>
                </a:cubicBezTo>
                <a:cubicBezTo>
                  <a:pt x="1042562" y="466527"/>
                  <a:pt x="1028893" y="400591"/>
                  <a:pt x="1002798" y="337144"/>
                </a:cubicBezTo>
                <a:cubicBezTo>
                  <a:pt x="972975" y="394371"/>
                  <a:pt x="943152" y="442890"/>
                  <a:pt x="929483" y="464039"/>
                </a:cubicBezTo>
                <a:cubicBezTo>
                  <a:pt x="924512" y="471504"/>
                  <a:pt x="915814" y="476480"/>
                  <a:pt x="907116" y="476480"/>
                </a:cubicBezTo>
                <a:cubicBezTo>
                  <a:pt x="903388" y="476480"/>
                  <a:pt x="898417" y="475236"/>
                  <a:pt x="894689" y="472748"/>
                </a:cubicBezTo>
                <a:cubicBezTo>
                  <a:pt x="893447" y="472748"/>
                  <a:pt x="892204" y="471504"/>
                  <a:pt x="892204" y="470259"/>
                </a:cubicBezTo>
                <a:cubicBezTo>
                  <a:pt x="890962" y="470259"/>
                  <a:pt x="890962" y="470259"/>
                  <a:pt x="888476" y="469015"/>
                </a:cubicBezTo>
                <a:cubicBezTo>
                  <a:pt x="887234" y="467771"/>
                  <a:pt x="885991" y="466527"/>
                  <a:pt x="884748" y="464039"/>
                </a:cubicBezTo>
                <a:cubicBezTo>
                  <a:pt x="867352" y="436670"/>
                  <a:pt x="813919" y="345852"/>
                  <a:pt x="779125" y="267476"/>
                </a:cubicBezTo>
                <a:cubicBezTo>
                  <a:pt x="777883" y="263744"/>
                  <a:pt x="775397" y="260011"/>
                  <a:pt x="774155" y="256279"/>
                </a:cubicBezTo>
                <a:cubicBezTo>
                  <a:pt x="772912" y="255035"/>
                  <a:pt x="772912" y="253791"/>
                  <a:pt x="772912" y="252547"/>
                </a:cubicBezTo>
                <a:close/>
                <a:moveTo>
                  <a:pt x="167754" y="186611"/>
                </a:moveTo>
                <a:cubicBezTo>
                  <a:pt x="82013" y="277428"/>
                  <a:pt x="28580" y="400591"/>
                  <a:pt x="28580" y="534951"/>
                </a:cubicBezTo>
                <a:cubicBezTo>
                  <a:pt x="52190" y="527487"/>
                  <a:pt x="96925" y="520022"/>
                  <a:pt x="176453" y="513802"/>
                </a:cubicBezTo>
                <a:cubicBezTo>
                  <a:pt x="212489" y="511314"/>
                  <a:pt x="253495" y="508826"/>
                  <a:pt x="298230" y="507582"/>
                </a:cubicBezTo>
                <a:cubicBezTo>
                  <a:pt x="300715" y="418008"/>
                  <a:pt x="311899" y="335900"/>
                  <a:pt x="329295" y="264988"/>
                </a:cubicBezTo>
                <a:cubicBezTo>
                  <a:pt x="272135" y="246327"/>
                  <a:pt x="217459" y="220201"/>
                  <a:pt x="167754" y="186611"/>
                </a:cubicBezTo>
                <a:close/>
                <a:moveTo>
                  <a:pt x="908478" y="115309"/>
                </a:moveTo>
                <a:cubicBezTo>
                  <a:pt x="883552" y="115309"/>
                  <a:pt x="863611" y="135250"/>
                  <a:pt x="863611" y="160177"/>
                </a:cubicBezTo>
                <a:cubicBezTo>
                  <a:pt x="863611" y="186350"/>
                  <a:pt x="883552" y="206291"/>
                  <a:pt x="908478" y="206291"/>
                </a:cubicBezTo>
                <a:cubicBezTo>
                  <a:pt x="933404" y="206291"/>
                  <a:pt x="954591" y="186350"/>
                  <a:pt x="954591" y="160177"/>
                </a:cubicBezTo>
                <a:cubicBezTo>
                  <a:pt x="954591" y="135250"/>
                  <a:pt x="933404" y="115309"/>
                  <a:pt x="908478" y="115309"/>
                </a:cubicBezTo>
                <a:close/>
                <a:moveTo>
                  <a:pt x="908478" y="87889"/>
                </a:moveTo>
                <a:cubicBezTo>
                  <a:pt x="949606" y="87889"/>
                  <a:pt x="982010" y="120294"/>
                  <a:pt x="982010" y="160177"/>
                </a:cubicBezTo>
                <a:cubicBezTo>
                  <a:pt x="982010" y="201306"/>
                  <a:pt x="949606" y="234957"/>
                  <a:pt x="908478" y="234957"/>
                </a:cubicBezTo>
                <a:cubicBezTo>
                  <a:pt x="868596" y="234957"/>
                  <a:pt x="834946" y="201306"/>
                  <a:pt x="834946" y="160177"/>
                </a:cubicBezTo>
                <a:cubicBezTo>
                  <a:pt x="834946" y="120294"/>
                  <a:pt x="868596" y="87889"/>
                  <a:pt x="908478" y="87889"/>
                </a:cubicBezTo>
                <a:close/>
                <a:moveTo>
                  <a:pt x="621312" y="34834"/>
                </a:moveTo>
                <a:cubicBezTo>
                  <a:pt x="668532" y="74644"/>
                  <a:pt x="707053" y="145557"/>
                  <a:pt x="734391" y="237618"/>
                </a:cubicBezTo>
                <a:cubicBezTo>
                  <a:pt x="744332" y="233886"/>
                  <a:pt x="753030" y="231398"/>
                  <a:pt x="762971" y="227665"/>
                </a:cubicBezTo>
                <a:cubicBezTo>
                  <a:pt x="761729" y="225177"/>
                  <a:pt x="761729" y="225177"/>
                  <a:pt x="761729" y="222689"/>
                </a:cubicBezTo>
                <a:cubicBezTo>
                  <a:pt x="759243" y="216469"/>
                  <a:pt x="756758" y="209004"/>
                  <a:pt x="755516" y="202784"/>
                </a:cubicBezTo>
                <a:cubicBezTo>
                  <a:pt x="750545" y="187855"/>
                  <a:pt x="748060" y="172926"/>
                  <a:pt x="748060" y="160486"/>
                </a:cubicBezTo>
                <a:cubicBezTo>
                  <a:pt x="748060" y="156753"/>
                  <a:pt x="748060" y="151777"/>
                  <a:pt x="748060" y="146801"/>
                </a:cubicBezTo>
                <a:cubicBezTo>
                  <a:pt x="748060" y="145557"/>
                  <a:pt x="748060" y="144313"/>
                  <a:pt x="748060" y="143069"/>
                </a:cubicBezTo>
                <a:cubicBezTo>
                  <a:pt x="749302" y="139336"/>
                  <a:pt x="749302" y="134360"/>
                  <a:pt x="750545" y="129384"/>
                </a:cubicBezTo>
                <a:lnTo>
                  <a:pt x="751788" y="128140"/>
                </a:lnTo>
                <a:cubicBezTo>
                  <a:pt x="751788" y="123163"/>
                  <a:pt x="753030" y="119431"/>
                  <a:pt x="754273" y="115699"/>
                </a:cubicBezTo>
                <a:cubicBezTo>
                  <a:pt x="754273" y="114455"/>
                  <a:pt x="755516" y="114455"/>
                  <a:pt x="755516" y="113211"/>
                </a:cubicBezTo>
                <a:cubicBezTo>
                  <a:pt x="756758" y="108235"/>
                  <a:pt x="758001" y="104502"/>
                  <a:pt x="759243" y="100770"/>
                </a:cubicBezTo>
                <a:cubicBezTo>
                  <a:pt x="760486" y="99526"/>
                  <a:pt x="760486" y="98282"/>
                  <a:pt x="761729" y="98282"/>
                </a:cubicBezTo>
                <a:cubicBezTo>
                  <a:pt x="762971" y="94550"/>
                  <a:pt x="764214" y="89573"/>
                  <a:pt x="766699" y="85841"/>
                </a:cubicBezTo>
                <a:cubicBezTo>
                  <a:pt x="766699" y="85841"/>
                  <a:pt x="766699" y="84597"/>
                  <a:pt x="767942" y="84597"/>
                </a:cubicBezTo>
                <a:cubicBezTo>
                  <a:pt x="721965" y="60959"/>
                  <a:pt x="672260" y="43542"/>
                  <a:pt x="621312" y="34834"/>
                </a:cubicBezTo>
                <a:close/>
                <a:moveTo>
                  <a:pt x="448587" y="34834"/>
                </a:moveTo>
                <a:cubicBezTo>
                  <a:pt x="349177" y="52251"/>
                  <a:pt x="258466" y="99526"/>
                  <a:pt x="187636" y="166706"/>
                </a:cubicBezTo>
                <a:cubicBezTo>
                  <a:pt x="233613" y="196564"/>
                  <a:pt x="284561" y="220201"/>
                  <a:pt x="336751" y="237618"/>
                </a:cubicBezTo>
                <a:cubicBezTo>
                  <a:pt x="364089" y="145557"/>
                  <a:pt x="402610" y="74644"/>
                  <a:pt x="448587" y="34834"/>
                </a:cubicBezTo>
                <a:close/>
                <a:moveTo>
                  <a:pt x="907116" y="29857"/>
                </a:moveTo>
                <a:cubicBezTo>
                  <a:pt x="862381" y="29857"/>
                  <a:pt x="822617" y="52251"/>
                  <a:pt x="799007" y="87085"/>
                </a:cubicBezTo>
                <a:cubicBezTo>
                  <a:pt x="797765" y="88329"/>
                  <a:pt x="797765" y="88329"/>
                  <a:pt x="797765" y="89573"/>
                </a:cubicBezTo>
                <a:cubicBezTo>
                  <a:pt x="795279" y="92062"/>
                  <a:pt x="794037" y="94550"/>
                  <a:pt x="792794" y="97038"/>
                </a:cubicBezTo>
                <a:cubicBezTo>
                  <a:pt x="791552" y="98282"/>
                  <a:pt x="791552" y="99526"/>
                  <a:pt x="790309" y="100770"/>
                </a:cubicBezTo>
                <a:cubicBezTo>
                  <a:pt x="789066" y="103258"/>
                  <a:pt x="787824" y="105746"/>
                  <a:pt x="786581" y="108235"/>
                </a:cubicBezTo>
                <a:cubicBezTo>
                  <a:pt x="786581" y="109479"/>
                  <a:pt x="785338" y="109479"/>
                  <a:pt x="785338" y="110723"/>
                </a:cubicBezTo>
                <a:cubicBezTo>
                  <a:pt x="782853" y="118187"/>
                  <a:pt x="780368" y="125652"/>
                  <a:pt x="779125" y="133116"/>
                </a:cubicBezTo>
                <a:cubicBezTo>
                  <a:pt x="777883" y="134360"/>
                  <a:pt x="777883" y="135604"/>
                  <a:pt x="777883" y="136848"/>
                </a:cubicBezTo>
                <a:cubicBezTo>
                  <a:pt x="777883" y="139336"/>
                  <a:pt x="777883" y="143069"/>
                  <a:pt x="776640" y="145557"/>
                </a:cubicBezTo>
                <a:cubicBezTo>
                  <a:pt x="776640" y="146801"/>
                  <a:pt x="776640" y="148045"/>
                  <a:pt x="776640" y="149289"/>
                </a:cubicBezTo>
                <a:cubicBezTo>
                  <a:pt x="775397" y="153021"/>
                  <a:pt x="775397" y="156753"/>
                  <a:pt x="775397" y="160486"/>
                </a:cubicBezTo>
                <a:cubicBezTo>
                  <a:pt x="775397" y="217713"/>
                  <a:pt x="862381" y="376954"/>
                  <a:pt x="907116" y="446622"/>
                </a:cubicBezTo>
                <a:cubicBezTo>
                  <a:pt x="924512" y="420497"/>
                  <a:pt x="959306" y="362025"/>
                  <a:pt x="987886" y="303554"/>
                </a:cubicBezTo>
                <a:cubicBezTo>
                  <a:pt x="1016467" y="246327"/>
                  <a:pt x="1040076" y="190343"/>
                  <a:pt x="1040076" y="160486"/>
                </a:cubicBezTo>
                <a:cubicBezTo>
                  <a:pt x="1040076" y="88329"/>
                  <a:pt x="980430" y="29857"/>
                  <a:pt x="907116" y="29857"/>
                </a:cubicBezTo>
                <a:close/>
                <a:moveTo>
                  <a:pt x="535571" y="27369"/>
                </a:moveTo>
                <a:cubicBezTo>
                  <a:pt x="465984" y="27369"/>
                  <a:pt x="403853" y="114455"/>
                  <a:pt x="364089" y="245082"/>
                </a:cubicBezTo>
                <a:cubicBezTo>
                  <a:pt x="420007" y="260011"/>
                  <a:pt x="477168" y="267476"/>
                  <a:pt x="535571" y="267476"/>
                </a:cubicBezTo>
                <a:cubicBezTo>
                  <a:pt x="593974" y="267476"/>
                  <a:pt x="651135" y="260011"/>
                  <a:pt x="705810" y="245082"/>
                </a:cubicBezTo>
                <a:cubicBezTo>
                  <a:pt x="668532" y="114455"/>
                  <a:pt x="605158" y="27369"/>
                  <a:pt x="535571" y="27369"/>
                </a:cubicBezTo>
                <a:close/>
                <a:moveTo>
                  <a:pt x="535571" y="0"/>
                </a:moveTo>
                <a:cubicBezTo>
                  <a:pt x="621312" y="0"/>
                  <a:pt x="707053" y="21149"/>
                  <a:pt x="784096" y="60959"/>
                </a:cubicBezTo>
                <a:cubicBezTo>
                  <a:pt x="812676" y="24881"/>
                  <a:pt x="857411" y="1244"/>
                  <a:pt x="907116" y="1244"/>
                </a:cubicBezTo>
                <a:cubicBezTo>
                  <a:pt x="995342" y="1244"/>
                  <a:pt x="1067414" y="72156"/>
                  <a:pt x="1067414" y="160486"/>
                </a:cubicBezTo>
                <a:cubicBezTo>
                  <a:pt x="1067414" y="194075"/>
                  <a:pt x="1045047" y="250059"/>
                  <a:pt x="1018952" y="306042"/>
                </a:cubicBezTo>
                <a:cubicBezTo>
                  <a:pt x="1052503" y="376954"/>
                  <a:pt x="1069899" y="454087"/>
                  <a:pt x="1069899" y="534951"/>
                </a:cubicBezTo>
                <a:cubicBezTo>
                  <a:pt x="1069899" y="542416"/>
                  <a:pt x="1069899" y="548636"/>
                  <a:pt x="1069899" y="556100"/>
                </a:cubicBezTo>
                <a:cubicBezTo>
                  <a:pt x="1069899" y="557344"/>
                  <a:pt x="1069899" y="559833"/>
                  <a:pt x="1069899" y="561077"/>
                </a:cubicBezTo>
                <a:cubicBezTo>
                  <a:pt x="1054988" y="844725"/>
                  <a:pt x="821375" y="1069902"/>
                  <a:pt x="535571" y="1069902"/>
                </a:cubicBezTo>
                <a:cubicBezTo>
                  <a:pt x="249767" y="1069902"/>
                  <a:pt x="14911" y="844725"/>
                  <a:pt x="1243" y="561077"/>
                </a:cubicBezTo>
                <a:lnTo>
                  <a:pt x="0" y="561077"/>
                </a:lnTo>
                <a:cubicBezTo>
                  <a:pt x="0" y="559833"/>
                  <a:pt x="0" y="557344"/>
                  <a:pt x="1243" y="556100"/>
                </a:cubicBezTo>
                <a:cubicBezTo>
                  <a:pt x="1243" y="548636"/>
                  <a:pt x="0" y="542416"/>
                  <a:pt x="0" y="534951"/>
                </a:cubicBezTo>
                <a:cubicBezTo>
                  <a:pt x="0" y="240106"/>
                  <a:pt x="241069" y="0"/>
                  <a:pt x="5355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C1F7286-B3AD-D746-AFA7-0B2CB8BBA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193" y="9873686"/>
            <a:ext cx="6019133" cy="3085850"/>
          </a:xfrm>
          <a:custGeom>
            <a:avLst/>
            <a:gdLst>
              <a:gd name="connsiteX0" fmla="*/ 928323 w 6019133"/>
              <a:gd name="connsiteY0" fmla="*/ 2477363 h 3085850"/>
              <a:gd name="connsiteX1" fmla="*/ 929565 w 6019133"/>
              <a:gd name="connsiteY1" fmla="*/ 2477363 h 3085850"/>
              <a:gd name="connsiteX2" fmla="*/ 929565 w 6019133"/>
              <a:gd name="connsiteY2" fmla="*/ 2907029 h 3085850"/>
              <a:gd name="connsiteX3" fmla="*/ 1108354 w 6019133"/>
              <a:gd name="connsiteY3" fmla="*/ 3085850 h 3085850"/>
              <a:gd name="connsiteX4" fmla="*/ 1079797 w 6019133"/>
              <a:gd name="connsiteY4" fmla="*/ 3085850 h 3085850"/>
              <a:gd name="connsiteX5" fmla="*/ 928323 w 6019133"/>
              <a:gd name="connsiteY5" fmla="*/ 2934349 h 3085850"/>
              <a:gd name="connsiteX6" fmla="*/ 1113179 w 6019133"/>
              <a:gd name="connsiteY6" fmla="*/ 1 h 3085850"/>
              <a:gd name="connsiteX7" fmla="*/ 5867222 w 6019133"/>
              <a:gd name="connsiteY7" fmla="*/ 1 h 3085850"/>
              <a:gd name="connsiteX8" fmla="*/ 6019133 w 6019133"/>
              <a:gd name="connsiteY8" fmla="*/ 151989 h 3085850"/>
              <a:gd name="connsiteX9" fmla="*/ 6019133 w 6019133"/>
              <a:gd name="connsiteY9" fmla="*/ 2933860 h 3085850"/>
              <a:gd name="connsiteX10" fmla="*/ 5867222 w 6019133"/>
              <a:gd name="connsiteY10" fmla="*/ 3085847 h 3085850"/>
              <a:gd name="connsiteX11" fmla="*/ 1113179 w 6019133"/>
              <a:gd name="connsiteY11" fmla="*/ 3085847 h 3085850"/>
              <a:gd name="connsiteX12" fmla="*/ 933875 w 6019133"/>
              <a:gd name="connsiteY12" fmla="*/ 2906452 h 3085850"/>
              <a:gd name="connsiteX13" fmla="*/ 933875 w 6019133"/>
              <a:gd name="connsiteY13" fmla="*/ 2475405 h 3085850"/>
              <a:gd name="connsiteX14" fmla="*/ 932630 w 6019133"/>
              <a:gd name="connsiteY14" fmla="*/ 2475405 h 3085850"/>
              <a:gd name="connsiteX15" fmla="*/ 0 w 6019133"/>
              <a:gd name="connsiteY15" fmla="*/ 1542301 h 3085850"/>
              <a:gd name="connsiteX16" fmla="*/ 932630 w 6019133"/>
              <a:gd name="connsiteY16" fmla="*/ 609197 h 3085850"/>
              <a:gd name="connsiteX17" fmla="*/ 933875 w 6019133"/>
              <a:gd name="connsiteY17" fmla="*/ 609197 h 3085850"/>
              <a:gd name="connsiteX18" fmla="*/ 933875 w 6019133"/>
              <a:gd name="connsiteY18" fmla="*/ 178150 h 3085850"/>
              <a:gd name="connsiteX19" fmla="*/ 1113179 w 6019133"/>
              <a:gd name="connsiteY19" fmla="*/ 1 h 3085850"/>
              <a:gd name="connsiteX20" fmla="*/ 1079797 w 6019133"/>
              <a:gd name="connsiteY20" fmla="*/ 0 h 3085850"/>
              <a:gd name="connsiteX21" fmla="*/ 1108354 w 6019133"/>
              <a:gd name="connsiteY21" fmla="*/ 0 h 3085850"/>
              <a:gd name="connsiteX22" fmla="*/ 929565 w 6019133"/>
              <a:gd name="connsiteY22" fmla="*/ 177941 h 3085850"/>
              <a:gd name="connsiteX23" fmla="*/ 929565 w 6019133"/>
              <a:gd name="connsiteY23" fmla="*/ 608483 h 3085850"/>
              <a:gd name="connsiteX24" fmla="*/ 928323 w 6019133"/>
              <a:gd name="connsiteY24" fmla="*/ 608483 h 3085850"/>
              <a:gd name="connsiteX25" fmla="*/ 928323 w 6019133"/>
              <a:gd name="connsiteY25" fmla="*/ 151810 h 3085850"/>
              <a:gd name="connsiteX26" fmla="*/ 1079797 w 6019133"/>
              <a:gd name="connsiteY26" fmla="*/ 0 h 3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9133" h="3085850">
                <a:moveTo>
                  <a:pt x="928323" y="2477363"/>
                </a:moveTo>
                <a:lnTo>
                  <a:pt x="929565" y="2477363"/>
                </a:lnTo>
                <a:lnTo>
                  <a:pt x="929565" y="2907029"/>
                </a:lnTo>
                <a:cubicBezTo>
                  <a:pt x="929565" y="3005132"/>
                  <a:pt x="1009027" y="3085850"/>
                  <a:pt x="1108354" y="3085850"/>
                </a:cubicBezTo>
                <a:lnTo>
                  <a:pt x="1079797" y="3085850"/>
                </a:lnTo>
                <a:cubicBezTo>
                  <a:pt x="996611" y="3085850"/>
                  <a:pt x="928323" y="3017551"/>
                  <a:pt x="928323" y="2934349"/>
                </a:cubicBezTo>
                <a:close/>
                <a:moveTo>
                  <a:pt x="1113179" y="1"/>
                </a:moveTo>
                <a:lnTo>
                  <a:pt x="5867222" y="1"/>
                </a:lnTo>
                <a:cubicBezTo>
                  <a:pt x="5950648" y="1"/>
                  <a:pt x="6019133" y="67274"/>
                  <a:pt x="6019133" y="151989"/>
                </a:cubicBezTo>
                <a:lnTo>
                  <a:pt x="6019133" y="2933860"/>
                </a:lnTo>
                <a:cubicBezTo>
                  <a:pt x="6019133" y="3017328"/>
                  <a:pt x="5950648" y="3085847"/>
                  <a:pt x="5867222" y="3085847"/>
                </a:cubicBezTo>
                <a:lnTo>
                  <a:pt x="1113179" y="3085847"/>
                </a:lnTo>
                <a:cubicBezTo>
                  <a:pt x="1013565" y="3085847"/>
                  <a:pt x="933875" y="3004870"/>
                  <a:pt x="933875" y="2906452"/>
                </a:cubicBezTo>
                <a:lnTo>
                  <a:pt x="933875" y="2475405"/>
                </a:lnTo>
                <a:lnTo>
                  <a:pt x="932630" y="2475405"/>
                </a:lnTo>
                <a:cubicBezTo>
                  <a:pt x="418376" y="2475405"/>
                  <a:pt x="0" y="2058062"/>
                  <a:pt x="0" y="1542301"/>
                </a:cubicBezTo>
                <a:cubicBezTo>
                  <a:pt x="0" y="1026540"/>
                  <a:pt x="418376" y="609197"/>
                  <a:pt x="932630" y="609197"/>
                </a:cubicBezTo>
                <a:lnTo>
                  <a:pt x="933875" y="609197"/>
                </a:lnTo>
                <a:lnTo>
                  <a:pt x="933875" y="178150"/>
                </a:lnTo>
                <a:cubicBezTo>
                  <a:pt x="933875" y="79732"/>
                  <a:pt x="1013565" y="1"/>
                  <a:pt x="1113179" y="1"/>
                </a:cubicBezTo>
                <a:close/>
                <a:moveTo>
                  <a:pt x="1079797" y="0"/>
                </a:moveTo>
                <a:lnTo>
                  <a:pt x="1108354" y="0"/>
                </a:lnTo>
                <a:cubicBezTo>
                  <a:pt x="1009027" y="0"/>
                  <a:pt x="929565" y="79638"/>
                  <a:pt x="929565" y="177941"/>
                </a:cubicBezTo>
                <a:lnTo>
                  <a:pt x="929565" y="608483"/>
                </a:lnTo>
                <a:lnTo>
                  <a:pt x="928323" y="608483"/>
                </a:lnTo>
                <a:lnTo>
                  <a:pt x="928323" y="151810"/>
                </a:lnTo>
                <a:cubicBezTo>
                  <a:pt x="928323" y="67194"/>
                  <a:pt x="996611" y="0"/>
                  <a:pt x="10797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324">
            <a:extLst>
              <a:ext uri="{FF2B5EF4-FFF2-40B4-BE49-F238E27FC236}">
                <a16:creationId xmlns:a16="http://schemas.microsoft.com/office/drawing/2014/main" id="{5E8C0E9D-D1F3-5E4B-97F4-0A30657C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517" y="10620741"/>
            <a:ext cx="1587492" cy="1587488"/>
          </a:xfrm>
          <a:custGeom>
            <a:avLst/>
            <a:gdLst>
              <a:gd name="T0" fmla="*/ 1273 w 1274"/>
              <a:gd name="T1" fmla="*/ 636 h 1273"/>
              <a:gd name="T2" fmla="*/ 1273 w 1274"/>
              <a:gd name="T3" fmla="*/ 636 h 1273"/>
              <a:gd name="T4" fmla="*/ 637 w 1274"/>
              <a:gd name="T5" fmla="*/ 1272 h 1273"/>
              <a:gd name="T6" fmla="*/ 637 w 1274"/>
              <a:gd name="T7" fmla="*/ 1272 h 1273"/>
              <a:gd name="T8" fmla="*/ 0 w 1274"/>
              <a:gd name="T9" fmla="*/ 636 h 1273"/>
              <a:gd name="T10" fmla="*/ 0 w 1274"/>
              <a:gd name="T11" fmla="*/ 636 h 1273"/>
              <a:gd name="T12" fmla="*/ 637 w 1274"/>
              <a:gd name="T13" fmla="*/ 0 h 1273"/>
              <a:gd name="T14" fmla="*/ 637 w 1274"/>
              <a:gd name="T15" fmla="*/ 0 h 1273"/>
              <a:gd name="T16" fmla="*/ 1273 w 1274"/>
              <a:gd name="T17" fmla="*/ 636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3">
                <a:moveTo>
                  <a:pt x="1273" y="636"/>
                </a:moveTo>
                <a:lnTo>
                  <a:pt x="1273" y="636"/>
                </a:lnTo>
                <a:cubicBezTo>
                  <a:pt x="1273" y="987"/>
                  <a:pt x="988" y="1272"/>
                  <a:pt x="637" y="1272"/>
                </a:cubicBezTo>
                <a:lnTo>
                  <a:pt x="637" y="1272"/>
                </a:lnTo>
                <a:cubicBezTo>
                  <a:pt x="286" y="1272"/>
                  <a:pt x="0" y="987"/>
                  <a:pt x="0" y="636"/>
                </a:cubicBezTo>
                <a:lnTo>
                  <a:pt x="0" y="636"/>
                </a:lnTo>
                <a:cubicBezTo>
                  <a:pt x="0" y="285"/>
                  <a:pt x="286" y="0"/>
                  <a:pt x="637" y="0"/>
                </a:cubicBezTo>
                <a:lnTo>
                  <a:pt x="637" y="0"/>
                </a:lnTo>
                <a:cubicBezTo>
                  <a:pt x="988" y="0"/>
                  <a:pt x="1273" y="285"/>
                  <a:pt x="1273" y="6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793DA60-909E-864F-96A7-400FD94E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720" y="10856939"/>
            <a:ext cx="1108350" cy="1108353"/>
          </a:xfrm>
          <a:custGeom>
            <a:avLst/>
            <a:gdLst>
              <a:gd name="connsiteX0" fmla="*/ 668515 w 1108350"/>
              <a:gd name="connsiteY0" fmla="*/ 812973 h 1108353"/>
              <a:gd name="connsiteX1" fmla="*/ 960445 w 1108350"/>
              <a:gd name="connsiteY1" fmla="*/ 812973 h 1108353"/>
              <a:gd name="connsiteX2" fmla="*/ 976526 w 1108350"/>
              <a:gd name="connsiteY2" fmla="*/ 829453 h 1108353"/>
              <a:gd name="connsiteX3" fmla="*/ 960445 w 1108350"/>
              <a:gd name="connsiteY3" fmla="*/ 844664 h 1108353"/>
              <a:gd name="connsiteX4" fmla="*/ 668515 w 1108350"/>
              <a:gd name="connsiteY4" fmla="*/ 844664 h 1108353"/>
              <a:gd name="connsiteX5" fmla="*/ 653671 w 1108350"/>
              <a:gd name="connsiteY5" fmla="*/ 829453 h 1108353"/>
              <a:gd name="connsiteX6" fmla="*/ 668515 w 1108350"/>
              <a:gd name="connsiteY6" fmla="*/ 812973 h 1108353"/>
              <a:gd name="connsiteX7" fmla="*/ 503944 w 1108350"/>
              <a:gd name="connsiteY7" fmla="*/ 812973 h 1108353"/>
              <a:gd name="connsiteX8" fmla="*/ 603133 w 1108350"/>
              <a:gd name="connsiteY8" fmla="*/ 812973 h 1108353"/>
              <a:gd name="connsiteX9" fmla="*/ 619455 w 1108350"/>
              <a:gd name="connsiteY9" fmla="*/ 829453 h 1108353"/>
              <a:gd name="connsiteX10" fmla="*/ 603133 w 1108350"/>
              <a:gd name="connsiteY10" fmla="*/ 844664 h 1108353"/>
              <a:gd name="connsiteX11" fmla="*/ 503944 w 1108350"/>
              <a:gd name="connsiteY11" fmla="*/ 844664 h 1108353"/>
              <a:gd name="connsiteX12" fmla="*/ 488877 w 1108350"/>
              <a:gd name="connsiteY12" fmla="*/ 829453 h 1108353"/>
              <a:gd name="connsiteX13" fmla="*/ 503944 w 1108350"/>
              <a:gd name="connsiteY13" fmla="*/ 812973 h 1108353"/>
              <a:gd name="connsiteX14" fmla="*/ 734412 w 1108350"/>
              <a:gd name="connsiteY14" fmla="*/ 752550 h 1108353"/>
              <a:gd name="connsiteX15" fmla="*/ 960469 w 1108350"/>
              <a:gd name="connsiteY15" fmla="*/ 752550 h 1108353"/>
              <a:gd name="connsiteX16" fmla="*/ 976528 w 1108350"/>
              <a:gd name="connsiteY16" fmla="*/ 768370 h 1108353"/>
              <a:gd name="connsiteX17" fmla="*/ 960469 w 1108350"/>
              <a:gd name="connsiteY17" fmla="*/ 784191 h 1108353"/>
              <a:gd name="connsiteX18" fmla="*/ 734412 w 1108350"/>
              <a:gd name="connsiteY18" fmla="*/ 784191 h 1108353"/>
              <a:gd name="connsiteX19" fmla="*/ 719588 w 1108350"/>
              <a:gd name="connsiteY19" fmla="*/ 768370 h 1108353"/>
              <a:gd name="connsiteX20" fmla="*/ 734412 w 1108350"/>
              <a:gd name="connsiteY20" fmla="*/ 752550 h 1108353"/>
              <a:gd name="connsiteX21" fmla="*/ 602660 w 1108350"/>
              <a:gd name="connsiteY21" fmla="*/ 686635 h 1108353"/>
              <a:gd name="connsiteX22" fmla="*/ 960373 w 1108350"/>
              <a:gd name="connsiteY22" fmla="*/ 686635 h 1108353"/>
              <a:gd name="connsiteX23" fmla="*/ 976520 w 1108350"/>
              <a:gd name="connsiteY23" fmla="*/ 702455 h 1108353"/>
              <a:gd name="connsiteX24" fmla="*/ 960373 w 1108350"/>
              <a:gd name="connsiteY24" fmla="*/ 718276 h 1108353"/>
              <a:gd name="connsiteX25" fmla="*/ 602660 w 1108350"/>
              <a:gd name="connsiteY25" fmla="*/ 718276 h 1108353"/>
              <a:gd name="connsiteX26" fmla="*/ 587755 w 1108350"/>
              <a:gd name="connsiteY26" fmla="*/ 702455 h 1108353"/>
              <a:gd name="connsiteX27" fmla="*/ 602660 w 1108350"/>
              <a:gd name="connsiteY27" fmla="*/ 686635 h 1108353"/>
              <a:gd name="connsiteX28" fmla="*/ 503805 w 1108350"/>
              <a:gd name="connsiteY28" fmla="*/ 620717 h 1108353"/>
              <a:gd name="connsiteX29" fmla="*/ 960345 w 1108350"/>
              <a:gd name="connsiteY29" fmla="*/ 620717 h 1108353"/>
              <a:gd name="connsiteX30" fmla="*/ 976516 w 1108350"/>
              <a:gd name="connsiteY30" fmla="*/ 636537 h 1108353"/>
              <a:gd name="connsiteX31" fmla="*/ 960345 w 1108350"/>
              <a:gd name="connsiteY31" fmla="*/ 652358 h 1108353"/>
              <a:gd name="connsiteX32" fmla="*/ 503805 w 1108350"/>
              <a:gd name="connsiteY32" fmla="*/ 652358 h 1108353"/>
              <a:gd name="connsiteX33" fmla="*/ 488877 w 1108350"/>
              <a:gd name="connsiteY33" fmla="*/ 636537 h 1108353"/>
              <a:gd name="connsiteX34" fmla="*/ 503805 w 1108350"/>
              <a:gd name="connsiteY34" fmla="*/ 620717 h 1108353"/>
              <a:gd name="connsiteX35" fmla="*/ 742221 w 1108350"/>
              <a:gd name="connsiteY35" fmla="*/ 521198 h 1108353"/>
              <a:gd name="connsiteX36" fmla="*/ 650066 w 1108350"/>
              <a:gd name="connsiteY36" fmla="*/ 585884 h 1108353"/>
              <a:gd name="connsiteX37" fmla="*/ 389791 w 1108350"/>
              <a:gd name="connsiteY37" fmla="*/ 585884 h 1108353"/>
              <a:gd name="connsiteX38" fmla="*/ 388545 w 1108350"/>
              <a:gd name="connsiteY38" fmla="*/ 590860 h 1108353"/>
              <a:gd name="connsiteX39" fmla="*/ 388545 w 1108350"/>
              <a:gd name="connsiteY39" fmla="*/ 844631 h 1108353"/>
              <a:gd name="connsiteX40" fmla="*/ 458284 w 1108350"/>
              <a:gd name="connsiteY40" fmla="*/ 914293 h 1108353"/>
              <a:gd name="connsiteX41" fmla="*/ 755920 w 1108350"/>
              <a:gd name="connsiteY41" fmla="*/ 914293 h 1108353"/>
              <a:gd name="connsiteX42" fmla="*/ 803242 w 1108350"/>
              <a:gd name="connsiteY42" fmla="*/ 932953 h 1108353"/>
              <a:gd name="connsiteX43" fmla="*/ 946456 w 1108350"/>
              <a:gd name="connsiteY43" fmla="*/ 1067302 h 1108353"/>
              <a:gd name="connsiteX44" fmla="*/ 946456 w 1108350"/>
              <a:gd name="connsiteY44" fmla="*/ 944149 h 1108353"/>
              <a:gd name="connsiteX45" fmla="*/ 976344 w 1108350"/>
              <a:gd name="connsiteY45" fmla="*/ 914293 h 1108353"/>
              <a:gd name="connsiteX46" fmla="*/ 1008723 w 1108350"/>
              <a:gd name="connsiteY46" fmla="*/ 914293 h 1108353"/>
              <a:gd name="connsiteX47" fmla="*/ 1077216 w 1108350"/>
              <a:gd name="connsiteY47" fmla="*/ 844631 h 1108353"/>
              <a:gd name="connsiteX48" fmla="*/ 1077216 w 1108350"/>
              <a:gd name="connsiteY48" fmla="*/ 590860 h 1108353"/>
              <a:gd name="connsiteX49" fmla="*/ 1008723 w 1108350"/>
              <a:gd name="connsiteY49" fmla="*/ 521198 h 1108353"/>
              <a:gd name="connsiteX50" fmla="*/ 146734 w 1108350"/>
              <a:gd name="connsiteY50" fmla="*/ 455926 h 1108353"/>
              <a:gd name="connsiteX51" fmla="*/ 439779 w 1108350"/>
              <a:gd name="connsiteY51" fmla="*/ 455926 h 1108353"/>
              <a:gd name="connsiteX52" fmla="*/ 454680 w 1108350"/>
              <a:gd name="connsiteY52" fmla="*/ 471746 h 1108353"/>
              <a:gd name="connsiteX53" fmla="*/ 439779 w 1108350"/>
              <a:gd name="connsiteY53" fmla="*/ 487567 h 1108353"/>
              <a:gd name="connsiteX54" fmla="*/ 146734 w 1108350"/>
              <a:gd name="connsiteY54" fmla="*/ 487567 h 1108353"/>
              <a:gd name="connsiteX55" fmla="*/ 131833 w 1108350"/>
              <a:gd name="connsiteY55" fmla="*/ 471746 h 1108353"/>
              <a:gd name="connsiteX56" fmla="*/ 146734 w 1108350"/>
              <a:gd name="connsiteY56" fmla="*/ 455926 h 1108353"/>
              <a:gd name="connsiteX57" fmla="*/ 146736 w 1108350"/>
              <a:gd name="connsiteY57" fmla="*/ 390009 h 1108353"/>
              <a:gd name="connsiteX58" fmla="*/ 504447 w 1108350"/>
              <a:gd name="connsiteY58" fmla="*/ 390009 h 1108353"/>
              <a:gd name="connsiteX59" fmla="*/ 520594 w 1108350"/>
              <a:gd name="connsiteY59" fmla="*/ 405829 h 1108353"/>
              <a:gd name="connsiteX60" fmla="*/ 504447 w 1108350"/>
              <a:gd name="connsiteY60" fmla="*/ 421650 h 1108353"/>
              <a:gd name="connsiteX61" fmla="*/ 146736 w 1108350"/>
              <a:gd name="connsiteY61" fmla="*/ 421650 h 1108353"/>
              <a:gd name="connsiteX62" fmla="*/ 131831 w 1108350"/>
              <a:gd name="connsiteY62" fmla="*/ 405829 h 1108353"/>
              <a:gd name="connsiteX63" fmla="*/ 146736 w 1108350"/>
              <a:gd name="connsiteY63" fmla="*/ 390009 h 1108353"/>
              <a:gd name="connsiteX64" fmla="*/ 146700 w 1108350"/>
              <a:gd name="connsiteY64" fmla="*/ 324093 h 1108353"/>
              <a:gd name="connsiteX65" fmla="*/ 406859 w 1108350"/>
              <a:gd name="connsiteY65" fmla="*/ 324093 h 1108353"/>
              <a:gd name="connsiteX66" fmla="*/ 421725 w 1108350"/>
              <a:gd name="connsiteY66" fmla="*/ 339913 h 1108353"/>
              <a:gd name="connsiteX67" fmla="*/ 406859 w 1108350"/>
              <a:gd name="connsiteY67" fmla="*/ 355734 h 1108353"/>
              <a:gd name="connsiteX68" fmla="*/ 146700 w 1108350"/>
              <a:gd name="connsiteY68" fmla="*/ 355734 h 1108353"/>
              <a:gd name="connsiteX69" fmla="*/ 131834 w 1108350"/>
              <a:gd name="connsiteY69" fmla="*/ 339913 h 1108353"/>
              <a:gd name="connsiteX70" fmla="*/ 146700 w 1108350"/>
              <a:gd name="connsiteY70" fmla="*/ 324093 h 1108353"/>
              <a:gd name="connsiteX71" fmla="*/ 146761 w 1108350"/>
              <a:gd name="connsiteY71" fmla="*/ 258176 h 1108353"/>
              <a:gd name="connsiteX72" fmla="*/ 603297 w 1108350"/>
              <a:gd name="connsiteY72" fmla="*/ 258176 h 1108353"/>
              <a:gd name="connsiteX73" fmla="*/ 619468 w 1108350"/>
              <a:gd name="connsiteY73" fmla="*/ 274655 h 1108353"/>
              <a:gd name="connsiteX74" fmla="*/ 603297 w 1108350"/>
              <a:gd name="connsiteY74" fmla="*/ 289867 h 1108353"/>
              <a:gd name="connsiteX75" fmla="*/ 146761 w 1108350"/>
              <a:gd name="connsiteY75" fmla="*/ 289867 h 1108353"/>
              <a:gd name="connsiteX76" fmla="*/ 131833 w 1108350"/>
              <a:gd name="connsiteY76" fmla="*/ 274655 h 1108353"/>
              <a:gd name="connsiteX77" fmla="*/ 146761 w 1108350"/>
              <a:gd name="connsiteY77" fmla="*/ 258176 h 1108353"/>
              <a:gd name="connsiteX78" fmla="*/ 99627 w 1108350"/>
              <a:gd name="connsiteY78" fmla="*/ 161689 h 1108353"/>
              <a:gd name="connsiteX79" fmla="*/ 29888 w 1108350"/>
              <a:gd name="connsiteY79" fmla="*/ 231352 h 1108353"/>
              <a:gd name="connsiteX80" fmla="*/ 29888 w 1108350"/>
              <a:gd name="connsiteY80" fmla="*/ 486366 h 1108353"/>
              <a:gd name="connsiteX81" fmla="*/ 99627 w 1108350"/>
              <a:gd name="connsiteY81" fmla="*/ 556029 h 1108353"/>
              <a:gd name="connsiteX82" fmla="*/ 132006 w 1108350"/>
              <a:gd name="connsiteY82" fmla="*/ 556029 h 1108353"/>
              <a:gd name="connsiteX83" fmla="*/ 160649 w 1108350"/>
              <a:gd name="connsiteY83" fmla="*/ 584640 h 1108353"/>
              <a:gd name="connsiteX84" fmla="*/ 160649 w 1108350"/>
              <a:gd name="connsiteY84" fmla="*/ 707794 h 1108353"/>
              <a:gd name="connsiteX85" fmla="*/ 303862 w 1108350"/>
              <a:gd name="connsiteY85" fmla="*/ 573445 h 1108353"/>
              <a:gd name="connsiteX86" fmla="*/ 351185 w 1108350"/>
              <a:gd name="connsiteY86" fmla="*/ 556029 h 1108353"/>
              <a:gd name="connsiteX87" fmla="*/ 650066 w 1108350"/>
              <a:gd name="connsiteY87" fmla="*/ 556029 h 1108353"/>
              <a:gd name="connsiteX88" fmla="*/ 718559 w 1108350"/>
              <a:gd name="connsiteY88" fmla="*/ 486366 h 1108353"/>
              <a:gd name="connsiteX89" fmla="*/ 718559 w 1108350"/>
              <a:gd name="connsiteY89" fmla="*/ 231352 h 1108353"/>
              <a:gd name="connsiteX90" fmla="*/ 650066 w 1108350"/>
              <a:gd name="connsiteY90" fmla="*/ 161689 h 1108353"/>
              <a:gd name="connsiteX91" fmla="*/ 99627 w 1108350"/>
              <a:gd name="connsiteY91" fmla="*/ 131834 h 1108353"/>
              <a:gd name="connsiteX92" fmla="*/ 650066 w 1108350"/>
              <a:gd name="connsiteY92" fmla="*/ 131834 h 1108353"/>
              <a:gd name="connsiteX93" fmla="*/ 748448 w 1108350"/>
              <a:gd name="connsiteY93" fmla="*/ 231352 h 1108353"/>
              <a:gd name="connsiteX94" fmla="*/ 748448 w 1108350"/>
              <a:gd name="connsiteY94" fmla="*/ 486366 h 1108353"/>
              <a:gd name="connsiteX95" fmla="*/ 748448 w 1108350"/>
              <a:gd name="connsiteY95" fmla="*/ 490098 h 1108353"/>
              <a:gd name="connsiteX96" fmla="*/ 1008723 w 1108350"/>
              <a:gd name="connsiteY96" fmla="*/ 490098 h 1108353"/>
              <a:gd name="connsiteX97" fmla="*/ 1108350 w 1108350"/>
              <a:gd name="connsiteY97" fmla="*/ 590860 h 1108353"/>
              <a:gd name="connsiteX98" fmla="*/ 1108350 w 1108350"/>
              <a:gd name="connsiteY98" fmla="*/ 844631 h 1108353"/>
              <a:gd name="connsiteX99" fmla="*/ 1008723 w 1108350"/>
              <a:gd name="connsiteY99" fmla="*/ 945393 h 1108353"/>
              <a:gd name="connsiteX100" fmla="*/ 977590 w 1108350"/>
              <a:gd name="connsiteY100" fmla="*/ 945393 h 1108353"/>
              <a:gd name="connsiteX101" fmla="*/ 977590 w 1108350"/>
              <a:gd name="connsiteY101" fmla="*/ 1085961 h 1108353"/>
              <a:gd name="connsiteX102" fmla="*/ 965136 w 1108350"/>
              <a:gd name="connsiteY102" fmla="*/ 1105865 h 1108353"/>
              <a:gd name="connsiteX103" fmla="*/ 955173 w 1108350"/>
              <a:gd name="connsiteY103" fmla="*/ 1108353 h 1108353"/>
              <a:gd name="connsiteX104" fmla="*/ 940229 w 1108350"/>
              <a:gd name="connsiteY104" fmla="*/ 1103377 h 1108353"/>
              <a:gd name="connsiteX105" fmla="*/ 940229 w 1108350"/>
              <a:gd name="connsiteY105" fmla="*/ 1102133 h 1108353"/>
              <a:gd name="connsiteX106" fmla="*/ 783317 w 1108350"/>
              <a:gd name="connsiteY106" fmla="*/ 955344 h 1108353"/>
              <a:gd name="connsiteX107" fmla="*/ 755920 w 1108350"/>
              <a:gd name="connsiteY107" fmla="*/ 945393 h 1108353"/>
              <a:gd name="connsiteX108" fmla="*/ 458284 w 1108350"/>
              <a:gd name="connsiteY108" fmla="*/ 945393 h 1108353"/>
              <a:gd name="connsiteX109" fmla="*/ 358657 w 1108350"/>
              <a:gd name="connsiteY109" fmla="*/ 844631 h 1108353"/>
              <a:gd name="connsiteX110" fmla="*/ 358657 w 1108350"/>
              <a:gd name="connsiteY110" fmla="*/ 590860 h 1108353"/>
              <a:gd name="connsiteX111" fmla="*/ 359903 w 1108350"/>
              <a:gd name="connsiteY111" fmla="*/ 585884 h 1108353"/>
              <a:gd name="connsiteX112" fmla="*/ 351185 w 1108350"/>
              <a:gd name="connsiteY112" fmla="*/ 585884 h 1108353"/>
              <a:gd name="connsiteX113" fmla="*/ 325033 w 1108350"/>
              <a:gd name="connsiteY113" fmla="*/ 597080 h 1108353"/>
              <a:gd name="connsiteX114" fmla="*/ 166875 w 1108350"/>
              <a:gd name="connsiteY114" fmla="*/ 745113 h 1108353"/>
              <a:gd name="connsiteX115" fmla="*/ 153177 w 1108350"/>
              <a:gd name="connsiteY115" fmla="*/ 748845 h 1108353"/>
              <a:gd name="connsiteX116" fmla="*/ 143214 w 1108350"/>
              <a:gd name="connsiteY116" fmla="*/ 746357 h 1108353"/>
              <a:gd name="connsiteX117" fmla="*/ 130760 w 1108350"/>
              <a:gd name="connsiteY117" fmla="*/ 726453 h 1108353"/>
              <a:gd name="connsiteX118" fmla="*/ 130760 w 1108350"/>
              <a:gd name="connsiteY118" fmla="*/ 585884 h 1108353"/>
              <a:gd name="connsiteX119" fmla="*/ 99627 w 1108350"/>
              <a:gd name="connsiteY119" fmla="*/ 585884 h 1108353"/>
              <a:gd name="connsiteX120" fmla="*/ 0 w 1108350"/>
              <a:gd name="connsiteY120" fmla="*/ 486366 h 1108353"/>
              <a:gd name="connsiteX121" fmla="*/ 0 w 1108350"/>
              <a:gd name="connsiteY121" fmla="*/ 231352 h 1108353"/>
              <a:gd name="connsiteX122" fmla="*/ 99627 w 1108350"/>
              <a:gd name="connsiteY122" fmla="*/ 131834 h 1108353"/>
              <a:gd name="connsiteX123" fmla="*/ 800097 w 1108350"/>
              <a:gd name="connsiteY123" fmla="*/ 0 h 1108353"/>
              <a:gd name="connsiteX124" fmla="*/ 816450 w 1108350"/>
              <a:gd name="connsiteY124" fmla="*/ 14705 h 1108353"/>
              <a:gd name="connsiteX125" fmla="*/ 816450 w 1108350"/>
              <a:gd name="connsiteY125" fmla="*/ 42889 h 1108353"/>
              <a:gd name="connsiteX126" fmla="*/ 836577 w 1108350"/>
              <a:gd name="connsiteY126" fmla="*/ 22057 h 1108353"/>
              <a:gd name="connsiteX127" fmla="*/ 857962 w 1108350"/>
              <a:gd name="connsiteY127" fmla="*/ 22057 h 1108353"/>
              <a:gd name="connsiteX128" fmla="*/ 857962 w 1108350"/>
              <a:gd name="connsiteY128" fmla="*/ 44114 h 1108353"/>
              <a:gd name="connsiteX129" fmla="*/ 837835 w 1108350"/>
              <a:gd name="connsiteY129" fmla="*/ 63720 h 1108353"/>
              <a:gd name="connsiteX130" fmla="*/ 866768 w 1108350"/>
              <a:gd name="connsiteY130" fmla="*/ 63720 h 1108353"/>
              <a:gd name="connsiteX131" fmla="*/ 883121 w 1108350"/>
              <a:gd name="connsiteY131" fmla="*/ 78425 h 1108353"/>
              <a:gd name="connsiteX132" fmla="*/ 866768 w 1108350"/>
              <a:gd name="connsiteY132" fmla="*/ 94355 h 1108353"/>
              <a:gd name="connsiteX133" fmla="*/ 837835 w 1108350"/>
              <a:gd name="connsiteY133" fmla="*/ 94355 h 1108353"/>
              <a:gd name="connsiteX134" fmla="*/ 857962 w 1108350"/>
              <a:gd name="connsiteY134" fmla="*/ 113961 h 1108353"/>
              <a:gd name="connsiteX135" fmla="*/ 857962 w 1108350"/>
              <a:gd name="connsiteY135" fmla="*/ 134793 h 1108353"/>
              <a:gd name="connsiteX136" fmla="*/ 847899 w 1108350"/>
              <a:gd name="connsiteY136" fmla="*/ 139695 h 1108353"/>
              <a:gd name="connsiteX137" fmla="*/ 836577 w 1108350"/>
              <a:gd name="connsiteY137" fmla="*/ 134793 h 1108353"/>
              <a:gd name="connsiteX138" fmla="*/ 816450 w 1108350"/>
              <a:gd name="connsiteY138" fmla="*/ 115187 h 1108353"/>
              <a:gd name="connsiteX139" fmla="*/ 816450 w 1108350"/>
              <a:gd name="connsiteY139" fmla="*/ 143371 h 1108353"/>
              <a:gd name="connsiteX140" fmla="*/ 800097 w 1108350"/>
              <a:gd name="connsiteY140" fmla="*/ 158076 h 1108353"/>
              <a:gd name="connsiteX141" fmla="*/ 785001 w 1108350"/>
              <a:gd name="connsiteY141" fmla="*/ 143371 h 1108353"/>
              <a:gd name="connsiteX142" fmla="*/ 785001 w 1108350"/>
              <a:gd name="connsiteY142" fmla="*/ 115187 h 1108353"/>
              <a:gd name="connsiteX143" fmla="*/ 764874 w 1108350"/>
              <a:gd name="connsiteY143" fmla="*/ 134793 h 1108353"/>
              <a:gd name="connsiteX144" fmla="*/ 753553 w 1108350"/>
              <a:gd name="connsiteY144" fmla="*/ 139695 h 1108353"/>
              <a:gd name="connsiteX145" fmla="*/ 743489 w 1108350"/>
              <a:gd name="connsiteY145" fmla="*/ 134793 h 1108353"/>
              <a:gd name="connsiteX146" fmla="*/ 743489 w 1108350"/>
              <a:gd name="connsiteY146" fmla="*/ 113961 h 1108353"/>
              <a:gd name="connsiteX147" fmla="*/ 762358 w 1108350"/>
              <a:gd name="connsiteY147" fmla="*/ 94355 h 1108353"/>
              <a:gd name="connsiteX148" fmla="*/ 734684 w 1108350"/>
              <a:gd name="connsiteY148" fmla="*/ 94355 h 1108353"/>
              <a:gd name="connsiteX149" fmla="*/ 719588 w 1108350"/>
              <a:gd name="connsiteY149" fmla="*/ 78425 h 1108353"/>
              <a:gd name="connsiteX150" fmla="*/ 734684 w 1108350"/>
              <a:gd name="connsiteY150" fmla="*/ 63720 h 1108353"/>
              <a:gd name="connsiteX151" fmla="*/ 762358 w 1108350"/>
              <a:gd name="connsiteY151" fmla="*/ 63720 h 1108353"/>
              <a:gd name="connsiteX152" fmla="*/ 743489 w 1108350"/>
              <a:gd name="connsiteY152" fmla="*/ 44114 h 1108353"/>
              <a:gd name="connsiteX153" fmla="*/ 743489 w 1108350"/>
              <a:gd name="connsiteY153" fmla="*/ 22057 h 1108353"/>
              <a:gd name="connsiteX154" fmla="*/ 764874 w 1108350"/>
              <a:gd name="connsiteY154" fmla="*/ 22057 h 1108353"/>
              <a:gd name="connsiteX155" fmla="*/ 785001 w 1108350"/>
              <a:gd name="connsiteY155" fmla="*/ 42889 h 1108353"/>
              <a:gd name="connsiteX156" fmla="*/ 785001 w 1108350"/>
              <a:gd name="connsiteY156" fmla="*/ 14705 h 1108353"/>
              <a:gd name="connsiteX157" fmla="*/ 800097 w 1108350"/>
              <a:gd name="connsiteY157" fmla="*/ 0 h 110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1108350" h="1108353">
                <a:moveTo>
                  <a:pt x="668515" y="812973"/>
                </a:moveTo>
                <a:lnTo>
                  <a:pt x="960445" y="812973"/>
                </a:lnTo>
                <a:cubicBezTo>
                  <a:pt x="969104" y="812973"/>
                  <a:pt x="976526" y="820579"/>
                  <a:pt x="976526" y="829453"/>
                </a:cubicBezTo>
                <a:cubicBezTo>
                  <a:pt x="976526" y="838326"/>
                  <a:pt x="969104" y="844664"/>
                  <a:pt x="960445" y="844664"/>
                </a:cubicBezTo>
                <a:lnTo>
                  <a:pt x="668515" y="844664"/>
                </a:lnTo>
                <a:cubicBezTo>
                  <a:pt x="661093" y="844664"/>
                  <a:pt x="653671" y="838326"/>
                  <a:pt x="653671" y="829453"/>
                </a:cubicBezTo>
                <a:cubicBezTo>
                  <a:pt x="653671" y="820579"/>
                  <a:pt x="661093" y="812973"/>
                  <a:pt x="668515" y="812973"/>
                </a:cubicBezTo>
                <a:close/>
                <a:moveTo>
                  <a:pt x="503944" y="812973"/>
                </a:moveTo>
                <a:lnTo>
                  <a:pt x="603133" y="812973"/>
                </a:lnTo>
                <a:cubicBezTo>
                  <a:pt x="611921" y="812973"/>
                  <a:pt x="619455" y="820579"/>
                  <a:pt x="619455" y="829453"/>
                </a:cubicBezTo>
                <a:cubicBezTo>
                  <a:pt x="619455" y="838326"/>
                  <a:pt x="611921" y="844664"/>
                  <a:pt x="603133" y="844664"/>
                </a:cubicBezTo>
                <a:lnTo>
                  <a:pt x="503944" y="844664"/>
                </a:lnTo>
                <a:cubicBezTo>
                  <a:pt x="496411" y="844664"/>
                  <a:pt x="488877" y="838326"/>
                  <a:pt x="488877" y="829453"/>
                </a:cubicBezTo>
                <a:cubicBezTo>
                  <a:pt x="488877" y="820579"/>
                  <a:pt x="496411" y="812973"/>
                  <a:pt x="503944" y="812973"/>
                </a:cubicBezTo>
                <a:close/>
                <a:moveTo>
                  <a:pt x="734412" y="752550"/>
                </a:moveTo>
                <a:lnTo>
                  <a:pt x="960469" y="752550"/>
                </a:lnTo>
                <a:cubicBezTo>
                  <a:pt x="969116" y="752550"/>
                  <a:pt x="976528" y="760460"/>
                  <a:pt x="976528" y="768370"/>
                </a:cubicBezTo>
                <a:cubicBezTo>
                  <a:pt x="976528" y="777599"/>
                  <a:pt x="969116" y="784191"/>
                  <a:pt x="960469" y="784191"/>
                </a:cubicBezTo>
                <a:lnTo>
                  <a:pt x="734412" y="784191"/>
                </a:lnTo>
                <a:cubicBezTo>
                  <a:pt x="725765" y="784191"/>
                  <a:pt x="719588" y="777599"/>
                  <a:pt x="719588" y="768370"/>
                </a:cubicBezTo>
                <a:cubicBezTo>
                  <a:pt x="719588" y="760460"/>
                  <a:pt x="725765" y="752550"/>
                  <a:pt x="734412" y="752550"/>
                </a:cubicBezTo>
                <a:close/>
                <a:moveTo>
                  <a:pt x="602660" y="686635"/>
                </a:moveTo>
                <a:lnTo>
                  <a:pt x="960373" y="686635"/>
                </a:lnTo>
                <a:cubicBezTo>
                  <a:pt x="969068" y="686635"/>
                  <a:pt x="976520" y="693227"/>
                  <a:pt x="976520" y="702455"/>
                </a:cubicBezTo>
                <a:cubicBezTo>
                  <a:pt x="976520" y="710365"/>
                  <a:pt x="969068" y="718276"/>
                  <a:pt x="960373" y="718276"/>
                </a:cubicBezTo>
                <a:lnTo>
                  <a:pt x="602660" y="718276"/>
                </a:lnTo>
                <a:cubicBezTo>
                  <a:pt x="593966" y="718276"/>
                  <a:pt x="587755" y="710365"/>
                  <a:pt x="587755" y="702455"/>
                </a:cubicBezTo>
                <a:cubicBezTo>
                  <a:pt x="587755" y="693227"/>
                  <a:pt x="593966" y="686635"/>
                  <a:pt x="602660" y="686635"/>
                </a:cubicBezTo>
                <a:close/>
                <a:moveTo>
                  <a:pt x="503805" y="620717"/>
                </a:moveTo>
                <a:lnTo>
                  <a:pt x="960345" y="620717"/>
                </a:lnTo>
                <a:cubicBezTo>
                  <a:pt x="969052" y="620717"/>
                  <a:pt x="976516" y="628627"/>
                  <a:pt x="976516" y="636537"/>
                </a:cubicBezTo>
                <a:cubicBezTo>
                  <a:pt x="976516" y="645766"/>
                  <a:pt x="969052" y="652358"/>
                  <a:pt x="960345" y="652358"/>
                </a:cubicBezTo>
                <a:lnTo>
                  <a:pt x="503805" y="652358"/>
                </a:lnTo>
                <a:cubicBezTo>
                  <a:pt x="496341" y="652358"/>
                  <a:pt x="488877" y="645766"/>
                  <a:pt x="488877" y="636537"/>
                </a:cubicBezTo>
                <a:cubicBezTo>
                  <a:pt x="488877" y="628627"/>
                  <a:pt x="496341" y="620717"/>
                  <a:pt x="503805" y="620717"/>
                </a:cubicBezTo>
                <a:close/>
                <a:moveTo>
                  <a:pt x="742221" y="521198"/>
                </a:moveTo>
                <a:cubicBezTo>
                  <a:pt x="728522" y="558517"/>
                  <a:pt x="692407" y="585884"/>
                  <a:pt x="650066" y="585884"/>
                </a:cubicBezTo>
                <a:lnTo>
                  <a:pt x="389791" y="585884"/>
                </a:lnTo>
                <a:cubicBezTo>
                  <a:pt x="389791" y="588372"/>
                  <a:pt x="388545" y="589616"/>
                  <a:pt x="388545" y="590860"/>
                </a:cubicBezTo>
                <a:lnTo>
                  <a:pt x="388545" y="844631"/>
                </a:lnTo>
                <a:cubicBezTo>
                  <a:pt x="388545" y="883194"/>
                  <a:pt x="420924" y="914293"/>
                  <a:pt x="458284" y="914293"/>
                </a:cubicBezTo>
                <a:lnTo>
                  <a:pt x="755920" y="914293"/>
                </a:lnTo>
                <a:cubicBezTo>
                  <a:pt x="773354" y="914293"/>
                  <a:pt x="790789" y="921757"/>
                  <a:pt x="803242" y="932953"/>
                </a:cubicBezTo>
                <a:lnTo>
                  <a:pt x="946456" y="1067302"/>
                </a:lnTo>
                <a:lnTo>
                  <a:pt x="946456" y="944149"/>
                </a:lnTo>
                <a:cubicBezTo>
                  <a:pt x="946456" y="927977"/>
                  <a:pt x="960155" y="914293"/>
                  <a:pt x="976344" y="914293"/>
                </a:cubicBezTo>
                <a:lnTo>
                  <a:pt x="1008723" y="914293"/>
                </a:lnTo>
                <a:cubicBezTo>
                  <a:pt x="1046083" y="914293"/>
                  <a:pt x="1077216" y="883194"/>
                  <a:pt x="1077216" y="844631"/>
                </a:cubicBezTo>
                <a:lnTo>
                  <a:pt x="1077216" y="590860"/>
                </a:lnTo>
                <a:cubicBezTo>
                  <a:pt x="1077216" y="552297"/>
                  <a:pt x="1046083" y="521198"/>
                  <a:pt x="1008723" y="521198"/>
                </a:cubicBezTo>
                <a:close/>
                <a:moveTo>
                  <a:pt x="146734" y="455926"/>
                </a:moveTo>
                <a:lnTo>
                  <a:pt x="439779" y="455926"/>
                </a:lnTo>
                <a:cubicBezTo>
                  <a:pt x="447229" y="455926"/>
                  <a:pt x="454680" y="463836"/>
                  <a:pt x="454680" y="471746"/>
                </a:cubicBezTo>
                <a:cubicBezTo>
                  <a:pt x="454680" y="480975"/>
                  <a:pt x="447229" y="487567"/>
                  <a:pt x="439779" y="487567"/>
                </a:cubicBezTo>
                <a:lnTo>
                  <a:pt x="146734" y="487567"/>
                </a:lnTo>
                <a:cubicBezTo>
                  <a:pt x="138042" y="487567"/>
                  <a:pt x="131833" y="480975"/>
                  <a:pt x="131833" y="471746"/>
                </a:cubicBezTo>
                <a:cubicBezTo>
                  <a:pt x="131833" y="463836"/>
                  <a:pt x="138042" y="455926"/>
                  <a:pt x="146734" y="455926"/>
                </a:cubicBezTo>
                <a:close/>
                <a:moveTo>
                  <a:pt x="146736" y="390009"/>
                </a:moveTo>
                <a:lnTo>
                  <a:pt x="504447" y="390009"/>
                </a:lnTo>
                <a:cubicBezTo>
                  <a:pt x="513142" y="390009"/>
                  <a:pt x="520594" y="396601"/>
                  <a:pt x="520594" y="405829"/>
                </a:cubicBezTo>
                <a:cubicBezTo>
                  <a:pt x="520594" y="413739"/>
                  <a:pt x="513142" y="421650"/>
                  <a:pt x="504447" y="421650"/>
                </a:cubicBezTo>
                <a:lnTo>
                  <a:pt x="146736" y="421650"/>
                </a:lnTo>
                <a:cubicBezTo>
                  <a:pt x="138041" y="421650"/>
                  <a:pt x="131831" y="413739"/>
                  <a:pt x="131831" y="405829"/>
                </a:cubicBezTo>
                <a:cubicBezTo>
                  <a:pt x="131831" y="396601"/>
                  <a:pt x="138041" y="390009"/>
                  <a:pt x="146736" y="390009"/>
                </a:cubicBezTo>
                <a:close/>
                <a:moveTo>
                  <a:pt x="146700" y="324093"/>
                </a:moveTo>
                <a:lnTo>
                  <a:pt x="406859" y="324093"/>
                </a:lnTo>
                <a:cubicBezTo>
                  <a:pt x="414292" y="324093"/>
                  <a:pt x="421725" y="330685"/>
                  <a:pt x="421725" y="339913"/>
                </a:cubicBezTo>
                <a:cubicBezTo>
                  <a:pt x="421725" y="349142"/>
                  <a:pt x="414292" y="355734"/>
                  <a:pt x="406859" y="355734"/>
                </a:cubicBezTo>
                <a:lnTo>
                  <a:pt x="146700" y="355734"/>
                </a:lnTo>
                <a:cubicBezTo>
                  <a:pt x="138028" y="355734"/>
                  <a:pt x="131834" y="349142"/>
                  <a:pt x="131834" y="339913"/>
                </a:cubicBezTo>
                <a:cubicBezTo>
                  <a:pt x="131834" y="330685"/>
                  <a:pt x="138028" y="324093"/>
                  <a:pt x="146700" y="324093"/>
                </a:cubicBezTo>
                <a:close/>
                <a:moveTo>
                  <a:pt x="146761" y="258176"/>
                </a:moveTo>
                <a:lnTo>
                  <a:pt x="603297" y="258176"/>
                </a:lnTo>
                <a:cubicBezTo>
                  <a:pt x="612004" y="258176"/>
                  <a:pt x="619468" y="265782"/>
                  <a:pt x="619468" y="274655"/>
                </a:cubicBezTo>
                <a:cubicBezTo>
                  <a:pt x="619468" y="283529"/>
                  <a:pt x="612004" y="289867"/>
                  <a:pt x="603297" y="289867"/>
                </a:cubicBezTo>
                <a:lnTo>
                  <a:pt x="146761" y="289867"/>
                </a:lnTo>
                <a:cubicBezTo>
                  <a:pt x="138053" y="289867"/>
                  <a:pt x="131833" y="283529"/>
                  <a:pt x="131833" y="274655"/>
                </a:cubicBezTo>
                <a:cubicBezTo>
                  <a:pt x="131833" y="265782"/>
                  <a:pt x="138053" y="258176"/>
                  <a:pt x="146761" y="258176"/>
                </a:cubicBezTo>
                <a:close/>
                <a:moveTo>
                  <a:pt x="99627" y="161689"/>
                </a:moveTo>
                <a:cubicBezTo>
                  <a:pt x="61022" y="161689"/>
                  <a:pt x="29888" y="192789"/>
                  <a:pt x="29888" y="231352"/>
                </a:cubicBezTo>
                <a:lnTo>
                  <a:pt x="29888" y="486366"/>
                </a:lnTo>
                <a:cubicBezTo>
                  <a:pt x="29888" y="523686"/>
                  <a:pt x="61022" y="556029"/>
                  <a:pt x="99627" y="556029"/>
                </a:cubicBezTo>
                <a:lnTo>
                  <a:pt x="132006" y="556029"/>
                </a:lnTo>
                <a:cubicBezTo>
                  <a:pt x="148195" y="556029"/>
                  <a:pt x="160649" y="568469"/>
                  <a:pt x="160649" y="584640"/>
                </a:cubicBezTo>
                <a:lnTo>
                  <a:pt x="160649" y="707794"/>
                </a:lnTo>
                <a:lnTo>
                  <a:pt x="303862" y="573445"/>
                </a:lnTo>
                <a:cubicBezTo>
                  <a:pt x="316316" y="562249"/>
                  <a:pt x="333750" y="556029"/>
                  <a:pt x="351185" y="556029"/>
                </a:cubicBezTo>
                <a:lnTo>
                  <a:pt x="650066" y="556029"/>
                </a:lnTo>
                <a:cubicBezTo>
                  <a:pt x="687426" y="556029"/>
                  <a:pt x="718559" y="523686"/>
                  <a:pt x="718559" y="486366"/>
                </a:cubicBezTo>
                <a:lnTo>
                  <a:pt x="718559" y="231352"/>
                </a:lnTo>
                <a:cubicBezTo>
                  <a:pt x="718559" y="192789"/>
                  <a:pt x="687426" y="161689"/>
                  <a:pt x="650066" y="161689"/>
                </a:cubicBezTo>
                <a:close/>
                <a:moveTo>
                  <a:pt x="99627" y="131834"/>
                </a:moveTo>
                <a:lnTo>
                  <a:pt x="650066" y="131834"/>
                </a:lnTo>
                <a:cubicBezTo>
                  <a:pt x="704861" y="131834"/>
                  <a:pt x="748448" y="176617"/>
                  <a:pt x="748448" y="231352"/>
                </a:cubicBezTo>
                <a:lnTo>
                  <a:pt x="748448" y="486366"/>
                </a:lnTo>
                <a:cubicBezTo>
                  <a:pt x="748448" y="487610"/>
                  <a:pt x="748448" y="488854"/>
                  <a:pt x="748448" y="490098"/>
                </a:cubicBezTo>
                <a:lnTo>
                  <a:pt x="1008723" y="490098"/>
                </a:lnTo>
                <a:cubicBezTo>
                  <a:pt x="1063518" y="490098"/>
                  <a:pt x="1108350" y="536125"/>
                  <a:pt x="1108350" y="590860"/>
                </a:cubicBezTo>
                <a:lnTo>
                  <a:pt x="1108350" y="844631"/>
                </a:lnTo>
                <a:cubicBezTo>
                  <a:pt x="1108350" y="899365"/>
                  <a:pt x="1063518" y="945393"/>
                  <a:pt x="1008723" y="945393"/>
                </a:cubicBezTo>
                <a:lnTo>
                  <a:pt x="977590" y="945393"/>
                </a:lnTo>
                <a:lnTo>
                  <a:pt x="977590" y="1085961"/>
                </a:lnTo>
                <a:cubicBezTo>
                  <a:pt x="977590" y="1093425"/>
                  <a:pt x="972608" y="1102133"/>
                  <a:pt x="965136" y="1105865"/>
                </a:cubicBezTo>
                <a:cubicBezTo>
                  <a:pt x="961400" y="1107109"/>
                  <a:pt x="957664" y="1108353"/>
                  <a:pt x="955173" y="1108353"/>
                </a:cubicBezTo>
                <a:cubicBezTo>
                  <a:pt x="950192" y="1108353"/>
                  <a:pt x="945211" y="1107109"/>
                  <a:pt x="940229" y="1103377"/>
                </a:cubicBezTo>
                <a:lnTo>
                  <a:pt x="940229" y="1102133"/>
                </a:lnTo>
                <a:lnTo>
                  <a:pt x="783317" y="955344"/>
                </a:lnTo>
                <a:cubicBezTo>
                  <a:pt x="775845" y="949124"/>
                  <a:pt x="765882" y="945393"/>
                  <a:pt x="755920" y="945393"/>
                </a:cubicBezTo>
                <a:lnTo>
                  <a:pt x="458284" y="945393"/>
                </a:lnTo>
                <a:cubicBezTo>
                  <a:pt x="403489" y="945393"/>
                  <a:pt x="358657" y="899365"/>
                  <a:pt x="358657" y="844631"/>
                </a:cubicBezTo>
                <a:lnTo>
                  <a:pt x="358657" y="590860"/>
                </a:lnTo>
                <a:cubicBezTo>
                  <a:pt x="358657" y="589616"/>
                  <a:pt x="359903" y="588372"/>
                  <a:pt x="359903" y="585884"/>
                </a:cubicBezTo>
                <a:lnTo>
                  <a:pt x="351185" y="585884"/>
                </a:lnTo>
                <a:cubicBezTo>
                  <a:pt x="341222" y="585884"/>
                  <a:pt x="332505" y="589616"/>
                  <a:pt x="325033" y="597080"/>
                </a:cubicBezTo>
                <a:lnTo>
                  <a:pt x="166875" y="745113"/>
                </a:lnTo>
                <a:cubicBezTo>
                  <a:pt x="163139" y="747601"/>
                  <a:pt x="158158" y="748845"/>
                  <a:pt x="153177" y="748845"/>
                </a:cubicBezTo>
                <a:cubicBezTo>
                  <a:pt x="149441" y="748845"/>
                  <a:pt x="145705" y="748845"/>
                  <a:pt x="143214" y="746357"/>
                </a:cubicBezTo>
                <a:cubicBezTo>
                  <a:pt x="134496" y="742625"/>
                  <a:pt x="130760" y="735161"/>
                  <a:pt x="130760" y="726453"/>
                </a:cubicBezTo>
                <a:lnTo>
                  <a:pt x="130760" y="585884"/>
                </a:lnTo>
                <a:lnTo>
                  <a:pt x="99627" y="585884"/>
                </a:lnTo>
                <a:cubicBezTo>
                  <a:pt x="44832" y="585884"/>
                  <a:pt x="0" y="541101"/>
                  <a:pt x="0" y="486366"/>
                </a:cubicBezTo>
                <a:lnTo>
                  <a:pt x="0" y="231352"/>
                </a:lnTo>
                <a:cubicBezTo>
                  <a:pt x="0" y="176617"/>
                  <a:pt x="44832" y="131834"/>
                  <a:pt x="99627" y="131834"/>
                </a:cubicBezTo>
                <a:close/>
                <a:moveTo>
                  <a:pt x="800097" y="0"/>
                </a:moveTo>
                <a:cubicBezTo>
                  <a:pt x="808902" y="0"/>
                  <a:pt x="816450" y="6127"/>
                  <a:pt x="816450" y="14705"/>
                </a:cubicBezTo>
                <a:lnTo>
                  <a:pt x="816450" y="42889"/>
                </a:lnTo>
                <a:lnTo>
                  <a:pt x="836577" y="22057"/>
                </a:lnTo>
                <a:cubicBezTo>
                  <a:pt x="841609" y="17155"/>
                  <a:pt x="852931" y="17155"/>
                  <a:pt x="857962" y="22057"/>
                </a:cubicBezTo>
                <a:cubicBezTo>
                  <a:pt x="864252" y="28184"/>
                  <a:pt x="864252" y="37987"/>
                  <a:pt x="857962" y="44114"/>
                </a:cubicBezTo>
                <a:lnTo>
                  <a:pt x="837835" y="63720"/>
                </a:lnTo>
                <a:lnTo>
                  <a:pt x="866768" y="63720"/>
                </a:lnTo>
                <a:cubicBezTo>
                  <a:pt x="875574" y="63720"/>
                  <a:pt x="883121" y="71073"/>
                  <a:pt x="883121" y="78425"/>
                </a:cubicBezTo>
                <a:cubicBezTo>
                  <a:pt x="883121" y="87003"/>
                  <a:pt x="875574" y="94355"/>
                  <a:pt x="866768" y="94355"/>
                </a:cubicBezTo>
                <a:lnTo>
                  <a:pt x="837835" y="94355"/>
                </a:lnTo>
                <a:lnTo>
                  <a:pt x="857962" y="113961"/>
                </a:lnTo>
                <a:cubicBezTo>
                  <a:pt x="864252" y="118863"/>
                  <a:pt x="864252" y="128666"/>
                  <a:pt x="857962" y="134793"/>
                </a:cubicBezTo>
                <a:cubicBezTo>
                  <a:pt x="855446" y="138469"/>
                  <a:pt x="851673" y="139695"/>
                  <a:pt x="847899" y="139695"/>
                </a:cubicBezTo>
                <a:cubicBezTo>
                  <a:pt x="842867" y="139695"/>
                  <a:pt x="839093" y="138469"/>
                  <a:pt x="836577" y="134793"/>
                </a:cubicBezTo>
                <a:lnTo>
                  <a:pt x="816450" y="115187"/>
                </a:lnTo>
                <a:lnTo>
                  <a:pt x="816450" y="143371"/>
                </a:lnTo>
                <a:cubicBezTo>
                  <a:pt x="816450" y="151949"/>
                  <a:pt x="808902" y="158076"/>
                  <a:pt x="800097" y="158076"/>
                </a:cubicBezTo>
                <a:cubicBezTo>
                  <a:pt x="792549" y="158076"/>
                  <a:pt x="785001" y="151949"/>
                  <a:pt x="785001" y="143371"/>
                </a:cubicBezTo>
                <a:lnTo>
                  <a:pt x="785001" y="115187"/>
                </a:lnTo>
                <a:lnTo>
                  <a:pt x="764874" y="134793"/>
                </a:lnTo>
                <a:cubicBezTo>
                  <a:pt x="762358" y="138469"/>
                  <a:pt x="757327" y="139695"/>
                  <a:pt x="753553" y="139695"/>
                </a:cubicBezTo>
                <a:cubicBezTo>
                  <a:pt x="749779" y="139695"/>
                  <a:pt x="746005" y="138469"/>
                  <a:pt x="743489" y="134793"/>
                </a:cubicBezTo>
                <a:cubicBezTo>
                  <a:pt x="737200" y="128666"/>
                  <a:pt x="737200" y="118863"/>
                  <a:pt x="743489" y="113961"/>
                </a:cubicBezTo>
                <a:lnTo>
                  <a:pt x="762358" y="94355"/>
                </a:lnTo>
                <a:lnTo>
                  <a:pt x="734684" y="94355"/>
                </a:lnTo>
                <a:cubicBezTo>
                  <a:pt x="725878" y="94355"/>
                  <a:pt x="719588" y="87003"/>
                  <a:pt x="719588" y="78425"/>
                </a:cubicBezTo>
                <a:cubicBezTo>
                  <a:pt x="719588" y="71073"/>
                  <a:pt x="725878" y="63720"/>
                  <a:pt x="734684" y="63720"/>
                </a:cubicBezTo>
                <a:lnTo>
                  <a:pt x="762358" y="63720"/>
                </a:lnTo>
                <a:lnTo>
                  <a:pt x="743489" y="44114"/>
                </a:lnTo>
                <a:cubicBezTo>
                  <a:pt x="737200" y="37987"/>
                  <a:pt x="737200" y="28184"/>
                  <a:pt x="743489" y="22057"/>
                </a:cubicBezTo>
                <a:cubicBezTo>
                  <a:pt x="748521" y="17155"/>
                  <a:pt x="759843" y="17155"/>
                  <a:pt x="764874" y="22057"/>
                </a:cubicBezTo>
                <a:lnTo>
                  <a:pt x="785001" y="42889"/>
                </a:lnTo>
                <a:lnTo>
                  <a:pt x="785001" y="14705"/>
                </a:lnTo>
                <a:cubicBezTo>
                  <a:pt x="785001" y="6127"/>
                  <a:pt x="792549" y="0"/>
                  <a:pt x="8000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ED1E581A-3EA3-CB4A-8298-C99F1B1E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077" y="9873685"/>
            <a:ext cx="6019133" cy="3085850"/>
          </a:xfrm>
          <a:custGeom>
            <a:avLst/>
            <a:gdLst>
              <a:gd name="connsiteX0" fmla="*/ 5089553 w 6019133"/>
              <a:gd name="connsiteY0" fmla="*/ 2477363 h 3085850"/>
              <a:gd name="connsiteX1" fmla="*/ 5090803 w 6019133"/>
              <a:gd name="connsiteY1" fmla="*/ 2477363 h 3085850"/>
              <a:gd name="connsiteX2" fmla="*/ 5090803 w 6019133"/>
              <a:gd name="connsiteY2" fmla="*/ 2934349 h 3085850"/>
              <a:gd name="connsiteX3" fmla="*/ 4938287 w 6019133"/>
              <a:gd name="connsiteY3" fmla="*/ 3085850 h 3085850"/>
              <a:gd name="connsiteX4" fmla="*/ 4910785 w 6019133"/>
              <a:gd name="connsiteY4" fmla="*/ 3085850 h 3085850"/>
              <a:gd name="connsiteX5" fmla="*/ 5089553 w 6019133"/>
              <a:gd name="connsiteY5" fmla="*/ 2907029 h 3085850"/>
              <a:gd name="connsiteX6" fmla="*/ 151910 w 6019133"/>
              <a:gd name="connsiteY6" fmla="*/ 1 h 3085850"/>
              <a:gd name="connsiteX7" fmla="*/ 4907199 w 6019133"/>
              <a:gd name="connsiteY7" fmla="*/ 1 h 3085850"/>
              <a:gd name="connsiteX8" fmla="*/ 5085259 w 6019133"/>
              <a:gd name="connsiteY8" fmla="*/ 178150 h 3085850"/>
              <a:gd name="connsiteX9" fmla="*/ 5085259 w 6019133"/>
              <a:gd name="connsiteY9" fmla="*/ 609197 h 3085850"/>
              <a:gd name="connsiteX10" fmla="*/ 5086503 w 6019133"/>
              <a:gd name="connsiteY10" fmla="*/ 609197 h 3085850"/>
              <a:gd name="connsiteX11" fmla="*/ 6019133 w 6019133"/>
              <a:gd name="connsiteY11" fmla="*/ 1542301 h 3085850"/>
              <a:gd name="connsiteX12" fmla="*/ 5086503 w 6019133"/>
              <a:gd name="connsiteY12" fmla="*/ 2475405 h 3085850"/>
              <a:gd name="connsiteX13" fmla="*/ 5085259 w 6019133"/>
              <a:gd name="connsiteY13" fmla="*/ 2475405 h 3085850"/>
              <a:gd name="connsiteX14" fmla="*/ 5085259 w 6019133"/>
              <a:gd name="connsiteY14" fmla="*/ 2906452 h 3085850"/>
              <a:gd name="connsiteX15" fmla="*/ 4907199 w 6019133"/>
              <a:gd name="connsiteY15" fmla="*/ 3085847 h 3085850"/>
              <a:gd name="connsiteX16" fmla="*/ 151910 w 6019133"/>
              <a:gd name="connsiteY16" fmla="*/ 3085847 h 3085850"/>
              <a:gd name="connsiteX17" fmla="*/ 0 w 6019133"/>
              <a:gd name="connsiteY17" fmla="*/ 2933860 h 3085850"/>
              <a:gd name="connsiteX18" fmla="*/ 0 w 6019133"/>
              <a:gd name="connsiteY18" fmla="*/ 151989 h 3085850"/>
              <a:gd name="connsiteX19" fmla="*/ 151910 w 6019133"/>
              <a:gd name="connsiteY19" fmla="*/ 1 h 3085850"/>
              <a:gd name="connsiteX20" fmla="*/ 4910785 w 6019133"/>
              <a:gd name="connsiteY20" fmla="*/ 0 h 3085850"/>
              <a:gd name="connsiteX21" fmla="*/ 4938287 w 6019133"/>
              <a:gd name="connsiteY21" fmla="*/ 0 h 3085850"/>
              <a:gd name="connsiteX22" fmla="*/ 5090803 w 6019133"/>
              <a:gd name="connsiteY22" fmla="*/ 151810 h 3085850"/>
              <a:gd name="connsiteX23" fmla="*/ 5090803 w 6019133"/>
              <a:gd name="connsiteY23" fmla="*/ 608483 h 3085850"/>
              <a:gd name="connsiteX24" fmla="*/ 5089553 w 6019133"/>
              <a:gd name="connsiteY24" fmla="*/ 608483 h 3085850"/>
              <a:gd name="connsiteX25" fmla="*/ 5089553 w 6019133"/>
              <a:gd name="connsiteY25" fmla="*/ 177941 h 3085850"/>
              <a:gd name="connsiteX26" fmla="*/ 4910785 w 6019133"/>
              <a:gd name="connsiteY26" fmla="*/ 0 h 3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9133" h="3085850">
                <a:moveTo>
                  <a:pt x="5089553" y="2477363"/>
                </a:moveTo>
                <a:lnTo>
                  <a:pt x="5090803" y="2477363"/>
                </a:lnTo>
                <a:lnTo>
                  <a:pt x="5090803" y="2934349"/>
                </a:lnTo>
                <a:cubicBezTo>
                  <a:pt x="5090803" y="3017551"/>
                  <a:pt x="5022047" y="3085850"/>
                  <a:pt x="4938287" y="3085850"/>
                </a:cubicBezTo>
                <a:lnTo>
                  <a:pt x="4910785" y="3085850"/>
                </a:lnTo>
                <a:cubicBezTo>
                  <a:pt x="5009545" y="3085850"/>
                  <a:pt x="5089553" y="3005132"/>
                  <a:pt x="5089553" y="2907029"/>
                </a:cubicBezTo>
                <a:close/>
                <a:moveTo>
                  <a:pt x="151910" y="1"/>
                </a:moveTo>
                <a:lnTo>
                  <a:pt x="4907199" y="1"/>
                </a:lnTo>
                <a:cubicBezTo>
                  <a:pt x="5005567" y="1"/>
                  <a:pt x="5085259" y="79732"/>
                  <a:pt x="5085259" y="178150"/>
                </a:cubicBezTo>
                <a:lnTo>
                  <a:pt x="5085259" y="609197"/>
                </a:lnTo>
                <a:lnTo>
                  <a:pt x="5086503" y="609197"/>
                </a:lnTo>
                <a:cubicBezTo>
                  <a:pt x="5600757" y="609197"/>
                  <a:pt x="6019133" y="1026540"/>
                  <a:pt x="6019133" y="1542301"/>
                </a:cubicBezTo>
                <a:cubicBezTo>
                  <a:pt x="6019133" y="2058062"/>
                  <a:pt x="5600757" y="2475405"/>
                  <a:pt x="5086503" y="2475405"/>
                </a:cubicBezTo>
                <a:lnTo>
                  <a:pt x="5085259" y="2475405"/>
                </a:lnTo>
                <a:lnTo>
                  <a:pt x="5085259" y="2906452"/>
                </a:lnTo>
                <a:cubicBezTo>
                  <a:pt x="5085259" y="3004870"/>
                  <a:pt x="5005567" y="3085847"/>
                  <a:pt x="4907199" y="3085847"/>
                </a:cubicBezTo>
                <a:lnTo>
                  <a:pt x="151910" y="3085847"/>
                </a:lnTo>
                <a:cubicBezTo>
                  <a:pt x="68484" y="3085847"/>
                  <a:pt x="0" y="3017328"/>
                  <a:pt x="0" y="2933860"/>
                </a:cubicBezTo>
                <a:lnTo>
                  <a:pt x="0" y="151989"/>
                </a:lnTo>
                <a:cubicBezTo>
                  <a:pt x="0" y="67274"/>
                  <a:pt x="68484" y="1"/>
                  <a:pt x="151910" y="1"/>
                </a:cubicBezTo>
                <a:close/>
                <a:moveTo>
                  <a:pt x="4910785" y="0"/>
                </a:moveTo>
                <a:lnTo>
                  <a:pt x="4938287" y="0"/>
                </a:lnTo>
                <a:cubicBezTo>
                  <a:pt x="5022047" y="0"/>
                  <a:pt x="5090803" y="67194"/>
                  <a:pt x="5090803" y="151810"/>
                </a:cubicBezTo>
                <a:lnTo>
                  <a:pt x="5090803" y="608483"/>
                </a:lnTo>
                <a:lnTo>
                  <a:pt x="5089553" y="608483"/>
                </a:lnTo>
                <a:lnTo>
                  <a:pt x="5089553" y="177941"/>
                </a:lnTo>
                <a:cubicBezTo>
                  <a:pt x="5089553" y="79638"/>
                  <a:pt x="5009545" y="0"/>
                  <a:pt x="49107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395">
            <a:extLst>
              <a:ext uri="{FF2B5EF4-FFF2-40B4-BE49-F238E27FC236}">
                <a16:creationId xmlns:a16="http://schemas.microsoft.com/office/drawing/2014/main" id="{D8FA915A-0E0D-CB44-BCD3-45DDF26F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131" y="10626230"/>
            <a:ext cx="1587492" cy="1587491"/>
          </a:xfrm>
          <a:custGeom>
            <a:avLst/>
            <a:gdLst>
              <a:gd name="T0" fmla="*/ 0 w 1273"/>
              <a:gd name="T1" fmla="*/ 636 h 1274"/>
              <a:gd name="T2" fmla="*/ 0 w 1273"/>
              <a:gd name="T3" fmla="*/ 636 h 1274"/>
              <a:gd name="T4" fmla="*/ 636 w 1273"/>
              <a:gd name="T5" fmla="*/ 0 h 1274"/>
              <a:gd name="T6" fmla="*/ 636 w 1273"/>
              <a:gd name="T7" fmla="*/ 0 h 1274"/>
              <a:gd name="T8" fmla="*/ 1272 w 1273"/>
              <a:gd name="T9" fmla="*/ 636 h 1274"/>
              <a:gd name="T10" fmla="*/ 1272 w 1273"/>
              <a:gd name="T11" fmla="*/ 636 h 1274"/>
              <a:gd name="T12" fmla="*/ 636 w 1273"/>
              <a:gd name="T13" fmla="*/ 1273 h 1274"/>
              <a:gd name="T14" fmla="*/ 636 w 1273"/>
              <a:gd name="T15" fmla="*/ 1273 h 1274"/>
              <a:gd name="T16" fmla="*/ 0 w 1273"/>
              <a:gd name="T17" fmla="*/ 63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3" h="1274">
                <a:moveTo>
                  <a:pt x="0" y="636"/>
                </a:moveTo>
                <a:lnTo>
                  <a:pt x="0" y="636"/>
                </a:lnTo>
                <a:cubicBezTo>
                  <a:pt x="0" y="285"/>
                  <a:pt x="284" y="0"/>
                  <a:pt x="636" y="0"/>
                </a:cubicBezTo>
                <a:lnTo>
                  <a:pt x="636" y="0"/>
                </a:lnTo>
                <a:cubicBezTo>
                  <a:pt x="987" y="0"/>
                  <a:pt x="1272" y="285"/>
                  <a:pt x="1272" y="636"/>
                </a:cubicBezTo>
                <a:lnTo>
                  <a:pt x="1272" y="636"/>
                </a:lnTo>
                <a:cubicBezTo>
                  <a:pt x="1272" y="988"/>
                  <a:pt x="987" y="1273"/>
                  <a:pt x="636" y="1273"/>
                </a:cubicBezTo>
                <a:lnTo>
                  <a:pt x="636" y="1273"/>
                </a:lnTo>
                <a:cubicBezTo>
                  <a:pt x="284" y="1273"/>
                  <a:pt x="0" y="988"/>
                  <a:pt x="0" y="6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7B25DFFC-FFD4-3446-A338-D5F0A10C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1334" y="10867927"/>
            <a:ext cx="1108350" cy="1113842"/>
          </a:xfrm>
          <a:custGeom>
            <a:avLst/>
            <a:gdLst>
              <a:gd name="connsiteX0" fmla="*/ 823954 w 1108350"/>
              <a:gd name="connsiteY0" fmla="*/ 494374 h 1113842"/>
              <a:gd name="connsiteX1" fmla="*/ 838752 w 1108350"/>
              <a:gd name="connsiteY1" fmla="*/ 509172 h 1113842"/>
              <a:gd name="connsiteX2" fmla="*/ 838752 w 1108350"/>
              <a:gd name="connsiteY2" fmla="*/ 538767 h 1113842"/>
              <a:gd name="connsiteX3" fmla="*/ 868348 w 1108350"/>
              <a:gd name="connsiteY3" fmla="*/ 538767 h 1113842"/>
              <a:gd name="connsiteX4" fmla="*/ 883146 w 1108350"/>
              <a:gd name="connsiteY4" fmla="*/ 553565 h 1113842"/>
              <a:gd name="connsiteX5" fmla="*/ 868348 w 1108350"/>
              <a:gd name="connsiteY5" fmla="*/ 569596 h 1113842"/>
              <a:gd name="connsiteX6" fmla="*/ 838752 w 1108350"/>
              <a:gd name="connsiteY6" fmla="*/ 569596 h 1113842"/>
              <a:gd name="connsiteX7" fmla="*/ 838752 w 1108350"/>
              <a:gd name="connsiteY7" fmla="*/ 599191 h 1113842"/>
              <a:gd name="connsiteX8" fmla="*/ 823954 w 1108350"/>
              <a:gd name="connsiteY8" fmla="*/ 613989 h 1113842"/>
              <a:gd name="connsiteX9" fmla="*/ 807924 w 1108350"/>
              <a:gd name="connsiteY9" fmla="*/ 599191 h 1113842"/>
              <a:gd name="connsiteX10" fmla="*/ 807924 w 1108350"/>
              <a:gd name="connsiteY10" fmla="*/ 569596 h 1113842"/>
              <a:gd name="connsiteX11" fmla="*/ 778328 w 1108350"/>
              <a:gd name="connsiteY11" fmla="*/ 569596 h 1113842"/>
              <a:gd name="connsiteX12" fmla="*/ 763530 w 1108350"/>
              <a:gd name="connsiteY12" fmla="*/ 553565 h 1113842"/>
              <a:gd name="connsiteX13" fmla="*/ 778328 w 1108350"/>
              <a:gd name="connsiteY13" fmla="*/ 538767 h 1113842"/>
              <a:gd name="connsiteX14" fmla="*/ 807924 w 1108350"/>
              <a:gd name="connsiteY14" fmla="*/ 538767 h 1113842"/>
              <a:gd name="connsiteX15" fmla="*/ 807924 w 1108350"/>
              <a:gd name="connsiteY15" fmla="*/ 509172 h 1113842"/>
              <a:gd name="connsiteX16" fmla="*/ 823954 w 1108350"/>
              <a:gd name="connsiteY16" fmla="*/ 494374 h 1113842"/>
              <a:gd name="connsiteX17" fmla="*/ 714386 w 1108350"/>
              <a:gd name="connsiteY17" fmla="*/ 287201 h 1113842"/>
              <a:gd name="connsiteX18" fmla="*/ 725562 w 1108350"/>
              <a:gd name="connsiteY18" fmla="*/ 291894 h 1113842"/>
              <a:gd name="connsiteX19" fmla="*/ 761574 w 1108350"/>
              <a:gd name="connsiteY19" fmla="*/ 329433 h 1113842"/>
              <a:gd name="connsiteX20" fmla="*/ 761574 w 1108350"/>
              <a:gd name="connsiteY20" fmla="*/ 350706 h 1113842"/>
              <a:gd name="connsiteX21" fmla="*/ 751640 w 1108350"/>
              <a:gd name="connsiteY21" fmla="*/ 354460 h 1113842"/>
              <a:gd name="connsiteX22" fmla="*/ 739222 w 1108350"/>
              <a:gd name="connsiteY22" fmla="*/ 350706 h 1113842"/>
              <a:gd name="connsiteX23" fmla="*/ 728046 w 1108350"/>
              <a:gd name="connsiteY23" fmla="*/ 338192 h 1113842"/>
              <a:gd name="connsiteX24" fmla="*/ 728046 w 1108350"/>
              <a:gd name="connsiteY24" fmla="*/ 339444 h 1113842"/>
              <a:gd name="connsiteX25" fmla="*/ 474722 w 1108350"/>
              <a:gd name="connsiteY25" fmla="*/ 608478 h 1113842"/>
              <a:gd name="connsiteX26" fmla="*/ 317016 w 1108350"/>
              <a:gd name="connsiteY26" fmla="*/ 608478 h 1113842"/>
              <a:gd name="connsiteX27" fmla="*/ 302114 w 1108350"/>
              <a:gd name="connsiteY27" fmla="*/ 593462 h 1113842"/>
              <a:gd name="connsiteX28" fmla="*/ 317016 w 1108350"/>
              <a:gd name="connsiteY28" fmla="*/ 577195 h 1113842"/>
              <a:gd name="connsiteX29" fmla="*/ 474722 w 1108350"/>
              <a:gd name="connsiteY29" fmla="*/ 577195 h 1113842"/>
              <a:gd name="connsiteX30" fmla="*/ 698244 w 1108350"/>
              <a:gd name="connsiteY30" fmla="*/ 340695 h 1113842"/>
              <a:gd name="connsiteX31" fmla="*/ 688310 w 1108350"/>
              <a:gd name="connsiteY31" fmla="*/ 350706 h 1113842"/>
              <a:gd name="connsiteX32" fmla="*/ 667198 w 1108350"/>
              <a:gd name="connsiteY32" fmla="*/ 350706 h 1113842"/>
              <a:gd name="connsiteX33" fmla="*/ 667198 w 1108350"/>
              <a:gd name="connsiteY33" fmla="*/ 329433 h 1113842"/>
              <a:gd name="connsiteX34" fmla="*/ 703210 w 1108350"/>
              <a:gd name="connsiteY34" fmla="*/ 291894 h 1113842"/>
              <a:gd name="connsiteX35" fmla="*/ 714386 w 1108350"/>
              <a:gd name="connsiteY35" fmla="*/ 287201 h 1113842"/>
              <a:gd name="connsiteX36" fmla="*/ 353672 w 1108350"/>
              <a:gd name="connsiteY36" fmla="*/ 285637 h 1113842"/>
              <a:gd name="connsiteX37" fmla="*/ 370020 w 1108350"/>
              <a:gd name="connsiteY37" fmla="*/ 300727 h 1113842"/>
              <a:gd name="connsiteX38" fmla="*/ 370020 w 1108350"/>
              <a:gd name="connsiteY38" fmla="*/ 320846 h 1113842"/>
              <a:gd name="connsiteX39" fmla="*/ 390138 w 1108350"/>
              <a:gd name="connsiteY39" fmla="*/ 320846 h 1113842"/>
              <a:gd name="connsiteX40" fmla="*/ 405228 w 1108350"/>
              <a:gd name="connsiteY40" fmla="*/ 337193 h 1113842"/>
              <a:gd name="connsiteX41" fmla="*/ 390138 w 1108350"/>
              <a:gd name="connsiteY41" fmla="*/ 352283 h 1113842"/>
              <a:gd name="connsiteX42" fmla="*/ 370020 w 1108350"/>
              <a:gd name="connsiteY42" fmla="*/ 352283 h 1113842"/>
              <a:gd name="connsiteX43" fmla="*/ 370020 w 1108350"/>
              <a:gd name="connsiteY43" fmla="*/ 373660 h 1113842"/>
              <a:gd name="connsiteX44" fmla="*/ 353672 w 1108350"/>
              <a:gd name="connsiteY44" fmla="*/ 388750 h 1113842"/>
              <a:gd name="connsiteX45" fmla="*/ 338582 w 1108350"/>
              <a:gd name="connsiteY45" fmla="*/ 373660 h 1113842"/>
              <a:gd name="connsiteX46" fmla="*/ 338582 w 1108350"/>
              <a:gd name="connsiteY46" fmla="*/ 352283 h 1113842"/>
              <a:gd name="connsiteX47" fmla="*/ 317206 w 1108350"/>
              <a:gd name="connsiteY47" fmla="*/ 352283 h 1113842"/>
              <a:gd name="connsiteX48" fmla="*/ 302116 w 1108350"/>
              <a:gd name="connsiteY48" fmla="*/ 337193 h 1113842"/>
              <a:gd name="connsiteX49" fmla="*/ 317206 w 1108350"/>
              <a:gd name="connsiteY49" fmla="*/ 320846 h 1113842"/>
              <a:gd name="connsiteX50" fmla="*/ 338582 w 1108350"/>
              <a:gd name="connsiteY50" fmla="*/ 320846 h 1113842"/>
              <a:gd name="connsiteX51" fmla="*/ 338582 w 1108350"/>
              <a:gd name="connsiteY51" fmla="*/ 300727 h 1113842"/>
              <a:gd name="connsiteX52" fmla="*/ 353672 w 1108350"/>
              <a:gd name="connsiteY52" fmla="*/ 285637 h 1113842"/>
              <a:gd name="connsiteX53" fmla="*/ 212740 w 1108350"/>
              <a:gd name="connsiteY53" fmla="*/ 285637 h 1113842"/>
              <a:gd name="connsiteX54" fmla="*/ 228980 w 1108350"/>
              <a:gd name="connsiteY54" fmla="*/ 300583 h 1113842"/>
              <a:gd name="connsiteX55" fmla="*/ 228980 w 1108350"/>
              <a:gd name="connsiteY55" fmla="*/ 681712 h 1113842"/>
              <a:gd name="connsiteX56" fmla="*/ 899846 w 1108350"/>
              <a:gd name="connsiteY56" fmla="*/ 681712 h 1113842"/>
              <a:gd name="connsiteX57" fmla="*/ 916086 w 1108350"/>
              <a:gd name="connsiteY57" fmla="*/ 696658 h 1113842"/>
              <a:gd name="connsiteX58" fmla="*/ 899846 w 1108350"/>
              <a:gd name="connsiteY58" fmla="*/ 712849 h 1113842"/>
              <a:gd name="connsiteX59" fmla="*/ 212740 w 1108350"/>
              <a:gd name="connsiteY59" fmla="*/ 712849 h 1113842"/>
              <a:gd name="connsiteX60" fmla="*/ 197748 w 1108350"/>
              <a:gd name="connsiteY60" fmla="*/ 696658 h 1113842"/>
              <a:gd name="connsiteX61" fmla="*/ 197748 w 1108350"/>
              <a:gd name="connsiteY61" fmla="*/ 300583 h 1113842"/>
              <a:gd name="connsiteX62" fmla="*/ 212740 w 1108350"/>
              <a:gd name="connsiteY62" fmla="*/ 285637 h 1113842"/>
              <a:gd name="connsiteX63" fmla="*/ 119552 w 1108350"/>
              <a:gd name="connsiteY63" fmla="*/ 210794 h 1113842"/>
              <a:gd name="connsiteX64" fmla="*/ 119552 w 1108350"/>
              <a:gd name="connsiteY64" fmla="*/ 794532 h 1113842"/>
              <a:gd name="connsiteX65" fmla="*/ 990042 w 1108350"/>
              <a:gd name="connsiteY65" fmla="*/ 794532 h 1113842"/>
              <a:gd name="connsiteX66" fmla="*/ 990042 w 1108350"/>
              <a:gd name="connsiteY66" fmla="*/ 210794 h 1113842"/>
              <a:gd name="connsiteX67" fmla="*/ 85928 w 1108350"/>
              <a:gd name="connsiteY67" fmla="*/ 103526 h 1113842"/>
              <a:gd name="connsiteX68" fmla="*/ 47322 w 1108350"/>
              <a:gd name="connsiteY68" fmla="*/ 142193 h 1113842"/>
              <a:gd name="connsiteX69" fmla="*/ 85928 w 1108350"/>
              <a:gd name="connsiteY69" fmla="*/ 180859 h 1113842"/>
              <a:gd name="connsiteX70" fmla="*/ 88418 w 1108350"/>
              <a:gd name="connsiteY70" fmla="*/ 180859 h 1113842"/>
              <a:gd name="connsiteX71" fmla="*/ 1019930 w 1108350"/>
              <a:gd name="connsiteY71" fmla="*/ 180859 h 1113842"/>
              <a:gd name="connsiteX72" fmla="*/ 1023666 w 1108350"/>
              <a:gd name="connsiteY72" fmla="*/ 180859 h 1113842"/>
              <a:gd name="connsiteX73" fmla="*/ 1062272 w 1108350"/>
              <a:gd name="connsiteY73" fmla="*/ 142193 h 1113842"/>
              <a:gd name="connsiteX74" fmla="*/ 1023666 w 1108350"/>
              <a:gd name="connsiteY74" fmla="*/ 103526 h 1113842"/>
              <a:gd name="connsiteX75" fmla="*/ 555420 w 1108350"/>
              <a:gd name="connsiteY75" fmla="*/ 31183 h 1113842"/>
              <a:gd name="connsiteX76" fmla="*/ 515570 w 1108350"/>
              <a:gd name="connsiteY76" fmla="*/ 69849 h 1113842"/>
              <a:gd name="connsiteX77" fmla="*/ 515570 w 1108350"/>
              <a:gd name="connsiteY77" fmla="*/ 72344 h 1113842"/>
              <a:gd name="connsiteX78" fmla="*/ 592780 w 1108350"/>
              <a:gd name="connsiteY78" fmla="*/ 72344 h 1113842"/>
              <a:gd name="connsiteX79" fmla="*/ 594026 w 1108350"/>
              <a:gd name="connsiteY79" fmla="*/ 69849 h 1113842"/>
              <a:gd name="connsiteX80" fmla="*/ 555420 w 1108350"/>
              <a:gd name="connsiteY80" fmla="*/ 31183 h 1113842"/>
              <a:gd name="connsiteX81" fmla="*/ 555420 w 1108350"/>
              <a:gd name="connsiteY81" fmla="*/ 0 h 1113842"/>
              <a:gd name="connsiteX82" fmla="*/ 623914 w 1108350"/>
              <a:gd name="connsiteY82" fmla="*/ 69849 h 1113842"/>
              <a:gd name="connsiteX83" fmla="*/ 623914 w 1108350"/>
              <a:gd name="connsiteY83" fmla="*/ 72344 h 1113842"/>
              <a:gd name="connsiteX84" fmla="*/ 1023666 w 1108350"/>
              <a:gd name="connsiteY84" fmla="*/ 72344 h 1113842"/>
              <a:gd name="connsiteX85" fmla="*/ 1092160 w 1108350"/>
              <a:gd name="connsiteY85" fmla="*/ 142193 h 1113842"/>
              <a:gd name="connsiteX86" fmla="*/ 1023666 w 1108350"/>
              <a:gd name="connsiteY86" fmla="*/ 210794 h 1113842"/>
              <a:gd name="connsiteX87" fmla="*/ 1019930 w 1108350"/>
              <a:gd name="connsiteY87" fmla="*/ 210794 h 1113842"/>
              <a:gd name="connsiteX88" fmla="*/ 1019930 w 1108350"/>
              <a:gd name="connsiteY88" fmla="*/ 794532 h 1113842"/>
              <a:gd name="connsiteX89" fmla="*/ 1093406 w 1108350"/>
              <a:gd name="connsiteY89" fmla="*/ 794532 h 1113842"/>
              <a:gd name="connsiteX90" fmla="*/ 1108350 w 1108350"/>
              <a:gd name="connsiteY90" fmla="*/ 809500 h 1113842"/>
              <a:gd name="connsiteX91" fmla="*/ 1093406 w 1108350"/>
              <a:gd name="connsiteY91" fmla="*/ 825715 h 1113842"/>
              <a:gd name="connsiteX92" fmla="*/ 1019930 w 1108350"/>
              <a:gd name="connsiteY92" fmla="*/ 825715 h 1113842"/>
              <a:gd name="connsiteX93" fmla="*/ 727276 w 1108350"/>
              <a:gd name="connsiteY93" fmla="*/ 825715 h 1113842"/>
              <a:gd name="connsiteX94" fmla="*/ 794524 w 1108350"/>
              <a:gd name="connsiteY94" fmla="*/ 1093885 h 1113842"/>
              <a:gd name="connsiteX95" fmla="*/ 783316 w 1108350"/>
              <a:gd name="connsiteY95" fmla="*/ 1113842 h 1113842"/>
              <a:gd name="connsiteX96" fmla="*/ 779580 w 1108350"/>
              <a:gd name="connsiteY96" fmla="*/ 1113842 h 1113842"/>
              <a:gd name="connsiteX97" fmla="*/ 764636 w 1108350"/>
              <a:gd name="connsiteY97" fmla="*/ 1102616 h 1113842"/>
              <a:gd name="connsiteX98" fmla="*/ 696144 w 1108350"/>
              <a:gd name="connsiteY98" fmla="*/ 825715 h 1113842"/>
              <a:gd name="connsiteX99" fmla="*/ 404734 w 1108350"/>
              <a:gd name="connsiteY99" fmla="*/ 825715 h 1113842"/>
              <a:gd name="connsiteX100" fmla="*/ 334996 w 1108350"/>
              <a:gd name="connsiteY100" fmla="*/ 1102616 h 1113842"/>
              <a:gd name="connsiteX101" fmla="*/ 320052 w 1108350"/>
              <a:gd name="connsiteY101" fmla="*/ 1113842 h 1113842"/>
              <a:gd name="connsiteX102" fmla="*/ 316316 w 1108350"/>
              <a:gd name="connsiteY102" fmla="*/ 1113842 h 1113842"/>
              <a:gd name="connsiteX103" fmla="*/ 306352 w 1108350"/>
              <a:gd name="connsiteY103" fmla="*/ 1093885 h 1113842"/>
              <a:gd name="connsiteX104" fmla="*/ 372356 w 1108350"/>
              <a:gd name="connsiteY104" fmla="*/ 825715 h 1113842"/>
              <a:gd name="connsiteX105" fmla="*/ 88418 w 1108350"/>
              <a:gd name="connsiteY105" fmla="*/ 825715 h 1113842"/>
              <a:gd name="connsiteX106" fmla="*/ 16190 w 1108350"/>
              <a:gd name="connsiteY106" fmla="*/ 825715 h 1113842"/>
              <a:gd name="connsiteX107" fmla="*/ 0 w 1108350"/>
              <a:gd name="connsiteY107" fmla="*/ 809500 h 1113842"/>
              <a:gd name="connsiteX108" fmla="*/ 16190 w 1108350"/>
              <a:gd name="connsiteY108" fmla="*/ 794532 h 1113842"/>
              <a:gd name="connsiteX109" fmla="*/ 88418 w 1108350"/>
              <a:gd name="connsiteY109" fmla="*/ 794532 h 1113842"/>
              <a:gd name="connsiteX110" fmla="*/ 88418 w 1108350"/>
              <a:gd name="connsiteY110" fmla="*/ 210794 h 1113842"/>
              <a:gd name="connsiteX111" fmla="*/ 85928 w 1108350"/>
              <a:gd name="connsiteY111" fmla="*/ 210794 h 1113842"/>
              <a:gd name="connsiteX112" fmla="*/ 16190 w 1108350"/>
              <a:gd name="connsiteY112" fmla="*/ 142193 h 1113842"/>
              <a:gd name="connsiteX113" fmla="*/ 85928 w 1108350"/>
              <a:gd name="connsiteY113" fmla="*/ 72344 h 1113842"/>
              <a:gd name="connsiteX114" fmla="*/ 485682 w 1108350"/>
              <a:gd name="connsiteY114" fmla="*/ 72344 h 1113842"/>
              <a:gd name="connsiteX115" fmla="*/ 485682 w 1108350"/>
              <a:gd name="connsiteY115" fmla="*/ 69849 h 1113842"/>
              <a:gd name="connsiteX116" fmla="*/ 555420 w 1108350"/>
              <a:gd name="connsiteY116" fmla="*/ 0 h 111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1108350" h="1113842">
                <a:moveTo>
                  <a:pt x="823954" y="494374"/>
                </a:moveTo>
                <a:cubicBezTo>
                  <a:pt x="832586" y="494374"/>
                  <a:pt x="838752" y="501773"/>
                  <a:pt x="838752" y="509172"/>
                </a:cubicBezTo>
                <a:lnTo>
                  <a:pt x="838752" y="538767"/>
                </a:lnTo>
                <a:lnTo>
                  <a:pt x="868348" y="538767"/>
                </a:lnTo>
                <a:cubicBezTo>
                  <a:pt x="875746" y="538767"/>
                  <a:pt x="883146" y="546166"/>
                  <a:pt x="883146" y="553565"/>
                </a:cubicBezTo>
                <a:cubicBezTo>
                  <a:pt x="883146" y="562197"/>
                  <a:pt x="875746" y="569596"/>
                  <a:pt x="868348" y="569596"/>
                </a:cubicBezTo>
                <a:lnTo>
                  <a:pt x="838752" y="569596"/>
                </a:lnTo>
                <a:lnTo>
                  <a:pt x="838752" y="599191"/>
                </a:lnTo>
                <a:cubicBezTo>
                  <a:pt x="838752" y="607823"/>
                  <a:pt x="832586" y="613989"/>
                  <a:pt x="823954" y="613989"/>
                </a:cubicBezTo>
                <a:cubicBezTo>
                  <a:pt x="815322" y="613989"/>
                  <a:pt x="807924" y="607823"/>
                  <a:pt x="807924" y="599191"/>
                </a:cubicBezTo>
                <a:lnTo>
                  <a:pt x="807924" y="569596"/>
                </a:lnTo>
                <a:lnTo>
                  <a:pt x="778328" y="569596"/>
                </a:lnTo>
                <a:cubicBezTo>
                  <a:pt x="769696" y="569596"/>
                  <a:pt x="763530" y="562197"/>
                  <a:pt x="763530" y="553565"/>
                </a:cubicBezTo>
                <a:cubicBezTo>
                  <a:pt x="763530" y="546166"/>
                  <a:pt x="769696" y="538767"/>
                  <a:pt x="778328" y="538767"/>
                </a:cubicBezTo>
                <a:lnTo>
                  <a:pt x="807924" y="538767"/>
                </a:lnTo>
                <a:lnTo>
                  <a:pt x="807924" y="509172"/>
                </a:lnTo>
                <a:cubicBezTo>
                  <a:pt x="807924" y="501773"/>
                  <a:pt x="815322" y="494374"/>
                  <a:pt x="823954" y="494374"/>
                </a:cubicBezTo>
                <a:close/>
                <a:moveTo>
                  <a:pt x="714386" y="287201"/>
                </a:moveTo>
                <a:cubicBezTo>
                  <a:pt x="718422" y="287201"/>
                  <a:pt x="722458" y="288766"/>
                  <a:pt x="725562" y="291894"/>
                </a:cubicBezTo>
                <a:lnTo>
                  <a:pt x="761574" y="329433"/>
                </a:lnTo>
                <a:cubicBezTo>
                  <a:pt x="767784" y="334439"/>
                  <a:pt x="767784" y="344449"/>
                  <a:pt x="761574" y="350706"/>
                </a:cubicBezTo>
                <a:cubicBezTo>
                  <a:pt x="759090" y="353208"/>
                  <a:pt x="754124" y="354460"/>
                  <a:pt x="751640" y="354460"/>
                </a:cubicBezTo>
                <a:cubicBezTo>
                  <a:pt x="746672" y="354460"/>
                  <a:pt x="742948" y="353208"/>
                  <a:pt x="739222" y="350706"/>
                </a:cubicBezTo>
                <a:lnTo>
                  <a:pt x="728046" y="338192"/>
                </a:lnTo>
                <a:cubicBezTo>
                  <a:pt x="728046" y="339444"/>
                  <a:pt x="728046" y="339444"/>
                  <a:pt x="728046" y="339444"/>
                </a:cubicBezTo>
                <a:cubicBezTo>
                  <a:pt x="728046" y="492105"/>
                  <a:pt x="620010" y="608478"/>
                  <a:pt x="474722" y="608478"/>
                </a:cubicBezTo>
                <a:lnTo>
                  <a:pt x="317016" y="608478"/>
                </a:lnTo>
                <a:cubicBezTo>
                  <a:pt x="309564" y="608478"/>
                  <a:pt x="302114" y="600970"/>
                  <a:pt x="302114" y="593462"/>
                </a:cubicBezTo>
                <a:cubicBezTo>
                  <a:pt x="302114" y="584703"/>
                  <a:pt x="309564" y="577195"/>
                  <a:pt x="317016" y="577195"/>
                </a:cubicBezTo>
                <a:lnTo>
                  <a:pt x="474722" y="577195"/>
                </a:lnTo>
                <a:cubicBezTo>
                  <a:pt x="601384" y="577195"/>
                  <a:pt x="697002" y="475838"/>
                  <a:pt x="698244" y="340695"/>
                </a:cubicBezTo>
                <a:lnTo>
                  <a:pt x="688310" y="350706"/>
                </a:lnTo>
                <a:cubicBezTo>
                  <a:pt x="682100" y="356962"/>
                  <a:pt x="673408" y="356962"/>
                  <a:pt x="667198" y="350706"/>
                </a:cubicBezTo>
                <a:cubicBezTo>
                  <a:pt x="660990" y="344449"/>
                  <a:pt x="660990" y="334439"/>
                  <a:pt x="667198" y="329433"/>
                </a:cubicBezTo>
                <a:lnTo>
                  <a:pt x="703210" y="291894"/>
                </a:lnTo>
                <a:cubicBezTo>
                  <a:pt x="706314" y="288766"/>
                  <a:pt x="710350" y="287201"/>
                  <a:pt x="714386" y="287201"/>
                </a:cubicBezTo>
                <a:close/>
                <a:moveTo>
                  <a:pt x="353672" y="285637"/>
                </a:moveTo>
                <a:cubicBezTo>
                  <a:pt x="362474" y="285637"/>
                  <a:pt x="370020" y="291924"/>
                  <a:pt x="370020" y="300727"/>
                </a:cubicBezTo>
                <a:lnTo>
                  <a:pt x="370020" y="320846"/>
                </a:lnTo>
                <a:lnTo>
                  <a:pt x="390138" y="320846"/>
                </a:lnTo>
                <a:cubicBezTo>
                  <a:pt x="398942" y="320846"/>
                  <a:pt x="405228" y="328391"/>
                  <a:pt x="405228" y="337193"/>
                </a:cubicBezTo>
                <a:cubicBezTo>
                  <a:pt x="405228" y="345996"/>
                  <a:pt x="398942" y="352283"/>
                  <a:pt x="390138" y="352283"/>
                </a:cubicBezTo>
                <a:lnTo>
                  <a:pt x="370020" y="352283"/>
                </a:lnTo>
                <a:lnTo>
                  <a:pt x="370020" y="373660"/>
                </a:lnTo>
                <a:cubicBezTo>
                  <a:pt x="370020" y="382462"/>
                  <a:pt x="362474" y="388750"/>
                  <a:pt x="353672" y="388750"/>
                </a:cubicBezTo>
                <a:cubicBezTo>
                  <a:pt x="344870" y="388750"/>
                  <a:pt x="338582" y="382462"/>
                  <a:pt x="338582" y="373660"/>
                </a:cubicBezTo>
                <a:lnTo>
                  <a:pt x="338582" y="352283"/>
                </a:lnTo>
                <a:lnTo>
                  <a:pt x="317206" y="352283"/>
                </a:lnTo>
                <a:cubicBezTo>
                  <a:pt x="309660" y="352283"/>
                  <a:pt x="302116" y="345996"/>
                  <a:pt x="302116" y="337193"/>
                </a:cubicBezTo>
                <a:cubicBezTo>
                  <a:pt x="302116" y="328391"/>
                  <a:pt x="309660" y="320846"/>
                  <a:pt x="317206" y="320846"/>
                </a:cubicBezTo>
                <a:lnTo>
                  <a:pt x="338582" y="320846"/>
                </a:lnTo>
                <a:lnTo>
                  <a:pt x="338582" y="300727"/>
                </a:lnTo>
                <a:cubicBezTo>
                  <a:pt x="338582" y="291924"/>
                  <a:pt x="344870" y="285637"/>
                  <a:pt x="353672" y="285637"/>
                </a:cubicBezTo>
                <a:close/>
                <a:moveTo>
                  <a:pt x="212740" y="285637"/>
                </a:moveTo>
                <a:cubicBezTo>
                  <a:pt x="221484" y="285637"/>
                  <a:pt x="228980" y="291865"/>
                  <a:pt x="228980" y="300583"/>
                </a:cubicBezTo>
                <a:lnTo>
                  <a:pt x="228980" y="681712"/>
                </a:lnTo>
                <a:lnTo>
                  <a:pt x="899846" y="681712"/>
                </a:lnTo>
                <a:cubicBezTo>
                  <a:pt x="908590" y="681712"/>
                  <a:pt x="916086" y="689185"/>
                  <a:pt x="916086" y="696658"/>
                </a:cubicBezTo>
                <a:cubicBezTo>
                  <a:pt x="916086" y="705376"/>
                  <a:pt x="908590" y="712849"/>
                  <a:pt x="899846" y="712849"/>
                </a:cubicBezTo>
                <a:lnTo>
                  <a:pt x="212740" y="712849"/>
                </a:lnTo>
                <a:cubicBezTo>
                  <a:pt x="205244" y="712849"/>
                  <a:pt x="197748" y="705376"/>
                  <a:pt x="197748" y="696658"/>
                </a:cubicBezTo>
                <a:lnTo>
                  <a:pt x="197748" y="300583"/>
                </a:lnTo>
                <a:cubicBezTo>
                  <a:pt x="197748" y="291865"/>
                  <a:pt x="205244" y="285637"/>
                  <a:pt x="212740" y="285637"/>
                </a:cubicBezTo>
                <a:close/>
                <a:moveTo>
                  <a:pt x="119552" y="210794"/>
                </a:moveTo>
                <a:lnTo>
                  <a:pt x="119552" y="794532"/>
                </a:lnTo>
                <a:lnTo>
                  <a:pt x="990042" y="794532"/>
                </a:lnTo>
                <a:lnTo>
                  <a:pt x="990042" y="210794"/>
                </a:lnTo>
                <a:close/>
                <a:moveTo>
                  <a:pt x="85928" y="103526"/>
                </a:moveTo>
                <a:cubicBezTo>
                  <a:pt x="64758" y="103526"/>
                  <a:pt x="47322" y="119741"/>
                  <a:pt x="47322" y="142193"/>
                </a:cubicBezTo>
                <a:cubicBezTo>
                  <a:pt x="47322" y="163397"/>
                  <a:pt x="64758" y="180859"/>
                  <a:pt x="85928" y="180859"/>
                </a:cubicBezTo>
                <a:lnTo>
                  <a:pt x="88418" y="180859"/>
                </a:lnTo>
                <a:lnTo>
                  <a:pt x="1019930" y="180859"/>
                </a:lnTo>
                <a:lnTo>
                  <a:pt x="1023666" y="180859"/>
                </a:lnTo>
                <a:cubicBezTo>
                  <a:pt x="1044838" y="180859"/>
                  <a:pt x="1062272" y="163397"/>
                  <a:pt x="1062272" y="142193"/>
                </a:cubicBezTo>
                <a:cubicBezTo>
                  <a:pt x="1062272" y="119741"/>
                  <a:pt x="1044838" y="103526"/>
                  <a:pt x="1023666" y="103526"/>
                </a:cubicBezTo>
                <a:close/>
                <a:moveTo>
                  <a:pt x="555420" y="31183"/>
                </a:moveTo>
                <a:cubicBezTo>
                  <a:pt x="534250" y="31183"/>
                  <a:pt x="515570" y="48645"/>
                  <a:pt x="515570" y="69849"/>
                </a:cubicBezTo>
                <a:cubicBezTo>
                  <a:pt x="515570" y="71096"/>
                  <a:pt x="515570" y="71096"/>
                  <a:pt x="515570" y="72344"/>
                </a:cubicBezTo>
                <a:lnTo>
                  <a:pt x="592780" y="72344"/>
                </a:lnTo>
                <a:cubicBezTo>
                  <a:pt x="592780" y="71096"/>
                  <a:pt x="594026" y="71096"/>
                  <a:pt x="594026" y="69849"/>
                </a:cubicBezTo>
                <a:cubicBezTo>
                  <a:pt x="594026" y="48645"/>
                  <a:pt x="576590" y="31183"/>
                  <a:pt x="555420" y="31183"/>
                </a:cubicBezTo>
                <a:close/>
                <a:moveTo>
                  <a:pt x="555420" y="0"/>
                </a:moveTo>
                <a:cubicBezTo>
                  <a:pt x="592780" y="0"/>
                  <a:pt x="623914" y="31183"/>
                  <a:pt x="623914" y="69849"/>
                </a:cubicBezTo>
                <a:cubicBezTo>
                  <a:pt x="623914" y="71096"/>
                  <a:pt x="623914" y="71096"/>
                  <a:pt x="623914" y="72344"/>
                </a:cubicBezTo>
                <a:lnTo>
                  <a:pt x="1023666" y="72344"/>
                </a:lnTo>
                <a:cubicBezTo>
                  <a:pt x="1061026" y="72344"/>
                  <a:pt x="1092160" y="103526"/>
                  <a:pt x="1092160" y="142193"/>
                </a:cubicBezTo>
                <a:cubicBezTo>
                  <a:pt x="1092160" y="180859"/>
                  <a:pt x="1061026" y="210794"/>
                  <a:pt x="1023666" y="210794"/>
                </a:cubicBezTo>
                <a:lnTo>
                  <a:pt x="1019930" y="210794"/>
                </a:lnTo>
                <a:lnTo>
                  <a:pt x="1019930" y="794532"/>
                </a:lnTo>
                <a:lnTo>
                  <a:pt x="1093406" y="794532"/>
                </a:lnTo>
                <a:cubicBezTo>
                  <a:pt x="1102122" y="794532"/>
                  <a:pt x="1108350" y="802016"/>
                  <a:pt x="1108350" y="809500"/>
                </a:cubicBezTo>
                <a:cubicBezTo>
                  <a:pt x="1108350" y="818231"/>
                  <a:pt x="1102122" y="825715"/>
                  <a:pt x="1093406" y="825715"/>
                </a:cubicBezTo>
                <a:lnTo>
                  <a:pt x="1019930" y="825715"/>
                </a:lnTo>
                <a:lnTo>
                  <a:pt x="727276" y="825715"/>
                </a:lnTo>
                <a:lnTo>
                  <a:pt x="794524" y="1093885"/>
                </a:lnTo>
                <a:cubicBezTo>
                  <a:pt x="797016" y="1102616"/>
                  <a:pt x="792034" y="1111347"/>
                  <a:pt x="783316" y="1113842"/>
                </a:cubicBezTo>
                <a:cubicBezTo>
                  <a:pt x="783316" y="1113842"/>
                  <a:pt x="780826" y="1113842"/>
                  <a:pt x="779580" y="1113842"/>
                </a:cubicBezTo>
                <a:cubicBezTo>
                  <a:pt x="772108" y="1113842"/>
                  <a:pt x="767128" y="1108853"/>
                  <a:pt x="764636" y="1102616"/>
                </a:cubicBezTo>
                <a:lnTo>
                  <a:pt x="696144" y="825715"/>
                </a:lnTo>
                <a:lnTo>
                  <a:pt x="404734" y="825715"/>
                </a:lnTo>
                <a:lnTo>
                  <a:pt x="334996" y="1102616"/>
                </a:lnTo>
                <a:cubicBezTo>
                  <a:pt x="333750" y="1108853"/>
                  <a:pt x="327524" y="1113842"/>
                  <a:pt x="320052" y="1113842"/>
                </a:cubicBezTo>
                <a:cubicBezTo>
                  <a:pt x="320052" y="1113842"/>
                  <a:pt x="318806" y="1113842"/>
                  <a:pt x="316316" y="1113842"/>
                </a:cubicBezTo>
                <a:cubicBezTo>
                  <a:pt x="308844" y="1111347"/>
                  <a:pt x="303862" y="1102616"/>
                  <a:pt x="306352" y="1093885"/>
                </a:cubicBezTo>
                <a:lnTo>
                  <a:pt x="372356" y="825715"/>
                </a:lnTo>
                <a:lnTo>
                  <a:pt x="88418" y="825715"/>
                </a:lnTo>
                <a:lnTo>
                  <a:pt x="16190" y="825715"/>
                </a:lnTo>
                <a:cubicBezTo>
                  <a:pt x="7472" y="825715"/>
                  <a:pt x="0" y="818231"/>
                  <a:pt x="0" y="809500"/>
                </a:cubicBezTo>
                <a:cubicBezTo>
                  <a:pt x="0" y="802016"/>
                  <a:pt x="7472" y="794532"/>
                  <a:pt x="16190" y="794532"/>
                </a:cubicBezTo>
                <a:lnTo>
                  <a:pt x="88418" y="794532"/>
                </a:lnTo>
                <a:lnTo>
                  <a:pt x="88418" y="210794"/>
                </a:lnTo>
                <a:lnTo>
                  <a:pt x="85928" y="210794"/>
                </a:lnTo>
                <a:cubicBezTo>
                  <a:pt x="47322" y="210794"/>
                  <a:pt x="16190" y="180859"/>
                  <a:pt x="16190" y="142193"/>
                </a:cubicBezTo>
                <a:cubicBezTo>
                  <a:pt x="16190" y="103526"/>
                  <a:pt x="47322" y="72344"/>
                  <a:pt x="85928" y="72344"/>
                </a:cubicBezTo>
                <a:lnTo>
                  <a:pt x="485682" y="72344"/>
                </a:lnTo>
                <a:cubicBezTo>
                  <a:pt x="485682" y="71096"/>
                  <a:pt x="485682" y="71096"/>
                  <a:pt x="485682" y="69849"/>
                </a:cubicBezTo>
                <a:cubicBezTo>
                  <a:pt x="485682" y="31183"/>
                  <a:pt x="516814" y="0"/>
                  <a:pt x="555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22DEA6D-086C-D143-ABF2-17406335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060" y="4847547"/>
            <a:ext cx="1174268" cy="1174266"/>
          </a:xfrm>
          <a:custGeom>
            <a:avLst/>
            <a:gdLst>
              <a:gd name="connsiteX0" fmla="*/ 586488 w 1174268"/>
              <a:gd name="connsiteY0" fmla="*/ 928325 h 1174266"/>
              <a:gd name="connsiteX1" fmla="*/ 602968 w 1174268"/>
              <a:gd name="connsiteY1" fmla="*/ 944194 h 1174266"/>
              <a:gd name="connsiteX2" fmla="*/ 602968 w 1174268"/>
              <a:gd name="connsiteY2" fmla="*/ 1000345 h 1174266"/>
              <a:gd name="connsiteX3" fmla="*/ 586488 w 1174268"/>
              <a:gd name="connsiteY3" fmla="*/ 1014994 h 1174266"/>
              <a:gd name="connsiteX4" fmla="*/ 571276 w 1174268"/>
              <a:gd name="connsiteY4" fmla="*/ 1000345 h 1174266"/>
              <a:gd name="connsiteX5" fmla="*/ 571276 w 1174268"/>
              <a:gd name="connsiteY5" fmla="*/ 944194 h 1174266"/>
              <a:gd name="connsiteX6" fmla="*/ 586488 w 1174268"/>
              <a:gd name="connsiteY6" fmla="*/ 928325 h 1174266"/>
              <a:gd name="connsiteX7" fmla="*/ 841606 w 1174268"/>
              <a:gd name="connsiteY7" fmla="*/ 825467 h 1174266"/>
              <a:gd name="connsiteX8" fmla="*/ 852952 w 1174268"/>
              <a:gd name="connsiteY8" fmla="*/ 830006 h 1174266"/>
              <a:gd name="connsiteX9" fmla="*/ 893294 w 1174268"/>
              <a:gd name="connsiteY9" fmla="*/ 868738 h 1174266"/>
              <a:gd name="connsiteX10" fmla="*/ 893294 w 1174268"/>
              <a:gd name="connsiteY10" fmla="*/ 890525 h 1174266"/>
              <a:gd name="connsiteX11" fmla="*/ 883210 w 1174268"/>
              <a:gd name="connsiteY11" fmla="*/ 894156 h 1174266"/>
              <a:gd name="connsiteX12" fmla="*/ 871864 w 1174268"/>
              <a:gd name="connsiteY12" fmla="*/ 890525 h 1174266"/>
              <a:gd name="connsiteX13" fmla="*/ 830260 w 1174268"/>
              <a:gd name="connsiteY13" fmla="*/ 850582 h 1174266"/>
              <a:gd name="connsiteX14" fmla="*/ 830260 w 1174268"/>
              <a:gd name="connsiteY14" fmla="*/ 830006 h 1174266"/>
              <a:gd name="connsiteX15" fmla="*/ 841606 w 1174268"/>
              <a:gd name="connsiteY15" fmla="*/ 825467 h 1174266"/>
              <a:gd name="connsiteX16" fmla="*/ 333748 w 1174268"/>
              <a:gd name="connsiteY16" fmla="*/ 825467 h 1174266"/>
              <a:gd name="connsiteX17" fmla="*/ 343990 w 1174268"/>
              <a:gd name="connsiteY17" fmla="*/ 830006 h 1174266"/>
              <a:gd name="connsiteX18" fmla="*/ 343990 w 1174268"/>
              <a:gd name="connsiteY18" fmla="*/ 850582 h 1174266"/>
              <a:gd name="connsiteX19" fmla="*/ 302388 w 1174268"/>
              <a:gd name="connsiteY19" fmla="*/ 890525 h 1174266"/>
              <a:gd name="connsiteX20" fmla="*/ 292302 w 1174268"/>
              <a:gd name="connsiteY20" fmla="*/ 894156 h 1174266"/>
              <a:gd name="connsiteX21" fmla="*/ 280956 w 1174268"/>
              <a:gd name="connsiteY21" fmla="*/ 890525 h 1174266"/>
              <a:gd name="connsiteX22" fmla="*/ 280956 w 1174268"/>
              <a:gd name="connsiteY22" fmla="*/ 868738 h 1174266"/>
              <a:gd name="connsiteX23" fmla="*/ 322560 w 1174268"/>
              <a:gd name="connsiteY23" fmla="*/ 830006 h 1174266"/>
              <a:gd name="connsiteX24" fmla="*/ 333748 w 1174268"/>
              <a:gd name="connsiteY24" fmla="*/ 825467 h 1174266"/>
              <a:gd name="connsiteX25" fmla="*/ 943180 w 1174268"/>
              <a:gd name="connsiteY25" fmla="*/ 571276 h 1174266"/>
              <a:gd name="connsiteX26" fmla="*/ 1000122 w 1174268"/>
              <a:gd name="connsiteY26" fmla="*/ 571276 h 1174266"/>
              <a:gd name="connsiteX27" fmla="*/ 1014978 w 1174268"/>
              <a:gd name="connsiteY27" fmla="*/ 587145 h 1174266"/>
              <a:gd name="connsiteX28" fmla="*/ 1000122 w 1174268"/>
              <a:gd name="connsiteY28" fmla="*/ 603015 h 1174266"/>
              <a:gd name="connsiteX29" fmla="*/ 943180 w 1174268"/>
              <a:gd name="connsiteY29" fmla="*/ 603015 h 1174266"/>
              <a:gd name="connsiteX30" fmla="*/ 928326 w 1174268"/>
              <a:gd name="connsiteY30" fmla="*/ 587145 h 1174266"/>
              <a:gd name="connsiteX31" fmla="*/ 943180 w 1174268"/>
              <a:gd name="connsiteY31" fmla="*/ 571276 h 1174266"/>
              <a:gd name="connsiteX32" fmla="*/ 174154 w 1174268"/>
              <a:gd name="connsiteY32" fmla="*/ 571276 h 1174266"/>
              <a:gd name="connsiteX33" fmla="*/ 231096 w 1174268"/>
              <a:gd name="connsiteY33" fmla="*/ 571276 h 1174266"/>
              <a:gd name="connsiteX34" fmla="*/ 245952 w 1174268"/>
              <a:gd name="connsiteY34" fmla="*/ 587145 h 1174266"/>
              <a:gd name="connsiteX35" fmla="*/ 231096 w 1174268"/>
              <a:gd name="connsiteY35" fmla="*/ 603015 h 1174266"/>
              <a:gd name="connsiteX36" fmla="*/ 174154 w 1174268"/>
              <a:gd name="connsiteY36" fmla="*/ 603015 h 1174266"/>
              <a:gd name="connsiteX37" fmla="*/ 159300 w 1174268"/>
              <a:gd name="connsiteY37" fmla="*/ 587145 h 1174266"/>
              <a:gd name="connsiteX38" fmla="*/ 174154 w 1174268"/>
              <a:gd name="connsiteY38" fmla="*/ 571276 h 1174266"/>
              <a:gd name="connsiteX39" fmla="*/ 585840 w 1174268"/>
              <a:gd name="connsiteY39" fmla="*/ 565830 h 1174266"/>
              <a:gd name="connsiteX40" fmla="*/ 558454 w 1174268"/>
              <a:gd name="connsiteY40" fmla="*/ 593438 h 1174266"/>
              <a:gd name="connsiteX41" fmla="*/ 585840 w 1174268"/>
              <a:gd name="connsiteY41" fmla="*/ 621045 h 1174266"/>
              <a:gd name="connsiteX42" fmla="*/ 613226 w 1174268"/>
              <a:gd name="connsiteY42" fmla="*/ 593438 h 1174266"/>
              <a:gd name="connsiteX43" fmla="*/ 585840 w 1174268"/>
              <a:gd name="connsiteY43" fmla="*/ 565830 h 1174266"/>
              <a:gd name="connsiteX44" fmla="*/ 585840 w 1174268"/>
              <a:gd name="connsiteY44" fmla="*/ 362539 h 1174266"/>
              <a:gd name="connsiteX45" fmla="*/ 602024 w 1174268"/>
              <a:gd name="connsiteY45" fmla="*/ 377598 h 1174266"/>
              <a:gd name="connsiteX46" fmla="*/ 602024 w 1174268"/>
              <a:gd name="connsiteY46" fmla="*/ 536968 h 1174266"/>
              <a:gd name="connsiteX47" fmla="*/ 641858 w 1174268"/>
              <a:gd name="connsiteY47" fmla="*/ 577124 h 1174266"/>
              <a:gd name="connsiteX48" fmla="*/ 857214 w 1174268"/>
              <a:gd name="connsiteY48" fmla="*/ 577124 h 1174266"/>
              <a:gd name="connsiteX49" fmla="*/ 872152 w 1174268"/>
              <a:gd name="connsiteY49" fmla="*/ 593438 h 1174266"/>
              <a:gd name="connsiteX50" fmla="*/ 857214 w 1174268"/>
              <a:gd name="connsiteY50" fmla="*/ 609751 h 1174266"/>
              <a:gd name="connsiteX51" fmla="*/ 641858 w 1174268"/>
              <a:gd name="connsiteY51" fmla="*/ 609751 h 1174266"/>
              <a:gd name="connsiteX52" fmla="*/ 585840 w 1174268"/>
              <a:gd name="connsiteY52" fmla="*/ 652417 h 1174266"/>
              <a:gd name="connsiteX53" fmla="*/ 527332 w 1174268"/>
              <a:gd name="connsiteY53" fmla="*/ 593438 h 1174266"/>
              <a:gd name="connsiteX54" fmla="*/ 570902 w 1174268"/>
              <a:gd name="connsiteY54" fmla="*/ 536968 h 1174266"/>
              <a:gd name="connsiteX55" fmla="*/ 570902 w 1174268"/>
              <a:gd name="connsiteY55" fmla="*/ 377598 h 1174266"/>
              <a:gd name="connsiteX56" fmla="*/ 585840 w 1174268"/>
              <a:gd name="connsiteY56" fmla="*/ 362539 h 1174266"/>
              <a:gd name="connsiteX57" fmla="*/ 882578 w 1174268"/>
              <a:gd name="connsiteY57" fmla="*/ 281659 h 1174266"/>
              <a:gd name="connsiteX58" fmla="*/ 893294 w 1174268"/>
              <a:gd name="connsiteY58" fmla="*/ 286197 h 1174266"/>
              <a:gd name="connsiteX59" fmla="*/ 893294 w 1174268"/>
              <a:gd name="connsiteY59" fmla="*/ 306772 h 1174266"/>
              <a:gd name="connsiteX60" fmla="*/ 852952 w 1174268"/>
              <a:gd name="connsiteY60" fmla="*/ 346713 h 1174266"/>
              <a:gd name="connsiteX61" fmla="*/ 841606 w 1174268"/>
              <a:gd name="connsiteY61" fmla="*/ 350343 h 1174266"/>
              <a:gd name="connsiteX62" fmla="*/ 830260 w 1174268"/>
              <a:gd name="connsiteY62" fmla="*/ 346713 h 1174266"/>
              <a:gd name="connsiteX63" fmla="*/ 830260 w 1174268"/>
              <a:gd name="connsiteY63" fmla="*/ 326137 h 1174266"/>
              <a:gd name="connsiteX64" fmla="*/ 871864 w 1174268"/>
              <a:gd name="connsiteY64" fmla="*/ 286197 h 1174266"/>
              <a:gd name="connsiteX65" fmla="*/ 882578 w 1174268"/>
              <a:gd name="connsiteY65" fmla="*/ 281659 h 1174266"/>
              <a:gd name="connsiteX66" fmla="*/ 292146 w 1174268"/>
              <a:gd name="connsiteY66" fmla="*/ 281659 h 1174266"/>
              <a:gd name="connsiteX67" fmla="*/ 302388 w 1174268"/>
              <a:gd name="connsiteY67" fmla="*/ 286197 h 1174266"/>
              <a:gd name="connsiteX68" fmla="*/ 343990 w 1174268"/>
              <a:gd name="connsiteY68" fmla="*/ 326137 h 1174266"/>
              <a:gd name="connsiteX69" fmla="*/ 343990 w 1174268"/>
              <a:gd name="connsiteY69" fmla="*/ 346713 h 1174266"/>
              <a:gd name="connsiteX70" fmla="*/ 332644 w 1174268"/>
              <a:gd name="connsiteY70" fmla="*/ 350343 h 1174266"/>
              <a:gd name="connsiteX71" fmla="*/ 322560 w 1174268"/>
              <a:gd name="connsiteY71" fmla="*/ 346713 h 1174266"/>
              <a:gd name="connsiteX72" fmla="*/ 280956 w 1174268"/>
              <a:gd name="connsiteY72" fmla="*/ 306772 h 1174266"/>
              <a:gd name="connsiteX73" fmla="*/ 280956 w 1174268"/>
              <a:gd name="connsiteY73" fmla="*/ 286197 h 1174266"/>
              <a:gd name="connsiteX74" fmla="*/ 292146 w 1174268"/>
              <a:gd name="connsiteY74" fmla="*/ 281659 h 1174266"/>
              <a:gd name="connsiteX75" fmla="*/ 586488 w 1174268"/>
              <a:gd name="connsiteY75" fmla="*/ 159299 h 1174266"/>
              <a:gd name="connsiteX76" fmla="*/ 602968 w 1174268"/>
              <a:gd name="connsiteY76" fmla="*/ 173947 h 1174266"/>
              <a:gd name="connsiteX77" fmla="*/ 602968 w 1174268"/>
              <a:gd name="connsiteY77" fmla="*/ 230098 h 1174266"/>
              <a:gd name="connsiteX78" fmla="*/ 586488 w 1174268"/>
              <a:gd name="connsiteY78" fmla="*/ 245967 h 1174266"/>
              <a:gd name="connsiteX79" fmla="*/ 571276 w 1174268"/>
              <a:gd name="connsiteY79" fmla="*/ 230098 h 1174266"/>
              <a:gd name="connsiteX80" fmla="*/ 571276 w 1174268"/>
              <a:gd name="connsiteY80" fmla="*/ 173947 h 1174266"/>
              <a:gd name="connsiteX81" fmla="*/ 586488 w 1174268"/>
              <a:gd name="connsiteY81" fmla="*/ 159299 h 1174266"/>
              <a:gd name="connsiteX82" fmla="*/ 583766 w 1174268"/>
              <a:gd name="connsiteY82" fmla="*/ 134339 h 1174266"/>
              <a:gd name="connsiteX83" fmla="*/ 128714 w 1174268"/>
              <a:gd name="connsiteY83" fmla="*/ 592627 h 1174266"/>
              <a:gd name="connsiteX84" fmla="*/ 583766 w 1174268"/>
              <a:gd name="connsiteY84" fmla="*/ 1050915 h 1174266"/>
              <a:gd name="connsiteX85" fmla="*/ 1040062 w 1174268"/>
              <a:gd name="connsiteY85" fmla="*/ 592627 h 1174266"/>
              <a:gd name="connsiteX86" fmla="*/ 583766 w 1174268"/>
              <a:gd name="connsiteY86" fmla="*/ 134339 h 1174266"/>
              <a:gd name="connsiteX87" fmla="*/ 583766 w 1174268"/>
              <a:gd name="connsiteY87" fmla="*/ 104370 h 1174266"/>
              <a:gd name="connsiteX88" fmla="*/ 1069902 w 1174268"/>
              <a:gd name="connsiteY88" fmla="*/ 592627 h 1174266"/>
              <a:gd name="connsiteX89" fmla="*/ 583766 w 1174268"/>
              <a:gd name="connsiteY89" fmla="*/ 1080884 h 1174266"/>
              <a:gd name="connsiteX90" fmla="*/ 98876 w 1174268"/>
              <a:gd name="connsiteY90" fmla="*/ 592627 h 1174266"/>
              <a:gd name="connsiteX91" fmla="*/ 583766 w 1174268"/>
              <a:gd name="connsiteY91" fmla="*/ 104370 h 1174266"/>
              <a:gd name="connsiteX92" fmla="*/ 587134 w 1174268"/>
              <a:gd name="connsiteY92" fmla="*/ 29917 h 1174266"/>
              <a:gd name="connsiteX93" fmla="*/ 29918 w 1174268"/>
              <a:gd name="connsiteY93" fmla="*/ 587133 h 1174266"/>
              <a:gd name="connsiteX94" fmla="*/ 587134 w 1174268"/>
              <a:gd name="connsiteY94" fmla="*/ 1144348 h 1174266"/>
              <a:gd name="connsiteX95" fmla="*/ 1144350 w 1174268"/>
              <a:gd name="connsiteY95" fmla="*/ 587133 h 1174266"/>
              <a:gd name="connsiteX96" fmla="*/ 587134 w 1174268"/>
              <a:gd name="connsiteY96" fmla="*/ 29917 h 1174266"/>
              <a:gd name="connsiteX97" fmla="*/ 587134 w 1174268"/>
              <a:gd name="connsiteY97" fmla="*/ 0 h 1174266"/>
              <a:gd name="connsiteX98" fmla="*/ 1174268 w 1174268"/>
              <a:gd name="connsiteY98" fmla="*/ 587133 h 1174266"/>
              <a:gd name="connsiteX99" fmla="*/ 587134 w 1174268"/>
              <a:gd name="connsiteY99" fmla="*/ 1174266 h 1174266"/>
              <a:gd name="connsiteX100" fmla="*/ 0 w 1174268"/>
              <a:gd name="connsiteY100" fmla="*/ 587133 h 1174266"/>
              <a:gd name="connsiteX101" fmla="*/ 587134 w 1174268"/>
              <a:gd name="connsiteY101" fmla="*/ 0 h 117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74268" h="1174266">
                <a:moveTo>
                  <a:pt x="586488" y="928325"/>
                </a:moveTo>
                <a:cubicBezTo>
                  <a:pt x="595362" y="928325"/>
                  <a:pt x="602968" y="935649"/>
                  <a:pt x="602968" y="944194"/>
                </a:cubicBezTo>
                <a:lnTo>
                  <a:pt x="602968" y="1000345"/>
                </a:lnTo>
                <a:cubicBezTo>
                  <a:pt x="602968" y="1008890"/>
                  <a:pt x="595362" y="1014994"/>
                  <a:pt x="586488" y="1014994"/>
                </a:cubicBezTo>
                <a:cubicBezTo>
                  <a:pt x="578882" y="1014994"/>
                  <a:pt x="571276" y="1008890"/>
                  <a:pt x="571276" y="1000345"/>
                </a:cubicBezTo>
                <a:lnTo>
                  <a:pt x="571276" y="944194"/>
                </a:lnTo>
                <a:cubicBezTo>
                  <a:pt x="571276" y="935649"/>
                  <a:pt x="578882" y="928325"/>
                  <a:pt x="586488" y="928325"/>
                </a:cubicBezTo>
                <a:close/>
                <a:moveTo>
                  <a:pt x="841606" y="825467"/>
                </a:moveTo>
                <a:cubicBezTo>
                  <a:pt x="845704" y="825467"/>
                  <a:pt x="849800" y="826980"/>
                  <a:pt x="852952" y="830006"/>
                </a:cubicBezTo>
                <a:lnTo>
                  <a:pt x="893294" y="868738"/>
                </a:lnTo>
                <a:cubicBezTo>
                  <a:pt x="899598" y="874790"/>
                  <a:pt x="899598" y="884473"/>
                  <a:pt x="893294" y="890525"/>
                </a:cubicBezTo>
                <a:cubicBezTo>
                  <a:pt x="890774" y="892946"/>
                  <a:pt x="886992" y="894156"/>
                  <a:pt x="883210" y="894156"/>
                </a:cubicBezTo>
                <a:cubicBezTo>
                  <a:pt x="878166" y="894156"/>
                  <a:pt x="874384" y="892946"/>
                  <a:pt x="871864" y="890525"/>
                </a:cubicBezTo>
                <a:lnTo>
                  <a:pt x="830260" y="850582"/>
                </a:lnTo>
                <a:cubicBezTo>
                  <a:pt x="823956" y="845741"/>
                  <a:pt x="823956" y="836058"/>
                  <a:pt x="830260" y="830006"/>
                </a:cubicBezTo>
                <a:cubicBezTo>
                  <a:pt x="833412" y="826980"/>
                  <a:pt x="837510" y="825467"/>
                  <a:pt x="841606" y="825467"/>
                </a:cubicBezTo>
                <a:close/>
                <a:moveTo>
                  <a:pt x="333748" y="825467"/>
                </a:moveTo>
                <a:cubicBezTo>
                  <a:pt x="337688" y="825467"/>
                  <a:pt x="341470" y="826980"/>
                  <a:pt x="343990" y="830006"/>
                </a:cubicBezTo>
                <a:cubicBezTo>
                  <a:pt x="350294" y="836058"/>
                  <a:pt x="350294" y="845741"/>
                  <a:pt x="343990" y="850582"/>
                </a:cubicBezTo>
                <a:lnTo>
                  <a:pt x="302388" y="890525"/>
                </a:lnTo>
                <a:cubicBezTo>
                  <a:pt x="299866" y="892946"/>
                  <a:pt x="296084" y="894156"/>
                  <a:pt x="292302" y="894156"/>
                </a:cubicBezTo>
                <a:cubicBezTo>
                  <a:pt x="288520" y="894156"/>
                  <a:pt x="284738" y="892946"/>
                  <a:pt x="280956" y="890525"/>
                </a:cubicBezTo>
                <a:cubicBezTo>
                  <a:pt x="274652" y="884473"/>
                  <a:pt x="274652" y="874790"/>
                  <a:pt x="280956" y="868738"/>
                </a:cubicBezTo>
                <a:lnTo>
                  <a:pt x="322560" y="830006"/>
                </a:lnTo>
                <a:cubicBezTo>
                  <a:pt x="325712" y="826980"/>
                  <a:pt x="329808" y="825467"/>
                  <a:pt x="333748" y="825467"/>
                </a:cubicBezTo>
                <a:close/>
                <a:moveTo>
                  <a:pt x="943180" y="571276"/>
                </a:moveTo>
                <a:lnTo>
                  <a:pt x="1000122" y="571276"/>
                </a:lnTo>
                <a:cubicBezTo>
                  <a:pt x="1008788" y="571276"/>
                  <a:pt x="1014978" y="578600"/>
                  <a:pt x="1014978" y="587145"/>
                </a:cubicBezTo>
                <a:cubicBezTo>
                  <a:pt x="1014978" y="595690"/>
                  <a:pt x="1008788" y="603015"/>
                  <a:pt x="1000122" y="603015"/>
                </a:cubicBezTo>
                <a:lnTo>
                  <a:pt x="943180" y="603015"/>
                </a:lnTo>
                <a:cubicBezTo>
                  <a:pt x="935754" y="603015"/>
                  <a:pt x="928326" y="595690"/>
                  <a:pt x="928326" y="587145"/>
                </a:cubicBezTo>
                <a:cubicBezTo>
                  <a:pt x="928326" y="578600"/>
                  <a:pt x="935754" y="571276"/>
                  <a:pt x="943180" y="571276"/>
                </a:cubicBezTo>
                <a:close/>
                <a:moveTo>
                  <a:pt x="174154" y="571276"/>
                </a:moveTo>
                <a:lnTo>
                  <a:pt x="231096" y="571276"/>
                </a:lnTo>
                <a:cubicBezTo>
                  <a:pt x="238524" y="571276"/>
                  <a:pt x="245952" y="578600"/>
                  <a:pt x="245952" y="587145"/>
                </a:cubicBezTo>
                <a:cubicBezTo>
                  <a:pt x="245952" y="595690"/>
                  <a:pt x="238524" y="603015"/>
                  <a:pt x="231096" y="603015"/>
                </a:cubicBezTo>
                <a:lnTo>
                  <a:pt x="174154" y="603015"/>
                </a:lnTo>
                <a:cubicBezTo>
                  <a:pt x="165490" y="603015"/>
                  <a:pt x="159300" y="595690"/>
                  <a:pt x="159300" y="587145"/>
                </a:cubicBezTo>
                <a:cubicBezTo>
                  <a:pt x="159300" y="578600"/>
                  <a:pt x="165490" y="571276"/>
                  <a:pt x="174154" y="571276"/>
                </a:cubicBezTo>
                <a:close/>
                <a:moveTo>
                  <a:pt x="585840" y="565830"/>
                </a:moveTo>
                <a:cubicBezTo>
                  <a:pt x="570902" y="565830"/>
                  <a:pt x="558454" y="578379"/>
                  <a:pt x="558454" y="593438"/>
                </a:cubicBezTo>
                <a:cubicBezTo>
                  <a:pt x="558454" y="608496"/>
                  <a:pt x="570902" y="621045"/>
                  <a:pt x="585840" y="621045"/>
                </a:cubicBezTo>
                <a:cubicBezTo>
                  <a:pt x="602024" y="621045"/>
                  <a:pt x="613226" y="608496"/>
                  <a:pt x="613226" y="593438"/>
                </a:cubicBezTo>
                <a:cubicBezTo>
                  <a:pt x="613226" y="578379"/>
                  <a:pt x="602024" y="565830"/>
                  <a:pt x="585840" y="565830"/>
                </a:cubicBezTo>
                <a:close/>
                <a:moveTo>
                  <a:pt x="585840" y="362539"/>
                </a:moveTo>
                <a:cubicBezTo>
                  <a:pt x="594554" y="362539"/>
                  <a:pt x="602024" y="368814"/>
                  <a:pt x="602024" y="377598"/>
                </a:cubicBezTo>
                <a:lnTo>
                  <a:pt x="602024" y="536968"/>
                </a:lnTo>
                <a:cubicBezTo>
                  <a:pt x="621940" y="541988"/>
                  <a:pt x="636878" y="558301"/>
                  <a:pt x="641858" y="577124"/>
                </a:cubicBezTo>
                <a:lnTo>
                  <a:pt x="857214" y="577124"/>
                </a:lnTo>
                <a:cubicBezTo>
                  <a:pt x="865928" y="577124"/>
                  <a:pt x="872152" y="584654"/>
                  <a:pt x="872152" y="593438"/>
                </a:cubicBezTo>
                <a:cubicBezTo>
                  <a:pt x="872152" y="602222"/>
                  <a:pt x="865928" y="609751"/>
                  <a:pt x="857214" y="609751"/>
                </a:cubicBezTo>
                <a:lnTo>
                  <a:pt x="641858" y="609751"/>
                </a:lnTo>
                <a:cubicBezTo>
                  <a:pt x="635634" y="633594"/>
                  <a:pt x="613226" y="652417"/>
                  <a:pt x="585840" y="652417"/>
                </a:cubicBezTo>
                <a:cubicBezTo>
                  <a:pt x="554720" y="652417"/>
                  <a:pt x="527332" y="626065"/>
                  <a:pt x="527332" y="593438"/>
                </a:cubicBezTo>
                <a:cubicBezTo>
                  <a:pt x="527332" y="565830"/>
                  <a:pt x="546006" y="544497"/>
                  <a:pt x="570902" y="536968"/>
                </a:cubicBezTo>
                <a:lnTo>
                  <a:pt x="570902" y="377598"/>
                </a:lnTo>
                <a:cubicBezTo>
                  <a:pt x="570902" y="368814"/>
                  <a:pt x="578372" y="362539"/>
                  <a:pt x="585840" y="362539"/>
                </a:cubicBezTo>
                <a:close/>
                <a:moveTo>
                  <a:pt x="882578" y="281659"/>
                </a:moveTo>
                <a:cubicBezTo>
                  <a:pt x="886360" y="281659"/>
                  <a:pt x="890144" y="283172"/>
                  <a:pt x="893294" y="286197"/>
                </a:cubicBezTo>
                <a:cubicBezTo>
                  <a:pt x="899598" y="292249"/>
                  <a:pt x="899598" y="300721"/>
                  <a:pt x="893294" y="306772"/>
                </a:cubicBezTo>
                <a:lnTo>
                  <a:pt x="852952" y="346713"/>
                </a:lnTo>
                <a:cubicBezTo>
                  <a:pt x="849170" y="349133"/>
                  <a:pt x="846650" y="350343"/>
                  <a:pt x="841606" y="350343"/>
                </a:cubicBezTo>
                <a:cubicBezTo>
                  <a:pt x="837824" y="350343"/>
                  <a:pt x="834042" y="349133"/>
                  <a:pt x="830260" y="346713"/>
                </a:cubicBezTo>
                <a:cubicBezTo>
                  <a:pt x="823956" y="340661"/>
                  <a:pt x="823956" y="330979"/>
                  <a:pt x="830260" y="326137"/>
                </a:cubicBezTo>
                <a:lnTo>
                  <a:pt x="871864" y="286197"/>
                </a:lnTo>
                <a:cubicBezTo>
                  <a:pt x="875014" y="283172"/>
                  <a:pt x="878796" y="281659"/>
                  <a:pt x="882578" y="281659"/>
                </a:cubicBezTo>
                <a:close/>
                <a:moveTo>
                  <a:pt x="292146" y="281659"/>
                </a:moveTo>
                <a:cubicBezTo>
                  <a:pt x="296086" y="281659"/>
                  <a:pt x="299868" y="283172"/>
                  <a:pt x="302388" y="286197"/>
                </a:cubicBezTo>
                <a:lnTo>
                  <a:pt x="343990" y="326137"/>
                </a:lnTo>
                <a:cubicBezTo>
                  <a:pt x="350294" y="330979"/>
                  <a:pt x="350294" y="340661"/>
                  <a:pt x="343990" y="346713"/>
                </a:cubicBezTo>
                <a:cubicBezTo>
                  <a:pt x="340208" y="349133"/>
                  <a:pt x="336426" y="350343"/>
                  <a:pt x="332644" y="350343"/>
                </a:cubicBezTo>
                <a:cubicBezTo>
                  <a:pt x="328862" y="350343"/>
                  <a:pt x="325080" y="349133"/>
                  <a:pt x="322560" y="346713"/>
                </a:cubicBezTo>
                <a:lnTo>
                  <a:pt x="280956" y="306772"/>
                </a:lnTo>
                <a:cubicBezTo>
                  <a:pt x="274652" y="300721"/>
                  <a:pt x="274652" y="292249"/>
                  <a:pt x="280956" y="286197"/>
                </a:cubicBezTo>
                <a:cubicBezTo>
                  <a:pt x="284108" y="283172"/>
                  <a:pt x="288206" y="281659"/>
                  <a:pt x="292146" y="281659"/>
                </a:cubicBezTo>
                <a:close/>
                <a:moveTo>
                  <a:pt x="586488" y="159299"/>
                </a:moveTo>
                <a:cubicBezTo>
                  <a:pt x="595362" y="159299"/>
                  <a:pt x="602968" y="165402"/>
                  <a:pt x="602968" y="173947"/>
                </a:cubicBezTo>
                <a:lnTo>
                  <a:pt x="602968" y="230098"/>
                </a:lnTo>
                <a:cubicBezTo>
                  <a:pt x="602968" y="238643"/>
                  <a:pt x="595362" y="245967"/>
                  <a:pt x="586488" y="245967"/>
                </a:cubicBezTo>
                <a:cubicBezTo>
                  <a:pt x="578882" y="245967"/>
                  <a:pt x="571276" y="238643"/>
                  <a:pt x="571276" y="230098"/>
                </a:cubicBezTo>
                <a:lnTo>
                  <a:pt x="571276" y="173947"/>
                </a:lnTo>
                <a:cubicBezTo>
                  <a:pt x="571276" y="165402"/>
                  <a:pt x="578882" y="159299"/>
                  <a:pt x="586488" y="159299"/>
                </a:cubicBezTo>
                <a:close/>
                <a:moveTo>
                  <a:pt x="583766" y="134339"/>
                </a:moveTo>
                <a:cubicBezTo>
                  <a:pt x="333860" y="134339"/>
                  <a:pt x="128714" y="340382"/>
                  <a:pt x="128714" y="592627"/>
                </a:cubicBezTo>
                <a:cubicBezTo>
                  <a:pt x="128714" y="844873"/>
                  <a:pt x="333860" y="1050915"/>
                  <a:pt x="583766" y="1050915"/>
                </a:cubicBezTo>
                <a:cubicBezTo>
                  <a:pt x="834916" y="1050915"/>
                  <a:pt x="1040062" y="844873"/>
                  <a:pt x="1040062" y="592627"/>
                </a:cubicBezTo>
                <a:cubicBezTo>
                  <a:pt x="1040062" y="340382"/>
                  <a:pt x="834916" y="134339"/>
                  <a:pt x="583766" y="134339"/>
                </a:cubicBezTo>
                <a:close/>
                <a:moveTo>
                  <a:pt x="583766" y="104370"/>
                </a:moveTo>
                <a:cubicBezTo>
                  <a:pt x="852322" y="104370"/>
                  <a:pt x="1069902" y="322899"/>
                  <a:pt x="1069902" y="592627"/>
                </a:cubicBezTo>
                <a:cubicBezTo>
                  <a:pt x="1069902" y="861106"/>
                  <a:pt x="852322" y="1080884"/>
                  <a:pt x="583766" y="1080884"/>
                </a:cubicBezTo>
                <a:cubicBezTo>
                  <a:pt x="315212" y="1080884"/>
                  <a:pt x="98876" y="861106"/>
                  <a:pt x="98876" y="592627"/>
                </a:cubicBezTo>
                <a:cubicBezTo>
                  <a:pt x="98876" y="322899"/>
                  <a:pt x="315212" y="104370"/>
                  <a:pt x="583766" y="104370"/>
                </a:cubicBezTo>
                <a:close/>
                <a:moveTo>
                  <a:pt x="587134" y="29917"/>
                </a:moveTo>
                <a:cubicBezTo>
                  <a:pt x="280478" y="29917"/>
                  <a:pt x="29918" y="280477"/>
                  <a:pt x="29918" y="587133"/>
                </a:cubicBezTo>
                <a:cubicBezTo>
                  <a:pt x="29918" y="893788"/>
                  <a:pt x="280478" y="1144348"/>
                  <a:pt x="587134" y="1144348"/>
                </a:cubicBezTo>
                <a:cubicBezTo>
                  <a:pt x="895036" y="1144348"/>
                  <a:pt x="1144350" y="893788"/>
                  <a:pt x="1144350" y="587133"/>
                </a:cubicBezTo>
                <a:cubicBezTo>
                  <a:pt x="1144350" y="280477"/>
                  <a:pt x="895036" y="29917"/>
                  <a:pt x="587134" y="29917"/>
                </a:cubicBezTo>
                <a:close/>
                <a:moveTo>
                  <a:pt x="587134" y="0"/>
                </a:moveTo>
                <a:cubicBezTo>
                  <a:pt x="911242" y="0"/>
                  <a:pt x="1174268" y="263025"/>
                  <a:pt x="1174268" y="587133"/>
                </a:cubicBezTo>
                <a:cubicBezTo>
                  <a:pt x="1174268" y="911240"/>
                  <a:pt x="911242" y="1174266"/>
                  <a:pt x="587134" y="1174266"/>
                </a:cubicBezTo>
                <a:cubicBezTo>
                  <a:pt x="263026" y="1174266"/>
                  <a:pt x="0" y="911240"/>
                  <a:pt x="0" y="587133"/>
                </a:cubicBezTo>
                <a:cubicBezTo>
                  <a:pt x="0" y="263025"/>
                  <a:pt x="263026" y="0"/>
                  <a:pt x="587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FB534-0D11-B249-A598-7C0C8E549DC1}"/>
              </a:ext>
            </a:extLst>
          </p:cNvPr>
          <p:cNvSpPr txBox="1"/>
          <p:nvPr/>
        </p:nvSpPr>
        <p:spPr>
          <a:xfrm>
            <a:off x="6086901" y="1160334"/>
            <a:ext cx="122038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97D54-8517-4C44-922F-A7483D8E046C}"/>
              </a:ext>
            </a:extLst>
          </p:cNvPr>
          <p:cNvSpPr txBox="1"/>
          <p:nvPr/>
        </p:nvSpPr>
        <p:spPr>
          <a:xfrm>
            <a:off x="6086902" y="2304330"/>
            <a:ext cx="122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D80ED-5E43-8440-BCA1-84F3531B93F0}"/>
              </a:ext>
            </a:extLst>
          </p:cNvPr>
          <p:cNvSpPr txBox="1"/>
          <p:nvPr/>
        </p:nvSpPr>
        <p:spPr>
          <a:xfrm>
            <a:off x="1775606" y="6591610"/>
            <a:ext cx="422208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BA32-FA38-BF4B-BF4C-05CADD987631}"/>
              </a:ext>
            </a:extLst>
          </p:cNvPr>
          <p:cNvSpPr txBox="1"/>
          <p:nvPr/>
        </p:nvSpPr>
        <p:spPr>
          <a:xfrm>
            <a:off x="1775606" y="7257197"/>
            <a:ext cx="42220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D88FA-E870-734D-B3C0-6995AF352E80}"/>
              </a:ext>
            </a:extLst>
          </p:cNvPr>
          <p:cNvSpPr txBox="1"/>
          <p:nvPr/>
        </p:nvSpPr>
        <p:spPr>
          <a:xfrm>
            <a:off x="7306611" y="6591610"/>
            <a:ext cx="422208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331AE-BD30-0F4E-B107-BCC34CBAB567}"/>
              </a:ext>
            </a:extLst>
          </p:cNvPr>
          <p:cNvSpPr txBox="1"/>
          <p:nvPr/>
        </p:nvSpPr>
        <p:spPr>
          <a:xfrm>
            <a:off x="7306611" y="7257197"/>
            <a:ext cx="42220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506FD-1B28-3A40-9AD4-8363AA722B6C}"/>
              </a:ext>
            </a:extLst>
          </p:cNvPr>
          <p:cNvSpPr txBox="1"/>
          <p:nvPr/>
        </p:nvSpPr>
        <p:spPr>
          <a:xfrm>
            <a:off x="12848953" y="6591610"/>
            <a:ext cx="422208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30458-8484-DE4A-B0BE-99D8D2134738}"/>
              </a:ext>
            </a:extLst>
          </p:cNvPr>
          <p:cNvSpPr txBox="1"/>
          <p:nvPr/>
        </p:nvSpPr>
        <p:spPr>
          <a:xfrm>
            <a:off x="12848953" y="7257197"/>
            <a:ext cx="42220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AF668-7BCE-6B41-893B-BE88459CF383}"/>
              </a:ext>
            </a:extLst>
          </p:cNvPr>
          <p:cNvSpPr txBox="1"/>
          <p:nvPr/>
        </p:nvSpPr>
        <p:spPr>
          <a:xfrm>
            <a:off x="18379956" y="6591610"/>
            <a:ext cx="422208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9429F-64B9-2246-9BCD-49FB7D97F929}"/>
              </a:ext>
            </a:extLst>
          </p:cNvPr>
          <p:cNvSpPr txBox="1"/>
          <p:nvPr/>
        </p:nvSpPr>
        <p:spPr>
          <a:xfrm>
            <a:off x="18379956" y="7257197"/>
            <a:ext cx="4222088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403514-1D2B-5A43-B012-7F33E051D9EA}"/>
              </a:ext>
            </a:extLst>
          </p:cNvPr>
          <p:cNvSpPr txBox="1"/>
          <p:nvPr/>
        </p:nvSpPr>
        <p:spPr>
          <a:xfrm>
            <a:off x="5558969" y="10338605"/>
            <a:ext cx="370614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4E632-D157-764B-A7A7-7236085CFB30}"/>
              </a:ext>
            </a:extLst>
          </p:cNvPr>
          <p:cNvSpPr txBox="1"/>
          <p:nvPr/>
        </p:nvSpPr>
        <p:spPr>
          <a:xfrm>
            <a:off x="5558969" y="11004192"/>
            <a:ext cx="370614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84FD-FE8C-784F-8F4F-8CF2B33EF94D}"/>
              </a:ext>
            </a:extLst>
          </p:cNvPr>
          <p:cNvSpPr txBox="1"/>
          <p:nvPr/>
        </p:nvSpPr>
        <p:spPr>
          <a:xfrm>
            <a:off x="15112538" y="10338605"/>
            <a:ext cx="370614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7F64B-5E81-9C40-875C-6E67947458EF}"/>
              </a:ext>
            </a:extLst>
          </p:cNvPr>
          <p:cNvSpPr txBox="1"/>
          <p:nvPr/>
        </p:nvSpPr>
        <p:spPr>
          <a:xfrm>
            <a:off x="15112538" y="11004192"/>
            <a:ext cx="370614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35290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>
            <a:extLst>
              <a:ext uri="{FF2B5EF4-FFF2-40B4-BE49-F238E27FC236}">
                <a16:creationId xmlns:a16="http://schemas.microsoft.com/office/drawing/2014/main" id="{C07BC833-3814-C44D-B53A-C51B33C8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262" y="760722"/>
            <a:ext cx="13337117" cy="2565254"/>
          </a:xfrm>
          <a:custGeom>
            <a:avLst/>
            <a:gdLst>
              <a:gd name="T0" fmla="*/ 10112 w 10708"/>
              <a:gd name="T1" fmla="*/ 0 h 2061"/>
              <a:gd name="T2" fmla="*/ 8922 w 10708"/>
              <a:gd name="T3" fmla="*/ 0 h 2061"/>
              <a:gd name="T4" fmla="*/ 7733 w 10708"/>
              <a:gd name="T5" fmla="*/ 0 h 2061"/>
              <a:gd name="T6" fmla="*/ 6543 w 10708"/>
              <a:gd name="T7" fmla="*/ 0 h 2061"/>
              <a:gd name="T8" fmla="*/ 5354 w 10708"/>
              <a:gd name="T9" fmla="*/ 0 h 2061"/>
              <a:gd name="T10" fmla="*/ 4165 w 10708"/>
              <a:gd name="T11" fmla="*/ 0 h 2061"/>
              <a:gd name="T12" fmla="*/ 2974 w 10708"/>
              <a:gd name="T13" fmla="*/ 0 h 2061"/>
              <a:gd name="T14" fmla="*/ 1785 w 10708"/>
              <a:gd name="T15" fmla="*/ 0 h 2061"/>
              <a:gd name="T16" fmla="*/ 595 w 10708"/>
              <a:gd name="T17" fmla="*/ 0 h 2061"/>
              <a:gd name="T18" fmla="*/ 0 w 10708"/>
              <a:gd name="T19" fmla="*/ 1030 h 2061"/>
              <a:gd name="T20" fmla="*/ 595 w 10708"/>
              <a:gd name="T21" fmla="*/ 2060 h 2061"/>
              <a:gd name="T22" fmla="*/ 1785 w 10708"/>
              <a:gd name="T23" fmla="*/ 2060 h 2061"/>
              <a:gd name="T24" fmla="*/ 2974 w 10708"/>
              <a:gd name="T25" fmla="*/ 2060 h 2061"/>
              <a:gd name="T26" fmla="*/ 4165 w 10708"/>
              <a:gd name="T27" fmla="*/ 2060 h 2061"/>
              <a:gd name="T28" fmla="*/ 5354 w 10708"/>
              <a:gd name="T29" fmla="*/ 2060 h 2061"/>
              <a:gd name="T30" fmla="*/ 6543 w 10708"/>
              <a:gd name="T31" fmla="*/ 2060 h 2061"/>
              <a:gd name="T32" fmla="*/ 7733 w 10708"/>
              <a:gd name="T33" fmla="*/ 2060 h 2061"/>
              <a:gd name="T34" fmla="*/ 8922 w 10708"/>
              <a:gd name="T35" fmla="*/ 2060 h 2061"/>
              <a:gd name="T36" fmla="*/ 10112 w 10708"/>
              <a:gd name="T37" fmla="*/ 2060 h 2061"/>
              <a:gd name="T38" fmla="*/ 10707 w 10708"/>
              <a:gd name="T39" fmla="*/ 1030 h 2061"/>
              <a:gd name="T40" fmla="*/ 10112 w 10708"/>
              <a:gd name="T41" fmla="*/ 0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08" h="2061">
                <a:moveTo>
                  <a:pt x="10112" y="0"/>
                </a:moveTo>
                <a:lnTo>
                  <a:pt x="8922" y="0"/>
                </a:lnTo>
                <a:lnTo>
                  <a:pt x="7733" y="0"/>
                </a:lnTo>
                <a:lnTo>
                  <a:pt x="6543" y="0"/>
                </a:lnTo>
                <a:lnTo>
                  <a:pt x="5354" y="0"/>
                </a:lnTo>
                <a:lnTo>
                  <a:pt x="4165" y="0"/>
                </a:lnTo>
                <a:lnTo>
                  <a:pt x="2974" y="0"/>
                </a:lnTo>
                <a:lnTo>
                  <a:pt x="1785" y="0"/>
                </a:lnTo>
                <a:lnTo>
                  <a:pt x="595" y="0"/>
                </a:lnTo>
                <a:lnTo>
                  <a:pt x="0" y="1030"/>
                </a:lnTo>
                <a:lnTo>
                  <a:pt x="595" y="2060"/>
                </a:lnTo>
                <a:lnTo>
                  <a:pt x="1785" y="2060"/>
                </a:lnTo>
                <a:lnTo>
                  <a:pt x="2974" y="2060"/>
                </a:lnTo>
                <a:lnTo>
                  <a:pt x="4165" y="2060"/>
                </a:lnTo>
                <a:lnTo>
                  <a:pt x="5354" y="2060"/>
                </a:lnTo>
                <a:lnTo>
                  <a:pt x="6543" y="2060"/>
                </a:lnTo>
                <a:lnTo>
                  <a:pt x="7733" y="2060"/>
                </a:lnTo>
                <a:lnTo>
                  <a:pt x="8922" y="2060"/>
                </a:lnTo>
                <a:lnTo>
                  <a:pt x="10112" y="2060"/>
                </a:lnTo>
                <a:lnTo>
                  <a:pt x="10707" y="1030"/>
                </a:lnTo>
                <a:lnTo>
                  <a:pt x="101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DA4CBA5-2F7F-1E42-B614-9BF87A9B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426" y="941994"/>
            <a:ext cx="12798800" cy="2208205"/>
          </a:xfrm>
          <a:custGeom>
            <a:avLst/>
            <a:gdLst>
              <a:gd name="T0" fmla="*/ 9764 w 10276"/>
              <a:gd name="T1" fmla="*/ 0 h 1772"/>
              <a:gd name="T2" fmla="*/ 8742 w 10276"/>
              <a:gd name="T3" fmla="*/ 0 h 1772"/>
              <a:gd name="T4" fmla="*/ 8689 w 10276"/>
              <a:gd name="T5" fmla="*/ 0 h 1772"/>
              <a:gd name="T6" fmla="*/ 7719 w 10276"/>
              <a:gd name="T7" fmla="*/ 0 h 1772"/>
              <a:gd name="T8" fmla="*/ 7667 w 10276"/>
              <a:gd name="T9" fmla="*/ 0 h 1772"/>
              <a:gd name="T10" fmla="*/ 6697 w 10276"/>
              <a:gd name="T11" fmla="*/ 0 h 1772"/>
              <a:gd name="T12" fmla="*/ 6644 w 10276"/>
              <a:gd name="T13" fmla="*/ 0 h 1772"/>
              <a:gd name="T14" fmla="*/ 5675 w 10276"/>
              <a:gd name="T15" fmla="*/ 0 h 1772"/>
              <a:gd name="T16" fmla="*/ 5621 w 10276"/>
              <a:gd name="T17" fmla="*/ 0 h 1772"/>
              <a:gd name="T18" fmla="*/ 4654 w 10276"/>
              <a:gd name="T19" fmla="*/ 0 h 1772"/>
              <a:gd name="T20" fmla="*/ 4600 w 10276"/>
              <a:gd name="T21" fmla="*/ 0 h 1772"/>
              <a:gd name="T22" fmla="*/ 3631 w 10276"/>
              <a:gd name="T23" fmla="*/ 0 h 1772"/>
              <a:gd name="T24" fmla="*/ 3578 w 10276"/>
              <a:gd name="T25" fmla="*/ 0 h 1772"/>
              <a:gd name="T26" fmla="*/ 2609 w 10276"/>
              <a:gd name="T27" fmla="*/ 0 h 1772"/>
              <a:gd name="T28" fmla="*/ 2556 w 10276"/>
              <a:gd name="T29" fmla="*/ 0 h 1772"/>
              <a:gd name="T30" fmla="*/ 1587 w 10276"/>
              <a:gd name="T31" fmla="*/ 0 h 1772"/>
              <a:gd name="T32" fmla="*/ 1533 w 10276"/>
              <a:gd name="T33" fmla="*/ 0 h 1772"/>
              <a:gd name="T34" fmla="*/ 512 w 10276"/>
              <a:gd name="T35" fmla="*/ 0 h 1772"/>
              <a:gd name="T36" fmla="*/ 0 w 10276"/>
              <a:gd name="T37" fmla="*/ 885 h 1772"/>
              <a:gd name="T38" fmla="*/ 512 w 10276"/>
              <a:gd name="T39" fmla="*/ 1771 h 1772"/>
              <a:gd name="T40" fmla="*/ 1533 w 10276"/>
              <a:gd name="T41" fmla="*/ 1771 h 1772"/>
              <a:gd name="T42" fmla="*/ 1587 w 10276"/>
              <a:gd name="T43" fmla="*/ 1771 h 1772"/>
              <a:gd name="T44" fmla="*/ 2556 w 10276"/>
              <a:gd name="T45" fmla="*/ 1771 h 1772"/>
              <a:gd name="T46" fmla="*/ 2609 w 10276"/>
              <a:gd name="T47" fmla="*/ 1771 h 1772"/>
              <a:gd name="T48" fmla="*/ 3578 w 10276"/>
              <a:gd name="T49" fmla="*/ 1771 h 1772"/>
              <a:gd name="T50" fmla="*/ 3631 w 10276"/>
              <a:gd name="T51" fmla="*/ 1771 h 1772"/>
              <a:gd name="T52" fmla="*/ 4600 w 10276"/>
              <a:gd name="T53" fmla="*/ 1771 h 1772"/>
              <a:gd name="T54" fmla="*/ 4654 w 10276"/>
              <a:gd name="T55" fmla="*/ 1771 h 1772"/>
              <a:gd name="T56" fmla="*/ 5621 w 10276"/>
              <a:gd name="T57" fmla="*/ 1771 h 1772"/>
              <a:gd name="T58" fmla="*/ 5675 w 10276"/>
              <a:gd name="T59" fmla="*/ 1771 h 1772"/>
              <a:gd name="T60" fmla="*/ 6644 w 10276"/>
              <a:gd name="T61" fmla="*/ 1771 h 1772"/>
              <a:gd name="T62" fmla="*/ 6697 w 10276"/>
              <a:gd name="T63" fmla="*/ 1771 h 1772"/>
              <a:gd name="T64" fmla="*/ 7667 w 10276"/>
              <a:gd name="T65" fmla="*/ 1771 h 1772"/>
              <a:gd name="T66" fmla="*/ 7719 w 10276"/>
              <a:gd name="T67" fmla="*/ 1771 h 1772"/>
              <a:gd name="T68" fmla="*/ 8689 w 10276"/>
              <a:gd name="T69" fmla="*/ 1771 h 1772"/>
              <a:gd name="T70" fmla="*/ 8742 w 10276"/>
              <a:gd name="T71" fmla="*/ 1771 h 1772"/>
              <a:gd name="T72" fmla="*/ 9764 w 10276"/>
              <a:gd name="T73" fmla="*/ 1771 h 1772"/>
              <a:gd name="T74" fmla="*/ 10275 w 10276"/>
              <a:gd name="T75" fmla="*/ 885 h 1772"/>
              <a:gd name="T76" fmla="*/ 9764 w 10276"/>
              <a:gd name="T77" fmla="*/ 0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276" h="1772">
                <a:moveTo>
                  <a:pt x="9764" y="0"/>
                </a:moveTo>
                <a:lnTo>
                  <a:pt x="8742" y="0"/>
                </a:lnTo>
                <a:lnTo>
                  <a:pt x="8689" y="0"/>
                </a:lnTo>
                <a:lnTo>
                  <a:pt x="7719" y="0"/>
                </a:lnTo>
                <a:lnTo>
                  <a:pt x="7667" y="0"/>
                </a:lnTo>
                <a:lnTo>
                  <a:pt x="6697" y="0"/>
                </a:lnTo>
                <a:lnTo>
                  <a:pt x="6644" y="0"/>
                </a:lnTo>
                <a:lnTo>
                  <a:pt x="5675" y="0"/>
                </a:lnTo>
                <a:lnTo>
                  <a:pt x="5621" y="0"/>
                </a:lnTo>
                <a:lnTo>
                  <a:pt x="4654" y="0"/>
                </a:lnTo>
                <a:lnTo>
                  <a:pt x="4600" y="0"/>
                </a:lnTo>
                <a:lnTo>
                  <a:pt x="3631" y="0"/>
                </a:lnTo>
                <a:lnTo>
                  <a:pt x="3578" y="0"/>
                </a:lnTo>
                <a:lnTo>
                  <a:pt x="2609" y="0"/>
                </a:lnTo>
                <a:lnTo>
                  <a:pt x="2556" y="0"/>
                </a:lnTo>
                <a:lnTo>
                  <a:pt x="1587" y="0"/>
                </a:lnTo>
                <a:lnTo>
                  <a:pt x="1533" y="0"/>
                </a:lnTo>
                <a:lnTo>
                  <a:pt x="512" y="0"/>
                </a:lnTo>
                <a:lnTo>
                  <a:pt x="0" y="885"/>
                </a:lnTo>
                <a:lnTo>
                  <a:pt x="512" y="1771"/>
                </a:lnTo>
                <a:lnTo>
                  <a:pt x="1533" y="1771"/>
                </a:lnTo>
                <a:lnTo>
                  <a:pt x="1587" y="1771"/>
                </a:lnTo>
                <a:lnTo>
                  <a:pt x="2556" y="1771"/>
                </a:lnTo>
                <a:lnTo>
                  <a:pt x="2609" y="1771"/>
                </a:lnTo>
                <a:lnTo>
                  <a:pt x="3578" y="1771"/>
                </a:lnTo>
                <a:lnTo>
                  <a:pt x="3631" y="1771"/>
                </a:lnTo>
                <a:lnTo>
                  <a:pt x="4600" y="1771"/>
                </a:lnTo>
                <a:lnTo>
                  <a:pt x="4654" y="1771"/>
                </a:lnTo>
                <a:lnTo>
                  <a:pt x="5621" y="1771"/>
                </a:lnTo>
                <a:lnTo>
                  <a:pt x="5675" y="1771"/>
                </a:lnTo>
                <a:lnTo>
                  <a:pt x="6644" y="1771"/>
                </a:lnTo>
                <a:lnTo>
                  <a:pt x="6697" y="1771"/>
                </a:lnTo>
                <a:lnTo>
                  <a:pt x="7667" y="1771"/>
                </a:lnTo>
                <a:lnTo>
                  <a:pt x="7719" y="1771"/>
                </a:lnTo>
                <a:lnTo>
                  <a:pt x="8689" y="1771"/>
                </a:lnTo>
                <a:lnTo>
                  <a:pt x="8742" y="1771"/>
                </a:lnTo>
                <a:lnTo>
                  <a:pt x="9764" y="1771"/>
                </a:lnTo>
                <a:lnTo>
                  <a:pt x="10275" y="885"/>
                </a:lnTo>
                <a:lnTo>
                  <a:pt x="976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2">
            <a:extLst>
              <a:ext uri="{FF2B5EF4-FFF2-40B4-BE49-F238E27FC236}">
                <a16:creationId xmlns:a16="http://schemas.microsoft.com/office/drawing/2014/main" id="{3FD53680-D603-B346-9AF2-686179A8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054" y="4204862"/>
            <a:ext cx="2263136" cy="1955525"/>
          </a:xfrm>
          <a:custGeom>
            <a:avLst/>
            <a:gdLst>
              <a:gd name="T0" fmla="*/ 1362 w 1817"/>
              <a:gd name="T1" fmla="*/ 0 h 1572"/>
              <a:gd name="T2" fmla="*/ 454 w 1817"/>
              <a:gd name="T3" fmla="*/ 0 h 1572"/>
              <a:gd name="T4" fmla="*/ 0 w 1817"/>
              <a:gd name="T5" fmla="*/ 785 h 1572"/>
              <a:gd name="T6" fmla="*/ 454 w 1817"/>
              <a:gd name="T7" fmla="*/ 1571 h 1572"/>
              <a:gd name="T8" fmla="*/ 1362 w 1817"/>
              <a:gd name="T9" fmla="*/ 1571 h 1572"/>
              <a:gd name="T10" fmla="*/ 1816 w 1817"/>
              <a:gd name="T11" fmla="*/ 785 h 1572"/>
              <a:gd name="T12" fmla="*/ 1362 w 1817"/>
              <a:gd name="T13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7" h="1572">
                <a:moveTo>
                  <a:pt x="1362" y="0"/>
                </a:moveTo>
                <a:lnTo>
                  <a:pt x="454" y="0"/>
                </a:lnTo>
                <a:lnTo>
                  <a:pt x="0" y="785"/>
                </a:lnTo>
                <a:lnTo>
                  <a:pt x="454" y="1571"/>
                </a:lnTo>
                <a:lnTo>
                  <a:pt x="1362" y="1571"/>
                </a:lnTo>
                <a:lnTo>
                  <a:pt x="1816" y="785"/>
                </a:lnTo>
                <a:lnTo>
                  <a:pt x="13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109082A3-54AC-5042-A7C4-5910DE43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903" y="6380109"/>
            <a:ext cx="7547445" cy="2340038"/>
          </a:xfrm>
          <a:custGeom>
            <a:avLst/>
            <a:gdLst>
              <a:gd name="T0" fmla="*/ 5516 w 6060"/>
              <a:gd name="T1" fmla="*/ 0 h 1879"/>
              <a:gd name="T2" fmla="*/ 4544 w 6060"/>
              <a:gd name="T3" fmla="*/ 0 h 1879"/>
              <a:gd name="T4" fmla="*/ 4432 w 6060"/>
              <a:gd name="T5" fmla="*/ 0 h 1879"/>
              <a:gd name="T6" fmla="*/ 3572 w 6060"/>
              <a:gd name="T7" fmla="*/ 0 h 1879"/>
              <a:gd name="T8" fmla="*/ 3459 w 6060"/>
              <a:gd name="T9" fmla="*/ 0 h 1879"/>
              <a:gd name="T10" fmla="*/ 2600 w 6060"/>
              <a:gd name="T11" fmla="*/ 0 h 1879"/>
              <a:gd name="T12" fmla="*/ 2487 w 6060"/>
              <a:gd name="T13" fmla="*/ 0 h 1879"/>
              <a:gd name="T14" fmla="*/ 1627 w 6060"/>
              <a:gd name="T15" fmla="*/ 0 h 1879"/>
              <a:gd name="T16" fmla="*/ 1515 w 6060"/>
              <a:gd name="T17" fmla="*/ 0 h 1879"/>
              <a:gd name="T18" fmla="*/ 542 w 6060"/>
              <a:gd name="T19" fmla="*/ 0 h 1879"/>
              <a:gd name="T20" fmla="*/ 0 w 6060"/>
              <a:gd name="T21" fmla="*/ 939 h 1879"/>
              <a:gd name="T22" fmla="*/ 542 w 6060"/>
              <a:gd name="T23" fmla="*/ 1878 h 1879"/>
              <a:gd name="T24" fmla="*/ 1515 w 6060"/>
              <a:gd name="T25" fmla="*/ 1878 h 1879"/>
              <a:gd name="T26" fmla="*/ 1627 w 6060"/>
              <a:gd name="T27" fmla="*/ 1878 h 1879"/>
              <a:gd name="T28" fmla="*/ 2487 w 6060"/>
              <a:gd name="T29" fmla="*/ 1878 h 1879"/>
              <a:gd name="T30" fmla="*/ 2600 w 6060"/>
              <a:gd name="T31" fmla="*/ 1878 h 1879"/>
              <a:gd name="T32" fmla="*/ 3459 w 6060"/>
              <a:gd name="T33" fmla="*/ 1878 h 1879"/>
              <a:gd name="T34" fmla="*/ 3572 w 6060"/>
              <a:gd name="T35" fmla="*/ 1878 h 1879"/>
              <a:gd name="T36" fmla="*/ 4432 w 6060"/>
              <a:gd name="T37" fmla="*/ 1878 h 1879"/>
              <a:gd name="T38" fmla="*/ 4544 w 6060"/>
              <a:gd name="T39" fmla="*/ 1878 h 1879"/>
              <a:gd name="T40" fmla="*/ 5516 w 6060"/>
              <a:gd name="T41" fmla="*/ 1878 h 1879"/>
              <a:gd name="T42" fmla="*/ 6059 w 6060"/>
              <a:gd name="T43" fmla="*/ 939 h 1879"/>
              <a:gd name="T44" fmla="*/ 5516 w 6060"/>
              <a:gd name="T45" fmla="*/ 0 h 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60" h="1879">
                <a:moveTo>
                  <a:pt x="5516" y="0"/>
                </a:moveTo>
                <a:lnTo>
                  <a:pt x="4544" y="0"/>
                </a:lnTo>
                <a:lnTo>
                  <a:pt x="4432" y="0"/>
                </a:lnTo>
                <a:lnTo>
                  <a:pt x="3572" y="0"/>
                </a:lnTo>
                <a:lnTo>
                  <a:pt x="3459" y="0"/>
                </a:lnTo>
                <a:lnTo>
                  <a:pt x="2600" y="0"/>
                </a:lnTo>
                <a:lnTo>
                  <a:pt x="2487" y="0"/>
                </a:lnTo>
                <a:lnTo>
                  <a:pt x="1627" y="0"/>
                </a:lnTo>
                <a:lnTo>
                  <a:pt x="1515" y="0"/>
                </a:lnTo>
                <a:lnTo>
                  <a:pt x="542" y="0"/>
                </a:lnTo>
                <a:lnTo>
                  <a:pt x="0" y="939"/>
                </a:lnTo>
                <a:lnTo>
                  <a:pt x="542" y="1878"/>
                </a:lnTo>
                <a:lnTo>
                  <a:pt x="1515" y="1878"/>
                </a:lnTo>
                <a:lnTo>
                  <a:pt x="1627" y="1878"/>
                </a:lnTo>
                <a:lnTo>
                  <a:pt x="2487" y="1878"/>
                </a:lnTo>
                <a:lnTo>
                  <a:pt x="2600" y="1878"/>
                </a:lnTo>
                <a:lnTo>
                  <a:pt x="3459" y="1878"/>
                </a:lnTo>
                <a:lnTo>
                  <a:pt x="3572" y="1878"/>
                </a:lnTo>
                <a:lnTo>
                  <a:pt x="4432" y="1878"/>
                </a:lnTo>
                <a:lnTo>
                  <a:pt x="4544" y="1878"/>
                </a:lnTo>
                <a:lnTo>
                  <a:pt x="5516" y="1878"/>
                </a:lnTo>
                <a:lnTo>
                  <a:pt x="6059" y="939"/>
                </a:lnTo>
                <a:lnTo>
                  <a:pt x="55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0440CE95-4F4D-3F44-A371-4008DFAF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198" y="6517432"/>
            <a:ext cx="7228849" cy="2065386"/>
          </a:xfrm>
          <a:custGeom>
            <a:avLst/>
            <a:gdLst>
              <a:gd name="T0" fmla="*/ 5323 w 5803"/>
              <a:gd name="T1" fmla="*/ 0 h 1658"/>
              <a:gd name="T2" fmla="*/ 4870 w 5803"/>
              <a:gd name="T3" fmla="*/ 0 h 1658"/>
              <a:gd name="T4" fmla="*/ 4465 w 5803"/>
              <a:gd name="T5" fmla="*/ 0 h 1658"/>
              <a:gd name="T6" fmla="*/ 4366 w 5803"/>
              <a:gd name="T7" fmla="*/ 0 h 1658"/>
              <a:gd name="T8" fmla="*/ 4012 w 5803"/>
              <a:gd name="T9" fmla="*/ 0 h 1658"/>
              <a:gd name="T10" fmla="*/ 3912 w 5803"/>
              <a:gd name="T11" fmla="*/ 0 h 1658"/>
              <a:gd name="T12" fmla="*/ 3607 w 5803"/>
              <a:gd name="T13" fmla="*/ 0 h 1658"/>
              <a:gd name="T14" fmla="*/ 3508 w 5803"/>
              <a:gd name="T15" fmla="*/ 0 h 1658"/>
              <a:gd name="T16" fmla="*/ 3154 w 5803"/>
              <a:gd name="T17" fmla="*/ 0 h 1658"/>
              <a:gd name="T18" fmla="*/ 3054 w 5803"/>
              <a:gd name="T19" fmla="*/ 0 h 1658"/>
              <a:gd name="T20" fmla="*/ 2749 w 5803"/>
              <a:gd name="T21" fmla="*/ 0 h 1658"/>
              <a:gd name="T22" fmla="*/ 2649 w 5803"/>
              <a:gd name="T23" fmla="*/ 0 h 1658"/>
              <a:gd name="T24" fmla="*/ 2295 w 5803"/>
              <a:gd name="T25" fmla="*/ 0 h 1658"/>
              <a:gd name="T26" fmla="*/ 2196 w 5803"/>
              <a:gd name="T27" fmla="*/ 0 h 1658"/>
              <a:gd name="T28" fmla="*/ 1891 w 5803"/>
              <a:gd name="T29" fmla="*/ 0 h 1658"/>
              <a:gd name="T30" fmla="*/ 1791 w 5803"/>
              <a:gd name="T31" fmla="*/ 0 h 1658"/>
              <a:gd name="T32" fmla="*/ 1437 w 5803"/>
              <a:gd name="T33" fmla="*/ 0 h 1658"/>
              <a:gd name="T34" fmla="*/ 1338 w 5803"/>
              <a:gd name="T35" fmla="*/ 0 h 1658"/>
              <a:gd name="T36" fmla="*/ 933 w 5803"/>
              <a:gd name="T37" fmla="*/ 0 h 1658"/>
              <a:gd name="T38" fmla="*/ 479 w 5803"/>
              <a:gd name="T39" fmla="*/ 0 h 1658"/>
              <a:gd name="T40" fmla="*/ 0 w 5803"/>
              <a:gd name="T41" fmla="*/ 828 h 1658"/>
              <a:gd name="T42" fmla="*/ 479 w 5803"/>
              <a:gd name="T43" fmla="*/ 1657 h 1658"/>
              <a:gd name="T44" fmla="*/ 933 w 5803"/>
              <a:gd name="T45" fmla="*/ 1657 h 1658"/>
              <a:gd name="T46" fmla="*/ 1338 w 5803"/>
              <a:gd name="T47" fmla="*/ 1657 h 1658"/>
              <a:gd name="T48" fmla="*/ 1437 w 5803"/>
              <a:gd name="T49" fmla="*/ 1657 h 1658"/>
              <a:gd name="T50" fmla="*/ 1791 w 5803"/>
              <a:gd name="T51" fmla="*/ 1657 h 1658"/>
              <a:gd name="T52" fmla="*/ 1891 w 5803"/>
              <a:gd name="T53" fmla="*/ 1657 h 1658"/>
              <a:gd name="T54" fmla="*/ 2196 w 5803"/>
              <a:gd name="T55" fmla="*/ 1657 h 1658"/>
              <a:gd name="T56" fmla="*/ 2295 w 5803"/>
              <a:gd name="T57" fmla="*/ 1657 h 1658"/>
              <a:gd name="T58" fmla="*/ 2649 w 5803"/>
              <a:gd name="T59" fmla="*/ 1657 h 1658"/>
              <a:gd name="T60" fmla="*/ 2749 w 5803"/>
              <a:gd name="T61" fmla="*/ 1657 h 1658"/>
              <a:gd name="T62" fmla="*/ 3054 w 5803"/>
              <a:gd name="T63" fmla="*/ 1657 h 1658"/>
              <a:gd name="T64" fmla="*/ 3154 w 5803"/>
              <a:gd name="T65" fmla="*/ 1657 h 1658"/>
              <a:gd name="T66" fmla="*/ 3508 w 5803"/>
              <a:gd name="T67" fmla="*/ 1657 h 1658"/>
              <a:gd name="T68" fmla="*/ 3607 w 5803"/>
              <a:gd name="T69" fmla="*/ 1657 h 1658"/>
              <a:gd name="T70" fmla="*/ 3912 w 5803"/>
              <a:gd name="T71" fmla="*/ 1657 h 1658"/>
              <a:gd name="T72" fmla="*/ 4012 w 5803"/>
              <a:gd name="T73" fmla="*/ 1657 h 1658"/>
              <a:gd name="T74" fmla="*/ 4366 w 5803"/>
              <a:gd name="T75" fmla="*/ 1657 h 1658"/>
              <a:gd name="T76" fmla="*/ 4465 w 5803"/>
              <a:gd name="T77" fmla="*/ 1657 h 1658"/>
              <a:gd name="T78" fmla="*/ 4870 w 5803"/>
              <a:gd name="T79" fmla="*/ 1657 h 1658"/>
              <a:gd name="T80" fmla="*/ 5323 w 5803"/>
              <a:gd name="T81" fmla="*/ 1657 h 1658"/>
              <a:gd name="T82" fmla="*/ 5802 w 5803"/>
              <a:gd name="T83" fmla="*/ 828 h 1658"/>
              <a:gd name="T84" fmla="*/ 5323 w 5803"/>
              <a:gd name="T8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03" h="1658">
                <a:moveTo>
                  <a:pt x="5323" y="0"/>
                </a:moveTo>
                <a:lnTo>
                  <a:pt x="4870" y="0"/>
                </a:lnTo>
                <a:lnTo>
                  <a:pt x="4465" y="0"/>
                </a:lnTo>
                <a:lnTo>
                  <a:pt x="4366" y="0"/>
                </a:lnTo>
                <a:lnTo>
                  <a:pt x="4012" y="0"/>
                </a:lnTo>
                <a:lnTo>
                  <a:pt x="3912" y="0"/>
                </a:lnTo>
                <a:lnTo>
                  <a:pt x="3607" y="0"/>
                </a:lnTo>
                <a:lnTo>
                  <a:pt x="3508" y="0"/>
                </a:lnTo>
                <a:lnTo>
                  <a:pt x="3154" y="0"/>
                </a:lnTo>
                <a:lnTo>
                  <a:pt x="3054" y="0"/>
                </a:lnTo>
                <a:lnTo>
                  <a:pt x="2749" y="0"/>
                </a:lnTo>
                <a:lnTo>
                  <a:pt x="2649" y="0"/>
                </a:lnTo>
                <a:lnTo>
                  <a:pt x="2295" y="0"/>
                </a:lnTo>
                <a:lnTo>
                  <a:pt x="2196" y="0"/>
                </a:lnTo>
                <a:lnTo>
                  <a:pt x="1891" y="0"/>
                </a:lnTo>
                <a:lnTo>
                  <a:pt x="1791" y="0"/>
                </a:lnTo>
                <a:lnTo>
                  <a:pt x="1437" y="0"/>
                </a:lnTo>
                <a:lnTo>
                  <a:pt x="1338" y="0"/>
                </a:lnTo>
                <a:lnTo>
                  <a:pt x="933" y="0"/>
                </a:lnTo>
                <a:lnTo>
                  <a:pt x="479" y="0"/>
                </a:lnTo>
                <a:lnTo>
                  <a:pt x="0" y="828"/>
                </a:lnTo>
                <a:lnTo>
                  <a:pt x="479" y="1657"/>
                </a:lnTo>
                <a:lnTo>
                  <a:pt x="933" y="1657"/>
                </a:lnTo>
                <a:lnTo>
                  <a:pt x="1338" y="1657"/>
                </a:lnTo>
                <a:lnTo>
                  <a:pt x="1437" y="1657"/>
                </a:lnTo>
                <a:lnTo>
                  <a:pt x="1791" y="1657"/>
                </a:lnTo>
                <a:lnTo>
                  <a:pt x="1891" y="1657"/>
                </a:lnTo>
                <a:lnTo>
                  <a:pt x="2196" y="1657"/>
                </a:lnTo>
                <a:lnTo>
                  <a:pt x="2295" y="1657"/>
                </a:lnTo>
                <a:lnTo>
                  <a:pt x="2649" y="1657"/>
                </a:lnTo>
                <a:lnTo>
                  <a:pt x="2749" y="1657"/>
                </a:lnTo>
                <a:lnTo>
                  <a:pt x="3054" y="1657"/>
                </a:lnTo>
                <a:lnTo>
                  <a:pt x="3154" y="1657"/>
                </a:lnTo>
                <a:lnTo>
                  <a:pt x="3508" y="1657"/>
                </a:lnTo>
                <a:lnTo>
                  <a:pt x="3607" y="1657"/>
                </a:lnTo>
                <a:lnTo>
                  <a:pt x="3912" y="1657"/>
                </a:lnTo>
                <a:lnTo>
                  <a:pt x="4012" y="1657"/>
                </a:lnTo>
                <a:lnTo>
                  <a:pt x="4366" y="1657"/>
                </a:lnTo>
                <a:lnTo>
                  <a:pt x="4465" y="1657"/>
                </a:lnTo>
                <a:lnTo>
                  <a:pt x="4870" y="1657"/>
                </a:lnTo>
                <a:lnTo>
                  <a:pt x="5323" y="1657"/>
                </a:lnTo>
                <a:lnTo>
                  <a:pt x="5802" y="828"/>
                </a:lnTo>
                <a:lnTo>
                  <a:pt x="532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146">
            <a:extLst>
              <a:ext uri="{FF2B5EF4-FFF2-40B4-BE49-F238E27FC236}">
                <a16:creationId xmlns:a16="http://schemas.microsoft.com/office/drawing/2014/main" id="{5F398687-2089-F648-B421-51CA7B1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7907" y="4204862"/>
            <a:ext cx="2263136" cy="1955525"/>
          </a:xfrm>
          <a:custGeom>
            <a:avLst/>
            <a:gdLst>
              <a:gd name="T0" fmla="*/ 1362 w 1816"/>
              <a:gd name="T1" fmla="*/ 0 h 1572"/>
              <a:gd name="T2" fmla="*/ 454 w 1816"/>
              <a:gd name="T3" fmla="*/ 0 h 1572"/>
              <a:gd name="T4" fmla="*/ 0 w 1816"/>
              <a:gd name="T5" fmla="*/ 785 h 1572"/>
              <a:gd name="T6" fmla="*/ 454 w 1816"/>
              <a:gd name="T7" fmla="*/ 1571 h 1572"/>
              <a:gd name="T8" fmla="*/ 1362 w 1816"/>
              <a:gd name="T9" fmla="*/ 1571 h 1572"/>
              <a:gd name="T10" fmla="*/ 1815 w 1816"/>
              <a:gd name="T11" fmla="*/ 785 h 1572"/>
              <a:gd name="T12" fmla="*/ 1362 w 1816"/>
              <a:gd name="T13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6" h="1572">
                <a:moveTo>
                  <a:pt x="1362" y="0"/>
                </a:moveTo>
                <a:lnTo>
                  <a:pt x="454" y="0"/>
                </a:lnTo>
                <a:lnTo>
                  <a:pt x="0" y="785"/>
                </a:lnTo>
                <a:lnTo>
                  <a:pt x="454" y="1571"/>
                </a:lnTo>
                <a:lnTo>
                  <a:pt x="1362" y="1571"/>
                </a:lnTo>
                <a:lnTo>
                  <a:pt x="1815" y="785"/>
                </a:lnTo>
                <a:lnTo>
                  <a:pt x="13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147">
            <a:extLst>
              <a:ext uri="{FF2B5EF4-FFF2-40B4-BE49-F238E27FC236}">
                <a16:creationId xmlns:a16="http://schemas.microsoft.com/office/drawing/2014/main" id="{A989F844-9C90-BD4C-96EB-403C612A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752" y="6380109"/>
            <a:ext cx="7547445" cy="2340038"/>
          </a:xfrm>
          <a:custGeom>
            <a:avLst/>
            <a:gdLst>
              <a:gd name="T0" fmla="*/ 5517 w 6060"/>
              <a:gd name="T1" fmla="*/ 0 h 1879"/>
              <a:gd name="T2" fmla="*/ 4544 w 6060"/>
              <a:gd name="T3" fmla="*/ 0 h 1879"/>
              <a:gd name="T4" fmla="*/ 4432 w 6060"/>
              <a:gd name="T5" fmla="*/ 0 h 1879"/>
              <a:gd name="T6" fmla="*/ 3572 w 6060"/>
              <a:gd name="T7" fmla="*/ 0 h 1879"/>
              <a:gd name="T8" fmla="*/ 3459 w 6060"/>
              <a:gd name="T9" fmla="*/ 0 h 1879"/>
              <a:gd name="T10" fmla="*/ 2600 w 6060"/>
              <a:gd name="T11" fmla="*/ 0 h 1879"/>
              <a:gd name="T12" fmla="*/ 2487 w 6060"/>
              <a:gd name="T13" fmla="*/ 0 h 1879"/>
              <a:gd name="T14" fmla="*/ 1628 w 6060"/>
              <a:gd name="T15" fmla="*/ 0 h 1879"/>
              <a:gd name="T16" fmla="*/ 1515 w 6060"/>
              <a:gd name="T17" fmla="*/ 0 h 1879"/>
              <a:gd name="T18" fmla="*/ 543 w 6060"/>
              <a:gd name="T19" fmla="*/ 0 h 1879"/>
              <a:gd name="T20" fmla="*/ 0 w 6060"/>
              <a:gd name="T21" fmla="*/ 939 h 1879"/>
              <a:gd name="T22" fmla="*/ 543 w 6060"/>
              <a:gd name="T23" fmla="*/ 1878 h 1879"/>
              <a:gd name="T24" fmla="*/ 1515 w 6060"/>
              <a:gd name="T25" fmla="*/ 1878 h 1879"/>
              <a:gd name="T26" fmla="*/ 1628 w 6060"/>
              <a:gd name="T27" fmla="*/ 1878 h 1879"/>
              <a:gd name="T28" fmla="*/ 2487 w 6060"/>
              <a:gd name="T29" fmla="*/ 1878 h 1879"/>
              <a:gd name="T30" fmla="*/ 2600 w 6060"/>
              <a:gd name="T31" fmla="*/ 1878 h 1879"/>
              <a:gd name="T32" fmla="*/ 3459 w 6060"/>
              <a:gd name="T33" fmla="*/ 1878 h 1879"/>
              <a:gd name="T34" fmla="*/ 3572 w 6060"/>
              <a:gd name="T35" fmla="*/ 1878 h 1879"/>
              <a:gd name="T36" fmla="*/ 4432 w 6060"/>
              <a:gd name="T37" fmla="*/ 1878 h 1879"/>
              <a:gd name="T38" fmla="*/ 4544 w 6060"/>
              <a:gd name="T39" fmla="*/ 1878 h 1879"/>
              <a:gd name="T40" fmla="*/ 5517 w 6060"/>
              <a:gd name="T41" fmla="*/ 1878 h 1879"/>
              <a:gd name="T42" fmla="*/ 6059 w 6060"/>
              <a:gd name="T43" fmla="*/ 939 h 1879"/>
              <a:gd name="T44" fmla="*/ 5517 w 6060"/>
              <a:gd name="T45" fmla="*/ 0 h 1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60" h="1879">
                <a:moveTo>
                  <a:pt x="5517" y="0"/>
                </a:moveTo>
                <a:lnTo>
                  <a:pt x="4544" y="0"/>
                </a:lnTo>
                <a:lnTo>
                  <a:pt x="4432" y="0"/>
                </a:lnTo>
                <a:lnTo>
                  <a:pt x="3572" y="0"/>
                </a:lnTo>
                <a:lnTo>
                  <a:pt x="3459" y="0"/>
                </a:lnTo>
                <a:lnTo>
                  <a:pt x="2600" y="0"/>
                </a:lnTo>
                <a:lnTo>
                  <a:pt x="2487" y="0"/>
                </a:lnTo>
                <a:lnTo>
                  <a:pt x="1628" y="0"/>
                </a:lnTo>
                <a:lnTo>
                  <a:pt x="1515" y="0"/>
                </a:lnTo>
                <a:lnTo>
                  <a:pt x="543" y="0"/>
                </a:lnTo>
                <a:lnTo>
                  <a:pt x="0" y="939"/>
                </a:lnTo>
                <a:lnTo>
                  <a:pt x="543" y="1878"/>
                </a:lnTo>
                <a:lnTo>
                  <a:pt x="1515" y="1878"/>
                </a:lnTo>
                <a:lnTo>
                  <a:pt x="1628" y="1878"/>
                </a:lnTo>
                <a:lnTo>
                  <a:pt x="2487" y="1878"/>
                </a:lnTo>
                <a:lnTo>
                  <a:pt x="2600" y="1878"/>
                </a:lnTo>
                <a:lnTo>
                  <a:pt x="3459" y="1878"/>
                </a:lnTo>
                <a:lnTo>
                  <a:pt x="3572" y="1878"/>
                </a:lnTo>
                <a:lnTo>
                  <a:pt x="4432" y="1878"/>
                </a:lnTo>
                <a:lnTo>
                  <a:pt x="4544" y="1878"/>
                </a:lnTo>
                <a:lnTo>
                  <a:pt x="5517" y="1878"/>
                </a:lnTo>
                <a:lnTo>
                  <a:pt x="6059" y="939"/>
                </a:lnTo>
                <a:lnTo>
                  <a:pt x="55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48">
            <a:extLst>
              <a:ext uri="{FF2B5EF4-FFF2-40B4-BE49-F238E27FC236}">
                <a16:creationId xmlns:a16="http://schemas.microsoft.com/office/drawing/2014/main" id="{6EE14E6E-6071-7B4F-BAE0-95BC454B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049" y="6517432"/>
            <a:ext cx="7228849" cy="2065386"/>
          </a:xfrm>
          <a:custGeom>
            <a:avLst/>
            <a:gdLst>
              <a:gd name="T0" fmla="*/ 5323 w 5802"/>
              <a:gd name="T1" fmla="*/ 0 h 1658"/>
              <a:gd name="T2" fmla="*/ 4869 w 5802"/>
              <a:gd name="T3" fmla="*/ 0 h 1658"/>
              <a:gd name="T4" fmla="*/ 4464 w 5802"/>
              <a:gd name="T5" fmla="*/ 0 h 1658"/>
              <a:gd name="T6" fmla="*/ 4365 w 5802"/>
              <a:gd name="T7" fmla="*/ 0 h 1658"/>
              <a:gd name="T8" fmla="*/ 4011 w 5802"/>
              <a:gd name="T9" fmla="*/ 0 h 1658"/>
              <a:gd name="T10" fmla="*/ 3912 w 5802"/>
              <a:gd name="T11" fmla="*/ 0 h 1658"/>
              <a:gd name="T12" fmla="*/ 3606 w 5802"/>
              <a:gd name="T13" fmla="*/ 0 h 1658"/>
              <a:gd name="T14" fmla="*/ 3507 w 5802"/>
              <a:gd name="T15" fmla="*/ 0 h 1658"/>
              <a:gd name="T16" fmla="*/ 3153 w 5802"/>
              <a:gd name="T17" fmla="*/ 0 h 1658"/>
              <a:gd name="T18" fmla="*/ 3053 w 5802"/>
              <a:gd name="T19" fmla="*/ 0 h 1658"/>
              <a:gd name="T20" fmla="*/ 2748 w 5802"/>
              <a:gd name="T21" fmla="*/ 0 h 1658"/>
              <a:gd name="T22" fmla="*/ 2648 w 5802"/>
              <a:gd name="T23" fmla="*/ 0 h 1658"/>
              <a:gd name="T24" fmla="*/ 2294 w 5802"/>
              <a:gd name="T25" fmla="*/ 0 h 1658"/>
              <a:gd name="T26" fmla="*/ 2195 w 5802"/>
              <a:gd name="T27" fmla="*/ 0 h 1658"/>
              <a:gd name="T28" fmla="*/ 1890 w 5802"/>
              <a:gd name="T29" fmla="*/ 0 h 1658"/>
              <a:gd name="T30" fmla="*/ 1790 w 5802"/>
              <a:gd name="T31" fmla="*/ 0 h 1658"/>
              <a:gd name="T32" fmla="*/ 1436 w 5802"/>
              <a:gd name="T33" fmla="*/ 0 h 1658"/>
              <a:gd name="T34" fmla="*/ 1337 w 5802"/>
              <a:gd name="T35" fmla="*/ 0 h 1658"/>
              <a:gd name="T36" fmla="*/ 932 w 5802"/>
              <a:gd name="T37" fmla="*/ 0 h 1658"/>
              <a:gd name="T38" fmla="*/ 478 w 5802"/>
              <a:gd name="T39" fmla="*/ 0 h 1658"/>
              <a:gd name="T40" fmla="*/ 0 w 5802"/>
              <a:gd name="T41" fmla="*/ 828 h 1658"/>
              <a:gd name="T42" fmla="*/ 478 w 5802"/>
              <a:gd name="T43" fmla="*/ 1657 h 1658"/>
              <a:gd name="T44" fmla="*/ 932 w 5802"/>
              <a:gd name="T45" fmla="*/ 1657 h 1658"/>
              <a:gd name="T46" fmla="*/ 1337 w 5802"/>
              <a:gd name="T47" fmla="*/ 1657 h 1658"/>
              <a:gd name="T48" fmla="*/ 1436 w 5802"/>
              <a:gd name="T49" fmla="*/ 1657 h 1658"/>
              <a:gd name="T50" fmla="*/ 1790 w 5802"/>
              <a:gd name="T51" fmla="*/ 1657 h 1658"/>
              <a:gd name="T52" fmla="*/ 1890 w 5802"/>
              <a:gd name="T53" fmla="*/ 1657 h 1658"/>
              <a:gd name="T54" fmla="*/ 2195 w 5802"/>
              <a:gd name="T55" fmla="*/ 1657 h 1658"/>
              <a:gd name="T56" fmla="*/ 2294 w 5802"/>
              <a:gd name="T57" fmla="*/ 1657 h 1658"/>
              <a:gd name="T58" fmla="*/ 2648 w 5802"/>
              <a:gd name="T59" fmla="*/ 1657 h 1658"/>
              <a:gd name="T60" fmla="*/ 2748 w 5802"/>
              <a:gd name="T61" fmla="*/ 1657 h 1658"/>
              <a:gd name="T62" fmla="*/ 3053 w 5802"/>
              <a:gd name="T63" fmla="*/ 1657 h 1658"/>
              <a:gd name="T64" fmla="*/ 3153 w 5802"/>
              <a:gd name="T65" fmla="*/ 1657 h 1658"/>
              <a:gd name="T66" fmla="*/ 3507 w 5802"/>
              <a:gd name="T67" fmla="*/ 1657 h 1658"/>
              <a:gd name="T68" fmla="*/ 3606 w 5802"/>
              <a:gd name="T69" fmla="*/ 1657 h 1658"/>
              <a:gd name="T70" fmla="*/ 3912 w 5802"/>
              <a:gd name="T71" fmla="*/ 1657 h 1658"/>
              <a:gd name="T72" fmla="*/ 4011 w 5802"/>
              <a:gd name="T73" fmla="*/ 1657 h 1658"/>
              <a:gd name="T74" fmla="*/ 4365 w 5802"/>
              <a:gd name="T75" fmla="*/ 1657 h 1658"/>
              <a:gd name="T76" fmla="*/ 4464 w 5802"/>
              <a:gd name="T77" fmla="*/ 1657 h 1658"/>
              <a:gd name="T78" fmla="*/ 4869 w 5802"/>
              <a:gd name="T79" fmla="*/ 1657 h 1658"/>
              <a:gd name="T80" fmla="*/ 5323 w 5802"/>
              <a:gd name="T81" fmla="*/ 1657 h 1658"/>
              <a:gd name="T82" fmla="*/ 5801 w 5802"/>
              <a:gd name="T83" fmla="*/ 828 h 1658"/>
              <a:gd name="T84" fmla="*/ 5323 w 5802"/>
              <a:gd name="T8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02" h="1658">
                <a:moveTo>
                  <a:pt x="5323" y="0"/>
                </a:moveTo>
                <a:lnTo>
                  <a:pt x="4869" y="0"/>
                </a:lnTo>
                <a:lnTo>
                  <a:pt x="4464" y="0"/>
                </a:lnTo>
                <a:lnTo>
                  <a:pt x="4365" y="0"/>
                </a:lnTo>
                <a:lnTo>
                  <a:pt x="4011" y="0"/>
                </a:lnTo>
                <a:lnTo>
                  <a:pt x="3912" y="0"/>
                </a:lnTo>
                <a:lnTo>
                  <a:pt x="3606" y="0"/>
                </a:lnTo>
                <a:lnTo>
                  <a:pt x="3507" y="0"/>
                </a:lnTo>
                <a:lnTo>
                  <a:pt x="3153" y="0"/>
                </a:lnTo>
                <a:lnTo>
                  <a:pt x="3053" y="0"/>
                </a:lnTo>
                <a:lnTo>
                  <a:pt x="2748" y="0"/>
                </a:lnTo>
                <a:lnTo>
                  <a:pt x="2648" y="0"/>
                </a:lnTo>
                <a:lnTo>
                  <a:pt x="2294" y="0"/>
                </a:lnTo>
                <a:lnTo>
                  <a:pt x="2195" y="0"/>
                </a:lnTo>
                <a:lnTo>
                  <a:pt x="1890" y="0"/>
                </a:lnTo>
                <a:lnTo>
                  <a:pt x="1790" y="0"/>
                </a:lnTo>
                <a:lnTo>
                  <a:pt x="1436" y="0"/>
                </a:lnTo>
                <a:lnTo>
                  <a:pt x="1337" y="0"/>
                </a:lnTo>
                <a:lnTo>
                  <a:pt x="932" y="0"/>
                </a:lnTo>
                <a:lnTo>
                  <a:pt x="478" y="0"/>
                </a:lnTo>
                <a:lnTo>
                  <a:pt x="0" y="828"/>
                </a:lnTo>
                <a:lnTo>
                  <a:pt x="478" y="1657"/>
                </a:lnTo>
                <a:lnTo>
                  <a:pt x="932" y="1657"/>
                </a:lnTo>
                <a:lnTo>
                  <a:pt x="1337" y="1657"/>
                </a:lnTo>
                <a:lnTo>
                  <a:pt x="1436" y="1657"/>
                </a:lnTo>
                <a:lnTo>
                  <a:pt x="1790" y="1657"/>
                </a:lnTo>
                <a:lnTo>
                  <a:pt x="1890" y="1657"/>
                </a:lnTo>
                <a:lnTo>
                  <a:pt x="2195" y="1657"/>
                </a:lnTo>
                <a:lnTo>
                  <a:pt x="2294" y="1657"/>
                </a:lnTo>
                <a:lnTo>
                  <a:pt x="2648" y="1657"/>
                </a:lnTo>
                <a:lnTo>
                  <a:pt x="2748" y="1657"/>
                </a:lnTo>
                <a:lnTo>
                  <a:pt x="3053" y="1657"/>
                </a:lnTo>
                <a:lnTo>
                  <a:pt x="3153" y="1657"/>
                </a:lnTo>
                <a:lnTo>
                  <a:pt x="3507" y="1657"/>
                </a:lnTo>
                <a:lnTo>
                  <a:pt x="3606" y="1657"/>
                </a:lnTo>
                <a:lnTo>
                  <a:pt x="3912" y="1657"/>
                </a:lnTo>
                <a:lnTo>
                  <a:pt x="4011" y="1657"/>
                </a:lnTo>
                <a:lnTo>
                  <a:pt x="4365" y="1657"/>
                </a:lnTo>
                <a:lnTo>
                  <a:pt x="4464" y="1657"/>
                </a:lnTo>
                <a:lnTo>
                  <a:pt x="4869" y="1657"/>
                </a:lnTo>
                <a:lnTo>
                  <a:pt x="5323" y="1657"/>
                </a:lnTo>
                <a:lnTo>
                  <a:pt x="5801" y="828"/>
                </a:lnTo>
                <a:lnTo>
                  <a:pt x="532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BC4553C-1070-B64D-AD36-2676784E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868" y="4602059"/>
            <a:ext cx="1172280" cy="1167075"/>
          </a:xfrm>
          <a:custGeom>
            <a:avLst/>
            <a:gdLst>
              <a:gd name="connsiteX0" fmla="*/ 547219 w 1172280"/>
              <a:gd name="connsiteY0" fmla="*/ 1009022 h 1167075"/>
              <a:gd name="connsiteX1" fmla="*/ 564454 w 1172280"/>
              <a:gd name="connsiteY1" fmla="*/ 1026701 h 1167075"/>
              <a:gd name="connsiteX2" fmla="*/ 564454 w 1172280"/>
              <a:gd name="connsiteY2" fmla="*/ 1099942 h 1167075"/>
              <a:gd name="connsiteX3" fmla="*/ 547219 w 1172280"/>
              <a:gd name="connsiteY3" fmla="*/ 1117620 h 1167075"/>
              <a:gd name="connsiteX4" fmla="*/ 527331 w 1172280"/>
              <a:gd name="connsiteY4" fmla="*/ 1099942 h 1167075"/>
              <a:gd name="connsiteX5" fmla="*/ 527331 w 1172280"/>
              <a:gd name="connsiteY5" fmla="*/ 1026701 h 1167075"/>
              <a:gd name="connsiteX6" fmla="*/ 547219 w 1172280"/>
              <a:gd name="connsiteY6" fmla="*/ 1009022 h 1167075"/>
              <a:gd name="connsiteX7" fmla="*/ 1010792 w 1172280"/>
              <a:gd name="connsiteY7" fmla="*/ 692339 h 1167075"/>
              <a:gd name="connsiteX8" fmla="*/ 982090 w 1172280"/>
              <a:gd name="connsiteY8" fmla="*/ 709783 h 1167075"/>
              <a:gd name="connsiteX9" fmla="*/ 982090 w 1172280"/>
              <a:gd name="connsiteY9" fmla="*/ 712275 h 1167075"/>
              <a:gd name="connsiteX10" fmla="*/ 980842 w 1172280"/>
              <a:gd name="connsiteY10" fmla="*/ 714767 h 1167075"/>
              <a:gd name="connsiteX11" fmla="*/ 979594 w 1172280"/>
              <a:gd name="connsiteY11" fmla="*/ 720998 h 1167075"/>
              <a:gd name="connsiteX12" fmla="*/ 979594 w 1172280"/>
              <a:gd name="connsiteY12" fmla="*/ 723490 h 1167075"/>
              <a:gd name="connsiteX13" fmla="*/ 979594 w 1172280"/>
              <a:gd name="connsiteY13" fmla="*/ 724736 h 1167075"/>
              <a:gd name="connsiteX14" fmla="*/ 1004552 w 1172280"/>
              <a:gd name="connsiteY14" fmla="*/ 753394 h 1167075"/>
              <a:gd name="connsiteX15" fmla="*/ 1099392 w 1172280"/>
              <a:gd name="connsiteY15" fmla="*/ 773331 h 1167075"/>
              <a:gd name="connsiteX16" fmla="*/ 1091905 w 1172280"/>
              <a:gd name="connsiteY16" fmla="*/ 760870 h 1167075"/>
              <a:gd name="connsiteX17" fmla="*/ 1099392 w 1172280"/>
              <a:gd name="connsiteY17" fmla="*/ 719752 h 1167075"/>
              <a:gd name="connsiteX18" fmla="*/ 1111871 w 1172280"/>
              <a:gd name="connsiteY18" fmla="*/ 712275 h 1167075"/>
              <a:gd name="connsiteX19" fmla="*/ 1015783 w 1172280"/>
              <a:gd name="connsiteY19" fmla="*/ 693585 h 1167075"/>
              <a:gd name="connsiteX20" fmla="*/ 1010792 w 1172280"/>
              <a:gd name="connsiteY20" fmla="*/ 692339 h 1167075"/>
              <a:gd name="connsiteX21" fmla="*/ 658886 w 1172280"/>
              <a:gd name="connsiteY21" fmla="*/ 532848 h 1167075"/>
              <a:gd name="connsiteX22" fmla="*/ 586509 w 1172280"/>
              <a:gd name="connsiteY22" fmla="*/ 605117 h 1167075"/>
              <a:gd name="connsiteX23" fmla="*/ 590253 w 1172280"/>
              <a:gd name="connsiteY23" fmla="*/ 616331 h 1167075"/>
              <a:gd name="connsiteX24" fmla="*/ 688836 w 1172280"/>
              <a:gd name="connsiteY24" fmla="*/ 637514 h 1167075"/>
              <a:gd name="connsiteX25" fmla="*/ 690084 w 1172280"/>
              <a:gd name="connsiteY25" fmla="*/ 623808 h 1167075"/>
              <a:gd name="connsiteX26" fmla="*/ 658886 w 1172280"/>
              <a:gd name="connsiteY26" fmla="*/ 532848 h 1167075"/>
              <a:gd name="connsiteX27" fmla="*/ 544081 w 1172280"/>
              <a:gd name="connsiteY27" fmla="*/ 476777 h 1167075"/>
              <a:gd name="connsiteX28" fmla="*/ 395581 w 1172280"/>
              <a:gd name="connsiteY28" fmla="*/ 623808 h 1167075"/>
              <a:gd name="connsiteX29" fmla="*/ 544081 w 1172280"/>
              <a:gd name="connsiteY29" fmla="*/ 770839 h 1167075"/>
              <a:gd name="connsiteX30" fmla="*/ 682596 w 1172280"/>
              <a:gd name="connsiteY30" fmla="*/ 671157 h 1167075"/>
              <a:gd name="connsiteX31" fmla="*/ 582765 w 1172280"/>
              <a:gd name="connsiteY31" fmla="*/ 649974 h 1167075"/>
              <a:gd name="connsiteX32" fmla="*/ 544081 w 1172280"/>
              <a:gd name="connsiteY32" fmla="*/ 671157 h 1167075"/>
              <a:gd name="connsiteX33" fmla="*/ 496660 w 1172280"/>
              <a:gd name="connsiteY33" fmla="*/ 623808 h 1167075"/>
              <a:gd name="connsiteX34" fmla="*/ 544081 w 1172280"/>
              <a:gd name="connsiteY34" fmla="*/ 576459 h 1167075"/>
              <a:gd name="connsiteX35" fmla="*/ 562799 w 1172280"/>
              <a:gd name="connsiteY35" fmla="*/ 580197 h 1167075"/>
              <a:gd name="connsiteX36" fmla="*/ 633929 w 1172280"/>
              <a:gd name="connsiteY36" fmla="*/ 509173 h 1167075"/>
              <a:gd name="connsiteX37" fmla="*/ 610219 w 1172280"/>
              <a:gd name="connsiteY37" fmla="*/ 492975 h 1167075"/>
              <a:gd name="connsiteX38" fmla="*/ 544081 w 1172280"/>
              <a:gd name="connsiteY38" fmla="*/ 476777 h 1167075"/>
              <a:gd name="connsiteX39" fmla="*/ 787419 w 1172280"/>
              <a:gd name="connsiteY39" fmla="*/ 403261 h 1167075"/>
              <a:gd name="connsiteX40" fmla="*/ 682596 w 1172280"/>
              <a:gd name="connsiteY40" fmla="*/ 507927 h 1167075"/>
              <a:gd name="connsiteX41" fmla="*/ 723777 w 1172280"/>
              <a:gd name="connsiteY41" fmla="*/ 623808 h 1167075"/>
              <a:gd name="connsiteX42" fmla="*/ 722529 w 1172280"/>
              <a:gd name="connsiteY42" fmla="*/ 644990 h 1167075"/>
              <a:gd name="connsiteX43" fmla="*/ 868532 w 1172280"/>
              <a:gd name="connsiteY43" fmla="*/ 676141 h 1167075"/>
              <a:gd name="connsiteX44" fmla="*/ 872276 w 1172280"/>
              <a:gd name="connsiteY44" fmla="*/ 623808 h 1167075"/>
              <a:gd name="connsiteX45" fmla="*/ 787419 w 1172280"/>
              <a:gd name="connsiteY45" fmla="*/ 403261 h 1167075"/>
              <a:gd name="connsiteX46" fmla="*/ 544081 w 1172280"/>
              <a:gd name="connsiteY46" fmla="*/ 294857 h 1167075"/>
              <a:gd name="connsiteX47" fmla="*/ 213389 w 1172280"/>
              <a:gd name="connsiteY47" fmla="*/ 623808 h 1167075"/>
              <a:gd name="connsiteX48" fmla="*/ 544081 w 1172280"/>
              <a:gd name="connsiteY48" fmla="*/ 952758 h 1167075"/>
              <a:gd name="connsiteX49" fmla="*/ 861045 w 1172280"/>
              <a:gd name="connsiteY49" fmla="*/ 709783 h 1167075"/>
              <a:gd name="connsiteX50" fmla="*/ 716289 w 1172280"/>
              <a:gd name="connsiteY50" fmla="*/ 678633 h 1167075"/>
              <a:gd name="connsiteX51" fmla="*/ 544081 w 1172280"/>
              <a:gd name="connsiteY51" fmla="*/ 804481 h 1167075"/>
              <a:gd name="connsiteX52" fmla="*/ 361888 w 1172280"/>
              <a:gd name="connsiteY52" fmla="*/ 623808 h 1167075"/>
              <a:gd name="connsiteX53" fmla="*/ 544081 w 1172280"/>
              <a:gd name="connsiteY53" fmla="*/ 443134 h 1167075"/>
              <a:gd name="connsiteX54" fmla="*/ 625193 w 1172280"/>
              <a:gd name="connsiteY54" fmla="*/ 463070 h 1167075"/>
              <a:gd name="connsiteX55" fmla="*/ 658886 w 1172280"/>
              <a:gd name="connsiteY55" fmla="*/ 484253 h 1167075"/>
              <a:gd name="connsiteX56" fmla="*/ 763709 w 1172280"/>
              <a:gd name="connsiteY56" fmla="*/ 379587 h 1167075"/>
              <a:gd name="connsiteX57" fmla="*/ 544081 w 1172280"/>
              <a:gd name="connsiteY57" fmla="*/ 294857 h 1167075"/>
              <a:gd name="connsiteX58" fmla="*/ 914704 w 1172280"/>
              <a:gd name="connsiteY58" fmla="*/ 276166 h 1167075"/>
              <a:gd name="connsiteX59" fmla="*/ 812377 w 1172280"/>
              <a:gd name="connsiteY59" fmla="*/ 379587 h 1167075"/>
              <a:gd name="connsiteX60" fmla="*/ 905969 w 1172280"/>
              <a:gd name="connsiteY60" fmla="*/ 623808 h 1167075"/>
              <a:gd name="connsiteX61" fmla="*/ 902225 w 1172280"/>
              <a:gd name="connsiteY61" fmla="*/ 683617 h 1167075"/>
              <a:gd name="connsiteX62" fmla="*/ 952141 w 1172280"/>
              <a:gd name="connsiteY62" fmla="*/ 694831 h 1167075"/>
              <a:gd name="connsiteX63" fmla="*/ 1023271 w 1172280"/>
              <a:gd name="connsiteY63" fmla="*/ 659942 h 1167075"/>
              <a:gd name="connsiteX64" fmla="*/ 1050724 w 1172280"/>
              <a:gd name="connsiteY64" fmla="*/ 664926 h 1167075"/>
              <a:gd name="connsiteX65" fmla="*/ 1053220 w 1172280"/>
              <a:gd name="connsiteY65" fmla="*/ 623808 h 1167075"/>
              <a:gd name="connsiteX66" fmla="*/ 914704 w 1172280"/>
              <a:gd name="connsiteY66" fmla="*/ 276166 h 1167075"/>
              <a:gd name="connsiteX67" fmla="*/ 547219 w 1172280"/>
              <a:gd name="connsiteY67" fmla="*/ 130136 h 1167075"/>
              <a:gd name="connsiteX68" fmla="*/ 564454 w 1172280"/>
              <a:gd name="connsiteY68" fmla="*/ 147815 h 1167075"/>
              <a:gd name="connsiteX69" fmla="*/ 564454 w 1172280"/>
              <a:gd name="connsiteY69" fmla="*/ 221055 h 1167075"/>
              <a:gd name="connsiteX70" fmla="*/ 547219 w 1172280"/>
              <a:gd name="connsiteY70" fmla="*/ 238734 h 1167075"/>
              <a:gd name="connsiteX71" fmla="*/ 527331 w 1172280"/>
              <a:gd name="connsiteY71" fmla="*/ 221055 h 1167075"/>
              <a:gd name="connsiteX72" fmla="*/ 527331 w 1172280"/>
              <a:gd name="connsiteY72" fmla="*/ 147815 h 1167075"/>
              <a:gd name="connsiteX73" fmla="*/ 547219 w 1172280"/>
              <a:gd name="connsiteY73" fmla="*/ 130136 h 1167075"/>
              <a:gd name="connsiteX74" fmla="*/ 544081 w 1172280"/>
              <a:gd name="connsiteY74" fmla="*/ 115429 h 1167075"/>
              <a:gd name="connsiteX75" fmla="*/ 33693 w 1172280"/>
              <a:gd name="connsiteY75" fmla="*/ 623808 h 1167075"/>
              <a:gd name="connsiteX76" fmla="*/ 544081 w 1172280"/>
              <a:gd name="connsiteY76" fmla="*/ 1133432 h 1167075"/>
              <a:gd name="connsiteX77" fmla="*/ 1024518 w 1172280"/>
              <a:gd name="connsiteY77" fmla="*/ 793267 h 1167075"/>
              <a:gd name="connsiteX78" fmla="*/ 997065 w 1172280"/>
              <a:gd name="connsiteY78" fmla="*/ 787037 h 1167075"/>
              <a:gd name="connsiteX79" fmla="*/ 945901 w 1172280"/>
              <a:gd name="connsiteY79" fmla="*/ 728474 h 1167075"/>
              <a:gd name="connsiteX80" fmla="*/ 945901 w 1172280"/>
              <a:gd name="connsiteY80" fmla="*/ 727228 h 1167075"/>
              <a:gd name="connsiteX81" fmla="*/ 894738 w 1172280"/>
              <a:gd name="connsiteY81" fmla="*/ 716014 h 1167075"/>
              <a:gd name="connsiteX82" fmla="*/ 544081 w 1172280"/>
              <a:gd name="connsiteY82" fmla="*/ 986401 h 1167075"/>
              <a:gd name="connsiteX83" fmla="*/ 179696 w 1172280"/>
              <a:gd name="connsiteY83" fmla="*/ 623808 h 1167075"/>
              <a:gd name="connsiteX84" fmla="*/ 544081 w 1172280"/>
              <a:gd name="connsiteY84" fmla="*/ 259968 h 1167075"/>
              <a:gd name="connsiteX85" fmla="*/ 787419 w 1172280"/>
              <a:gd name="connsiteY85" fmla="*/ 354666 h 1167075"/>
              <a:gd name="connsiteX86" fmla="*/ 890994 w 1172280"/>
              <a:gd name="connsiteY86" fmla="*/ 252492 h 1167075"/>
              <a:gd name="connsiteX87" fmla="*/ 544081 w 1172280"/>
              <a:gd name="connsiteY87" fmla="*/ 115429 h 1167075"/>
              <a:gd name="connsiteX88" fmla="*/ 1079426 w 1172280"/>
              <a:gd name="connsiteY88" fmla="*/ 49390 h 1167075"/>
              <a:gd name="connsiteX89" fmla="*/ 1010792 w 1172280"/>
              <a:gd name="connsiteY89" fmla="*/ 116675 h 1167075"/>
              <a:gd name="connsiteX90" fmla="*/ 1005800 w 1172280"/>
              <a:gd name="connsiteY90" fmla="*/ 155302 h 1167075"/>
              <a:gd name="connsiteX91" fmla="*/ 1007048 w 1172280"/>
              <a:gd name="connsiteY91" fmla="*/ 156548 h 1167075"/>
              <a:gd name="connsiteX92" fmla="*/ 1008296 w 1172280"/>
              <a:gd name="connsiteY92" fmla="*/ 159040 h 1167075"/>
              <a:gd name="connsiteX93" fmla="*/ 1013287 w 1172280"/>
              <a:gd name="connsiteY93" fmla="*/ 162778 h 1167075"/>
              <a:gd name="connsiteX94" fmla="*/ 1014535 w 1172280"/>
              <a:gd name="connsiteY94" fmla="*/ 165270 h 1167075"/>
              <a:gd name="connsiteX95" fmla="*/ 1017031 w 1172280"/>
              <a:gd name="connsiteY95" fmla="*/ 165270 h 1167075"/>
              <a:gd name="connsiteX96" fmla="*/ 1054468 w 1172280"/>
              <a:gd name="connsiteY96" fmla="*/ 160286 h 1167075"/>
              <a:gd name="connsiteX97" fmla="*/ 1123102 w 1172280"/>
              <a:gd name="connsiteY97" fmla="*/ 91755 h 1167075"/>
              <a:gd name="connsiteX98" fmla="*/ 1108127 w 1172280"/>
              <a:gd name="connsiteY98" fmla="*/ 91755 h 1167075"/>
              <a:gd name="connsiteX99" fmla="*/ 1079426 w 1172280"/>
              <a:gd name="connsiteY99" fmla="*/ 63096 h 1167075"/>
              <a:gd name="connsiteX100" fmla="*/ 1084885 w 1172280"/>
              <a:gd name="connsiteY100" fmla="*/ 328 h 1167075"/>
              <a:gd name="connsiteX101" fmla="*/ 1099392 w 1172280"/>
              <a:gd name="connsiteY101" fmla="*/ 2041 h 1167075"/>
              <a:gd name="connsiteX102" fmla="*/ 1113119 w 1172280"/>
              <a:gd name="connsiteY102" fmla="*/ 23223 h 1167075"/>
              <a:gd name="connsiteX103" fmla="*/ 1113119 w 1172280"/>
              <a:gd name="connsiteY103" fmla="*/ 58112 h 1167075"/>
              <a:gd name="connsiteX104" fmla="*/ 1148060 w 1172280"/>
              <a:gd name="connsiteY104" fmla="*/ 58112 h 1167075"/>
              <a:gd name="connsiteX105" fmla="*/ 1170522 w 1172280"/>
              <a:gd name="connsiteY105" fmla="*/ 71818 h 1167075"/>
              <a:gd name="connsiteX106" fmla="*/ 1165530 w 1172280"/>
              <a:gd name="connsiteY106" fmla="*/ 97985 h 1167075"/>
              <a:gd name="connsiteX107" fmla="*/ 1078178 w 1172280"/>
              <a:gd name="connsiteY107" fmla="*/ 185207 h 1167075"/>
              <a:gd name="connsiteX108" fmla="*/ 1033254 w 1172280"/>
              <a:gd name="connsiteY108" fmla="*/ 203897 h 1167075"/>
              <a:gd name="connsiteX109" fmla="*/ 1000809 w 1172280"/>
              <a:gd name="connsiteY109" fmla="*/ 195175 h 1167075"/>
              <a:gd name="connsiteX110" fmla="*/ 998313 w 1172280"/>
              <a:gd name="connsiteY110" fmla="*/ 193929 h 1167075"/>
              <a:gd name="connsiteX111" fmla="*/ 939662 w 1172280"/>
              <a:gd name="connsiteY111" fmla="*/ 252492 h 1167075"/>
              <a:gd name="connsiteX112" fmla="*/ 1086913 w 1172280"/>
              <a:gd name="connsiteY112" fmla="*/ 623808 h 1167075"/>
              <a:gd name="connsiteX113" fmla="*/ 1084417 w 1172280"/>
              <a:gd name="connsiteY113" fmla="*/ 672403 h 1167075"/>
              <a:gd name="connsiteX114" fmla="*/ 1143068 w 1172280"/>
              <a:gd name="connsiteY114" fmla="*/ 684863 h 1167075"/>
              <a:gd name="connsiteX115" fmla="*/ 1161786 w 1172280"/>
              <a:gd name="connsiteY115" fmla="*/ 702307 h 1167075"/>
              <a:gd name="connsiteX116" fmla="*/ 1151803 w 1172280"/>
              <a:gd name="connsiteY116" fmla="*/ 727228 h 1167075"/>
              <a:gd name="connsiteX117" fmla="*/ 1123102 w 1172280"/>
              <a:gd name="connsiteY117" fmla="*/ 745918 h 1167075"/>
              <a:gd name="connsiteX118" fmla="*/ 1141820 w 1172280"/>
              <a:gd name="connsiteY118" fmla="*/ 774577 h 1167075"/>
              <a:gd name="connsiteX119" fmla="*/ 1141820 w 1172280"/>
              <a:gd name="connsiteY119" fmla="*/ 801989 h 1167075"/>
              <a:gd name="connsiteX120" fmla="*/ 1123102 w 1172280"/>
              <a:gd name="connsiteY120" fmla="*/ 811957 h 1167075"/>
              <a:gd name="connsiteX121" fmla="*/ 1116862 w 1172280"/>
              <a:gd name="connsiteY121" fmla="*/ 811957 h 1167075"/>
              <a:gd name="connsiteX122" fmla="*/ 1058211 w 1172280"/>
              <a:gd name="connsiteY122" fmla="*/ 799497 h 1167075"/>
              <a:gd name="connsiteX123" fmla="*/ 544081 w 1172280"/>
              <a:gd name="connsiteY123" fmla="*/ 1167075 h 1167075"/>
              <a:gd name="connsiteX124" fmla="*/ 0 w 1172280"/>
              <a:gd name="connsiteY124" fmla="*/ 623808 h 1167075"/>
              <a:gd name="connsiteX125" fmla="*/ 544081 w 1172280"/>
              <a:gd name="connsiteY125" fmla="*/ 80540 h 1167075"/>
              <a:gd name="connsiteX126" fmla="*/ 914704 w 1172280"/>
              <a:gd name="connsiteY126" fmla="*/ 228817 h 1167075"/>
              <a:gd name="connsiteX127" fmla="*/ 975851 w 1172280"/>
              <a:gd name="connsiteY127" fmla="*/ 169008 h 1167075"/>
              <a:gd name="connsiteX128" fmla="*/ 987082 w 1172280"/>
              <a:gd name="connsiteY128" fmla="*/ 93001 h 1167075"/>
              <a:gd name="connsiteX129" fmla="*/ 1073186 w 1172280"/>
              <a:gd name="connsiteY129" fmla="*/ 7025 h 1167075"/>
              <a:gd name="connsiteX130" fmla="*/ 1084885 w 1172280"/>
              <a:gd name="connsiteY130" fmla="*/ 328 h 11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172280" h="1167075">
                <a:moveTo>
                  <a:pt x="547219" y="1009022"/>
                </a:moveTo>
                <a:cubicBezTo>
                  <a:pt x="556499" y="1009022"/>
                  <a:pt x="564454" y="1016599"/>
                  <a:pt x="564454" y="1026701"/>
                </a:cubicBezTo>
                <a:lnTo>
                  <a:pt x="564454" y="1099942"/>
                </a:lnTo>
                <a:cubicBezTo>
                  <a:pt x="564454" y="1110044"/>
                  <a:pt x="556499" y="1117620"/>
                  <a:pt x="547219" y="1117620"/>
                </a:cubicBezTo>
                <a:cubicBezTo>
                  <a:pt x="535286" y="1117620"/>
                  <a:pt x="527331" y="1110044"/>
                  <a:pt x="527331" y="1099942"/>
                </a:cubicBezTo>
                <a:lnTo>
                  <a:pt x="527331" y="1026701"/>
                </a:lnTo>
                <a:cubicBezTo>
                  <a:pt x="527331" y="1016599"/>
                  <a:pt x="535286" y="1009022"/>
                  <a:pt x="547219" y="1009022"/>
                </a:cubicBezTo>
                <a:close/>
                <a:moveTo>
                  <a:pt x="1010792" y="692339"/>
                </a:moveTo>
                <a:cubicBezTo>
                  <a:pt x="998313" y="692339"/>
                  <a:pt x="987082" y="699815"/>
                  <a:pt x="982090" y="709783"/>
                </a:cubicBezTo>
                <a:lnTo>
                  <a:pt x="982090" y="712275"/>
                </a:lnTo>
                <a:cubicBezTo>
                  <a:pt x="980842" y="713521"/>
                  <a:pt x="980842" y="713521"/>
                  <a:pt x="980842" y="714767"/>
                </a:cubicBezTo>
                <a:lnTo>
                  <a:pt x="979594" y="720998"/>
                </a:lnTo>
                <a:cubicBezTo>
                  <a:pt x="979594" y="722244"/>
                  <a:pt x="979594" y="722244"/>
                  <a:pt x="979594" y="723490"/>
                </a:cubicBezTo>
                <a:lnTo>
                  <a:pt x="979594" y="724736"/>
                </a:lnTo>
                <a:cubicBezTo>
                  <a:pt x="980842" y="738442"/>
                  <a:pt x="990825" y="750902"/>
                  <a:pt x="1004552" y="753394"/>
                </a:cubicBezTo>
                <a:lnTo>
                  <a:pt x="1099392" y="773331"/>
                </a:lnTo>
                <a:lnTo>
                  <a:pt x="1091905" y="760870"/>
                </a:lnTo>
                <a:cubicBezTo>
                  <a:pt x="1081921" y="747164"/>
                  <a:pt x="1085665" y="729720"/>
                  <a:pt x="1099392" y="719752"/>
                </a:cubicBezTo>
                <a:lnTo>
                  <a:pt x="1111871" y="712275"/>
                </a:lnTo>
                <a:lnTo>
                  <a:pt x="1015783" y="693585"/>
                </a:lnTo>
                <a:cubicBezTo>
                  <a:pt x="1014535" y="693585"/>
                  <a:pt x="1012040" y="692339"/>
                  <a:pt x="1010792" y="692339"/>
                </a:cubicBezTo>
                <a:close/>
                <a:moveTo>
                  <a:pt x="658886" y="532848"/>
                </a:moveTo>
                <a:lnTo>
                  <a:pt x="586509" y="605117"/>
                </a:lnTo>
                <a:cubicBezTo>
                  <a:pt x="587757" y="608855"/>
                  <a:pt x="589005" y="612593"/>
                  <a:pt x="590253" y="616331"/>
                </a:cubicBezTo>
                <a:lnTo>
                  <a:pt x="688836" y="637514"/>
                </a:lnTo>
                <a:cubicBezTo>
                  <a:pt x="690084" y="633776"/>
                  <a:pt x="690084" y="628792"/>
                  <a:pt x="690084" y="623808"/>
                </a:cubicBezTo>
                <a:cubicBezTo>
                  <a:pt x="690084" y="590165"/>
                  <a:pt x="678853" y="559014"/>
                  <a:pt x="658886" y="532848"/>
                </a:cubicBezTo>
                <a:close/>
                <a:moveTo>
                  <a:pt x="544081" y="476777"/>
                </a:moveTo>
                <a:cubicBezTo>
                  <a:pt x="461719" y="476777"/>
                  <a:pt x="395581" y="542816"/>
                  <a:pt x="395581" y="623808"/>
                </a:cubicBezTo>
                <a:cubicBezTo>
                  <a:pt x="395581" y="704799"/>
                  <a:pt x="461719" y="770839"/>
                  <a:pt x="544081" y="770839"/>
                </a:cubicBezTo>
                <a:cubicBezTo>
                  <a:pt x="607723" y="770839"/>
                  <a:pt x="662630" y="729720"/>
                  <a:pt x="682596" y="671157"/>
                </a:cubicBezTo>
                <a:lnTo>
                  <a:pt x="582765" y="649974"/>
                </a:lnTo>
                <a:cubicBezTo>
                  <a:pt x="574030" y="662434"/>
                  <a:pt x="559055" y="671157"/>
                  <a:pt x="544081" y="671157"/>
                </a:cubicBezTo>
                <a:cubicBezTo>
                  <a:pt x="516626" y="671157"/>
                  <a:pt x="496660" y="649974"/>
                  <a:pt x="496660" y="623808"/>
                </a:cubicBezTo>
                <a:cubicBezTo>
                  <a:pt x="496660" y="597641"/>
                  <a:pt x="516626" y="576459"/>
                  <a:pt x="544081" y="576459"/>
                </a:cubicBezTo>
                <a:cubicBezTo>
                  <a:pt x="550320" y="576459"/>
                  <a:pt x="556559" y="578951"/>
                  <a:pt x="562799" y="580197"/>
                </a:cubicBezTo>
                <a:lnTo>
                  <a:pt x="633929" y="509173"/>
                </a:lnTo>
                <a:cubicBezTo>
                  <a:pt x="626441" y="502943"/>
                  <a:pt x="618954" y="497959"/>
                  <a:pt x="610219" y="492975"/>
                </a:cubicBezTo>
                <a:cubicBezTo>
                  <a:pt x="589005" y="481761"/>
                  <a:pt x="566543" y="476777"/>
                  <a:pt x="544081" y="476777"/>
                </a:cubicBezTo>
                <a:close/>
                <a:moveTo>
                  <a:pt x="787419" y="403261"/>
                </a:moveTo>
                <a:lnTo>
                  <a:pt x="682596" y="507927"/>
                </a:lnTo>
                <a:cubicBezTo>
                  <a:pt x="708802" y="540324"/>
                  <a:pt x="723777" y="580197"/>
                  <a:pt x="723777" y="623808"/>
                </a:cubicBezTo>
                <a:cubicBezTo>
                  <a:pt x="723777" y="631284"/>
                  <a:pt x="723777" y="637514"/>
                  <a:pt x="722529" y="644990"/>
                </a:cubicBezTo>
                <a:lnTo>
                  <a:pt x="868532" y="676141"/>
                </a:lnTo>
                <a:cubicBezTo>
                  <a:pt x="871028" y="658696"/>
                  <a:pt x="872276" y="641252"/>
                  <a:pt x="872276" y="623808"/>
                </a:cubicBezTo>
                <a:cubicBezTo>
                  <a:pt x="872276" y="539078"/>
                  <a:pt x="839831" y="461824"/>
                  <a:pt x="787419" y="403261"/>
                </a:cubicBezTo>
                <a:close/>
                <a:moveTo>
                  <a:pt x="544081" y="294857"/>
                </a:moveTo>
                <a:cubicBezTo>
                  <a:pt x="361888" y="294857"/>
                  <a:pt x="213389" y="443134"/>
                  <a:pt x="213389" y="623808"/>
                </a:cubicBezTo>
                <a:cubicBezTo>
                  <a:pt x="213389" y="805727"/>
                  <a:pt x="361888" y="952758"/>
                  <a:pt x="544081" y="952758"/>
                </a:cubicBezTo>
                <a:cubicBezTo>
                  <a:pt x="695075" y="952758"/>
                  <a:pt x="823608" y="849338"/>
                  <a:pt x="861045" y="709783"/>
                </a:cubicBezTo>
                <a:lnTo>
                  <a:pt x="716289" y="678633"/>
                </a:lnTo>
                <a:cubicBezTo>
                  <a:pt x="692580" y="750902"/>
                  <a:pt x="623946" y="804481"/>
                  <a:pt x="544081" y="804481"/>
                </a:cubicBezTo>
                <a:cubicBezTo>
                  <a:pt x="443001" y="804481"/>
                  <a:pt x="361888" y="723490"/>
                  <a:pt x="361888" y="623808"/>
                </a:cubicBezTo>
                <a:cubicBezTo>
                  <a:pt x="361888" y="524126"/>
                  <a:pt x="443001" y="443134"/>
                  <a:pt x="544081" y="443134"/>
                </a:cubicBezTo>
                <a:cubicBezTo>
                  <a:pt x="571534" y="443134"/>
                  <a:pt x="600236" y="449364"/>
                  <a:pt x="625193" y="463070"/>
                </a:cubicBezTo>
                <a:cubicBezTo>
                  <a:pt x="637672" y="469300"/>
                  <a:pt x="648903" y="476777"/>
                  <a:pt x="658886" y="484253"/>
                </a:cubicBezTo>
                <a:lnTo>
                  <a:pt x="763709" y="379587"/>
                </a:lnTo>
                <a:cubicBezTo>
                  <a:pt x="705058" y="327254"/>
                  <a:pt x="627689" y="294857"/>
                  <a:pt x="544081" y="294857"/>
                </a:cubicBezTo>
                <a:close/>
                <a:moveTo>
                  <a:pt x="914704" y="276166"/>
                </a:moveTo>
                <a:lnTo>
                  <a:pt x="812377" y="379587"/>
                </a:lnTo>
                <a:cubicBezTo>
                  <a:pt x="871028" y="444380"/>
                  <a:pt x="905969" y="529110"/>
                  <a:pt x="905969" y="623808"/>
                </a:cubicBezTo>
                <a:cubicBezTo>
                  <a:pt x="905969" y="643744"/>
                  <a:pt x="904721" y="663680"/>
                  <a:pt x="902225" y="683617"/>
                </a:cubicBezTo>
                <a:lnTo>
                  <a:pt x="952141" y="694831"/>
                </a:lnTo>
                <a:cubicBezTo>
                  <a:pt x="965868" y="668665"/>
                  <a:pt x="994569" y="654958"/>
                  <a:pt x="1023271" y="659942"/>
                </a:cubicBezTo>
                <a:lnTo>
                  <a:pt x="1050724" y="664926"/>
                </a:lnTo>
                <a:cubicBezTo>
                  <a:pt x="1051972" y="651220"/>
                  <a:pt x="1053220" y="637514"/>
                  <a:pt x="1053220" y="623808"/>
                </a:cubicBezTo>
                <a:cubicBezTo>
                  <a:pt x="1053220" y="490483"/>
                  <a:pt x="1000809" y="367126"/>
                  <a:pt x="914704" y="276166"/>
                </a:cubicBezTo>
                <a:close/>
                <a:moveTo>
                  <a:pt x="547219" y="130136"/>
                </a:moveTo>
                <a:cubicBezTo>
                  <a:pt x="556499" y="130136"/>
                  <a:pt x="564454" y="138975"/>
                  <a:pt x="564454" y="147815"/>
                </a:cubicBezTo>
                <a:lnTo>
                  <a:pt x="564454" y="221055"/>
                </a:lnTo>
                <a:cubicBezTo>
                  <a:pt x="564454" y="231157"/>
                  <a:pt x="556499" y="238734"/>
                  <a:pt x="547219" y="238734"/>
                </a:cubicBezTo>
                <a:cubicBezTo>
                  <a:pt x="535286" y="238734"/>
                  <a:pt x="527331" y="231157"/>
                  <a:pt x="527331" y="221055"/>
                </a:cubicBezTo>
                <a:lnTo>
                  <a:pt x="527331" y="147815"/>
                </a:lnTo>
                <a:cubicBezTo>
                  <a:pt x="527331" y="138975"/>
                  <a:pt x="535286" y="130136"/>
                  <a:pt x="547219" y="130136"/>
                </a:cubicBezTo>
                <a:close/>
                <a:moveTo>
                  <a:pt x="544081" y="115429"/>
                </a:moveTo>
                <a:cubicBezTo>
                  <a:pt x="262057" y="115429"/>
                  <a:pt x="33693" y="343452"/>
                  <a:pt x="33693" y="623808"/>
                </a:cubicBezTo>
                <a:cubicBezTo>
                  <a:pt x="33693" y="904163"/>
                  <a:pt x="262057" y="1133432"/>
                  <a:pt x="544081" y="1133432"/>
                </a:cubicBezTo>
                <a:cubicBezTo>
                  <a:pt x="759966" y="1133432"/>
                  <a:pt x="952141" y="996369"/>
                  <a:pt x="1024518" y="793267"/>
                </a:cubicBezTo>
                <a:lnTo>
                  <a:pt x="997065" y="787037"/>
                </a:lnTo>
                <a:cubicBezTo>
                  <a:pt x="968363" y="782053"/>
                  <a:pt x="948397" y="757132"/>
                  <a:pt x="945901" y="728474"/>
                </a:cubicBezTo>
                <a:lnTo>
                  <a:pt x="945901" y="727228"/>
                </a:lnTo>
                <a:lnTo>
                  <a:pt x="894738" y="716014"/>
                </a:lnTo>
                <a:cubicBezTo>
                  <a:pt x="853557" y="871767"/>
                  <a:pt x="711298" y="986401"/>
                  <a:pt x="544081" y="986401"/>
                </a:cubicBezTo>
                <a:cubicBezTo>
                  <a:pt x="343170" y="986401"/>
                  <a:pt x="179696" y="824418"/>
                  <a:pt x="179696" y="623808"/>
                </a:cubicBezTo>
                <a:cubicBezTo>
                  <a:pt x="179696" y="423197"/>
                  <a:pt x="343170" y="259968"/>
                  <a:pt x="544081" y="259968"/>
                </a:cubicBezTo>
                <a:cubicBezTo>
                  <a:pt x="637672" y="259968"/>
                  <a:pt x="723777" y="296103"/>
                  <a:pt x="787419" y="354666"/>
                </a:cubicBezTo>
                <a:lnTo>
                  <a:pt x="890994" y="252492"/>
                </a:lnTo>
                <a:cubicBezTo>
                  <a:pt x="799898" y="167762"/>
                  <a:pt x="677605" y="115429"/>
                  <a:pt x="544081" y="115429"/>
                </a:cubicBezTo>
                <a:close/>
                <a:moveTo>
                  <a:pt x="1079426" y="49390"/>
                </a:moveTo>
                <a:lnTo>
                  <a:pt x="1010792" y="116675"/>
                </a:lnTo>
                <a:cubicBezTo>
                  <a:pt x="1000809" y="127889"/>
                  <a:pt x="998313" y="142842"/>
                  <a:pt x="1005800" y="155302"/>
                </a:cubicBezTo>
                <a:lnTo>
                  <a:pt x="1007048" y="156548"/>
                </a:lnTo>
                <a:cubicBezTo>
                  <a:pt x="1007048" y="156548"/>
                  <a:pt x="1007048" y="157794"/>
                  <a:pt x="1008296" y="159040"/>
                </a:cubicBezTo>
                <a:lnTo>
                  <a:pt x="1013287" y="162778"/>
                </a:lnTo>
                <a:cubicBezTo>
                  <a:pt x="1013287" y="164024"/>
                  <a:pt x="1014535" y="164024"/>
                  <a:pt x="1014535" y="165270"/>
                </a:cubicBezTo>
                <a:lnTo>
                  <a:pt x="1017031" y="165270"/>
                </a:lnTo>
                <a:cubicBezTo>
                  <a:pt x="1029510" y="172746"/>
                  <a:pt x="1044485" y="170254"/>
                  <a:pt x="1054468" y="160286"/>
                </a:cubicBezTo>
                <a:lnTo>
                  <a:pt x="1123102" y="91755"/>
                </a:lnTo>
                <a:lnTo>
                  <a:pt x="1108127" y="91755"/>
                </a:lnTo>
                <a:cubicBezTo>
                  <a:pt x="1091905" y="91755"/>
                  <a:pt x="1079426" y="79294"/>
                  <a:pt x="1079426" y="63096"/>
                </a:cubicBezTo>
                <a:close/>
                <a:moveTo>
                  <a:pt x="1084885" y="328"/>
                </a:moveTo>
                <a:cubicBezTo>
                  <a:pt x="1089409" y="-451"/>
                  <a:pt x="1094400" y="172"/>
                  <a:pt x="1099392" y="2041"/>
                </a:cubicBezTo>
                <a:cubicBezTo>
                  <a:pt x="1108127" y="5779"/>
                  <a:pt x="1113119" y="13255"/>
                  <a:pt x="1113119" y="23223"/>
                </a:cubicBezTo>
                <a:lnTo>
                  <a:pt x="1113119" y="58112"/>
                </a:lnTo>
                <a:lnTo>
                  <a:pt x="1148060" y="58112"/>
                </a:lnTo>
                <a:cubicBezTo>
                  <a:pt x="1158043" y="58112"/>
                  <a:pt x="1166778" y="64342"/>
                  <a:pt x="1170522" y="71818"/>
                </a:cubicBezTo>
                <a:cubicBezTo>
                  <a:pt x="1174265" y="81786"/>
                  <a:pt x="1171770" y="91755"/>
                  <a:pt x="1165530" y="97985"/>
                </a:cubicBezTo>
                <a:lnTo>
                  <a:pt x="1078178" y="185207"/>
                </a:lnTo>
                <a:cubicBezTo>
                  <a:pt x="1065699" y="197667"/>
                  <a:pt x="1049476" y="203897"/>
                  <a:pt x="1033254" y="203897"/>
                </a:cubicBezTo>
                <a:cubicBezTo>
                  <a:pt x="1022023" y="203897"/>
                  <a:pt x="1010792" y="201405"/>
                  <a:pt x="1000809" y="195175"/>
                </a:cubicBezTo>
                <a:cubicBezTo>
                  <a:pt x="999561" y="195175"/>
                  <a:pt x="998313" y="193929"/>
                  <a:pt x="998313" y="193929"/>
                </a:cubicBezTo>
                <a:lnTo>
                  <a:pt x="939662" y="252492"/>
                </a:lnTo>
                <a:cubicBezTo>
                  <a:pt x="1030758" y="349682"/>
                  <a:pt x="1086913" y="480515"/>
                  <a:pt x="1086913" y="623808"/>
                </a:cubicBezTo>
                <a:cubicBezTo>
                  <a:pt x="1086913" y="640006"/>
                  <a:pt x="1085665" y="656204"/>
                  <a:pt x="1084417" y="672403"/>
                </a:cubicBezTo>
                <a:lnTo>
                  <a:pt x="1143068" y="684863"/>
                </a:lnTo>
                <a:cubicBezTo>
                  <a:pt x="1153051" y="686109"/>
                  <a:pt x="1160538" y="693585"/>
                  <a:pt x="1161786" y="702307"/>
                </a:cubicBezTo>
                <a:cubicBezTo>
                  <a:pt x="1163034" y="711029"/>
                  <a:pt x="1159291" y="722244"/>
                  <a:pt x="1151803" y="727228"/>
                </a:cubicBezTo>
                <a:lnTo>
                  <a:pt x="1123102" y="745918"/>
                </a:lnTo>
                <a:lnTo>
                  <a:pt x="1141820" y="774577"/>
                </a:lnTo>
                <a:cubicBezTo>
                  <a:pt x="1146812" y="783299"/>
                  <a:pt x="1146812" y="793267"/>
                  <a:pt x="1141820" y="801989"/>
                </a:cubicBezTo>
                <a:cubicBezTo>
                  <a:pt x="1136829" y="808219"/>
                  <a:pt x="1130589" y="811957"/>
                  <a:pt x="1123102" y="811957"/>
                </a:cubicBezTo>
                <a:cubicBezTo>
                  <a:pt x="1120606" y="811957"/>
                  <a:pt x="1119358" y="811957"/>
                  <a:pt x="1116862" y="811957"/>
                </a:cubicBezTo>
                <a:lnTo>
                  <a:pt x="1058211" y="799497"/>
                </a:lnTo>
                <a:cubicBezTo>
                  <a:pt x="983338" y="1020044"/>
                  <a:pt x="776188" y="1167075"/>
                  <a:pt x="544081" y="1167075"/>
                </a:cubicBezTo>
                <a:cubicBezTo>
                  <a:pt x="243338" y="1167075"/>
                  <a:pt x="0" y="924100"/>
                  <a:pt x="0" y="623808"/>
                </a:cubicBezTo>
                <a:cubicBezTo>
                  <a:pt x="0" y="324761"/>
                  <a:pt x="243338" y="80540"/>
                  <a:pt x="544081" y="80540"/>
                </a:cubicBezTo>
                <a:cubicBezTo>
                  <a:pt x="687588" y="80540"/>
                  <a:pt x="818616" y="136612"/>
                  <a:pt x="914704" y="228817"/>
                </a:cubicBezTo>
                <a:lnTo>
                  <a:pt x="975851" y="169008"/>
                </a:lnTo>
                <a:cubicBezTo>
                  <a:pt x="962124" y="142842"/>
                  <a:pt x="965868" y="112937"/>
                  <a:pt x="987082" y="93001"/>
                </a:cubicBezTo>
                <a:lnTo>
                  <a:pt x="1073186" y="7025"/>
                </a:lnTo>
                <a:cubicBezTo>
                  <a:pt x="1076306" y="3287"/>
                  <a:pt x="1080362" y="1106"/>
                  <a:pt x="1084885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0BC2490-04A4-7947-8278-9D897436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731" y="4589377"/>
            <a:ext cx="1196236" cy="1196237"/>
          </a:xfrm>
          <a:custGeom>
            <a:avLst/>
            <a:gdLst>
              <a:gd name="connsiteX0" fmla="*/ 819528 w 1196236"/>
              <a:gd name="connsiteY0" fmla="*/ 930545 h 1196237"/>
              <a:gd name="connsiteX1" fmla="*/ 694790 w 1196236"/>
              <a:gd name="connsiteY1" fmla="*/ 1156321 h 1196237"/>
              <a:gd name="connsiteX2" fmla="*/ 987924 w 1196236"/>
              <a:gd name="connsiteY2" fmla="*/ 1010377 h 1196237"/>
              <a:gd name="connsiteX3" fmla="*/ 819528 w 1196236"/>
              <a:gd name="connsiteY3" fmla="*/ 930545 h 1196237"/>
              <a:gd name="connsiteX4" fmla="*/ 376708 w 1196236"/>
              <a:gd name="connsiteY4" fmla="*/ 930545 h 1196237"/>
              <a:gd name="connsiteX5" fmla="*/ 208312 w 1196236"/>
              <a:gd name="connsiteY5" fmla="*/ 1010377 h 1196237"/>
              <a:gd name="connsiteX6" fmla="*/ 501446 w 1196236"/>
              <a:gd name="connsiteY6" fmla="*/ 1156321 h 1196237"/>
              <a:gd name="connsiteX7" fmla="*/ 376708 w 1196236"/>
              <a:gd name="connsiteY7" fmla="*/ 930545 h 1196237"/>
              <a:gd name="connsiteX8" fmla="*/ 598742 w 1196236"/>
              <a:gd name="connsiteY8" fmla="*/ 896866 h 1196237"/>
              <a:gd name="connsiteX9" fmla="*/ 406646 w 1196236"/>
              <a:gd name="connsiteY9" fmla="*/ 921813 h 1196237"/>
              <a:gd name="connsiteX10" fmla="*/ 598742 w 1196236"/>
              <a:gd name="connsiteY10" fmla="*/ 1165052 h 1196237"/>
              <a:gd name="connsiteX11" fmla="*/ 789592 w 1196236"/>
              <a:gd name="connsiteY11" fmla="*/ 921813 h 1196237"/>
              <a:gd name="connsiteX12" fmla="*/ 598742 w 1196236"/>
              <a:gd name="connsiteY12" fmla="*/ 896866 h 1196237"/>
              <a:gd name="connsiteX13" fmla="*/ 863186 w 1196236"/>
              <a:gd name="connsiteY13" fmla="*/ 597495 h 1196237"/>
              <a:gd name="connsiteX14" fmla="*/ 828260 w 1196236"/>
              <a:gd name="connsiteY14" fmla="*/ 900608 h 1196237"/>
              <a:gd name="connsiteX15" fmla="*/ 1009130 w 1196236"/>
              <a:gd name="connsiteY15" fmla="*/ 987925 h 1196237"/>
              <a:gd name="connsiteX16" fmla="*/ 1165052 w 1196236"/>
              <a:gd name="connsiteY16" fmla="*/ 631174 h 1196237"/>
              <a:gd name="connsiteX17" fmla="*/ 863186 w 1196236"/>
              <a:gd name="connsiteY17" fmla="*/ 597495 h 1196237"/>
              <a:gd name="connsiteX18" fmla="*/ 333050 w 1196236"/>
              <a:gd name="connsiteY18" fmla="*/ 597495 h 1196237"/>
              <a:gd name="connsiteX19" fmla="*/ 32432 w 1196236"/>
              <a:gd name="connsiteY19" fmla="*/ 631174 h 1196237"/>
              <a:gd name="connsiteX20" fmla="*/ 187106 w 1196236"/>
              <a:gd name="connsiteY20" fmla="*/ 987925 h 1196237"/>
              <a:gd name="connsiteX21" fmla="*/ 367976 w 1196236"/>
              <a:gd name="connsiteY21" fmla="*/ 900608 h 1196237"/>
              <a:gd name="connsiteX22" fmla="*/ 333050 w 1196236"/>
              <a:gd name="connsiteY22" fmla="*/ 597495 h 1196237"/>
              <a:gd name="connsiteX23" fmla="*/ 598742 w 1196236"/>
              <a:gd name="connsiteY23" fmla="*/ 593753 h 1196237"/>
              <a:gd name="connsiteX24" fmla="*/ 364234 w 1196236"/>
              <a:gd name="connsiteY24" fmla="*/ 596247 h 1196237"/>
              <a:gd name="connsiteX25" fmla="*/ 364234 w 1196236"/>
              <a:gd name="connsiteY25" fmla="*/ 597495 h 1196237"/>
              <a:gd name="connsiteX26" fmla="*/ 399162 w 1196236"/>
              <a:gd name="connsiteY26" fmla="*/ 891876 h 1196237"/>
              <a:gd name="connsiteX27" fmla="*/ 598742 w 1196236"/>
              <a:gd name="connsiteY27" fmla="*/ 865681 h 1196237"/>
              <a:gd name="connsiteX28" fmla="*/ 798322 w 1196236"/>
              <a:gd name="connsiteY28" fmla="*/ 891876 h 1196237"/>
              <a:gd name="connsiteX29" fmla="*/ 832002 w 1196236"/>
              <a:gd name="connsiteY29" fmla="*/ 597495 h 1196237"/>
              <a:gd name="connsiteX30" fmla="*/ 832002 w 1196236"/>
              <a:gd name="connsiteY30" fmla="*/ 596247 h 1196237"/>
              <a:gd name="connsiteX31" fmla="*/ 598742 w 1196236"/>
              <a:gd name="connsiteY31" fmla="*/ 593753 h 1196237"/>
              <a:gd name="connsiteX32" fmla="*/ 399162 w 1196236"/>
              <a:gd name="connsiteY32" fmla="*/ 304361 h 1196237"/>
              <a:gd name="connsiteX33" fmla="*/ 364234 w 1196236"/>
              <a:gd name="connsiteY33" fmla="*/ 566310 h 1196237"/>
              <a:gd name="connsiteX34" fmla="*/ 598742 w 1196236"/>
              <a:gd name="connsiteY34" fmla="*/ 561321 h 1196237"/>
              <a:gd name="connsiteX35" fmla="*/ 832002 w 1196236"/>
              <a:gd name="connsiteY35" fmla="*/ 566310 h 1196237"/>
              <a:gd name="connsiteX36" fmla="*/ 798322 w 1196236"/>
              <a:gd name="connsiteY36" fmla="*/ 304361 h 1196237"/>
              <a:gd name="connsiteX37" fmla="*/ 598742 w 1196236"/>
              <a:gd name="connsiteY37" fmla="*/ 330556 h 1196237"/>
              <a:gd name="connsiteX38" fmla="*/ 399162 w 1196236"/>
              <a:gd name="connsiteY38" fmla="*/ 304361 h 1196237"/>
              <a:gd name="connsiteX39" fmla="*/ 864434 w 1196236"/>
              <a:gd name="connsiteY39" fmla="*/ 283155 h 1196237"/>
              <a:gd name="connsiteX40" fmla="*/ 828260 w 1196236"/>
              <a:gd name="connsiteY40" fmla="*/ 295629 h 1196237"/>
              <a:gd name="connsiteX41" fmla="*/ 863186 w 1196236"/>
              <a:gd name="connsiteY41" fmla="*/ 566310 h 1196237"/>
              <a:gd name="connsiteX42" fmla="*/ 1000398 w 1196236"/>
              <a:gd name="connsiteY42" fmla="*/ 573795 h 1196237"/>
              <a:gd name="connsiteX43" fmla="*/ 1165052 w 1196236"/>
              <a:gd name="connsiteY43" fmla="*/ 598742 h 1196237"/>
              <a:gd name="connsiteX44" fmla="*/ 1165052 w 1196236"/>
              <a:gd name="connsiteY44" fmla="*/ 597495 h 1196237"/>
              <a:gd name="connsiteX45" fmla="*/ 1120146 w 1196236"/>
              <a:gd name="connsiteY45" fmla="*/ 377956 h 1196237"/>
              <a:gd name="connsiteX46" fmla="*/ 1039066 w 1196236"/>
              <a:gd name="connsiteY46" fmla="*/ 517663 h 1196237"/>
              <a:gd name="connsiteX47" fmla="*/ 1014120 w 1196236"/>
              <a:gd name="connsiteY47" fmla="*/ 532631 h 1196237"/>
              <a:gd name="connsiteX48" fmla="*/ 1000398 w 1196236"/>
              <a:gd name="connsiteY48" fmla="*/ 528889 h 1196237"/>
              <a:gd name="connsiteX49" fmla="*/ 997904 w 1196236"/>
              <a:gd name="connsiteY49" fmla="*/ 526394 h 1196237"/>
              <a:gd name="connsiteX50" fmla="*/ 994162 w 1196236"/>
              <a:gd name="connsiteY50" fmla="*/ 523899 h 1196237"/>
              <a:gd name="connsiteX51" fmla="*/ 989172 w 1196236"/>
              <a:gd name="connsiteY51" fmla="*/ 517663 h 1196237"/>
              <a:gd name="connsiteX52" fmla="*/ 870670 w 1196236"/>
              <a:gd name="connsiteY52" fmla="*/ 299371 h 1196237"/>
              <a:gd name="connsiteX53" fmla="*/ 864434 w 1196236"/>
              <a:gd name="connsiteY53" fmla="*/ 286897 h 1196237"/>
              <a:gd name="connsiteX54" fmla="*/ 864434 w 1196236"/>
              <a:gd name="connsiteY54" fmla="*/ 283155 h 1196237"/>
              <a:gd name="connsiteX55" fmla="*/ 187106 w 1196236"/>
              <a:gd name="connsiteY55" fmla="*/ 208313 h 1196237"/>
              <a:gd name="connsiteX56" fmla="*/ 31184 w 1196236"/>
              <a:gd name="connsiteY56" fmla="*/ 597495 h 1196237"/>
              <a:gd name="connsiteX57" fmla="*/ 31184 w 1196236"/>
              <a:gd name="connsiteY57" fmla="*/ 598742 h 1196237"/>
              <a:gd name="connsiteX58" fmla="*/ 197086 w 1196236"/>
              <a:gd name="connsiteY58" fmla="*/ 573795 h 1196237"/>
              <a:gd name="connsiteX59" fmla="*/ 333050 w 1196236"/>
              <a:gd name="connsiteY59" fmla="*/ 566310 h 1196237"/>
              <a:gd name="connsiteX60" fmla="*/ 367976 w 1196236"/>
              <a:gd name="connsiteY60" fmla="*/ 295629 h 1196237"/>
              <a:gd name="connsiteX61" fmla="*/ 187106 w 1196236"/>
              <a:gd name="connsiteY61" fmla="*/ 208313 h 1196237"/>
              <a:gd name="connsiteX62" fmla="*/ 1015594 w 1196236"/>
              <a:gd name="connsiteY62" fmla="*/ 129850 h 1196237"/>
              <a:gd name="connsiteX63" fmla="*/ 964794 w 1196236"/>
              <a:gd name="connsiteY63" fmla="*/ 180650 h 1196237"/>
              <a:gd name="connsiteX64" fmla="*/ 1015594 w 1196236"/>
              <a:gd name="connsiteY64" fmla="*/ 231450 h 1196237"/>
              <a:gd name="connsiteX65" fmla="*/ 1066396 w 1196236"/>
              <a:gd name="connsiteY65" fmla="*/ 180650 h 1196237"/>
              <a:gd name="connsiteX66" fmla="*/ 1015594 w 1196236"/>
              <a:gd name="connsiteY66" fmla="*/ 129850 h 1196237"/>
              <a:gd name="connsiteX67" fmla="*/ 1015594 w 1196236"/>
              <a:gd name="connsiteY67" fmla="*/ 98874 h 1196237"/>
              <a:gd name="connsiteX68" fmla="*/ 1097370 w 1196236"/>
              <a:gd name="connsiteY68" fmla="*/ 180650 h 1196237"/>
              <a:gd name="connsiteX69" fmla="*/ 1015594 w 1196236"/>
              <a:gd name="connsiteY69" fmla="*/ 262426 h 1196237"/>
              <a:gd name="connsiteX70" fmla="*/ 933820 w 1196236"/>
              <a:gd name="connsiteY70" fmla="*/ 180650 h 1196237"/>
              <a:gd name="connsiteX71" fmla="*/ 1015594 w 1196236"/>
              <a:gd name="connsiteY71" fmla="*/ 98874 h 1196237"/>
              <a:gd name="connsiteX72" fmla="*/ 694790 w 1196236"/>
              <a:gd name="connsiteY72" fmla="*/ 39916 h 1196237"/>
              <a:gd name="connsiteX73" fmla="*/ 766046 w 1196236"/>
              <a:gd name="connsiteY73" fmla="*/ 130819 h 1196237"/>
              <a:gd name="connsiteX74" fmla="*/ 794134 w 1196236"/>
              <a:gd name="connsiteY74" fmla="*/ 190906 h 1196237"/>
              <a:gd name="connsiteX75" fmla="*/ 795302 w 1196236"/>
              <a:gd name="connsiteY75" fmla="*/ 193403 h 1196237"/>
              <a:gd name="connsiteX76" fmla="*/ 819528 w 1196236"/>
              <a:gd name="connsiteY76" fmla="*/ 265692 h 1196237"/>
              <a:gd name="connsiteX77" fmla="*/ 853208 w 1196236"/>
              <a:gd name="connsiteY77" fmla="*/ 254466 h 1196237"/>
              <a:gd name="connsiteX78" fmla="*/ 850712 w 1196236"/>
              <a:gd name="connsiteY78" fmla="*/ 249476 h 1196237"/>
              <a:gd name="connsiteX79" fmla="*/ 844476 w 1196236"/>
              <a:gd name="connsiteY79" fmla="*/ 228271 h 1196237"/>
              <a:gd name="connsiteX80" fmla="*/ 835744 w 1196236"/>
              <a:gd name="connsiteY80" fmla="*/ 180870 h 1196237"/>
              <a:gd name="connsiteX81" fmla="*/ 836992 w 1196236"/>
              <a:gd name="connsiteY81" fmla="*/ 164654 h 1196237"/>
              <a:gd name="connsiteX82" fmla="*/ 836992 w 1196236"/>
              <a:gd name="connsiteY82" fmla="*/ 160912 h 1196237"/>
              <a:gd name="connsiteX83" fmla="*/ 837102 w 1196236"/>
              <a:gd name="connsiteY83" fmla="*/ 160196 h 1196237"/>
              <a:gd name="connsiteX84" fmla="*/ 839486 w 1196236"/>
              <a:gd name="connsiteY84" fmla="*/ 144696 h 1196237"/>
              <a:gd name="connsiteX85" fmla="*/ 839486 w 1196236"/>
              <a:gd name="connsiteY85" fmla="*/ 143449 h 1196237"/>
              <a:gd name="connsiteX86" fmla="*/ 843228 w 1196236"/>
              <a:gd name="connsiteY86" fmla="*/ 129728 h 1196237"/>
              <a:gd name="connsiteX87" fmla="*/ 844476 w 1196236"/>
              <a:gd name="connsiteY87" fmla="*/ 125986 h 1196237"/>
              <a:gd name="connsiteX88" fmla="*/ 849466 w 1196236"/>
              <a:gd name="connsiteY88" fmla="*/ 112264 h 1196237"/>
              <a:gd name="connsiteX89" fmla="*/ 850712 w 1196236"/>
              <a:gd name="connsiteY89" fmla="*/ 109770 h 1196237"/>
              <a:gd name="connsiteX90" fmla="*/ 856950 w 1196236"/>
              <a:gd name="connsiteY90" fmla="*/ 96048 h 1196237"/>
              <a:gd name="connsiteX91" fmla="*/ 856950 w 1196236"/>
              <a:gd name="connsiteY91" fmla="*/ 94801 h 1196237"/>
              <a:gd name="connsiteX92" fmla="*/ 858196 w 1196236"/>
              <a:gd name="connsiteY92" fmla="*/ 94801 h 1196237"/>
              <a:gd name="connsiteX93" fmla="*/ 694790 w 1196236"/>
              <a:gd name="connsiteY93" fmla="*/ 39916 h 1196237"/>
              <a:gd name="connsiteX94" fmla="*/ 501446 w 1196236"/>
              <a:gd name="connsiteY94" fmla="*/ 39916 h 1196237"/>
              <a:gd name="connsiteX95" fmla="*/ 208312 w 1196236"/>
              <a:gd name="connsiteY95" fmla="*/ 187107 h 1196237"/>
              <a:gd name="connsiteX96" fmla="*/ 376708 w 1196236"/>
              <a:gd name="connsiteY96" fmla="*/ 265692 h 1196237"/>
              <a:gd name="connsiteX97" fmla="*/ 501446 w 1196236"/>
              <a:gd name="connsiteY97" fmla="*/ 39916 h 1196237"/>
              <a:gd name="connsiteX98" fmla="*/ 1014120 w 1196236"/>
              <a:gd name="connsiteY98" fmla="*/ 33679 h 1196237"/>
              <a:gd name="connsiteX99" fmla="*/ 891876 w 1196236"/>
              <a:gd name="connsiteY99" fmla="*/ 97295 h 1196237"/>
              <a:gd name="connsiteX100" fmla="*/ 890628 w 1196236"/>
              <a:gd name="connsiteY100" fmla="*/ 99791 h 1196237"/>
              <a:gd name="connsiteX101" fmla="*/ 885640 w 1196236"/>
              <a:gd name="connsiteY101" fmla="*/ 108522 h 1196237"/>
              <a:gd name="connsiteX102" fmla="*/ 884392 w 1196236"/>
              <a:gd name="connsiteY102" fmla="*/ 112264 h 1196237"/>
              <a:gd name="connsiteX103" fmla="*/ 879402 w 1196236"/>
              <a:gd name="connsiteY103" fmla="*/ 120996 h 1196237"/>
              <a:gd name="connsiteX104" fmla="*/ 878154 w 1196236"/>
              <a:gd name="connsiteY104" fmla="*/ 123491 h 1196237"/>
              <a:gd name="connsiteX105" fmla="*/ 875510 w 1196236"/>
              <a:gd name="connsiteY105" fmla="*/ 132746 h 1196237"/>
              <a:gd name="connsiteX106" fmla="*/ 870670 w 1196236"/>
              <a:gd name="connsiteY106" fmla="*/ 149686 h 1196237"/>
              <a:gd name="connsiteX107" fmla="*/ 869424 w 1196236"/>
              <a:gd name="connsiteY107" fmla="*/ 153428 h 1196237"/>
              <a:gd name="connsiteX108" fmla="*/ 868176 w 1196236"/>
              <a:gd name="connsiteY108" fmla="*/ 163407 h 1196237"/>
              <a:gd name="connsiteX109" fmla="*/ 868176 w 1196236"/>
              <a:gd name="connsiteY109" fmla="*/ 167149 h 1196237"/>
              <a:gd name="connsiteX110" fmla="*/ 866928 w 1196236"/>
              <a:gd name="connsiteY110" fmla="*/ 180870 h 1196237"/>
              <a:gd name="connsiteX111" fmla="*/ 1014120 w 1196236"/>
              <a:gd name="connsiteY111" fmla="*/ 500199 h 1196237"/>
              <a:gd name="connsiteX112" fmla="*/ 1103930 w 1196236"/>
              <a:gd name="connsiteY112" fmla="*/ 339287 h 1196237"/>
              <a:gd name="connsiteX113" fmla="*/ 1162558 w 1196236"/>
              <a:gd name="connsiteY113" fmla="*/ 180870 h 1196237"/>
              <a:gd name="connsiteX114" fmla="*/ 1014120 w 1196236"/>
              <a:gd name="connsiteY114" fmla="*/ 33679 h 1196237"/>
              <a:gd name="connsiteX115" fmla="*/ 598742 w 1196236"/>
              <a:gd name="connsiteY115" fmla="*/ 31184 h 1196237"/>
              <a:gd name="connsiteX116" fmla="*/ 406646 w 1196236"/>
              <a:gd name="connsiteY116" fmla="*/ 274424 h 1196237"/>
              <a:gd name="connsiteX117" fmla="*/ 598742 w 1196236"/>
              <a:gd name="connsiteY117" fmla="*/ 299371 h 1196237"/>
              <a:gd name="connsiteX118" fmla="*/ 646838 w 1196236"/>
              <a:gd name="connsiteY118" fmla="*/ 296180 h 1196237"/>
              <a:gd name="connsiteX119" fmla="*/ 695102 w 1196236"/>
              <a:gd name="connsiteY119" fmla="*/ 292979 h 1196237"/>
              <a:gd name="connsiteX120" fmla="*/ 789592 w 1196236"/>
              <a:gd name="connsiteY120" fmla="*/ 274424 h 1196237"/>
              <a:gd name="connsiteX121" fmla="*/ 766106 w 1196236"/>
              <a:gd name="connsiteY121" fmla="*/ 210938 h 1196237"/>
              <a:gd name="connsiteX122" fmla="*/ 752754 w 1196236"/>
              <a:gd name="connsiteY122" fmla="*/ 174848 h 1196237"/>
              <a:gd name="connsiteX123" fmla="*/ 598742 w 1196236"/>
              <a:gd name="connsiteY123" fmla="*/ 31184 h 1196237"/>
              <a:gd name="connsiteX124" fmla="*/ 598742 w 1196236"/>
              <a:gd name="connsiteY124" fmla="*/ 0 h 1196237"/>
              <a:gd name="connsiteX125" fmla="*/ 875660 w 1196236"/>
              <a:gd name="connsiteY125" fmla="*/ 68606 h 1196237"/>
              <a:gd name="connsiteX126" fmla="*/ 1014120 w 1196236"/>
              <a:gd name="connsiteY126" fmla="*/ 1247 h 1196237"/>
              <a:gd name="connsiteX127" fmla="*/ 1193742 w 1196236"/>
              <a:gd name="connsiteY127" fmla="*/ 180870 h 1196237"/>
              <a:gd name="connsiteX128" fmla="*/ 1138858 w 1196236"/>
              <a:gd name="connsiteY128" fmla="*/ 341782 h 1196237"/>
              <a:gd name="connsiteX129" fmla="*/ 1196236 w 1196236"/>
              <a:gd name="connsiteY129" fmla="*/ 597495 h 1196237"/>
              <a:gd name="connsiteX130" fmla="*/ 1196236 w 1196236"/>
              <a:gd name="connsiteY130" fmla="*/ 621195 h 1196237"/>
              <a:gd name="connsiteX131" fmla="*/ 1196236 w 1196236"/>
              <a:gd name="connsiteY131" fmla="*/ 627432 h 1196237"/>
              <a:gd name="connsiteX132" fmla="*/ 598742 w 1196236"/>
              <a:gd name="connsiteY132" fmla="*/ 1196237 h 1196237"/>
              <a:gd name="connsiteX133" fmla="*/ 0 w 1196236"/>
              <a:gd name="connsiteY133" fmla="*/ 627432 h 1196237"/>
              <a:gd name="connsiteX134" fmla="*/ 0 w 1196236"/>
              <a:gd name="connsiteY134" fmla="*/ 621195 h 1196237"/>
              <a:gd name="connsiteX135" fmla="*/ 0 w 1196236"/>
              <a:gd name="connsiteY135" fmla="*/ 597495 h 1196237"/>
              <a:gd name="connsiteX136" fmla="*/ 598742 w 1196236"/>
              <a:gd name="connsiteY136" fmla="*/ 0 h 119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196236" h="1196237">
                <a:moveTo>
                  <a:pt x="819528" y="930545"/>
                </a:moveTo>
                <a:cubicBezTo>
                  <a:pt x="790838" y="1032830"/>
                  <a:pt x="747180" y="1112662"/>
                  <a:pt x="694790" y="1156321"/>
                </a:cubicBezTo>
                <a:cubicBezTo>
                  <a:pt x="807054" y="1137610"/>
                  <a:pt x="908092" y="1085220"/>
                  <a:pt x="987924" y="1010377"/>
                </a:cubicBezTo>
                <a:cubicBezTo>
                  <a:pt x="935534" y="975451"/>
                  <a:pt x="879402" y="949256"/>
                  <a:pt x="819528" y="930545"/>
                </a:cubicBezTo>
                <a:close/>
                <a:moveTo>
                  <a:pt x="376708" y="930545"/>
                </a:moveTo>
                <a:cubicBezTo>
                  <a:pt x="316834" y="949256"/>
                  <a:pt x="260702" y="975451"/>
                  <a:pt x="208312" y="1010377"/>
                </a:cubicBezTo>
                <a:cubicBezTo>
                  <a:pt x="288144" y="1085220"/>
                  <a:pt x="389182" y="1137610"/>
                  <a:pt x="501446" y="1156321"/>
                </a:cubicBezTo>
                <a:cubicBezTo>
                  <a:pt x="450304" y="1112662"/>
                  <a:pt x="406646" y="1032830"/>
                  <a:pt x="376708" y="930545"/>
                </a:cubicBezTo>
                <a:close/>
                <a:moveTo>
                  <a:pt x="598742" y="896866"/>
                </a:moveTo>
                <a:cubicBezTo>
                  <a:pt x="532630" y="896866"/>
                  <a:pt x="467768" y="905597"/>
                  <a:pt x="406646" y="921813"/>
                </a:cubicBezTo>
                <a:cubicBezTo>
                  <a:pt x="450304" y="1067757"/>
                  <a:pt x="520158" y="1165052"/>
                  <a:pt x="598742" y="1165052"/>
                </a:cubicBezTo>
                <a:cubicBezTo>
                  <a:pt x="676080" y="1165052"/>
                  <a:pt x="747180" y="1067757"/>
                  <a:pt x="789592" y="921813"/>
                </a:cubicBezTo>
                <a:cubicBezTo>
                  <a:pt x="728470" y="905597"/>
                  <a:pt x="663606" y="896866"/>
                  <a:pt x="598742" y="896866"/>
                </a:cubicBezTo>
                <a:close/>
                <a:moveTo>
                  <a:pt x="863186" y="597495"/>
                </a:moveTo>
                <a:cubicBezTo>
                  <a:pt x="863186" y="709759"/>
                  <a:pt x="850712" y="812044"/>
                  <a:pt x="828260" y="900608"/>
                </a:cubicBezTo>
                <a:cubicBezTo>
                  <a:pt x="893124" y="920566"/>
                  <a:pt x="954246" y="950503"/>
                  <a:pt x="1009130" y="987925"/>
                </a:cubicBezTo>
                <a:cubicBezTo>
                  <a:pt x="1098940" y="893124"/>
                  <a:pt x="1156320" y="768386"/>
                  <a:pt x="1165052" y="631174"/>
                </a:cubicBezTo>
                <a:cubicBezTo>
                  <a:pt x="1141352" y="617453"/>
                  <a:pt x="1032830" y="604979"/>
                  <a:pt x="863186" y="597495"/>
                </a:cubicBezTo>
                <a:close/>
                <a:moveTo>
                  <a:pt x="333050" y="597495"/>
                </a:moveTo>
                <a:cubicBezTo>
                  <a:pt x="163406" y="604979"/>
                  <a:pt x="54884" y="617453"/>
                  <a:pt x="32432" y="631174"/>
                </a:cubicBezTo>
                <a:cubicBezTo>
                  <a:pt x="39916" y="768386"/>
                  <a:pt x="97296" y="893124"/>
                  <a:pt x="187106" y="987925"/>
                </a:cubicBezTo>
                <a:cubicBezTo>
                  <a:pt x="241992" y="950503"/>
                  <a:pt x="303114" y="920566"/>
                  <a:pt x="367976" y="900608"/>
                </a:cubicBezTo>
                <a:cubicBezTo>
                  <a:pt x="346772" y="812044"/>
                  <a:pt x="333050" y="709759"/>
                  <a:pt x="333050" y="597495"/>
                </a:cubicBezTo>
                <a:close/>
                <a:moveTo>
                  <a:pt x="598742" y="593753"/>
                </a:moveTo>
                <a:cubicBezTo>
                  <a:pt x="512672" y="593753"/>
                  <a:pt x="434088" y="595000"/>
                  <a:pt x="364234" y="596247"/>
                </a:cubicBezTo>
                <a:lnTo>
                  <a:pt x="364234" y="597495"/>
                </a:lnTo>
                <a:cubicBezTo>
                  <a:pt x="364234" y="704769"/>
                  <a:pt x="377956" y="804560"/>
                  <a:pt x="399162" y="891876"/>
                </a:cubicBezTo>
                <a:cubicBezTo>
                  <a:pt x="462778" y="874413"/>
                  <a:pt x="530136" y="865681"/>
                  <a:pt x="598742" y="865681"/>
                </a:cubicBezTo>
                <a:cubicBezTo>
                  <a:pt x="667348" y="865681"/>
                  <a:pt x="733458" y="874413"/>
                  <a:pt x="798322" y="891876"/>
                </a:cubicBezTo>
                <a:cubicBezTo>
                  <a:pt x="819528" y="804560"/>
                  <a:pt x="832002" y="704769"/>
                  <a:pt x="832002" y="597495"/>
                </a:cubicBezTo>
                <a:lnTo>
                  <a:pt x="832002" y="596247"/>
                </a:lnTo>
                <a:cubicBezTo>
                  <a:pt x="762148" y="595000"/>
                  <a:pt x="684812" y="593753"/>
                  <a:pt x="598742" y="593753"/>
                </a:cubicBezTo>
                <a:close/>
                <a:moveTo>
                  <a:pt x="399162" y="304361"/>
                </a:moveTo>
                <a:cubicBezTo>
                  <a:pt x="379204" y="381698"/>
                  <a:pt x="366730" y="471510"/>
                  <a:pt x="364234" y="566310"/>
                </a:cubicBezTo>
                <a:cubicBezTo>
                  <a:pt x="436582" y="563816"/>
                  <a:pt x="516414" y="561321"/>
                  <a:pt x="598742" y="561321"/>
                </a:cubicBezTo>
                <a:cubicBezTo>
                  <a:pt x="679822" y="561321"/>
                  <a:pt x="759654" y="563816"/>
                  <a:pt x="832002" y="566310"/>
                </a:cubicBezTo>
                <a:cubicBezTo>
                  <a:pt x="829508" y="471510"/>
                  <a:pt x="817034" y="381698"/>
                  <a:pt x="798322" y="304361"/>
                </a:cubicBezTo>
                <a:cubicBezTo>
                  <a:pt x="733458" y="321824"/>
                  <a:pt x="666100" y="330556"/>
                  <a:pt x="598742" y="330556"/>
                </a:cubicBezTo>
                <a:cubicBezTo>
                  <a:pt x="530136" y="330556"/>
                  <a:pt x="462778" y="321824"/>
                  <a:pt x="399162" y="304361"/>
                </a:cubicBezTo>
                <a:close/>
                <a:moveTo>
                  <a:pt x="864434" y="283155"/>
                </a:moveTo>
                <a:cubicBezTo>
                  <a:pt x="851960" y="288145"/>
                  <a:pt x="840734" y="291887"/>
                  <a:pt x="828260" y="295629"/>
                </a:cubicBezTo>
                <a:cubicBezTo>
                  <a:pt x="849466" y="375461"/>
                  <a:pt x="860692" y="467767"/>
                  <a:pt x="863186" y="566310"/>
                </a:cubicBezTo>
                <a:cubicBezTo>
                  <a:pt x="913082" y="568805"/>
                  <a:pt x="959234" y="571300"/>
                  <a:pt x="1000398" y="573795"/>
                </a:cubicBezTo>
                <a:cubicBezTo>
                  <a:pt x="1090210" y="581279"/>
                  <a:pt x="1138858" y="588763"/>
                  <a:pt x="1165052" y="598742"/>
                </a:cubicBezTo>
                <a:lnTo>
                  <a:pt x="1165052" y="597495"/>
                </a:lnTo>
                <a:cubicBezTo>
                  <a:pt x="1165052" y="521405"/>
                  <a:pt x="1150084" y="447809"/>
                  <a:pt x="1120146" y="377956"/>
                </a:cubicBezTo>
                <a:cubicBezTo>
                  <a:pt x="1087714" y="440325"/>
                  <a:pt x="1054036" y="496457"/>
                  <a:pt x="1039066" y="517663"/>
                </a:cubicBezTo>
                <a:cubicBezTo>
                  <a:pt x="1034078" y="527642"/>
                  <a:pt x="1025346" y="532631"/>
                  <a:pt x="1014120" y="532631"/>
                </a:cubicBezTo>
                <a:cubicBezTo>
                  <a:pt x="1009130" y="532631"/>
                  <a:pt x="1005388" y="531384"/>
                  <a:pt x="1000398" y="528889"/>
                </a:cubicBezTo>
                <a:cubicBezTo>
                  <a:pt x="999150" y="528889"/>
                  <a:pt x="997904" y="527642"/>
                  <a:pt x="997904" y="526394"/>
                </a:cubicBezTo>
                <a:cubicBezTo>
                  <a:pt x="996656" y="526394"/>
                  <a:pt x="995408" y="525147"/>
                  <a:pt x="994162" y="523899"/>
                </a:cubicBezTo>
                <a:cubicBezTo>
                  <a:pt x="992914" y="522652"/>
                  <a:pt x="990420" y="521405"/>
                  <a:pt x="989172" y="517663"/>
                </a:cubicBezTo>
                <a:cubicBezTo>
                  <a:pt x="969214" y="487725"/>
                  <a:pt x="909340" y="387935"/>
                  <a:pt x="870670" y="299371"/>
                </a:cubicBezTo>
                <a:cubicBezTo>
                  <a:pt x="869424" y="294382"/>
                  <a:pt x="866928" y="290640"/>
                  <a:pt x="864434" y="286897"/>
                </a:cubicBezTo>
                <a:cubicBezTo>
                  <a:pt x="864434" y="285650"/>
                  <a:pt x="864434" y="284403"/>
                  <a:pt x="864434" y="283155"/>
                </a:cubicBezTo>
                <a:close/>
                <a:moveTo>
                  <a:pt x="187106" y="208313"/>
                </a:moveTo>
                <a:cubicBezTo>
                  <a:pt x="91058" y="310598"/>
                  <a:pt x="31184" y="447809"/>
                  <a:pt x="31184" y="597495"/>
                </a:cubicBezTo>
                <a:lnTo>
                  <a:pt x="31184" y="598742"/>
                </a:lnTo>
                <a:cubicBezTo>
                  <a:pt x="57380" y="588763"/>
                  <a:pt x="106028" y="581279"/>
                  <a:pt x="197086" y="573795"/>
                </a:cubicBezTo>
                <a:cubicBezTo>
                  <a:pt x="237002" y="571300"/>
                  <a:pt x="283156" y="568805"/>
                  <a:pt x="333050" y="566310"/>
                </a:cubicBezTo>
                <a:cubicBezTo>
                  <a:pt x="335544" y="467767"/>
                  <a:pt x="348018" y="375461"/>
                  <a:pt x="367976" y="295629"/>
                </a:cubicBezTo>
                <a:cubicBezTo>
                  <a:pt x="303114" y="275671"/>
                  <a:pt x="241992" y="245734"/>
                  <a:pt x="187106" y="208313"/>
                </a:cubicBezTo>
                <a:close/>
                <a:moveTo>
                  <a:pt x="1015594" y="129850"/>
                </a:moveTo>
                <a:cubicBezTo>
                  <a:pt x="988336" y="129850"/>
                  <a:pt x="964794" y="152153"/>
                  <a:pt x="964794" y="180650"/>
                </a:cubicBezTo>
                <a:cubicBezTo>
                  <a:pt x="964794" y="207909"/>
                  <a:pt x="988336" y="231450"/>
                  <a:pt x="1015594" y="231450"/>
                </a:cubicBezTo>
                <a:cubicBezTo>
                  <a:pt x="1044092" y="231450"/>
                  <a:pt x="1066396" y="207909"/>
                  <a:pt x="1066396" y="180650"/>
                </a:cubicBezTo>
                <a:cubicBezTo>
                  <a:pt x="1066396" y="152153"/>
                  <a:pt x="1044092" y="129850"/>
                  <a:pt x="1015594" y="129850"/>
                </a:cubicBezTo>
                <a:close/>
                <a:moveTo>
                  <a:pt x="1015594" y="98874"/>
                </a:moveTo>
                <a:cubicBezTo>
                  <a:pt x="1061440" y="98874"/>
                  <a:pt x="1097370" y="136045"/>
                  <a:pt x="1097370" y="180650"/>
                </a:cubicBezTo>
                <a:cubicBezTo>
                  <a:pt x="1097370" y="225255"/>
                  <a:pt x="1061440" y="262426"/>
                  <a:pt x="1015594" y="262426"/>
                </a:cubicBezTo>
                <a:cubicBezTo>
                  <a:pt x="970990" y="262426"/>
                  <a:pt x="933820" y="225255"/>
                  <a:pt x="933820" y="180650"/>
                </a:cubicBezTo>
                <a:cubicBezTo>
                  <a:pt x="933820" y="136045"/>
                  <a:pt x="970990" y="98874"/>
                  <a:pt x="1015594" y="98874"/>
                </a:cubicBezTo>
                <a:close/>
                <a:moveTo>
                  <a:pt x="694790" y="39916"/>
                </a:moveTo>
                <a:cubicBezTo>
                  <a:pt x="720984" y="61745"/>
                  <a:pt x="744996" y="92618"/>
                  <a:pt x="766046" y="130819"/>
                </a:cubicBezTo>
                <a:lnTo>
                  <a:pt x="794134" y="190906"/>
                </a:lnTo>
                <a:lnTo>
                  <a:pt x="795302" y="193403"/>
                </a:lnTo>
                <a:cubicBezTo>
                  <a:pt x="804248" y="215953"/>
                  <a:pt x="812356" y="240121"/>
                  <a:pt x="819528" y="265692"/>
                </a:cubicBezTo>
                <a:cubicBezTo>
                  <a:pt x="830754" y="261950"/>
                  <a:pt x="841980" y="258208"/>
                  <a:pt x="853208" y="254466"/>
                </a:cubicBezTo>
                <a:cubicBezTo>
                  <a:pt x="851960" y="253218"/>
                  <a:pt x="851960" y="251971"/>
                  <a:pt x="850712" y="249476"/>
                </a:cubicBezTo>
                <a:cubicBezTo>
                  <a:pt x="848218" y="241992"/>
                  <a:pt x="845724" y="234508"/>
                  <a:pt x="844476" y="228271"/>
                </a:cubicBezTo>
                <a:cubicBezTo>
                  <a:pt x="839486" y="209560"/>
                  <a:pt x="835744" y="193344"/>
                  <a:pt x="835744" y="180870"/>
                </a:cubicBezTo>
                <a:cubicBezTo>
                  <a:pt x="835744" y="174633"/>
                  <a:pt x="835744" y="169644"/>
                  <a:pt x="836992" y="164654"/>
                </a:cubicBezTo>
                <a:cubicBezTo>
                  <a:pt x="836992" y="163407"/>
                  <a:pt x="836992" y="162160"/>
                  <a:pt x="836992" y="160912"/>
                </a:cubicBezTo>
                <a:lnTo>
                  <a:pt x="837102" y="160196"/>
                </a:lnTo>
                <a:lnTo>
                  <a:pt x="839486" y="144696"/>
                </a:lnTo>
                <a:lnTo>
                  <a:pt x="839486" y="143449"/>
                </a:lnTo>
                <a:cubicBezTo>
                  <a:pt x="840734" y="138459"/>
                  <a:pt x="841980" y="134717"/>
                  <a:pt x="843228" y="129728"/>
                </a:cubicBezTo>
                <a:cubicBezTo>
                  <a:pt x="843228" y="128480"/>
                  <a:pt x="843228" y="127233"/>
                  <a:pt x="844476" y="125986"/>
                </a:cubicBezTo>
                <a:cubicBezTo>
                  <a:pt x="845724" y="122243"/>
                  <a:pt x="846970" y="117254"/>
                  <a:pt x="849466" y="112264"/>
                </a:cubicBezTo>
                <a:cubicBezTo>
                  <a:pt x="849466" y="111017"/>
                  <a:pt x="850712" y="109770"/>
                  <a:pt x="850712" y="109770"/>
                </a:cubicBezTo>
                <a:cubicBezTo>
                  <a:pt x="853208" y="104780"/>
                  <a:pt x="854454" y="101038"/>
                  <a:pt x="856950" y="96048"/>
                </a:cubicBezTo>
                <a:cubicBezTo>
                  <a:pt x="856950" y="96048"/>
                  <a:pt x="856950" y="96048"/>
                  <a:pt x="856950" y="94801"/>
                </a:cubicBezTo>
                <a:cubicBezTo>
                  <a:pt x="858196" y="94801"/>
                  <a:pt x="858196" y="94801"/>
                  <a:pt x="858196" y="94801"/>
                </a:cubicBezTo>
                <a:cubicBezTo>
                  <a:pt x="807054" y="67358"/>
                  <a:pt x="752170" y="49895"/>
                  <a:pt x="694790" y="39916"/>
                </a:cubicBezTo>
                <a:close/>
                <a:moveTo>
                  <a:pt x="501446" y="39916"/>
                </a:moveTo>
                <a:cubicBezTo>
                  <a:pt x="389182" y="58627"/>
                  <a:pt x="288144" y="111017"/>
                  <a:pt x="208312" y="187107"/>
                </a:cubicBezTo>
                <a:cubicBezTo>
                  <a:pt x="260702" y="220786"/>
                  <a:pt x="316834" y="246981"/>
                  <a:pt x="376708" y="265692"/>
                </a:cubicBezTo>
                <a:cubicBezTo>
                  <a:pt x="406646" y="163407"/>
                  <a:pt x="450304" y="83574"/>
                  <a:pt x="501446" y="39916"/>
                </a:cubicBezTo>
                <a:close/>
                <a:moveTo>
                  <a:pt x="1014120" y="33679"/>
                </a:moveTo>
                <a:cubicBezTo>
                  <a:pt x="964224" y="33679"/>
                  <a:pt x="919318" y="58627"/>
                  <a:pt x="891876" y="97295"/>
                </a:cubicBezTo>
                <a:cubicBezTo>
                  <a:pt x="891876" y="98543"/>
                  <a:pt x="891876" y="99791"/>
                  <a:pt x="890628" y="99791"/>
                </a:cubicBezTo>
                <a:cubicBezTo>
                  <a:pt x="889382" y="102285"/>
                  <a:pt x="886886" y="106027"/>
                  <a:pt x="885640" y="108522"/>
                </a:cubicBezTo>
                <a:cubicBezTo>
                  <a:pt x="884392" y="109770"/>
                  <a:pt x="884392" y="111017"/>
                  <a:pt x="884392" y="112264"/>
                </a:cubicBezTo>
                <a:cubicBezTo>
                  <a:pt x="881898" y="114759"/>
                  <a:pt x="880650" y="118501"/>
                  <a:pt x="879402" y="120996"/>
                </a:cubicBezTo>
                <a:cubicBezTo>
                  <a:pt x="879402" y="122243"/>
                  <a:pt x="878154" y="123491"/>
                  <a:pt x="878154" y="123491"/>
                </a:cubicBezTo>
                <a:lnTo>
                  <a:pt x="875510" y="132746"/>
                </a:lnTo>
                <a:lnTo>
                  <a:pt x="870670" y="149686"/>
                </a:lnTo>
                <a:cubicBezTo>
                  <a:pt x="870670" y="150933"/>
                  <a:pt x="869424" y="152181"/>
                  <a:pt x="869424" y="153428"/>
                </a:cubicBezTo>
                <a:cubicBezTo>
                  <a:pt x="869424" y="155923"/>
                  <a:pt x="869424" y="159665"/>
                  <a:pt x="868176" y="163407"/>
                </a:cubicBezTo>
                <a:cubicBezTo>
                  <a:pt x="868176" y="164654"/>
                  <a:pt x="868176" y="165902"/>
                  <a:pt x="868176" y="167149"/>
                </a:cubicBezTo>
                <a:cubicBezTo>
                  <a:pt x="866928" y="170891"/>
                  <a:pt x="866928" y="175881"/>
                  <a:pt x="866928" y="180870"/>
                </a:cubicBezTo>
                <a:cubicBezTo>
                  <a:pt x="866928" y="243239"/>
                  <a:pt x="964224" y="421614"/>
                  <a:pt x="1014120" y="500199"/>
                </a:cubicBezTo>
                <a:cubicBezTo>
                  <a:pt x="1034078" y="470262"/>
                  <a:pt x="1072746" y="405398"/>
                  <a:pt x="1103930" y="339287"/>
                </a:cubicBezTo>
                <a:cubicBezTo>
                  <a:pt x="1136362" y="275671"/>
                  <a:pt x="1162558" y="213302"/>
                  <a:pt x="1162558" y="180870"/>
                </a:cubicBezTo>
                <a:cubicBezTo>
                  <a:pt x="1162558" y="98543"/>
                  <a:pt x="1096446" y="33679"/>
                  <a:pt x="1014120" y="33679"/>
                </a:cubicBezTo>
                <a:close/>
                <a:moveTo>
                  <a:pt x="598742" y="31184"/>
                </a:moveTo>
                <a:cubicBezTo>
                  <a:pt x="520158" y="31184"/>
                  <a:pt x="450304" y="128480"/>
                  <a:pt x="406646" y="274424"/>
                </a:cubicBezTo>
                <a:cubicBezTo>
                  <a:pt x="467768" y="290640"/>
                  <a:pt x="532630" y="299371"/>
                  <a:pt x="598742" y="299371"/>
                </a:cubicBezTo>
                <a:lnTo>
                  <a:pt x="646838" y="296180"/>
                </a:lnTo>
                <a:lnTo>
                  <a:pt x="695102" y="292979"/>
                </a:lnTo>
                <a:cubicBezTo>
                  <a:pt x="726910" y="288769"/>
                  <a:pt x="758406" y="282532"/>
                  <a:pt x="789592" y="274424"/>
                </a:cubicBezTo>
                <a:lnTo>
                  <a:pt x="766106" y="210938"/>
                </a:lnTo>
                <a:lnTo>
                  <a:pt x="752754" y="174848"/>
                </a:lnTo>
                <a:cubicBezTo>
                  <a:pt x="711240" y="85913"/>
                  <a:pt x="656746" y="31184"/>
                  <a:pt x="598742" y="31184"/>
                </a:cubicBezTo>
                <a:close/>
                <a:moveTo>
                  <a:pt x="598742" y="0"/>
                </a:moveTo>
                <a:cubicBezTo>
                  <a:pt x="694790" y="0"/>
                  <a:pt x="790838" y="23700"/>
                  <a:pt x="875660" y="68606"/>
                </a:cubicBezTo>
                <a:cubicBezTo>
                  <a:pt x="908092" y="27442"/>
                  <a:pt x="957988" y="1247"/>
                  <a:pt x="1014120" y="1247"/>
                </a:cubicBezTo>
                <a:cubicBezTo>
                  <a:pt x="1112662" y="1247"/>
                  <a:pt x="1193742" y="82327"/>
                  <a:pt x="1193742" y="180870"/>
                </a:cubicBezTo>
                <a:cubicBezTo>
                  <a:pt x="1193742" y="218292"/>
                  <a:pt x="1168794" y="279413"/>
                  <a:pt x="1138858" y="341782"/>
                </a:cubicBezTo>
                <a:cubicBezTo>
                  <a:pt x="1177526" y="422862"/>
                  <a:pt x="1196236" y="508931"/>
                  <a:pt x="1196236" y="597495"/>
                </a:cubicBezTo>
                <a:cubicBezTo>
                  <a:pt x="1196236" y="606226"/>
                  <a:pt x="1196236" y="613711"/>
                  <a:pt x="1196236" y="621195"/>
                </a:cubicBezTo>
                <a:cubicBezTo>
                  <a:pt x="1196236" y="623690"/>
                  <a:pt x="1196236" y="624937"/>
                  <a:pt x="1196236" y="627432"/>
                </a:cubicBezTo>
                <a:cubicBezTo>
                  <a:pt x="1180020" y="944266"/>
                  <a:pt x="918072" y="1196237"/>
                  <a:pt x="598742" y="1196237"/>
                </a:cubicBezTo>
                <a:cubicBezTo>
                  <a:pt x="278166" y="1196237"/>
                  <a:pt x="16216" y="944266"/>
                  <a:pt x="0" y="627432"/>
                </a:cubicBezTo>
                <a:cubicBezTo>
                  <a:pt x="0" y="624937"/>
                  <a:pt x="0" y="623690"/>
                  <a:pt x="0" y="621195"/>
                </a:cubicBezTo>
                <a:cubicBezTo>
                  <a:pt x="0" y="613711"/>
                  <a:pt x="0" y="606226"/>
                  <a:pt x="0" y="597495"/>
                </a:cubicBezTo>
                <a:cubicBezTo>
                  <a:pt x="0" y="268187"/>
                  <a:pt x="268186" y="0"/>
                  <a:pt x="5987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225">
            <a:extLst>
              <a:ext uri="{FF2B5EF4-FFF2-40B4-BE49-F238E27FC236}">
                <a16:creationId xmlns:a16="http://schemas.microsoft.com/office/drawing/2014/main" id="{32C2AF40-8C28-054B-B2E6-6990D72CC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99" y="11186523"/>
            <a:ext cx="4861345" cy="1510589"/>
          </a:xfrm>
          <a:custGeom>
            <a:avLst/>
            <a:gdLst>
              <a:gd name="T0" fmla="*/ 3552 w 3903"/>
              <a:gd name="T1" fmla="*/ 0 h 1211"/>
              <a:gd name="T2" fmla="*/ 349 w 3903"/>
              <a:gd name="T3" fmla="*/ 0 h 1211"/>
              <a:gd name="T4" fmla="*/ 0 w 3903"/>
              <a:gd name="T5" fmla="*/ 605 h 1211"/>
              <a:gd name="T6" fmla="*/ 349 w 3903"/>
              <a:gd name="T7" fmla="*/ 1210 h 1211"/>
              <a:gd name="T8" fmla="*/ 3552 w 3903"/>
              <a:gd name="T9" fmla="*/ 1210 h 1211"/>
              <a:gd name="T10" fmla="*/ 3902 w 3903"/>
              <a:gd name="T11" fmla="*/ 605 h 1211"/>
              <a:gd name="T12" fmla="*/ 3552 w 3903"/>
              <a:gd name="T13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03" h="1211">
                <a:moveTo>
                  <a:pt x="3552" y="0"/>
                </a:moveTo>
                <a:lnTo>
                  <a:pt x="349" y="0"/>
                </a:lnTo>
                <a:lnTo>
                  <a:pt x="0" y="605"/>
                </a:lnTo>
                <a:lnTo>
                  <a:pt x="349" y="1210"/>
                </a:lnTo>
                <a:lnTo>
                  <a:pt x="3552" y="1210"/>
                </a:lnTo>
                <a:lnTo>
                  <a:pt x="3902" y="605"/>
                </a:lnTo>
                <a:lnTo>
                  <a:pt x="35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226">
            <a:extLst>
              <a:ext uri="{FF2B5EF4-FFF2-40B4-BE49-F238E27FC236}">
                <a16:creationId xmlns:a16="http://schemas.microsoft.com/office/drawing/2014/main" id="{D350605D-35AB-564A-BA4F-EF95C725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66" y="11340325"/>
            <a:ext cx="4504298" cy="1208471"/>
          </a:xfrm>
          <a:custGeom>
            <a:avLst/>
            <a:gdLst>
              <a:gd name="T0" fmla="*/ 3334 w 3615"/>
              <a:gd name="T1" fmla="*/ 0 h 971"/>
              <a:gd name="T2" fmla="*/ 280 w 3615"/>
              <a:gd name="T3" fmla="*/ 0 h 971"/>
              <a:gd name="T4" fmla="*/ 0 w 3615"/>
              <a:gd name="T5" fmla="*/ 485 h 971"/>
              <a:gd name="T6" fmla="*/ 280 w 3615"/>
              <a:gd name="T7" fmla="*/ 970 h 971"/>
              <a:gd name="T8" fmla="*/ 3334 w 3615"/>
              <a:gd name="T9" fmla="*/ 970 h 971"/>
              <a:gd name="T10" fmla="*/ 3614 w 3615"/>
              <a:gd name="T11" fmla="*/ 485 h 971"/>
              <a:gd name="T12" fmla="*/ 3334 w 3615"/>
              <a:gd name="T13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5" h="971">
                <a:moveTo>
                  <a:pt x="3334" y="0"/>
                </a:moveTo>
                <a:lnTo>
                  <a:pt x="280" y="0"/>
                </a:lnTo>
                <a:lnTo>
                  <a:pt x="0" y="485"/>
                </a:lnTo>
                <a:lnTo>
                  <a:pt x="280" y="970"/>
                </a:lnTo>
                <a:lnTo>
                  <a:pt x="3334" y="970"/>
                </a:lnTo>
                <a:lnTo>
                  <a:pt x="3614" y="485"/>
                </a:lnTo>
                <a:lnTo>
                  <a:pt x="333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227">
            <a:extLst>
              <a:ext uri="{FF2B5EF4-FFF2-40B4-BE49-F238E27FC236}">
                <a16:creationId xmlns:a16="http://schemas.microsoft.com/office/drawing/2014/main" id="{E9B3DE0F-6326-7646-9BB8-EBBAA5B95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44" y="9758330"/>
            <a:ext cx="1455655" cy="1263401"/>
          </a:xfrm>
          <a:custGeom>
            <a:avLst/>
            <a:gdLst>
              <a:gd name="T0" fmla="*/ 877 w 1170"/>
              <a:gd name="T1" fmla="*/ 0 h 1013"/>
              <a:gd name="T2" fmla="*/ 292 w 1170"/>
              <a:gd name="T3" fmla="*/ 0 h 1013"/>
              <a:gd name="T4" fmla="*/ 0 w 1170"/>
              <a:gd name="T5" fmla="*/ 506 h 1013"/>
              <a:gd name="T6" fmla="*/ 292 w 1170"/>
              <a:gd name="T7" fmla="*/ 1012 h 1013"/>
              <a:gd name="T8" fmla="*/ 877 w 1170"/>
              <a:gd name="T9" fmla="*/ 1012 h 1013"/>
              <a:gd name="T10" fmla="*/ 1169 w 1170"/>
              <a:gd name="T11" fmla="*/ 506 h 1013"/>
              <a:gd name="T12" fmla="*/ 877 w 1170"/>
              <a:gd name="T13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1013">
                <a:moveTo>
                  <a:pt x="877" y="0"/>
                </a:moveTo>
                <a:lnTo>
                  <a:pt x="292" y="0"/>
                </a:lnTo>
                <a:lnTo>
                  <a:pt x="0" y="506"/>
                </a:lnTo>
                <a:lnTo>
                  <a:pt x="292" y="1012"/>
                </a:lnTo>
                <a:lnTo>
                  <a:pt x="877" y="1012"/>
                </a:lnTo>
                <a:lnTo>
                  <a:pt x="1169" y="506"/>
                </a:lnTo>
                <a:lnTo>
                  <a:pt x="87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237">
            <a:extLst>
              <a:ext uri="{FF2B5EF4-FFF2-40B4-BE49-F238E27FC236}">
                <a16:creationId xmlns:a16="http://schemas.microsoft.com/office/drawing/2014/main" id="{475B056E-C64A-0D4B-AAAD-F3D91A5A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644" y="9758330"/>
            <a:ext cx="1455655" cy="1263401"/>
          </a:xfrm>
          <a:custGeom>
            <a:avLst/>
            <a:gdLst>
              <a:gd name="T0" fmla="*/ 877 w 1170"/>
              <a:gd name="T1" fmla="*/ 0 h 1013"/>
              <a:gd name="T2" fmla="*/ 292 w 1170"/>
              <a:gd name="T3" fmla="*/ 0 h 1013"/>
              <a:gd name="T4" fmla="*/ 0 w 1170"/>
              <a:gd name="T5" fmla="*/ 506 h 1013"/>
              <a:gd name="T6" fmla="*/ 292 w 1170"/>
              <a:gd name="T7" fmla="*/ 1012 h 1013"/>
              <a:gd name="T8" fmla="*/ 877 w 1170"/>
              <a:gd name="T9" fmla="*/ 1012 h 1013"/>
              <a:gd name="T10" fmla="*/ 1169 w 1170"/>
              <a:gd name="T11" fmla="*/ 506 h 1013"/>
              <a:gd name="T12" fmla="*/ 877 w 1170"/>
              <a:gd name="T13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1013">
                <a:moveTo>
                  <a:pt x="877" y="0"/>
                </a:moveTo>
                <a:lnTo>
                  <a:pt x="292" y="0"/>
                </a:lnTo>
                <a:lnTo>
                  <a:pt x="0" y="506"/>
                </a:lnTo>
                <a:lnTo>
                  <a:pt x="292" y="1012"/>
                </a:lnTo>
                <a:lnTo>
                  <a:pt x="877" y="1012"/>
                </a:lnTo>
                <a:lnTo>
                  <a:pt x="1169" y="506"/>
                </a:lnTo>
                <a:lnTo>
                  <a:pt x="87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238">
            <a:extLst>
              <a:ext uri="{FF2B5EF4-FFF2-40B4-BE49-F238E27FC236}">
                <a16:creationId xmlns:a16="http://schemas.microsoft.com/office/drawing/2014/main" id="{40A89014-4BD1-2A4A-8A01-4AAB0AA6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799" y="11186523"/>
            <a:ext cx="4861345" cy="1510589"/>
          </a:xfrm>
          <a:custGeom>
            <a:avLst/>
            <a:gdLst>
              <a:gd name="T0" fmla="*/ 3553 w 3903"/>
              <a:gd name="T1" fmla="*/ 0 h 1211"/>
              <a:gd name="T2" fmla="*/ 350 w 3903"/>
              <a:gd name="T3" fmla="*/ 0 h 1211"/>
              <a:gd name="T4" fmla="*/ 0 w 3903"/>
              <a:gd name="T5" fmla="*/ 605 h 1211"/>
              <a:gd name="T6" fmla="*/ 350 w 3903"/>
              <a:gd name="T7" fmla="*/ 1210 h 1211"/>
              <a:gd name="T8" fmla="*/ 3553 w 3903"/>
              <a:gd name="T9" fmla="*/ 1210 h 1211"/>
              <a:gd name="T10" fmla="*/ 3902 w 3903"/>
              <a:gd name="T11" fmla="*/ 605 h 1211"/>
              <a:gd name="T12" fmla="*/ 3553 w 3903"/>
              <a:gd name="T13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03" h="1211">
                <a:moveTo>
                  <a:pt x="3553" y="0"/>
                </a:moveTo>
                <a:lnTo>
                  <a:pt x="350" y="0"/>
                </a:lnTo>
                <a:lnTo>
                  <a:pt x="0" y="605"/>
                </a:lnTo>
                <a:lnTo>
                  <a:pt x="350" y="1210"/>
                </a:lnTo>
                <a:lnTo>
                  <a:pt x="3553" y="1210"/>
                </a:lnTo>
                <a:lnTo>
                  <a:pt x="3902" y="605"/>
                </a:lnTo>
                <a:lnTo>
                  <a:pt x="35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239">
            <a:extLst>
              <a:ext uri="{FF2B5EF4-FFF2-40B4-BE49-F238E27FC236}">
                <a16:creationId xmlns:a16="http://schemas.microsoft.com/office/drawing/2014/main" id="{39E1D773-33C7-9E40-8E0F-76FAC098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066" y="11340325"/>
            <a:ext cx="4504298" cy="1208471"/>
          </a:xfrm>
          <a:custGeom>
            <a:avLst/>
            <a:gdLst>
              <a:gd name="T0" fmla="*/ 3334 w 3615"/>
              <a:gd name="T1" fmla="*/ 0 h 971"/>
              <a:gd name="T2" fmla="*/ 280 w 3615"/>
              <a:gd name="T3" fmla="*/ 0 h 971"/>
              <a:gd name="T4" fmla="*/ 0 w 3615"/>
              <a:gd name="T5" fmla="*/ 485 h 971"/>
              <a:gd name="T6" fmla="*/ 280 w 3615"/>
              <a:gd name="T7" fmla="*/ 970 h 971"/>
              <a:gd name="T8" fmla="*/ 3334 w 3615"/>
              <a:gd name="T9" fmla="*/ 970 h 971"/>
              <a:gd name="T10" fmla="*/ 3614 w 3615"/>
              <a:gd name="T11" fmla="*/ 485 h 971"/>
              <a:gd name="T12" fmla="*/ 3334 w 3615"/>
              <a:gd name="T13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5" h="971">
                <a:moveTo>
                  <a:pt x="3334" y="0"/>
                </a:moveTo>
                <a:lnTo>
                  <a:pt x="280" y="0"/>
                </a:lnTo>
                <a:lnTo>
                  <a:pt x="0" y="485"/>
                </a:lnTo>
                <a:lnTo>
                  <a:pt x="280" y="970"/>
                </a:lnTo>
                <a:lnTo>
                  <a:pt x="3334" y="970"/>
                </a:lnTo>
                <a:lnTo>
                  <a:pt x="3614" y="485"/>
                </a:lnTo>
                <a:lnTo>
                  <a:pt x="333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Freeform 249">
            <a:extLst>
              <a:ext uri="{FF2B5EF4-FFF2-40B4-BE49-F238E27FC236}">
                <a16:creationId xmlns:a16="http://schemas.microsoft.com/office/drawing/2014/main" id="{8F6D9C23-E1E7-0D45-9F98-1B0C402E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842" y="9758330"/>
            <a:ext cx="1455655" cy="1263401"/>
          </a:xfrm>
          <a:custGeom>
            <a:avLst/>
            <a:gdLst>
              <a:gd name="T0" fmla="*/ 877 w 1170"/>
              <a:gd name="T1" fmla="*/ 0 h 1013"/>
              <a:gd name="T2" fmla="*/ 293 w 1170"/>
              <a:gd name="T3" fmla="*/ 0 h 1013"/>
              <a:gd name="T4" fmla="*/ 0 w 1170"/>
              <a:gd name="T5" fmla="*/ 506 h 1013"/>
              <a:gd name="T6" fmla="*/ 293 w 1170"/>
              <a:gd name="T7" fmla="*/ 1012 h 1013"/>
              <a:gd name="T8" fmla="*/ 877 w 1170"/>
              <a:gd name="T9" fmla="*/ 1012 h 1013"/>
              <a:gd name="T10" fmla="*/ 1169 w 1170"/>
              <a:gd name="T11" fmla="*/ 506 h 1013"/>
              <a:gd name="T12" fmla="*/ 877 w 1170"/>
              <a:gd name="T13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1013">
                <a:moveTo>
                  <a:pt x="877" y="0"/>
                </a:moveTo>
                <a:lnTo>
                  <a:pt x="293" y="0"/>
                </a:lnTo>
                <a:lnTo>
                  <a:pt x="0" y="506"/>
                </a:lnTo>
                <a:lnTo>
                  <a:pt x="293" y="1012"/>
                </a:lnTo>
                <a:lnTo>
                  <a:pt x="877" y="1012"/>
                </a:lnTo>
                <a:lnTo>
                  <a:pt x="1169" y="506"/>
                </a:lnTo>
                <a:lnTo>
                  <a:pt x="87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5" name="Freeform 250">
            <a:extLst>
              <a:ext uri="{FF2B5EF4-FFF2-40B4-BE49-F238E27FC236}">
                <a16:creationId xmlns:a16="http://schemas.microsoft.com/office/drawing/2014/main" id="{09B1EA8D-6054-134B-B3AD-C45A2090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997" y="11186523"/>
            <a:ext cx="4861345" cy="1510589"/>
          </a:xfrm>
          <a:custGeom>
            <a:avLst/>
            <a:gdLst>
              <a:gd name="T0" fmla="*/ 3553 w 3903"/>
              <a:gd name="T1" fmla="*/ 0 h 1211"/>
              <a:gd name="T2" fmla="*/ 349 w 3903"/>
              <a:gd name="T3" fmla="*/ 0 h 1211"/>
              <a:gd name="T4" fmla="*/ 0 w 3903"/>
              <a:gd name="T5" fmla="*/ 605 h 1211"/>
              <a:gd name="T6" fmla="*/ 349 w 3903"/>
              <a:gd name="T7" fmla="*/ 1210 h 1211"/>
              <a:gd name="T8" fmla="*/ 3553 w 3903"/>
              <a:gd name="T9" fmla="*/ 1210 h 1211"/>
              <a:gd name="T10" fmla="*/ 3902 w 3903"/>
              <a:gd name="T11" fmla="*/ 605 h 1211"/>
              <a:gd name="T12" fmla="*/ 3553 w 3903"/>
              <a:gd name="T13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03" h="1211">
                <a:moveTo>
                  <a:pt x="3553" y="0"/>
                </a:moveTo>
                <a:lnTo>
                  <a:pt x="349" y="0"/>
                </a:lnTo>
                <a:lnTo>
                  <a:pt x="0" y="605"/>
                </a:lnTo>
                <a:lnTo>
                  <a:pt x="349" y="1210"/>
                </a:lnTo>
                <a:lnTo>
                  <a:pt x="3553" y="1210"/>
                </a:lnTo>
                <a:lnTo>
                  <a:pt x="3902" y="605"/>
                </a:lnTo>
                <a:lnTo>
                  <a:pt x="35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6" name="Freeform 251">
            <a:extLst>
              <a:ext uri="{FF2B5EF4-FFF2-40B4-BE49-F238E27FC236}">
                <a16:creationId xmlns:a16="http://schemas.microsoft.com/office/drawing/2014/main" id="{010D081D-E598-7D4E-A2C8-DC8A94E7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66" y="11340325"/>
            <a:ext cx="4504298" cy="1208471"/>
          </a:xfrm>
          <a:custGeom>
            <a:avLst/>
            <a:gdLst>
              <a:gd name="T0" fmla="*/ 3334 w 3615"/>
              <a:gd name="T1" fmla="*/ 0 h 971"/>
              <a:gd name="T2" fmla="*/ 280 w 3615"/>
              <a:gd name="T3" fmla="*/ 0 h 971"/>
              <a:gd name="T4" fmla="*/ 0 w 3615"/>
              <a:gd name="T5" fmla="*/ 485 h 971"/>
              <a:gd name="T6" fmla="*/ 280 w 3615"/>
              <a:gd name="T7" fmla="*/ 970 h 971"/>
              <a:gd name="T8" fmla="*/ 3334 w 3615"/>
              <a:gd name="T9" fmla="*/ 970 h 971"/>
              <a:gd name="T10" fmla="*/ 3614 w 3615"/>
              <a:gd name="T11" fmla="*/ 485 h 971"/>
              <a:gd name="T12" fmla="*/ 3334 w 3615"/>
              <a:gd name="T13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5" h="971">
                <a:moveTo>
                  <a:pt x="3334" y="0"/>
                </a:moveTo>
                <a:lnTo>
                  <a:pt x="280" y="0"/>
                </a:lnTo>
                <a:lnTo>
                  <a:pt x="0" y="485"/>
                </a:lnTo>
                <a:lnTo>
                  <a:pt x="280" y="970"/>
                </a:lnTo>
                <a:lnTo>
                  <a:pt x="3334" y="970"/>
                </a:lnTo>
                <a:lnTo>
                  <a:pt x="3614" y="485"/>
                </a:lnTo>
                <a:lnTo>
                  <a:pt x="333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7" name="Freeform 261">
            <a:extLst>
              <a:ext uri="{FF2B5EF4-FFF2-40B4-BE49-F238E27FC236}">
                <a16:creationId xmlns:a16="http://schemas.microsoft.com/office/drawing/2014/main" id="{431DF50C-1546-764B-AC51-A2BBCFCF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042" y="9758330"/>
            <a:ext cx="1455655" cy="1263401"/>
          </a:xfrm>
          <a:custGeom>
            <a:avLst/>
            <a:gdLst>
              <a:gd name="T0" fmla="*/ 877 w 1170"/>
              <a:gd name="T1" fmla="*/ 0 h 1013"/>
              <a:gd name="T2" fmla="*/ 292 w 1170"/>
              <a:gd name="T3" fmla="*/ 0 h 1013"/>
              <a:gd name="T4" fmla="*/ 0 w 1170"/>
              <a:gd name="T5" fmla="*/ 506 h 1013"/>
              <a:gd name="T6" fmla="*/ 292 w 1170"/>
              <a:gd name="T7" fmla="*/ 1012 h 1013"/>
              <a:gd name="T8" fmla="*/ 877 w 1170"/>
              <a:gd name="T9" fmla="*/ 1012 h 1013"/>
              <a:gd name="T10" fmla="*/ 1169 w 1170"/>
              <a:gd name="T11" fmla="*/ 506 h 1013"/>
              <a:gd name="T12" fmla="*/ 877 w 1170"/>
              <a:gd name="T13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0" h="1013">
                <a:moveTo>
                  <a:pt x="877" y="0"/>
                </a:moveTo>
                <a:lnTo>
                  <a:pt x="292" y="0"/>
                </a:lnTo>
                <a:lnTo>
                  <a:pt x="0" y="506"/>
                </a:lnTo>
                <a:lnTo>
                  <a:pt x="292" y="1012"/>
                </a:lnTo>
                <a:lnTo>
                  <a:pt x="877" y="1012"/>
                </a:lnTo>
                <a:lnTo>
                  <a:pt x="1169" y="506"/>
                </a:lnTo>
                <a:lnTo>
                  <a:pt x="87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8" name="Freeform 262">
            <a:extLst>
              <a:ext uri="{FF2B5EF4-FFF2-40B4-BE49-F238E27FC236}">
                <a16:creationId xmlns:a16="http://schemas.microsoft.com/office/drawing/2014/main" id="{2E22590D-DC03-A04A-9223-41D69977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9197" y="11186523"/>
            <a:ext cx="4861345" cy="1510589"/>
          </a:xfrm>
          <a:custGeom>
            <a:avLst/>
            <a:gdLst>
              <a:gd name="T0" fmla="*/ 3552 w 3902"/>
              <a:gd name="T1" fmla="*/ 0 h 1211"/>
              <a:gd name="T2" fmla="*/ 349 w 3902"/>
              <a:gd name="T3" fmla="*/ 0 h 1211"/>
              <a:gd name="T4" fmla="*/ 0 w 3902"/>
              <a:gd name="T5" fmla="*/ 605 h 1211"/>
              <a:gd name="T6" fmla="*/ 349 w 3902"/>
              <a:gd name="T7" fmla="*/ 1210 h 1211"/>
              <a:gd name="T8" fmla="*/ 3552 w 3902"/>
              <a:gd name="T9" fmla="*/ 1210 h 1211"/>
              <a:gd name="T10" fmla="*/ 3901 w 3902"/>
              <a:gd name="T11" fmla="*/ 605 h 1211"/>
              <a:gd name="T12" fmla="*/ 3552 w 3902"/>
              <a:gd name="T13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02" h="1211">
                <a:moveTo>
                  <a:pt x="3552" y="0"/>
                </a:moveTo>
                <a:lnTo>
                  <a:pt x="349" y="0"/>
                </a:lnTo>
                <a:lnTo>
                  <a:pt x="0" y="605"/>
                </a:lnTo>
                <a:lnTo>
                  <a:pt x="349" y="1210"/>
                </a:lnTo>
                <a:lnTo>
                  <a:pt x="3552" y="1210"/>
                </a:lnTo>
                <a:lnTo>
                  <a:pt x="3901" y="605"/>
                </a:lnTo>
                <a:lnTo>
                  <a:pt x="355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9" name="Freeform 263">
            <a:extLst>
              <a:ext uri="{FF2B5EF4-FFF2-40B4-BE49-F238E27FC236}">
                <a16:creationId xmlns:a16="http://schemas.microsoft.com/office/drawing/2014/main" id="{E61ABA4C-FEC2-F94A-BC3C-4065A565D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0464" y="11340325"/>
            <a:ext cx="4504298" cy="1208471"/>
          </a:xfrm>
          <a:custGeom>
            <a:avLst/>
            <a:gdLst>
              <a:gd name="T0" fmla="*/ 3335 w 3616"/>
              <a:gd name="T1" fmla="*/ 0 h 971"/>
              <a:gd name="T2" fmla="*/ 281 w 3616"/>
              <a:gd name="T3" fmla="*/ 0 h 971"/>
              <a:gd name="T4" fmla="*/ 0 w 3616"/>
              <a:gd name="T5" fmla="*/ 485 h 971"/>
              <a:gd name="T6" fmla="*/ 281 w 3616"/>
              <a:gd name="T7" fmla="*/ 970 h 971"/>
              <a:gd name="T8" fmla="*/ 3335 w 3616"/>
              <a:gd name="T9" fmla="*/ 970 h 971"/>
              <a:gd name="T10" fmla="*/ 3615 w 3616"/>
              <a:gd name="T11" fmla="*/ 485 h 971"/>
              <a:gd name="T12" fmla="*/ 3335 w 3616"/>
              <a:gd name="T13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6" h="971">
                <a:moveTo>
                  <a:pt x="3335" y="0"/>
                </a:moveTo>
                <a:lnTo>
                  <a:pt x="281" y="0"/>
                </a:lnTo>
                <a:lnTo>
                  <a:pt x="0" y="485"/>
                </a:lnTo>
                <a:lnTo>
                  <a:pt x="281" y="970"/>
                </a:lnTo>
                <a:lnTo>
                  <a:pt x="3335" y="970"/>
                </a:lnTo>
                <a:lnTo>
                  <a:pt x="3615" y="485"/>
                </a:lnTo>
                <a:lnTo>
                  <a:pt x="333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Freeform 273">
            <a:extLst>
              <a:ext uri="{FF2B5EF4-FFF2-40B4-BE49-F238E27FC236}">
                <a16:creationId xmlns:a16="http://schemas.microsoft.com/office/drawing/2014/main" id="{33B7871A-9A5D-504A-AAA8-D795A88B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22" y="3748940"/>
            <a:ext cx="5372200" cy="455925"/>
          </a:xfrm>
          <a:custGeom>
            <a:avLst/>
            <a:gdLst>
              <a:gd name="T0" fmla="*/ 1 w 4314"/>
              <a:gd name="T1" fmla="*/ 366 h 367"/>
              <a:gd name="T2" fmla="*/ 1 w 4314"/>
              <a:gd name="T3" fmla="*/ 366 h 367"/>
              <a:gd name="T4" fmla="*/ 0 w 4314"/>
              <a:gd name="T5" fmla="*/ 0 h 367"/>
              <a:gd name="T6" fmla="*/ 4313 w 4314"/>
              <a:gd name="T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14" h="367">
                <a:moveTo>
                  <a:pt x="1" y="366"/>
                </a:moveTo>
                <a:lnTo>
                  <a:pt x="1" y="366"/>
                </a:lnTo>
                <a:cubicBezTo>
                  <a:pt x="0" y="244"/>
                  <a:pt x="0" y="122"/>
                  <a:pt x="0" y="0"/>
                </a:cubicBezTo>
                <a:lnTo>
                  <a:pt x="4313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Freeform 274">
            <a:extLst>
              <a:ext uri="{FF2B5EF4-FFF2-40B4-BE49-F238E27FC236}">
                <a16:creationId xmlns:a16="http://schemas.microsoft.com/office/drawing/2014/main" id="{D2820CDE-F457-A04C-A030-04B300A20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3325976"/>
            <a:ext cx="5416144" cy="878887"/>
          </a:xfrm>
          <a:custGeom>
            <a:avLst/>
            <a:gdLst>
              <a:gd name="T0" fmla="*/ 0 w 4346"/>
              <a:gd name="T1" fmla="*/ 0 h 705"/>
              <a:gd name="T2" fmla="*/ 0 w 4346"/>
              <a:gd name="T3" fmla="*/ 338 h 705"/>
              <a:gd name="T4" fmla="*/ 4344 w 4346"/>
              <a:gd name="T5" fmla="*/ 338 h 705"/>
              <a:gd name="T6" fmla="*/ 4344 w 4346"/>
              <a:gd name="T7" fmla="*/ 338 h 705"/>
              <a:gd name="T8" fmla="*/ 4345 w 4346"/>
              <a:gd name="T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6" h="705">
                <a:moveTo>
                  <a:pt x="0" y="0"/>
                </a:moveTo>
                <a:lnTo>
                  <a:pt x="0" y="338"/>
                </a:lnTo>
                <a:lnTo>
                  <a:pt x="4344" y="338"/>
                </a:lnTo>
                <a:lnTo>
                  <a:pt x="4344" y="338"/>
                </a:lnTo>
                <a:cubicBezTo>
                  <a:pt x="4344" y="460"/>
                  <a:pt x="4344" y="582"/>
                  <a:pt x="4345" y="704"/>
                </a:cubicBez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2" name="Freeform 275">
            <a:extLst>
              <a:ext uri="{FF2B5EF4-FFF2-40B4-BE49-F238E27FC236}">
                <a16:creationId xmlns:a16="http://schemas.microsoft.com/office/drawing/2014/main" id="{8260A228-C029-9C4A-9ABA-CDABA3A0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524" y="9302408"/>
            <a:ext cx="2680608" cy="455921"/>
          </a:xfrm>
          <a:custGeom>
            <a:avLst/>
            <a:gdLst>
              <a:gd name="T0" fmla="*/ 0 w 2154"/>
              <a:gd name="T1" fmla="*/ 366 h 367"/>
              <a:gd name="T2" fmla="*/ 0 w 2154"/>
              <a:gd name="T3" fmla="*/ 366 h 367"/>
              <a:gd name="T4" fmla="*/ 0 w 2154"/>
              <a:gd name="T5" fmla="*/ 0 h 367"/>
              <a:gd name="T6" fmla="*/ 2153 w 2154"/>
              <a:gd name="T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4" h="367">
                <a:moveTo>
                  <a:pt x="0" y="366"/>
                </a:moveTo>
                <a:lnTo>
                  <a:pt x="0" y="366"/>
                </a:lnTo>
                <a:cubicBezTo>
                  <a:pt x="0" y="244"/>
                  <a:pt x="0" y="122"/>
                  <a:pt x="0" y="0"/>
                </a:cubicBezTo>
                <a:lnTo>
                  <a:pt x="2153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3" name="Freeform 276">
            <a:extLst>
              <a:ext uri="{FF2B5EF4-FFF2-40B4-BE49-F238E27FC236}">
                <a16:creationId xmlns:a16="http://schemas.microsoft.com/office/drawing/2014/main" id="{095654F4-8ECA-A94A-AEF5-7C302D19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24" y="8884938"/>
            <a:ext cx="2691593" cy="878887"/>
          </a:xfrm>
          <a:custGeom>
            <a:avLst/>
            <a:gdLst>
              <a:gd name="T0" fmla="*/ 0 w 2161"/>
              <a:gd name="T1" fmla="*/ 0 h 705"/>
              <a:gd name="T2" fmla="*/ 0 w 2161"/>
              <a:gd name="T3" fmla="*/ 338 h 705"/>
              <a:gd name="T4" fmla="*/ 2160 w 2161"/>
              <a:gd name="T5" fmla="*/ 338 h 705"/>
              <a:gd name="T6" fmla="*/ 2160 w 2161"/>
              <a:gd name="T7" fmla="*/ 338 h 705"/>
              <a:gd name="T8" fmla="*/ 2160 w 2161"/>
              <a:gd name="T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1" h="705">
                <a:moveTo>
                  <a:pt x="0" y="0"/>
                </a:moveTo>
                <a:lnTo>
                  <a:pt x="0" y="338"/>
                </a:lnTo>
                <a:lnTo>
                  <a:pt x="2160" y="338"/>
                </a:lnTo>
                <a:lnTo>
                  <a:pt x="2160" y="338"/>
                </a:lnTo>
                <a:cubicBezTo>
                  <a:pt x="2160" y="460"/>
                  <a:pt x="2160" y="582"/>
                  <a:pt x="2160" y="704"/>
                </a:cubicBez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4" name="Freeform 277">
            <a:extLst>
              <a:ext uri="{FF2B5EF4-FFF2-40B4-BE49-F238E27FC236}">
                <a16:creationId xmlns:a16="http://schemas.microsoft.com/office/drawing/2014/main" id="{7C757A21-C9DA-D940-AB49-38011BBC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870" y="9302408"/>
            <a:ext cx="2686098" cy="455921"/>
          </a:xfrm>
          <a:custGeom>
            <a:avLst/>
            <a:gdLst>
              <a:gd name="T0" fmla="*/ 1 w 2155"/>
              <a:gd name="T1" fmla="*/ 366 h 367"/>
              <a:gd name="T2" fmla="*/ 1 w 2155"/>
              <a:gd name="T3" fmla="*/ 366 h 367"/>
              <a:gd name="T4" fmla="*/ 0 w 2155"/>
              <a:gd name="T5" fmla="*/ 0 h 367"/>
              <a:gd name="T6" fmla="*/ 2154 w 2155"/>
              <a:gd name="T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5" h="367">
                <a:moveTo>
                  <a:pt x="1" y="366"/>
                </a:moveTo>
                <a:lnTo>
                  <a:pt x="1" y="366"/>
                </a:lnTo>
                <a:cubicBezTo>
                  <a:pt x="0" y="244"/>
                  <a:pt x="0" y="122"/>
                  <a:pt x="0" y="0"/>
                </a:cubicBezTo>
                <a:lnTo>
                  <a:pt x="2154" y="0"/>
                </a:ln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5" name="Freeform 278">
            <a:extLst>
              <a:ext uri="{FF2B5EF4-FFF2-40B4-BE49-F238E27FC236}">
                <a16:creationId xmlns:a16="http://schemas.microsoft.com/office/drawing/2014/main" id="{21E660FF-3EF3-AF49-8BFB-E0D6E073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476" y="8884938"/>
            <a:ext cx="2691593" cy="878887"/>
          </a:xfrm>
          <a:custGeom>
            <a:avLst/>
            <a:gdLst>
              <a:gd name="T0" fmla="*/ 0 w 2160"/>
              <a:gd name="T1" fmla="*/ 0 h 705"/>
              <a:gd name="T2" fmla="*/ 0 w 2160"/>
              <a:gd name="T3" fmla="*/ 338 h 705"/>
              <a:gd name="T4" fmla="*/ 2159 w 2160"/>
              <a:gd name="T5" fmla="*/ 338 h 705"/>
              <a:gd name="T6" fmla="*/ 2159 w 2160"/>
              <a:gd name="T7" fmla="*/ 338 h 705"/>
              <a:gd name="T8" fmla="*/ 2159 w 2160"/>
              <a:gd name="T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" h="705">
                <a:moveTo>
                  <a:pt x="0" y="0"/>
                </a:moveTo>
                <a:lnTo>
                  <a:pt x="0" y="338"/>
                </a:lnTo>
                <a:lnTo>
                  <a:pt x="2159" y="338"/>
                </a:lnTo>
                <a:lnTo>
                  <a:pt x="2159" y="338"/>
                </a:lnTo>
                <a:cubicBezTo>
                  <a:pt x="2159" y="460"/>
                  <a:pt x="2159" y="582"/>
                  <a:pt x="2159" y="704"/>
                </a:cubicBezTo>
              </a:path>
            </a:pathLst>
          </a:custGeom>
          <a:noFill/>
          <a:ln w="127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FB8A9-5179-4747-B92D-714D9175CFFD}"/>
              </a:ext>
            </a:extLst>
          </p:cNvPr>
          <p:cNvSpPr txBox="1"/>
          <p:nvPr/>
        </p:nvSpPr>
        <p:spPr>
          <a:xfrm>
            <a:off x="6086901" y="1148904"/>
            <a:ext cx="1220385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4855-DEC7-2348-BBE8-6DFB9CC0092C}"/>
              </a:ext>
            </a:extLst>
          </p:cNvPr>
          <p:cNvSpPr txBox="1"/>
          <p:nvPr/>
        </p:nvSpPr>
        <p:spPr>
          <a:xfrm>
            <a:off x="6086902" y="2292900"/>
            <a:ext cx="122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54D2A-697F-9042-9E10-E03318F892A8}"/>
              </a:ext>
            </a:extLst>
          </p:cNvPr>
          <p:cNvSpPr txBox="1"/>
          <p:nvPr/>
        </p:nvSpPr>
        <p:spPr>
          <a:xfrm>
            <a:off x="3811415" y="6690122"/>
            <a:ext cx="60115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6A967-14D8-2245-A249-E7296FA32F11}"/>
              </a:ext>
            </a:extLst>
          </p:cNvPr>
          <p:cNvSpPr txBox="1"/>
          <p:nvPr/>
        </p:nvSpPr>
        <p:spPr>
          <a:xfrm>
            <a:off x="3811414" y="7341195"/>
            <a:ext cx="601159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F36FC-ADBA-4F4F-8D7F-7F74A78B4A5C}"/>
              </a:ext>
            </a:extLst>
          </p:cNvPr>
          <p:cNvSpPr txBox="1"/>
          <p:nvPr/>
        </p:nvSpPr>
        <p:spPr>
          <a:xfrm>
            <a:off x="3620369" y="10108098"/>
            <a:ext cx="102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1960-FA1F-164F-BE31-77585D1E4F6B}"/>
              </a:ext>
            </a:extLst>
          </p:cNvPr>
          <p:cNvSpPr txBox="1"/>
          <p:nvPr/>
        </p:nvSpPr>
        <p:spPr>
          <a:xfrm>
            <a:off x="2110883" y="11642232"/>
            <a:ext cx="404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E8135-F468-394A-BDB2-D4256437B77E}"/>
              </a:ext>
            </a:extLst>
          </p:cNvPr>
          <p:cNvSpPr txBox="1"/>
          <p:nvPr/>
        </p:nvSpPr>
        <p:spPr>
          <a:xfrm>
            <a:off x="8990655" y="10108098"/>
            <a:ext cx="102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3576D-DDCA-FA40-A3CD-A1D6BA03E380}"/>
              </a:ext>
            </a:extLst>
          </p:cNvPr>
          <p:cNvSpPr txBox="1"/>
          <p:nvPr/>
        </p:nvSpPr>
        <p:spPr>
          <a:xfrm>
            <a:off x="7481169" y="11642232"/>
            <a:ext cx="404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8D0E1-0A0B-BF4F-B40A-43689EC323A0}"/>
              </a:ext>
            </a:extLst>
          </p:cNvPr>
          <p:cNvSpPr txBox="1"/>
          <p:nvPr/>
        </p:nvSpPr>
        <p:spPr>
          <a:xfrm>
            <a:off x="14591743" y="6690122"/>
            <a:ext cx="601159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83497-2619-CC46-BC1D-68B19ED00223}"/>
              </a:ext>
            </a:extLst>
          </p:cNvPr>
          <p:cNvSpPr txBox="1"/>
          <p:nvPr/>
        </p:nvSpPr>
        <p:spPr>
          <a:xfrm>
            <a:off x="14591742" y="7341195"/>
            <a:ext cx="601159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CB644-3D6E-D744-AF09-FD1215FC7B93}"/>
              </a:ext>
            </a:extLst>
          </p:cNvPr>
          <p:cNvSpPr txBox="1"/>
          <p:nvPr/>
        </p:nvSpPr>
        <p:spPr>
          <a:xfrm>
            <a:off x="14360941" y="10108098"/>
            <a:ext cx="102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BE80A-EEA1-B044-949D-0FCC50FADF64}"/>
              </a:ext>
            </a:extLst>
          </p:cNvPr>
          <p:cNvSpPr txBox="1"/>
          <p:nvPr/>
        </p:nvSpPr>
        <p:spPr>
          <a:xfrm>
            <a:off x="12851455" y="11642232"/>
            <a:ext cx="404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DA797-0B54-AD41-ACAC-CCCFDA2B2740}"/>
              </a:ext>
            </a:extLst>
          </p:cNvPr>
          <p:cNvSpPr txBox="1"/>
          <p:nvPr/>
        </p:nvSpPr>
        <p:spPr>
          <a:xfrm>
            <a:off x="19731227" y="10108098"/>
            <a:ext cx="102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1D447-FB2C-614F-B5EE-180016E7CAA2}"/>
              </a:ext>
            </a:extLst>
          </p:cNvPr>
          <p:cNvSpPr txBox="1"/>
          <p:nvPr/>
        </p:nvSpPr>
        <p:spPr>
          <a:xfrm>
            <a:off x="18221741" y="11642232"/>
            <a:ext cx="404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</p:spTree>
    <p:extLst>
      <p:ext uri="{BB962C8B-B14F-4D97-AF65-F5344CB8AC3E}">
        <p14:creationId xmlns:p14="http://schemas.microsoft.com/office/powerpoint/2010/main" val="21940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0">
            <a:extLst>
              <a:ext uri="{FF2B5EF4-FFF2-40B4-BE49-F238E27FC236}">
                <a16:creationId xmlns:a16="http://schemas.microsoft.com/office/drawing/2014/main" id="{3A19CC9D-EC52-3E41-A5BF-E206CA85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044" y="5045298"/>
            <a:ext cx="741560" cy="1137063"/>
          </a:xfrm>
          <a:custGeom>
            <a:avLst/>
            <a:gdLst>
              <a:gd name="T0" fmla="*/ 575 w 595"/>
              <a:gd name="T1" fmla="*/ 10 h 915"/>
              <a:gd name="T2" fmla="*/ 575 w 595"/>
              <a:gd name="T3" fmla="*/ 10 h 915"/>
              <a:gd name="T4" fmla="*/ 393 w 595"/>
              <a:gd name="T5" fmla="*/ 91 h 915"/>
              <a:gd name="T6" fmla="*/ 393 w 595"/>
              <a:gd name="T7" fmla="*/ 91 h 915"/>
              <a:gd name="T8" fmla="*/ 360 w 595"/>
              <a:gd name="T9" fmla="*/ 322 h 915"/>
              <a:gd name="T10" fmla="*/ 360 w 595"/>
              <a:gd name="T11" fmla="*/ 322 h 915"/>
              <a:gd name="T12" fmla="*/ 222 w 595"/>
              <a:gd name="T13" fmla="*/ 748 h 915"/>
              <a:gd name="T14" fmla="*/ 222 w 595"/>
              <a:gd name="T15" fmla="*/ 748 h 915"/>
              <a:gd name="T16" fmla="*/ 19 w 595"/>
              <a:gd name="T17" fmla="*/ 878 h 915"/>
              <a:gd name="T18" fmla="*/ 19 w 595"/>
              <a:gd name="T19" fmla="*/ 878 h 915"/>
              <a:gd name="T20" fmla="*/ 28 w 595"/>
              <a:gd name="T21" fmla="*/ 908 h 915"/>
              <a:gd name="T22" fmla="*/ 28 w 595"/>
              <a:gd name="T23" fmla="*/ 908 h 915"/>
              <a:gd name="T24" fmla="*/ 332 w 595"/>
              <a:gd name="T25" fmla="*/ 641 h 915"/>
              <a:gd name="T26" fmla="*/ 332 w 595"/>
              <a:gd name="T27" fmla="*/ 641 h 915"/>
              <a:gd name="T28" fmla="*/ 390 w 595"/>
              <a:gd name="T29" fmla="*/ 407 h 915"/>
              <a:gd name="T30" fmla="*/ 390 w 595"/>
              <a:gd name="T31" fmla="*/ 407 h 915"/>
              <a:gd name="T32" fmla="*/ 390 w 595"/>
              <a:gd name="T33" fmla="*/ 287 h 915"/>
              <a:gd name="T34" fmla="*/ 390 w 595"/>
              <a:gd name="T35" fmla="*/ 287 h 915"/>
              <a:gd name="T36" fmla="*/ 394 w 595"/>
              <a:gd name="T37" fmla="*/ 165 h 915"/>
              <a:gd name="T38" fmla="*/ 394 w 595"/>
              <a:gd name="T39" fmla="*/ 165 h 915"/>
              <a:gd name="T40" fmla="*/ 567 w 595"/>
              <a:gd name="T41" fmla="*/ 40 h 915"/>
              <a:gd name="T42" fmla="*/ 567 w 595"/>
              <a:gd name="T43" fmla="*/ 40 h 915"/>
              <a:gd name="T44" fmla="*/ 575 w 595"/>
              <a:gd name="T45" fmla="*/ 1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5" h="915">
                <a:moveTo>
                  <a:pt x="575" y="10"/>
                </a:moveTo>
                <a:lnTo>
                  <a:pt x="575" y="10"/>
                </a:lnTo>
                <a:cubicBezTo>
                  <a:pt x="505" y="0"/>
                  <a:pt x="434" y="33"/>
                  <a:pt x="393" y="91"/>
                </a:cubicBezTo>
                <a:lnTo>
                  <a:pt x="393" y="91"/>
                </a:lnTo>
                <a:cubicBezTo>
                  <a:pt x="345" y="158"/>
                  <a:pt x="358" y="245"/>
                  <a:pt x="360" y="322"/>
                </a:cubicBezTo>
                <a:lnTo>
                  <a:pt x="360" y="322"/>
                </a:lnTo>
                <a:cubicBezTo>
                  <a:pt x="366" y="476"/>
                  <a:pt x="330" y="633"/>
                  <a:pt x="222" y="748"/>
                </a:cubicBezTo>
                <a:lnTo>
                  <a:pt x="222" y="748"/>
                </a:lnTo>
                <a:cubicBezTo>
                  <a:pt x="166" y="807"/>
                  <a:pt x="97" y="852"/>
                  <a:pt x="19" y="878"/>
                </a:cubicBezTo>
                <a:lnTo>
                  <a:pt x="19" y="878"/>
                </a:lnTo>
                <a:cubicBezTo>
                  <a:pt x="0" y="885"/>
                  <a:pt x="8" y="914"/>
                  <a:pt x="28" y="908"/>
                </a:cubicBezTo>
                <a:lnTo>
                  <a:pt x="28" y="908"/>
                </a:lnTo>
                <a:cubicBezTo>
                  <a:pt x="160" y="863"/>
                  <a:pt x="271" y="767"/>
                  <a:pt x="332" y="641"/>
                </a:cubicBezTo>
                <a:lnTo>
                  <a:pt x="332" y="641"/>
                </a:lnTo>
                <a:cubicBezTo>
                  <a:pt x="367" y="568"/>
                  <a:pt x="385" y="487"/>
                  <a:pt x="390" y="407"/>
                </a:cubicBezTo>
                <a:lnTo>
                  <a:pt x="390" y="407"/>
                </a:lnTo>
                <a:cubicBezTo>
                  <a:pt x="392" y="367"/>
                  <a:pt x="391" y="327"/>
                  <a:pt x="390" y="287"/>
                </a:cubicBezTo>
                <a:lnTo>
                  <a:pt x="390" y="287"/>
                </a:lnTo>
                <a:cubicBezTo>
                  <a:pt x="387" y="247"/>
                  <a:pt x="385" y="206"/>
                  <a:pt x="394" y="165"/>
                </a:cubicBezTo>
                <a:lnTo>
                  <a:pt x="394" y="165"/>
                </a:lnTo>
                <a:cubicBezTo>
                  <a:pt x="412" y="89"/>
                  <a:pt x="486" y="28"/>
                  <a:pt x="567" y="40"/>
                </a:cubicBezTo>
                <a:lnTo>
                  <a:pt x="567" y="40"/>
                </a:lnTo>
                <a:cubicBezTo>
                  <a:pt x="586" y="43"/>
                  <a:pt x="594" y="13"/>
                  <a:pt x="575" y="1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3A9492CE-9C24-1442-A791-D98CAAC3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044" y="6132921"/>
            <a:ext cx="741560" cy="1137063"/>
          </a:xfrm>
          <a:custGeom>
            <a:avLst/>
            <a:gdLst>
              <a:gd name="T0" fmla="*/ 567 w 595"/>
              <a:gd name="T1" fmla="*/ 873 h 915"/>
              <a:gd name="T2" fmla="*/ 567 w 595"/>
              <a:gd name="T3" fmla="*/ 873 h 915"/>
              <a:gd name="T4" fmla="*/ 403 w 595"/>
              <a:gd name="T5" fmla="*/ 779 h 915"/>
              <a:gd name="T6" fmla="*/ 403 w 595"/>
              <a:gd name="T7" fmla="*/ 779 h 915"/>
              <a:gd name="T8" fmla="*/ 388 w 595"/>
              <a:gd name="T9" fmla="*/ 658 h 915"/>
              <a:gd name="T10" fmla="*/ 388 w 595"/>
              <a:gd name="T11" fmla="*/ 658 h 915"/>
              <a:gd name="T12" fmla="*/ 391 w 595"/>
              <a:gd name="T13" fmla="*/ 539 h 915"/>
              <a:gd name="T14" fmla="*/ 391 w 595"/>
              <a:gd name="T15" fmla="*/ 539 h 915"/>
              <a:gd name="T16" fmla="*/ 230 w 595"/>
              <a:gd name="T17" fmla="*/ 131 h 915"/>
              <a:gd name="T18" fmla="*/ 230 w 595"/>
              <a:gd name="T19" fmla="*/ 131 h 915"/>
              <a:gd name="T20" fmla="*/ 28 w 595"/>
              <a:gd name="T21" fmla="*/ 6 h 915"/>
              <a:gd name="T22" fmla="*/ 28 w 595"/>
              <a:gd name="T23" fmla="*/ 6 h 915"/>
              <a:gd name="T24" fmla="*/ 19 w 595"/>
              <a:gd name="T25" fmla="*/ 36 h 915"/>
              <a:gd name="T26" fmla="*/ 19 w 595"/>
              <a:gd name="T27" fmla="*/ 36 h 915"/>
              <a:gd name="T28" fmla="*/ 320 w 595"/>
              <a:gd name="T29" fmla="*/ 323 h 915"/>
              <a:gd name="T30" fmla="*/ 320 w 595"/>
              <a:gd name="T31" fmla="*/ 323 h 915"/>
              <a:gd name="T32" fmla="*/ 361 w 595"/>
              <a:gd name="T33" fmla="*/ 561 h 915"/>
              <a:gd name="T34" fmla="*/ 361 w 595"/>
              <a:gd name="T35" fmla="*/ 561 h 915"/>
              <a:gd name="T36" fmla="*/ 381 w 595"/>
              <a:gd name="T37" fmla="*/ 801 h 915"/>
              <a:gd name="T38" fmla="*/ 381 w 595"/>
              <a:gd name="T39" fmla="*/ 801 h 915"/>
              <a:gd name="T40" fmla="*/ 575 w 595"/>
              <a:gd name="T41" fmla="*/ 902 h 915"/>
              <a:gd name="T42" fmla="*/ 575 w 595"/>
              <a:gd name="T43" fmla="*/ 902 h 915"/>
              <a:gd name="T44" fmla="*/ 567 w 595"/>
              <a:gd name="T45" fmla="*/ 873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5" h="915">
                <a:moveTo>
                  <a:pt x="567" y="873"/>
                </a:moveTo>
                <a:lnTo>
                  <a:pt x="567" y="873"/>
                </a:lnTo>
                <a:cubicBezTo>
                  <a:pt x="500" y="883"/>
                  <a:pt x="430" y="840"/>
                  <a:pt x="403" y="779"/>
                </a:cubicBezTo>
                <a:lnTo>
                  <a:pt x="403" y="779"/>
                </a:lnTo>
                <a:cubicBezTo>
                  <a:pt x="388" y="740"/>
                  <a:pt x="386" y="698"/>
                  <a:pt x="388" y="658"/>
                </a:cubicBezTo>
                <a:lnTo>
                  <a:pt x="388" y="658"/>
                </a:lnTo>
                <a:cubicBezTo>
                  <a:pt x="390" y="617"/>
                  <a:pt x="392" y="579"/>
                  <a:pt x="391" y="539"/>
                </a:cubicBezTo>
                <a:lnTo>
                  <a:pt x="391" y="539"/>
                </a:lnTo>
                <a:cubicBezTo>
                  <a:pt x="387" y="388"/>
                  <a:pt x="339" y="239"/>
                  <a:pt x="230" y="131"/>
                </a:cubicBezTo>
                <a:lnTo>
                  <a:pt x="230" y="131"/>
                </a:lnTo>
                <a:cubicBezTo>
                  <a:pt x="173" y="75"/>
                  <a:pt x="103" y="32"/>
                  <a:pt x="28" y="6"/>
                </a:cubicBezTo>
                <a:lnTo>
                  <a:pt x="28" y="6"/>
                </a:lnTo>
                <a:cubicBezTo>
                  <a:pt x="8" y="0"/>
                  <a:pt x="0" y="29"/>
                  <a:pt x="19" y="36"/>
                </a:cubicBezTo>
                <a:lnTo>
                  <a:pt x="19" y="36"/>
                </a:lnTo>
                <a:cubicBezTo>
                  <a:pt x="156" y="82"/>
                  <a:pt x="268" y="188"/>
                  <a:pt x="320" y="323"/>
                </a:cubicBezTo>
                <a:lnTo>
                  <a:pt x="320" y="323"/>
                </a:lnTo>
                <a:cubicBezTo>
                  <a:pt x="350" y="399"/>
                  <a:pt x="361" y="480"/>
                  <a:pt x="361" y="561"/>
                </a:cubicBezTo>
                <a:lnTo>
                  <a:pt x="361" y="561"/>
                </a:lnTo>
                <a:cubicBezTo>
                  <a:pt x="361" y="640"/>
                  <a:pt x="344" y="726"/>
                  <a:pt x="381" y="801"/>
                </a:cubicBezTo>
                <a:lnTo>
                  <a:pt x="381" y="801"/>
                </a:lnTo>
                <a:cubicBezTo>
                  <a:pt x="416" y="872"/>
                  <a:pt x="498" y="914"/>
                  <a:pt x="575" y="902"/>
                </a:cubicBezTo>
                <a:lnTo>
                  <a:pt x="575" y="902"/>
                </a:lnTo>
                <a:cubicBezTo>
                  <a:pt x="594" y="900"/>
                  <a:pt x="586" y="870"/>
                  <a:pt x="567" y="87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F7FB617F-F65C-DF46-A30E-B0CAE129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034" y="3974154"/>
            <a:ext cx="741564" cy="1137059"/>
          </a:xfrm>
          <a:custGeom>
            <a:avLst/>
            <a:gdLst>
              <a:gd name="T0" fmla="*/ 574 w 595"/>
              <a:gd name="T1" fmla="*/ 10 h 915"/>
              <a:gd name="T2" fmla="*/ 574 w 595"/>
              <a:gd name="T3" fmla="*/ 10 h 915"/>
              <a:gd name="T4" fmla="*/ 393 w 595"/>
              <a:gd name="T5" fmla="*/ 91 h 915"/>
              <a:gd name="T6" fmla="*/ 393 w 595"/>
              <a:gd name="T7" fmla="*/ 91 h 915"/>
              <a:gd name="T8" fmla="*/ 360 w 595"/>
              <a:gd name="T9" fmla="*/ 321 h 915"/>
              <a:gd name="T10" fmla="*/ 360 w 595"/>
              <a:gd name="T11" fmla="*/ 321 h 915"/>
              <a:gd name="T12" fmla="*/ 222 w 595"/>
              <a:gd name="T13" fmla="*/ 748 h 915"/>
              <a:gd name="T14" fmla="*/ 222 w 595"/>
              <a:gd name="T15" fmla="*/ 748 h 915"/>
              <a:gd name="T16" fmla="*/ 19 w 595"/>
              <a:gd name="T17" fmla="*/ 878 h 915"/>
              <a:gd name="T18" fmla="*/ 19 w 595"/>
              <a:gd name="T19" fmla="*/ 878 h 915"/>
              <a:gd name="T20" fmla="*/ 27 w 595"/>
              <a:gd name="T21" fmla="*/ 907 h 915"/>
              <a:gd name="T22" fmla="*/ 27 w 595"/>
              <a:gd name="T23" fmla="*/ 907 h 915"/>
              <a:gd name="T24" fmla="*/ 332 w 595"/>
              <a:gd name="T25" fmla="*/ 641 h 915"/>
              <a:gd name="T26" fmla="*/ 332 w 595"/>
              <a:gd name="T27" fmla="*/ 641 h 915"/>
              <a:gd name="T28" fmla="*/ 390 w 595"/>
              <a:gd name="T29" fmla="*/ 406 h 915"/>
              <a:gd name="T30" fmla="*/ 390 w 595"/>
              <a:gd name="T31" fmla="*/ 406 h 915"/>
              <a:gd name="T32" fmla="*/ 389 w 595"/>
              <a:gd name="T33" fmla="*/ 287 h 915"/>
              <a:gd name="T34" fmla="*/ 389 w 595"/>
              <a:gd name="T35" fmla="*/ 287 h 915"/>
              <a:gd name="T36" fmla="*/ 394 w 595"/>
              <a:gd name="T37" fmla="*/ 165 h 915"/>
              <a:gd name="T38" fmla="*/ 394 w 595"/>
              <a:gd name="T39" fmla="*/ 165 h 915"/>
              <a:gd name="T40" fmla="*/ 567 w 595"/>
              <a:gd name="T41" fmla="*/ 39 h 915"/>
              <a:gd name="T42" fmla="*/ 567 w 595"/>
              <a:gd name="T43" fmla="*/ 39 h 915"/>
              <a:gd name="T44" fmla="*/ 574 w 595"/>
              <a:gd name="T45" fmla="*/ 1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5" h="915">
                <a:moveTo>
                  <a:pt x="574" y="10"/>
                </a:moveTo>
                <a:lnTo>
                  <a:pt x="574" y="10"/>
                </a:lnTo>
                <a:cubicBezTo>
                  <a:pt x="504" y="0"/>
                  <a:pt x="434" y="33"/>
                  <a:pt x="393" y="91"/>
                </a:cubicBezTo>
                <a:lnTo>
                  <a:pt x="393" y="91"/>
                </a:lnTo>
                <a:cubicBezTo>
                  <a:pt x="345" y="157"/>
                  <a:pt x="358" y="244"/>
                  <a:pt x="360" y="321"/>
                </a:cubicBezTo>
                <a:lnTo>
                  <a:pt x="360" y="321"/>
                </a:lnTo>
                <a:cubicBezTo>
                  <a:pt x="365" y="476"/>
                  <a:pt x="330" y="632"/>
                  <a:pt x="222" y="748"/>
                </a:cubicBezTo>
                <a:lnTo>
                  <a:pt x="222" y="748"/>
                </a:lnTo>
                <a:cubicBezTo>
                  <a:pt x="166" y="807"/>
                  <a:pt x="96" y="851"/>
                  <a:pt x="19" y="878"/>
                </a:cubicBezTo>
                <a:lnTo>
                  <a:pt x="19" y="878"/>
                </a:lnTo>
                <a:cubicBezTo>
                  <a:pt x="0" y="884"/>
                  <a:pt x="8" y="914"/>
                  <a:pt x="27" y="907"/>
                </a:cubicBezTo>
                <a:lnTo>
                  <a:pt x="27" y="907"/>
                </a:lnTo>
                <a:cubicBezTo>
                  <a:pt x="159" y="862"/>
                  <a:pt x="271" y="766"/>
                  <a:pt x="332" y="641"/>
                </a:cubicBezTo>
                <a:lnTo>
                  <a:pt x="332" y="641"/>
                </a:lnTo>
                <a:cubicBezTo>
                  <a:pt x="367" y="567"/>
                  <a:pt x="384" y="487"/>
                  <a:pt x="390" y="406"/>
                </a:cubicBezTo>
                <a:lnTo>
                  <a:pt x="390" y="406"/>
                </a:lnTo>
                <a:cubicBezTo>
                  <a:pt x="392" y="367"/>
                  <a:pt x="391" y="327"/>
                  <a:pt x="389" y="287"/>
                </a:cubicBezTo>
                <a:lnTo>
                  <a:pt x="389" y="287"/>
                </a:lnTo>
                <a:cubicBezTo>
                  <a:pt x="387" y="247"/>
                  <a:pt x="384" y="205"/>
                  <a:pt x="394" y="165"/>
                </a:cubicBezTo>
                <a:lnTo>
                  <a:pt x="394" y="165"/>
                </a:lnTo>
                <a:cubicBezTo>
                  <a:pt x="412" y="88"/>
                  <a:pt x="486" y="28"/>
                  <a:pt x="567" y="39"/>
                </a:cubicBezTo>
                <a:lnTo>
                  <a:pt x="567" y="39"/>
                </a:lnTo>
                <a:cubicBezTo>
                  <a:pt x="586" y="42"/>
                  <a:pt x="594" y="13"/>
                  <a:pt x="574" y="1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3E6AF2E5-687A-D246-9ED4-D7B08928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034" y="5056283"/>
            <a:ext cx="741564" cy="1142554"/>
          </a:xfrm>
          <a:custGeom>
            <a:avLst/>
            <a:gdLst>
              <a:gd name="T0" fmla="*/ 567 w 595"/>
              <a:gd name="T1" fmla="*/ 874 h 916"/>
              <a:gd name="T2" fmla="*/ 567 w 595"/>
              <a:gd name="T3" fmla="*/ 874 h 916"/>
              <a:gd name="T4" fmla="*/ 404 w 595"/>
              <a:gd name="T5" fmla="*/ 779 h 916"/>
              <a:gd name="T6" fmla="*/ 404 w 595"/>
              <a:gd name="T7" fmla="*/ 779 h 916"/>
              <a:gd name="T8" fmla="*/ 388 w 595"/>
              <a:gd name="T9" fmla="*/ 658 h 916"/>
              <a:gd name="T10" fmla="*/ 388 w 595"/>
              <a:gd name="T11" fmla="*/ 658 h 916"/>
              <a:gd name="T12" fmla="*/ 391 w 595"/>
              <a:gd name="T13" fmla="*/ 538 h 916"/>
              <a:gd name="T14" fmla="*/ 391 w 595"/>
              <a:gd name="T15" fmla="*/ 538 h 916"/>
              <a:gd name="T16" fmla="*/ 230 w 595"/>
              <a:gd name="T17" fmla="*/ 131 h 916"/>
              <a:gd name="T18" fmla="*/ 230 w 595"/>
              <a:gd name="T19" fmla="*/ 131 h 916"/>
              <a:gd name="T20" fmla="*/ 27 w 595"/>
              <a:gd name="T21" fmla="*/ 6 h 916"/>
              <a:gd name="T22" fmla="*/ 27 w 595"/>
              <a:gd name="T23" fmla="*/ 6 h 916"/>
              <a:gd name="T24" fmla="*/ 19 w 595"/>
              <a:gd name="T25" fmla="*/ 35 h 916"/>
              <a:gd name="T26" fmla="*/ 19 w 595"/>
              <a:gd name="T27" fmla="*/ 35 h 916"/>
              <a:gd name="T28" fmla="*/ 320 w 595"/>
              <a:gd name="T29" fmla="*/ 323 h 916"/>
              <a:gd name="T30" fmla="*/ 320 w 595"/>
              <a:gd name="T31" fmla="*/ 323 h 916"/>
              <a:gd name="T32" fmla="*/ 360 w 595"/>
              <a:gd name="T33" fmla="*/ 561 h 916"/>
              <a:gd name="T34" fmla="*/ 360 w 595"/>
              <a:gd name="T35" fmla="*/ 561 h 916"/>
              <a:gd name="T36" fmla="*/ 381 w 595"/>
              <a:gd name="T37" fmla="*/ 802 h 916"/>
              <a:gd name="T38" fmla="*/ 381 w 595"/>
              <a:gd name="T39" fmla="*/ 802 h 916"/>
              <a:gd name="T40" fmla="*/ 574 w 595"/>
              <a:gd name="T41" fmla="*/ 903 h 916"/>
              <a:gd name="T42" fmla="*/ 574 w 595"/>
              <a:gd name="T43" fmla="*/ 903 h 916"/>
              <a:gd name="T44" fmla="*/ 567 w 595"/>
              <a:gd name="T45" fmla="*/ 874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5" h="916">
                <a:moveTo>
                  <a:pt x="567" y="874"/>
                </a:moveTo>
                <a:lnTo>
                  <a:pt x="567" y="874"/>
                </a:lnTo>
                <a:cubicBezTo>
                  <a:pt x="500" y="883"/>
                  <a:pt x="429" y="841"/>
                  <a:pt x="404" y="779"/>
                </a:cubicBezTo>
                <a:lnTo>
                  <a:pt x="404" y="779"/>
                </a:lnTo>
                <a:cubicBezTo>
                  <a:pt x="387" y="741"/>
                  <a:pt x="386" y="699"/>
                  <a:pt x="388" y="658"/>
                </a:cubicBezTo>
                <a:lnTo>
                  <a:pt x="388" y="658"/>
                </a:lnTo>
                <a:cubicBezTo>
                  <a:pt x="389" y="618"/>
                  <a:pt x="392" y="578"/>
                  <a:pt x="391" y="538"/>
                </a:cubicBezTo>
                <a:lnTo>
                  <a:pt x="391" y="538"/>
                </a:lnTo>
                <a:cubicBezTo>
                  <a:pt x="387" y="387"/>
                  <a:pt x="339" y="239"/>
                  <a:pt x="230" y="131"/>
                </a:cubicBezTo>
                <a:lnTo>
                  <a:pt x="230" y="131"/>
                </a:lnTo>
                <a:cubicBezTo>
                  <a:pt x="173" y="74"/>
                  <a:pt x="103" y="31"/>
                  <a:pt x="27" y="6"/>
                </a:cubicBezTo>
                <a:lnTo>
                  <a:pt x="27" y="6"/>
                </a:lnTo>
                <a:cubicBezTo>
                  <a:pt x="9" y="0"/>
                  <a:pt x="0" y="29"/>
                  <a:pt x="19" y="35"/>
                </a:cubicBezTo>
                <a:lnTo>
                  <a:pt x="19" y="35"/>
                </a:lnTo>
                <a:cubicBezTo>
                  <a:pt x="155" y="82"/>
                  <a:pt x="268" y="187"/>
                  <a:pt x="320" y="323"/>
                </a:cubicBezTo>
                <a:lnTo>
                  <a:pt x="320" y="323"/>
                </a:lnTo>
                <a:cubicBezTo>
                  <a:pt x="349" y="398"/>
                  <a:pt x="360" y="480"/>
                  <a:pt x="360" y="561"/>
                </a:cubicBezTo>
                <a:lnTo>
                  <a:pt x="360" y="561"/>
                </a:lnTo>
                <a:cubicBezTo>
                  <a:pt x="360" y="640"/>
                  <a:pt x="343" y="727"/>
                  <a:pt x="381" y="802"/>
                </a:cubicBezTo>
                <a:lnTo>
                  <a:pt x="381" y="802"/>
                </a:lnTo>
                <a:cubicBezTo>
                  <a:pt x="416" y="872"/>
                  <a:pt x="497" y="915"/>
                  <a:pt x="574" y="903"/>
                </a:cubicBezTo>
                <a:lnTo>
                  <a:pt x="574" y="903"/>
                </a:lnTo>
                <a:cubicBezTo>
                  <a:pt x="594" y="901"/>
                  <a:pt x="586" y="870"/>
                  <a:pt x="567" y="8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id="{CDDFA7E1-D6C6-5741-A502-92EC0049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034" y="10021997"/>
            <a:ext cx="741564" cy="1137063"/>
          </a:xfrm>
          <a:custGeom>
            <a:avLst/>
            <a:gdLst>
              <a:gd name="T0" fmla="*/ 574 w 595"/>
              <a:gd name="T1" fmla="*/ 10 h 915"/>
              <a:gd name="T2" fmla="*/ 574 w 595"/>
              <a:gd name="T3" fmla="*/ 10 h 915"/>
              <a:gd name="T4" fmla="*/ 393 w 595"/>
              <a:gd name="T5" fmla="*/ 91 h 915"/>
              <a:gd name="T6" fmla="*/ 393 w 595"/>
              <a:gd name="T7" fmla="*/ 91 h 915"/>
              <a:gd name="T8" fmla="*/ 360 w 595"/>
              <a:gd name="T9" fmla="*/ 322 h 915"/>
              <a:gd name="T10" fmla="*/ 360 w 595"/>
              <a:gd name="T11" fmla="*/ 322 h 915"/>
              <a:gd name="T12" fmla="*/ 222 w 595"/>
              <a:gd name="T13" fmla="*/ 748 h 915"/>
              <a:gd name="T14" fmla="*/ 222 w 595"/>
              <a:gd name="T15" fmla="*/ 748 h 915"/>
              <a:gd name="T16" fmla="*/ 19 w 595"/>
              <a:gd name="T17" fmla="*/ 878 h 915"/>
              <a:gd name="T18" fmla="*/ 19 w 595"/>
              <a:gd name="T19" fmla="*/ 878 h 915"/>
              <a:gd name="T20" fmla="*/ 27 w 595"/>
              <a:gd name="T21" fmla="*/ 908 h 915"/>
              <a:gd name="T22" fmla="*/ 27 w 595"/>
              <a:gd name="T23" fmla="*/ 908 h 915"/>
              <a:gd name="T24" fmla="*/ 332 w 595"/>
              <a:gd name="T25" fmla="*/ 641 h 915"/>
              <a:gd name="T26" fmla="*/ 332 w 595"/>
              <a:gd name="T27" fmla="*/ 641 h 915"/>
              <a:gd name="T28" fmla="*/ 390 w 595"/>
              <a:gd name="T29" fmla="*/ 406 h 915"/>
              <a:gd name="T30" fmla="*/ 390 w 595"/>
              <a:gd name="T31" fmla="*/ 406 h 915"/>
              <a:gd name="T32" fmla="*/ 389 w 595"/>
              <a:gd name="T33" fmla="*/ 288 h 915"/>
              <a:gd name="T34" fmla="*/ 389 w 595"/>
              <a:gd name="T35" fmla="*/ 288 h 915"/>
              <a:gd name="T36" fmla="*/ 394 w 595"/>
              <a:gd name="T37" fmla="*/ 165 h 915"/>
              <a:gd name="T38" fmla="*/ 394 w 595"/>
              <a:gd name="T39" fmla="*/ 165 h 915"/>
              <a:gd name="T40" fmla="*/ 567 w 595"/>
              <a:gd name="T41" fmla="*/ 40 h 915"/>
              <a:gd name="T42" fmla="*/ 567 w 595"/>
              <a:gd name="T43" fmla="*/ 40 h 915"/>
              <a:gd name="T44" fmla="*/ 574 w 595"/>
              <a:gd name="T45" fmla="*/ 1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5" h="915">
                <a:moveTo>
                  <a:pt x="574" y="10"/>
                </a:moveTo>
                <a:lnTo>
                  <a:pt x="574" y="10"/>
                </a:lnTo>
                <a:cubicBezTo>
                  <a:pt x="504" y="0"/>
                  <a:pt x="434" y="33"/>
                  <a:pt x="393" y="91"/>
                </a:cubicBezTo>
                <a:lnTo>
                  <a:pt x="393" y="91"/>
                </a:lnTo>
                <a:cubicBezTo>
                  <a:pt x="345" y="158"/>
                  <a:pt x="358" y="244"/>
                  <a:pt x="360" y="322"/>
                </a:cubicBezTo>
                <a:lnTo>
                  <a:pt x="360" y="322"/>
                </a:lnTo>
                <a:cubicBezTo>
                  <a:pt x="365" y="476"/>
                  <a:pt x="330" y="633"/>
                  <a:pt x="222" y="748"/>
                </a:cubicBezTo>
                <a:lnTo>
                  <a:pt x="222" y="748"/>
                </a:lnTo>
                <a:cubicBezTo>
                  <a:pt x="166" y="807"/>
                  <a:pt x="96" y="852"/>
                  <a:pt x="19" y="878"/>
                </a:cubicBezTo>
                <a:lnTo>
                  <a:pt x="19" y="878"/>
                </a:lnTo>
                <a:cubicBezTo>
                  <a:pt x="0" y="885"/>
                  <a:pt x="8" y="914"/>
                  <a:pt x="27" y="908"/>
                </a:cubicBezTo>
                <a:lnTo>
                  <a:pt x="27" y="908"/>
                </a:lnTo>
                <a:cubicBezTo>
                  <a:pt x="159" y="863"/>
                  <a:pt x="271" y="767"/>
                  <a:pt x="332" y="641"/>
                </a:cubicBezTo>
                <a:lnTo>
                  <a:pt x="332" y="641"/>
                </a:lnTo>
                <a:cubicBezTo>
                  <a:pt x="367" y="567"/>
                  <a:pt x="384" y="487"/>
                  <a:pt x="390" y="406"/>
                </a:cubicBezTo>
                <a:lnTo>
                  <a:pt x="390" y="406"/>
                </a:lnTo>
                <a:cubicBezTo>
                  <a:pt x="392" y="367"/>
                  <a:pt x="391" y="327"/>
                  <a:pt x="389" y="288"/>
                </a:cubicBezTo>
                <a:lnTo>
                  <a:pt x="389" y="288"/>
                </a:lnTo>
                <a:cubicBezTo>
                  <a:pt x="387" y="247"/>
                  <a:pt x="384" y="205"/>
                  <a:pt x="394" y="165"/>
                </a:cubicBezTo>
                <a:lnTo>
                  <a:pt x="394" y="165"/>
                </a:lnTo>
                <a:cubicBezTo>
                  <a:pt x="412" y="89"/>
                  <a:pt x="486" y="28"/>
                  <a:pt x="567" y="40"/>
                </a:cubicBezTo>
                <a:lnTo>
                  <a:pt x="567" y="40"/>
                </a:lnTo>
                <a:cubicBezTo>
                  <a:pt x="586" y="43"/>
                  <a:pt x="594" y="13"/>
                  <a:pt x="574" y="1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50707FB6-EC10-2A4B-9164-D4736D7CB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034" y="11109619"/>
            <a:ext cx="741564" cy="1142554"/>
          </a:xfrm>
          <a:custGeom>
            <a:avLst/>
            <a:gdLst>
              <a:gd name="T0" fmla="*/ 567 w 595"/>
              <a:gd name="T1" fmla="*/ 874 h 916"/>
              <a:gd name="T2" fmla="*/ 567 w 595"/>
              <a:gd name="T3" fmla="*/ 874 h 916"/>
              <a:gd name="T4" fmla="*/ 404 w 595"/>
              <a:gd name="T5" fmla="*/ 780 h 916"/>
              <a:gd name="T6" fmla="*/ 404 w 595"/>
              <a:gd name="T7" fmla="*/ 780 h 916"/>
              <a:gd name="T8" fmla="*/ 388 w 595"/>
              <a:gd name="T9" fmla="*/ 659 h 916"/>
              <a:gd name="T10" fmla="*/ 388 w 595"/>
              <a:gd name="T11" fmla="*/ 659 h 916"/>
              <a:gd name="T12" fmla="*/ 391 w 595"/>
              <a:gd name="T13" fmla="*/ 539 h 916"/>
              <a:gd name="T14" fmla="*/ 391 w 595"/>
              <a:gd name="T15" fmla="*/ 539 h 916"/>
              <a:gd name="T16" fmla="*/ 230 w 595"/>
              <a:gd name="T17" fmla="*/ 131 h 916"/>
              <a:gd name="T18" fmla="*/ 230 w 595"/>
              <a:gd name="T19" fmla="*/ 131 h 916"/>
              <a:gd name="T20" fmla="*/ 27 w 595"/>
              <a:gd name="T21" fmla="*/ 6 h 916"/>
              <a:gd name="T22" fmla="*/ 27 w 595"/>
              <a:gd name="T23" fmla="*/ 6 h 916"/>
              <a:gd name="T24" fmla="*/ 19 w 595"/>
              <a:gd name="T25" fmla="*/ 36 h 916"/>
              <a:gd name="T26" fmla="*/ 19 w 595"/>
              <a:gd name="T27" fmla="*/ 36 h 916"/>
              <a:gd name="T28" fmla="*/ 320 w 595"/>
              <a:gd name="T29" fmla="*/ 323 h 916"/>
              <a:gd name="T30" fmla="*/ 320 w 595"/>
              <a:gd name="T31" fmla="*/ 323 h 916"/>
              <a:gd name="T32" fmla="*/ 360 w 595"/>
              <a:gd name="T33" fmla="*/ 561 h 916"/>
              <a:gd name="T34" fmla="*/ 360 w 595"/>
              <a:gd name="T35" fmla="*/ 561 h 916"/>
              <a:gd name="T36" fmla="*/ 381 w 595"/>
              <a:gd name="T37" fmla="*/ 802 h 916"/>
              <a:gd name="T38" fmla="*/ 381 w 595"/>
              <a:gd name="T39" fmla="*/ 802 h 916"/>
              <a:gd name="T40" fmla="*/ 574 w 595"/>
              <a:gd name="T41" fmla="*/ 904 h 916"/>
              <a:gd name="T42" fmla="*/ 574 w 595"/>
              <a:gd name="T43" fmla="*/ 904 h 916"/>
              <a:gd name="T44" fmla="*/ 567 w 595"/>
              <a:gd name="T45" fmla="*/ 874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5" h="916">
                <a:moveTo>
                  <a:pt x="567" y="874"/>
                </a:moveTo>
                <a:lnTo>
                  <a:pt x="567" y="874"/>
                </a:lnTo>
                <a:cubicBezTo>
                  <a:pt x="500" y="884"/>
                  <a:pt x="429" y="841"/>
                  <a:pt x="404" y="780"/>
                </a:cubicBezTo>
                <a:lnTo>
                  <a:pt x="404" y="780"/>
                </a:lnTo>
                <a:cubicBezTo>
                  <a:pt x="387" y="742"/>
                  <a:pt x="386" y="700"/>
                  <a:pt x="388" y="659"/>
                </a:cubicBezTo>
                <a:lnTo>
                  <a:pt x="388" y="659"/>
                </a:lnTo>
                <a:cubicBezTo>
                  <a:pt x="389" y="618"/>
                  <a:pt x="392" y="579"/>
                  <a:pt x="391" y="539"/>
                </a:cubicBezTo>
                <a:lnTo>
                  <a:pt x="391" y="539"/>
                </a:lnTo>
                <a:cubicBezTo>
                  <a:pt x="387" y="388"/>
                  <a:pt x="339" y="239"/>
                  <a:pt x="230" y="131"/>
                </a:cubicBezTo>
                <a:lnTo>
                  <a:pt x="230" y="131"/>
                </a:lnTo>
                <a:cubicBezTo>
                  <a:pt x="173" y="74"/>
                  <a:pt x="103" y="32"/>
                  <a:pt x="27" y="6"/>
                </a:cubicBezTo>
                <a:lnTo>
                  <a:pt x="27" y="6"/>
                </a:lnTo>
                <a:cubicBezTo>
                  <a:pt x="9" y="0"/>
                  <a:pt x="0" y="29"/>
                  <a:pt x="19" y="36"/>
                </a:cubicBezTo>
                <a:lnTo>
                  <a:pt x="19" y="36"/>
                </a:lnTo>
                <a:cubicBezTo>
                  <a:pt x="155" y="82"/>
                  <a:pt x="268" y="188"/>
                  <a:pt x="320" y="323"/>
                </a:cubicBezTo>
                <a:lnTo>
                  <a:pt x="320" y="323"/>
                </a:lnTo>
                <a:cubicBezTo>
                  <a:pt x="349" y="399"/>
                  <a:pt x="360" y="480"/>
                  <a:pt x="360" y="561"/>
                </a:cubicBezTo>
                <a:lnTo>
                  <a:pt x="360" y="561"/>
                </a:lnTo>
                <a:cubicBezTo>
                  <a:pt x="360" y="642"/>
                  <a:pt x="343" y="727"/>
                  <a:pt x="381" y="802"/>
                </a:cubicBezTo>
                <a:lnTo>
                  <a:pt x="381" y="802"/>
                </a:lnTo>
                <a:cubicBezTo>
                  <a:pt x="416" y="873"/>
                  <a:pt x="497" y="915"/>
                  <a:pt x="574" y="904"/>
                </a:cubicBezTo>
                <a:lnTo>
                  <a:pt x="574" y="904"/>
                </a:lnTo>
                <a:cubicBezTo>
                  <a:pt x="594" y="901"/>
                  <a:pt x="586" y="871"/>
                  <a:pt x="567" y="8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2" name="Freeform 76">
            <a:extLst>
              <a:ext uri="{FF2B5EF4-FFF2-40B4-BE49-F238E27FC236}">
                <a16:creationId xmlns:a16="http://schemas.microsoft.com/office/drawing/2014/main" id="{46713233-B2EC-5F49-955B-8BCCF8C5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326" y="6753637"/>
            <a:ext cx="2741032" cy="2735538"/>
          </a:xfrm>
          <a:custGeom>
            <a:avLst/>
            <a:gdLst>
              <a:gd name="T0" fmla="*/ 2198 w 2199"/>
              <a:gd name="T1" fmla="*/ 1098 h 2198"/>
              <a:gd name="T2" fmla="*/ 2198 w 2199"/>
              <a:gd name="T3" fmla="*/ 1098 h 2198"/>
              <a:gd name="T4" fmla="*/ 1099 w 2199"/>
              <a:gd name="T5" fmla="*/ 2197 h 2198"/>
              <a:gd name="T6" fmla="*/ 1099 w 2199"/>
              <a:gd name="T7" fmla="*/ 2197 h 2198"/>
              <a:gd name="T8" fmla="*/ 0 w 2199"/>
              <a:gd name="T9" fmla="*/ 1098 h 2198"/>
              <a:gd name="T10" fmla="*/ 0 w 2199"/>
              <a:gd name="T11" fmla="*/ 1098 h 2198"/>
              <a:gd name="T12" fmla="*/ 1099 w 2199"/>
              <a:gd name="T13" fmla="*/ 0 h 2198"/>
              <a:gd name="T14" fmla="*/ 1099 w 2199"/>
              <a:gd name="T15" fmla="*/ 0 h 2198"/>
              <a:gd name="T16" fmla="*/ 2198 w 2199"/>
              <a:gd name="T17" fmla="*/ 1098 h 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9" h="2198">
                <a:moveTo>
                  <a:pt x="2198" y="1098"/>
                </a:moveTo>
                <a:lnTo>
                  <a:pt x="2198" y="1098"/>
                </a:lnTo>
                <a:cubicBezTo>
                  <a:pt x="2198" y="1705"/>
                  <a:pt x="1706" y="2197"/>
                  <a:pt x="1099" y="2197"/>
                </a:cubicBezTo>
                <a:lnTo>
                  <a:pt x="1099" y="2197"/>
                </a:lnTo>
                <a:cubicBezTo>
                  <a:pt x="492" y="2197"/>
                  <a:pt x="0" y="1705"/>
                  <a:pt x="0" y="1098"/>
                </a:cubicBezTo>
                <a:lnTo>
                  <a:pt x="0" y="1098"/>
                </a:lnTo>
                <a:cubicBezTo>
                  <a:pt x="0" y="491"/>
                  <a:pt x="492" y="0"/>
                  <a:pt x="1099" y="0"/>
                </a:cubicBezTo>
                <a:lnTo>
                  <a:pt x="1099" y="0"/>
                </a:lnTo>
                <a:cubicBezTo>
                  <a:pt x="1706" y="0"/>
                  <a:pt x="2198" y="491"/>
                  <a:pt x="2198" y="10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3" name="Freeform 84">
            <a:extLst>
              <a:ext uri="{FF2B5EF4-FFF2-40B4-BE49-F238E27FC236}">
                <a16:creationId xmlns:a16="http://schemas.microsoft.com/office/drawing/2014/main" id="{8AA99FE4-812B-CB4C-82D9-A73DAEB2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834" y="4523458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4" name="Freeform 85">
            <a:extLst>
              <a:ext uri="{FF2B5EF4-FFF2-40B4-BE49-F238E27FC236}">
                <a16:creationId xmlns:a16="http://schemas.microsoft.com/office/drawing/2014/main" id="{A7D40D99-B14B-404A-BBDE-6A3BC720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834" y="6627293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5" name="Freeform 100">
            <a:extLst>
              <a:ext uri="{FF2B5EF4-FFF2-40B4-BE49-F238E27FC236}">
                <a16:creationId xmlns:a16="http://schemas.microsoft.com/office/drawing/2014/main" id="{AE6D89B4-573D-E348-A158-06F47FD6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3452312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6" name="Freeform 101">
            <a:extLst>
              <a:ext uri="{FF2B5EF4-FFF2-40B4-BE49-F238E27FC236}">
                <a16:creationId xmlns:a16="http://schemas.microsoft.com/office/drawing/2014/main" id="{624E73AF-0BF0-0443-8206-8B60433C2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5556151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7" name="Freeform 102">
            <a:extLst>
              <a:ext uri="{FF2B5EF4-FFF2-40B4-BE49-F238E27FC236}">
                <a16:creationId xmlns:a16="http://schemas.microsoft.com/office/drawing/2014/main" id="{AA2463F5-C712-FB4E-AAE4-A5AABF0C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9500158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8" name="Freeform 103">
            <a:extLst>
              <a:ext uri="{FF2B5EF4-FFF2-40B4-BE49-F238E27FC236}">
                <a16:creationId xmlns:a16="http://schemas.microsoft.com/office/drawing/2014/main" id="{21BC4A72-EC1A-4644-BBB6-AC30D40B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11603993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9" name="Freeform 132">
            <a:extLst>
              <a:ext uri="{FF2B5EF4-FFF2-40B4-BE49-F238E27FC236}">
                <a16:creationId xmlns:a16="http://schemas.microsoft.com/office/drawing/2014/main" id="{402CA88C-B714-A640-80A8-577C11C2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813" y="4534445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0" name="Freeform 133">
            <a:extLst>
              <a:ext uri="{FF2B5EF4-FFF2-40B4-BE49-F238E27FC236}">
                <a16:creationId xmlns:a16="http://schemas.microsoft.com/office/drawing/2014/main" id="{B0E4C90A-DF2E-D641-8E95-90FF3ED3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813" y="7539138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1" name="Freeform 134">
            <a:extLst>
              <a:ext uri="{FF2B5EF4-FFF2-40B4-BE49-F238E27FC236}">
                <a16:creationId xmlns:a16="http://schemas.microsoft.com/office/drawing/2014/main" id="{F708DABD-6F4A-134E-95D8-9691C51B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813" y="10554822"/>
            <a:ext cx="4745992" cy="1164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2" name="Freeform 156">
            <a:extLst>
              <a:ext uri="{FF2B5EF4-FFF2-40B4-BE49-F238E27FC236}">
                <a16:creationId xmlns:a16="http://schemas.microsoft.com/office/drawing/2014/main" id="{48ACDBB7-CD2C-4544-9AFE-2D5C2D20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081" y="5061779"/>
            <a:ext cx="1571010" cy="3087092"/>
          </a:xfrm>
          <a:custGeom>
            <a:avLst/>
            <a:gdLst>
              <a:gd name="T0" fmla="*/ 1242 w 1262"/>
              <a:gd name="T1" fmla="*/ 34 h 2478"/>
              <a:gd name="T2" fmla="*/ 1242 w 1262"/>
              <a:gd name="T3" fmla="*/ 34 h 2478"/>
              <a:gd name="T4" fmla="*/ 836 w 1262"/>
              <a:gd name="T5" fmla="*/ 288 h 2478"/>
              <a:gd name="T6" fmla="*/ 836 w 1262"/>
              <a:gd name="T7" fmla="*/ 288 h 2478"/>
              <a:gd name="T8" fmla="*/ 788 w 1262"/>
              <a:gd name="T9" fmla="*/ 917 h 2478"/>
              <a:gd name="T10" fmla="*/ 788 w 1262"/>
              <a:gd name="T11" fmla="*/ 917 h 2478"/>
              <a:gd name="T12" fmla="*/ 719 w 1262"/>
              <a:gd name="T13" fmla="*/ 1552 h 2478"/>
              <a:gd name="T14" fmla="*/ 719 w 1262"/>
              <a:gd name="T15" fmla="*/ 1552 h 2478"/>
              <a:gd name="T16" fmla="*/ 476 w 1262"/>
              <a:gd name="T17" fmla="*/ 2071 h 2478"/>
              <a:gd name="T18" fmla="*/ 476 w 1262"/>
              <a:gd name="T19" fmla="*/ 2071 h 2478"/>
              <a:gd name="T20" fmla="*/ 73 w 1262"/>
              <a:gd name="T21" fmla="*/ 2417 h 2478"/>
              <a:gd name="T22" fmla="*/ 73 w 1262"/>
              <a:gd name="T23" fmla="*/ 2417 h 2478"/>
              <a:gd name="T24" fmla="*/ 13 w 1262"/>
              <a:gd name="T25" fmla="*/ 2444 h 2478"/>
              <a:gd name="T26" fmla="*/ 13 w 1262"/>
              <a:gd name="T27" fmla="*/ 2444 h 2478"/>
              <a:gd name="T28" fmla="*/ 3 w 1262"/>
              <a:gd name="T29" fmla="*/ 2463 h 2478"/>
              <a:gd name="T30" fmla="*/ 3 w 1262"/>
              <a:gd name="T31" fmla="*/ 2463 h 2478"/>
              <a:gd name="T32" fmla="*/ 21 w 1262"/>
              <a:gd name="T33" fmla="*/ 2474 h 2478"/>
              <a:gd name="T34" fmla="*/ 21 w 1262"/>
              <a:gd name="T35" fmla="*/ 2474 h 2478"/>
              <a:gd name="T36" fmla="*/ 444 w 1262"/>
              <a:gd name="T37" fmla="*/ 2159 h 2478"/>
              <a:gd name="T38" fmla="*/ 444 w 1262"/>
              <a:gd name="T39" fmla="*/ 2159 h 2478"/>
              <a:gd name="T40" fmla="*/ 713 w 1262"/>
              <a:gd name="T41" fmla="*/ 1678 h 2478"/>
              <a:gd name="T42" fmla="*/ 713 w 1262"/>
              <a:gd name="T43" fmla="*/ 1678 h 2478"/>
              <a:gd name="T44" fmla="*/ 817 w 1262"/>
              <a:gd name="T45" fmla="*/ 1053 h 2478"/>
              <a:gd name="T46" fmla="*/ 817 w 1262"/>
              <a:gd name="T47" fmla="*/ 1053 h 2478"/>
              <a:gd name="T48" fmla="*/ 812 w 1262"/>
              <a:gd name="T49" fmla="*/ 732 h 2478"/>
              <a:gd name="T50" fmla="*/ 812 w 1262"/>
              <a:gd name="T51" fmla="*/ 732 h 2478"/>
              <a:gd name="T52" fmla="*/ 829 w 1262"/>
              <a:gd name="T53" fmla="*/ 412 h 2478"/>
              <a:gd name="T54" fmla="*/ 829 w 1262"/>
              <a:gd name="T55" fmla="*/ 412 h 2478"/>
              <a:gd name="T56" fmla="*/ 953 w 1262"/>
              <a:gd name="T57" fmla="*/ 169 h 2478"/>
              <a:gd name="T58" fmla="*/ 953 w 1262"/>
              <a:gd name="T59" fmla="*/ 169 h 2478"/>
              <a:gd name="T60" fmla="*/ 1172 w 1262"/>
              <a:gd name="T61" fmla="*/ 59 h 2478"/>
              <a:gd name="T62" fmla="*/ 1172 w 1262"/>
              <a:gd name="T63" fmla="*/ 59 h 2478"/>
              <a:gd name="T64" fmla="*/ 1233 w 1262"/>
              <a:gd name="T65" fmla="*/ 63 h 2478"/>
              <a:gd name="T66" fmla="*/ 1233 w 1262"/>
              <a:gd name="T67" fmla="*/ 63 h 2478"/>
              <a:gd name="T68" fmla="*/ 1242 w 1262"/>
              <a:gd name="T69" fmla="*/ 34 h 2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62" h="2478">
                <a:moveTo>
                  <a:pt x="1242" y="34"/>
                </a:moveTo>
                <a:lnTo>
                  <a:pt x="1242" y="34"/>
                </a:lnTo>
                <a:cubicBezTo>
                  <a:pt x="1065" y="0"/>
                  <a:pt x="904" y="134"/>
                  <a:pt x="836" y="288"/>
                </a:cubicBezTo>
                <a:lnTo>
                  <a:pt x="836" y="288"/>
                </a:lnTo>
                <a:cubicBezTo>
                  <a:pt x="749" y="484"/>
                  <a:pt x="786" y="710"/>
                  <a:pt x="788" y="917"/>
                </a:cubicBezTo>
                <a:lnTo>
                  <a:pt x="788" y="917"/>
                </a:lnTo>
                <a:cubicBezTo>
                  <a:pt x="791" y="1131"/>
                  <a:pt x="773" y="1346"/>
                  <a:pt x="719" y="1552"/>
                </a:cubicBezTo>
                <a:lnTo>
                  <a:pt x="719" y="1552"/>
                </a:lnTo>
                <a:cubicBezTo>
                  <a:pt x="670" y="1739"/>
                  <a:pt x="591" y="1916"/>
                  <a:pt x="476" y="2071"/>
                </a:cubicBezTo>
                <a:lnTo>
                  <a:pt x="476" y="2071"/>
                </a:lnTo>
                <a:cubicBezTo>
                  <a:pt x="370" y="2214"/>
                  <a:pt x="233" y="2337"/>
                  <a:pt x="73" y="2417"/>
                </a:cubicBezTo>
                <a:lnTo>
                  <a:pt x="73" y="2417"/>
                </a:lnTo>
                <a:cubicBezTo>
                  <a:pt x="54" y="2426"/>
                  <a:pt x="33" y="2436"/>
                  <a:pt x="13" y="2444"/>
                </a:cubicBezTo>
                <a:lnTo>
                  <a:pt x="13" y="2444"/>
                </a:lnTo>
                <a:cubicBezTo>
                  <a:pt x="6" y="2448"/>
                  <a:pt x="0" y="2455"/>
                  <a:pt x="3" y="2463"/>
                </a:cubicBezTo>
                <a:lnTo>
                  <a:pt x="3" y="2463"/>
                </a:lnTo>
                <a:cubicBezTo>
                  <a:pt x="5" y="2470"/>
                  <a:pt x="14" y="2477"/>
                  <a:pt x="21" y="2474"/>
                </a:cubicBezTo>
                <a:lnTo>
                  <a:pt x="21" y="2474"/>
                </a:lnTo>
                <a:cubicBezTo>
                  <a:pt x="186" y="2405"/>
                  <a:pt x="329" y="2295"/>
                  <a:pt x="444" y="2159"/>
                </a:cubicBezTo>
                <a:lnTo>
                  <a:pt x="444" y="2159"/>
                </a:lnTo>
                <a:cubicBezTo>
                  <a:pt x="565" y="2019"/>
                  <a:pt x="653" y="1853"/>
                  <a:pt x="713" y="1678"/>
                </a:cubicBezTo>
                <a:lnTo>
                  <a:pt x="713" y="1678"/>
                </a:lnTo>
                <a:cubicBezTo>
                  <a:pt x="781" y="1477"/>
                  <a:pt x="811" y="1265"/>
                  <a:pt x="817" y="1053"/>
                </a:cubicBezTo>
                <a:lnTo>
                  <a:pt x="817" y="1053"/>
                </a:lnTo>
                <a:cubicBezTo>
                  <a:pt x="821" y="946"/>
                  <a:pt x="817" y="839"/>
                  <a:pt x="812" y="732"/>
                </a:cubicBezTo>
                <a:lnTo>
                  <a:pt x="812" y="732"/>
                </a:lnTo>
                <a:cubicBezTo>
                  <a:pt x="809" y="626"/>
                  <a:pt x="806" y="517"/>
                  <a:pt x="829" y="412"/>
                </a:cubicBezTo>
                <a:lnTo>
                  <a:pt x="829" y="412"/>
                </a:lnTo>
                <a:cubicBezTo>
                  <a:pt x="848" y="321"/>
                  <a:pt x="887" y="237"/>
                  <a:pt x="953" y="169"/>
                </a:cubicBezTo>
                <a:lnTo>
                  <a:pt x="953" y="169"/>
                </a:lnTo>
                <a:cubicBezTo>
                  <a:pt x="1010" y="110"/>
                  <a:pt x="1088" y="63"/>
                  <a:pt x="1172" y="59"/>
                </a:cubicBezTo>
                <a:lnTo>
                  <a:pt x="1172" y="59"/>
                </a:lnTo>
                <a:cubicBezTo>
                  <a:pt x="1193" y="58"/>
                  <a:pt x="1213" y="59"/>
                  <a:pt x="1233" y="63"/>
                </a:cubicBezTo>
                <a:lnTo>
                  <a:pt x="1233" y="63"/>
                </a:lnTo>
                <a:cubicBezTo>
                  <a:pt x="1253" y="67"/>
                  <a:pt x="1261" y="38"/>
                  <a:pt x="1242" y="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3" name="Freeform 157">
            <a:extLst>
              <a:ext uri="{FF2B5EF4-FFF2-40B4-BE49-F238E27FC236}">
                <a16:creationId xmlns:a16="http://schemas.microsoft.com/office/drawing/2014/main" id="{D8F0C895-4807-9C4B-8D5C-7C5E5CA0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081" y="8099429"/>
            <a:ext cx="1571010" cy="3054133"/>
          </a:xfrm>
          <a:custGeom>
            <a:avLst/>
            <a:gdLst>
              <a:gd name="T0" fmla="*/ 1233 w 1262"/>
              <a:gd name="T1" fmla="*/ 2415 h 2452"/>
              <a:gd name="T2" fmla="*/ 1233 w 1262"/>
              <a:gd name="T3" fmla="*/ 2415 h 2452"/>
              <a:gd name="T4" fmla="*/ 850 w 1262"/>
              <a:gd name="T5" fmla="*/ 2142 h 2452"/>
              <a:gd name="T6" fmla="*/ 850 w 1262"/>
              <a:gd name="T7" fmla="*/ 2142 h 2452"/>
              <a:gd name="T8" fmla="*/ 811 w 1262"/>
              <a:gd name="T9" fmla="*/ 1827 h 2452"/>
              <a:gd name="T10" fmla="*/ 811 w 1262"/>
              <a:gd name="T11" fmla="*/ 1827 h 2452"/>
              <a:gd name="T12" fmla="*/ 819 w 1262"/>
              <a:gd name="T13" fmla="*/ 1505 h 2452"/>
              <a:gd name="T14" fmla="*/ 819 w 1262"/>
              <a:gd name="T15" fmla="*/ 1505 h 2452"/>
              <a:gd name="T16" fmla="*/ 737 w 1262"/>
              <a:gd name="T17" fmla="*/ 875 h 2452"/>
              <a:gd name="T18" fmla="*/ 737 w 1262"/>
              <a:gd name="T19" fmla="*/ 875 h 2452"/>
              <a:gd name="T20" fmla="*/ 486 w 1262"/>
              <a:gd name="T21" fmla="*/ 369 h 2452"/>
              <a:gd name="T22" fmla="*/ 486 w 1262"/>
              <a:gd name="T23" fmla="*/ 369 h 2452"/>
              <a:gd name="T24" fmla="*/ 82 w 1262"/>
              <a:gd name="T25" fmla="*/ 31 h 2452"/>
              <a:gd name="T26" fmla="*/ 82 w 1262"/>
              <a:gd name="T27" fmla="*/ 31 h 2452"/>
              <a:gd name="T28" fmla="*/ 21 w 1262"/>
              <a:gd name="T29" fmla="*/ 3 h 2452"/>
              <a:gd name="T30" fmla="*/ 21 w 1262"/>
              <a:gd name="T31" fmla="*/ 3 h 2452"/>
              <a:gd name="T32" fmla="*/ 3 w 1262"/>
              <a:gd name="T33" fmla="*/ 14 h 2452"/>
              <a:gd name="T34" fmla="*/ 3 w 1262"/>
              <a:gd name="T35" fmla="*/ 14 h 2452"/>
              <a:gd name="T36" fmla="*/ 13 w 1262"/>
              <a:gd name="T37" fmla="*/ 33 h 2452"/>
              <a:gd name="T38" fmla="*/ 13 w 1262"/>
              <a:gd name="T39" fmla="*/ 33 h 2452"/>
              <a:gd name="T40" fmla="*/ 435 w 1262"/>
              <a:gd name="T41" fmla="*/ 355 h 2452"/>
              <a:gd name="T42" fmla="*/ 435 w 1262"/>
              <a:gd name="T43" fmla="*/ 355 h 2452"/>
              <a:gd name="T44" fmla="*/ 698 w 1262"/>
              <a:gd name="T45" fmla="*/ 851 h 2452"/>
              <a:gd name="T46" fmla="*/ 698 w 1262"/>
              <a:gd name="T47" fmla="*/ 851 h 2452"/>
              <a:gd name="T48" fmla="*/ 788 w 1262"/>
              <a:gd name="T49" fmla="*/ 1484 h 2452"/>
              <a:gd name="T50" fmla="*/ 788 w 1262"/>
              <a:gd name="T51" fmla="*/ 1484 h 2452"/>
              <a:gd name="T52" fmla="*/ 780 w 1262"/>
              <a:gd name="T53" fmla="*/ 1805 h 2452"/>
              <a:gd name="T54" fmla="*/ 780 w 1262"/>
              <a:gd name="T55" fmla="*/ 1805 h 2452"/>
              <a:gd name="T56" fmla="*/ 812 w 1262"/>
              <a:gd name="T57" fmla="*/ 2124 h 2452"/>
              <a:gd name="T58" fmla="*/ 812 w 1262"/>
              <a:gd name="T59" fmla="*/ 2124 h 2452"/>
              <a:gd name="T60" fmla="*/ 1179 w 1262"/>
              <a:gd name="T61" fmla="*/ 2450 h 2452"/>
              <a:gd name="T62" fmla="*/ 1179 w 1262"/>
              <a:gd name="T63" fmla="*/ 2450 h 2452"/>
              <a:gd name="T64" fmla="*/ 1242 w 1262"/>
              <a:gd name="T65" fmla="*/ 2445 h 2452"/>
              <a:gd name="T66" fmla="*/ 1242 w 1262"/>
              <a:gd name="T67" fmla="*/ 2445 h 2452"/>
              <a:gd name="T68" fmla="*/ 1233 w 1262"/>
              <a:gd name="T69" fmla="*/ 2415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62" h="2452">
                <a:moveTo>
                  <a:pt x="1233" y="2415"/>
                </a:moveTo>
                <a:lnTo>
                  <a:pt x="1233" y="2415"/>
                </a:lnTo>
                <a:cubicBezTo>
                  <a:pt x="1058" y="2449"/>
                  <a:pt x="903" y="2296"/>
                  <a:pt x="850" y="2142"/>
                </a:cubicBezTo>
                <a:lnTo>
                  <a:pt x="850" y="2142"/>
                </a:lnTo>
                <a:cubicBezTo>
                  <a:pt x="815" y="2041"/>
                  <a:pt x="809" y="1933"/>
                  <a:pt x="811" y="1827"/>
                </a:cubicBezTo>
                <a:lnTo>
                  <a:pt x="811" y="1827"/>
                </a:lnTo>
                <a:cubicBezTo>
                  <a:pt x="812" y="1719"/>
                  <a:pt x="819" y="1612"/>
                  <a:pt x="819" y="1505"/>
                </a:cubicBezTo>
                <a:lnTo>
                  <a:pt x="819" y="1505"/>
                </a:lnTo>
                <a:cubicBezTo>
                  <a:pt x="818" y="1293"/>
                  <a:pt x="796" y="1079"/>
                  <a:pt x="737" y="875"/>
                </a:cubicBezTo>
                <a:lnTo>
                  <a:pt x="737" y="875"/>
                </a:lnTo>
                <a:cubicBezTo>
                  <a:pt x="684" y="693"/>
                  <a:pt x="602" y="520"/>
                  <a:pt x="486" y="369"/>
                </a:cubicBezTo>
                <a:lnTo>
                  <a:pt x="486" y="369"/>
                </a:lnTo>
                <a:cubicBezTo>
                  <a:pt x="378" y="229"/>
                  <a:pt x="241" y="109"/>
                  <a:pt x="82" y="31"/>
                </a:cubicBezTo>
                <a:lnTo>
                  <a:pt x="82" y="31"/>
                </a:lnTo>
                <a:cubicBezTo>
                  <a:pt x="62" y="21"/>
                  <a:pt x="42" y="12"/>
                  <a:pt x="21" y="3"/>
                </a:cubicBezTo>
                <a:lnTo>
                  <a:pt x="21" y="3"/>
                </a:lnTo>
                <a:cubicBezTo>
                  <a:pt x="14" y="0"/>
                  <a:pt x="5" y="7"/>
                  <a:pt x="3" y="14"/>
                </a:cubicBezTo>
                <a:lnTo>
                  <a:pt x="3" y="14"/>
                </a:lnTo>
                <a:cubicBezTo>
                  <a:pt x="0" y="23"/>
                  <a:pt x="6" y="30"/>
                  <a:pt x="13" y="33"/>
                </a:cubicBezTo>
                <a:lnTo>
                  <a:pt x="13" y="33"/>
                </a:lnTo>
                <a:cubicBezTo>
                  <a:pt x="178" y="102"/>
                  <a:pt x="321" y="217"/>
                  <a:pt x="435" y="355"/>
                </a:cubicBezTo>
                <a:lnTo>
                  <a:pt x="435" y="355"/>
                </a:lnTo>
                <a:cubicBezTo>
                  <a:pt x="556" y="500"/>
                  <a:pt x="642" y="672"/>
                  <a:pt x="698" y="851"/>
                </a:cubicBezTo>
                <a:lnTo>
                  <a:pt x="698" y="851"/>
                </a:lnTo>
                <a:cubicBezTo>
                  <a:pt x="761" y="1056"/>
                  <a:pt x="786" y="1271"/>
                  <a:pt x="788" y="1484"/>
                </a:cubicBezTo>
                <a:lnTo>
                  <a:pt x="788" y="1484"/>
                </a:lnTo>
                <a:cubicBezTo>
                  <a:pt x="789" y="1591"/>
                  <a:pt x="783" y="1699"/>
                  <a:pt x="780" y="1805"/>
                </a:cubicBezTo>
                <a:lnTo>
                  <a:pt x="780" y="1805"/>
                </a:lnTo>
                <a:cubicBezTo>
                  <a:pt x="778" y="1912"/>
                  <a:pt x="782" y="2021"/>
                  <a:pt x="812" y="2124"/>
                </a:cubicBezTo>
                <a:lnTo>
                  <a:pt x="812" y="2124"/>
                </a:lnTo>
                <a:cubicBezTo>
                  <a:pt x="859" y="2286"/>
                  <a:pt x="999" y="2446"/>
                  <a:pt x="1179" y="2450"/>
                </a:cubicBezTo>
                <a:lnTo>
                  <a:pt x="1179" y="2450"/>
                </a:lnTo>
                <a:cubicBezTo>
                  <a:pt x="1200" y="2451"/>
                  <a:pt x="1221" y="2449"/>
                  <a:pt x="1242" y="2445"/>
                </a:cubicBezTo>
                <a:lnTo>
                  <a:pt x="1242" y="2445"/>
                </a:lnTo>
                <a:cubicBezTo>
                  <a:pt x="1261" y="2441"/>
                  <a:pt x="1253" y="2412"/>
                  <a:pt x="1233" y="241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4" name="Line 158">
            <a:extLst>
              <a:ext uri="{FF2B5EF4-FFF2-40B4-BE49-F238E27FC236}">
                <a16:creationId xmlns:a16="http://schemas.microsoft.com/office/drawing/2014/main" id="{568B7931-3E88-9A4D-AFB1-EEB98206C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4052" y="8121403"/>
            <a:ext cx="151608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B87E4-8AC7-4841-B0F1-E9E42171FF82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HIERARCHY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17A94-4085-7541-90B1-93FCD544060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E2C7-3B71-4446-B697-171B251FD29C}"/>
              </a:ext>
            </a:extLst>
          </p:cNvPr>
          <p:cNvSpPr txBox="1"/>
          <p:nvPr/>
        </p:nvSpPr>
        <p:spPr>
          <a:xfrm>
            <a:off x="1591752" y="7840062"/>
            <a:ext cx="26031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C4C3B-578F-4F47-A402-F3C8DD8DBE73}"/>
              </a:ext>
            </a:extLst>
          </p:cNvPr>
          <p:cNvSpPr txBox="1"/>
          <p:nvPr/>
        </p:nvSpPr>
        <p:spPr>
          <a:xfrm>
            <a:off x="6589229" y="4827570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B066F-71E4-DB42-AEA4-EAC9DC329B67}"/>
              </a:ext>
            </a:extLst>
          </p:cNvPr>
          <p:cNvSpPr txBox="1"/>
          <p:nvPr/>
        </p:nvSpPr>
        <p:spPr>
          <a:xfrm>
            <a:off x="6589229" y="7830634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8F692-D319-3A40-AF49-01CFC46DE4E1}"/>
              </a:ext>
            </a:extLst>
          </p:cNvPr>
          <p:cNvSpPr txBox="1"/>
          <p:nvPr/>
        </p:nvSpPr>
        <p:spPr>
          <a:xfrm>
            <a:off x="6589229" y="10847211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FDC10-ABF7-B346-9DA7-137C7CA33C67}"/>
              </a:ext>
            </a:extLst>
          </p:cNvPr>
          <p:cNvSpPr txBox="1"/>
          <p:nvPr/>
        </p:nvSpPr>
        <p:spPr>
          <a:xfrm>
            <a:off x="12510833" y="3729504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A963E-555E-0C48-914D-85EF9FFDACAB}"/>
              </a:ext>
            </a:extLst>
          </p:cNvPr>
          <p:cNvSpPr txBox="1"/>
          <p:nvPr/>
        </p:nvSpPr>
        <p:spPr>
          <a:xfrm>
            <a:off x="12510833" y="5826548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8880C-043A-3D43-B966-FF3DB1E9C529}"/>
              </a:ext>
            </a:extLst>
          </p:cNvPr>
          <p:cNvSpPr txBox="1"/>
          <p:nvPr/>
        </p:nvSpPr>
        <p:spPr>
          <a:xfrm>
            <a:off x="12510833" y="9766952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54A75-7921-2043-AF73-C008E65EF206}"/>
              </a:ext>
            </a:extLst>
          </p:cNvPr>
          <p:cNvSpPr txBox="1"/>
          <p:nvPr/>
        </p:nvSpPr>
        <p:spPr>
          <a:xfrm>
            <a:off x="12510833" y="11925690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BE3EC-0A66-4B4E-B494-75D48AD356B9}"/>
              </a:ext>
            </a:extLst>
          </p:cNvPr>
          <p:cNvSpPr txBox="1"/>
          <p:nvPr/>
        </p:nvSpPr>
        <p:spPr>
          <a:xfrm>
            <a:off x="18430866" y="4808453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1759D-C8F5-E44A-9216-2152F229858D}"/>
              </a:ext>
            </a:extLst>
          </p:cNvPr>
          <p:cNvSpPr txBox="1"/>
          <p:nvPr/>
        </p:nvSpPr>
        <p:spPr>
          <a:xfrm>
            <a:off x="18430866" y="6890137"/>
            <a:ext cx="41120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TITLE 10</a:t>
            </a:r>
          </a:p>
        </p:txBody>
      </p:sp>
    </p:spTree>
    <p:extLst>
      <p:ext uri="{BB962C8B-B14F-4D97-AF65-F5344CB8AC3E}">
        <p14:creationId xmlns:p14="http://schemas.microsoft.com/office/powerpoint/2010/main" val="19313236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Hierarchy Infographics - S1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46CFB2"/>
      </a:accent1>
      <a:accent2>
        <a:srgbClr val="01BACD"/>
      </a:accent2>
      <a:accent3>
        <a:srgbClr val="4EADEB"/>
      </a:accent3>
      <a:accent4>
        <a:srgbClr val="2B5B9A"/>
      </a:accent4>
      <a:accent5>
        <a:srgbClr val="4E37A9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82007</TotalTime>
  <Words>1773</Words>
  <Application>Microsoft Macintosh PowerPoint</Application>
  <PresentationFormat>Custom</PresentationFormat>
  <Paragraphs>282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9703</cp:revision>
  <cp:lastPrinted>2019-09-18T23:04:43Z</cp:lastPrinted>
  <dcterms:created xsi:type="dcterms:W3CDTF">2014-11-12T21:47:38Z</dcterms:created>
  <dcterms:modified xsi:type="dcterms:W3CDTF">2021-07-01T00:16:17Z</dcterms:modified>
  <cp:category/>
</cp:coreProperties>
</file>