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diagrams/colors1.xml" ContentType="application/vnd.openxmlformats-officedocument.drawingml.diagramColors+xml"/>
  <Override PartName="/ppt/diagrams/colors2.xml" ContentType="application/vnd.openxmlformats-officedocument.drawingml.diagramColors+xml"/>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diagrams/quickStyle2.xml" ContentType="application/vnd.openxmlformats-officedocument.drawingml.diagramStyle+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1.xml" ContentType="application/vnd.openxmlformats-officedocument.drawingml.diagramLayout+xml"/>
  <Override PartName="/ppt/diagrams/data2.xml" ContentType="application/vnd.openxmlformats-officedocument.drawingml.diagramData+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21383625" cy="30275213"/>
  <p:notesSz cx="6858000" cy="9144000"/>
  <p:defaultTextStyle>
    <a:defPPr>
      <a:defRPr lang="en-US"/>
    </a:defPPr>
    <a:lvl1pPr marL="0" algn="l" defTabSz="2479578" rtl="0" eaLnBrk="1" latinLnBrk="0" hangingPunct="1">
      <a:defRPr sz="4881" kern="1200">
        <a:solidFill>
          <a:schemeClr val="tx1"/>
        </a:solidFill>
        <a:latin typeface="+mn-lt"/>
        <a:ea typeface="+mn-ea"/>
        <a:cs typeface="+mn-cs"/>
      </a:defRPr>
    </a:lvl1pPr>
    <a:lvl2pPr marL="1239789" algn="l" defTabSz="2479578" rtl="0" eaLnBrk="1" latinLnBrk="0" hangingPunct="1">
      <a:defRPr sz="4881" kern="1200">
        <a:solidFill>
          <a:schemeClr val="tx1"/>
        </a:solidFill>
        <a:latin typeface="+mn-lt"/>
        <a:ea typeface="+mn-ea"/>
        <a:cs typeface="+mn-cs"/>
      </a:defRPr>
    </a:lvl2pPr>
    <a:lvl3pPr marL="2479578" algn="l" defTabSz="2479578" rtl="0" eaLnBrk="1" latinLnBrk="0" hangingPunct="1">
      <a:defRPr sz="4881" kern="1200">
        <a:solidFill>
          <a:schemeClr val="tx1"/>
        </a:solidFill>
        <a:latin typeface="+mn-lt"/>
        <a:ea typeface="+mn-ea"/>
        <a:cs typeface="+mn-cs"/>
      </a:defRPr>
    </a:lvl3pPr>
    <a:lvl4pPr marL="3719368" algn="l" defTabSz="2479578" rtl="0" eaLnBrk="1" latinLnBrk="0" hangingPunct="1">
      <a:defRPr sz="4881" kern="1200">
        <a:solidFill>
          <a:schemeClr val="tx1"/>
        </a:solidFill>
        <a:latin typeface="+mn-lt"/>
        <a:ea typeface="+mn-ea"/>
        <a:cs typeface="+mn-cs"/>
      </a:defRPr>
    </a:lvl4pPr>
    <a:lvl5pPr marL="4959157" algn="l" defTabSz="2479578" rtl="0" eaLnBrk="1" latinLnBrk="0" hangingPunct="1">
      <a:defRPr sz="4881" kern="1200">
        <a:solidFill>
          <a:schemeClr val="tx1"/>
        </a:solidFill>
        <a:latin typeface="+mn-lt"/>
        <a:ea typeface="+mn-ea"/>
        <a:cs typeface="+mn-cs"/>
      </a:defRPr>
    </a:lvl5pPr>
    <a:lvl6pPr marL="6198946" algn="l" defTabSz="2479578" rtl="0" eaLnBrk="1" latinLnBrk="0" hangingPunct="1">
      <a:defRPr sz="4881" kern="1200">
        <a:solidFill>
          <a:schemeClr val="tx1"/>
        </a:solidFill>
        <a:latin typeface="+mn-lt"/>
        <a:ea typeface="+mn-ea"/>
        <a:cs typeface="+mn-cs"/>
      </a:defRPr>
    </a:lvl6pPr>
    <a:lvl7pPr marL="7438735" algn="l" defTabSz="2479578" rtl="0" eaLnBrk="1" latinLnBrk="0" hangingPunct="1">
      <a:defRPr sz="4881" kern="1200">
        <a:solidFill>
          <a:schemeClr val="tx1"/>
        </a:solidFill>
        <a:latin typeface="+mn-lt"/>
        <a:ea typeface="+mn-ea"/>
        <a:cs typeface="+mn-cs"/>
      </a:defRPr>
    </a:lvl7pPr>
    <a:lvl8pPr marL="8678525" algn="l" defTabSz="2479578" rtl="0" eaLnBrk="1" latinLnBrk="0" hangingPunct="1">
      <a:defRPr sz="4881" kern="1200">
        <a:solidFill>
          <a:schemeClr val="tx1"/>
        </a:solidFill>
        <a:latin typeface="+mn-lt"/>
        <a:ea typeface="+mn-ea"/>
        <a:cs typeface="+mn-cs"/>
      </a:defRPr>
    </a:lvl8pPr>
    <a:lvl9pPr marL="9918314" algn="l" defTabSz="2479578" rtl="0" eaLnBrk="1" latinLnBrk="0" hangingPunct="1">
      <a:defRPr sz="4881"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962E40"/>
    <a:srgbClr val="C06C84"/>
    <a:srgbClr val="F6728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snapVertSplitter="1" vertBarState="minimized" horzBarState="maximized">
    <p:restoredLeft sz="14995" autoAdjust="0"/>
    <p:restoredTop sz="95086" autoAdjust="0"/>
  </p:normalViewPr>
  <p:slideViewPr>
    <p:cSldViewPr snapToGrid="0">
      <p:cViewPr>
        <p:scale>
          <a:sx n="50" d="100"/>
          <a:sy n="50" d="100"/>
        </p:scale>
        <p:origin x="-654" y="1512"/>
      </p:cViewPr>
      <p:guideLst>
        <p:guide orient="horz" pos="9535"/>
        <p:guide pos="6735"/>
      </p:guideLst>
    </p:cSldViewPr>
  </p:slideViewPr>
  <p:outlineViewPr>
    <p:cViewPr>
      <p:scale>
        <a:sx n="33" d="100"/>
        <a:sy n="33" d="100"/>
      </p:scale>
      <p:origin x="0" y="0"/>
    </p:cViewPr>
  </p:outlin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79BB12F-21ED-47CD-BDD1-B731CDE4D29F}" type="doc">
      <dgm:prSet loTypeId="urn:microsoft.com/office/officeart/2005/8/layout/process1" loCatId="process" qsTypeId="urn:microsoft.com/office/officeart/2005/8/quickstyle/simple1" qsCatId="simple" csTypeId="urn:microsoft.com/office/officeart/2005/8/colors/accent1_2" csCatId="accent1" phldr="1"/>
      <dgm:spPr/>
    </dgm:pt>
    <dgm:pt modelId="{03936546-8B83-4411-99BC-3717A5C545E2}">
      <dgm:prSet phldrT="[Text]" custT="1"/>
      <dgm:spPr/>
      <dgm:t>
        <a:bodyPr/>
        <a:lstStyle/>
        <a:p>
          <a:r>
            <a:rPr lang="en-US" sz="2000" dirty="0" smtClean="0"/>
            <a:t>Video frame captured from live webcam containing faces of different persons.</a:t>
          </a:r>
          <a:endParaRPr lang="en-IN" sz="2000" dirty="0"/>
        </a:p>
      </dgm:t>
    </dgm:pt>
    <dgm:pt modelId="{F78ACDF0-052D-45E4-82CB-F7EA3759FDDB}" type="parTrans" cxnId="{C66FD47D-DCEE-4386-A418-FD984DA2F45D}">
      <dgm:prSet/>
      <dgm:spPr/>
      <dgm:t>
        <a:bodyPr/>
        <a:lstStyle/>
        <a:p>
          <a:endParaRPr lang="en-IN"/>
        </a:p>
      </dgm:t>
    </dgm:pt>
    <dgm:pt modelId="{0A5696A9-7579-4FCA-9B01-E9FA70BE2D34}" type="sibTrans" cxnId="{C66FD47D-DCEE-4386-A418-FD984DA2F45D}">
      <dgm:prSet/>
      <dgm:spPr/>
      <dgm:t>
        <a:bodyPr/>
        <a:lstStyle/>
        <a:p>
          <a:endParaRPr lang="en-IN"/>
        </a:p>
      </dgm:t>
    </dgm:pt>
    <dgm:pt modelId="{797697B5-3BC6-4960-AE09-3E7AFBF1BD40}">
      <dgm:prSet phldrT="[Text]" custT="1"/>
      <dgm:spPr/>
      <dgm:t>
        <a:bodyPr/>
        <a:lstStyle/>
        <a:p>
          <a:r>
            <a:rPr lang="en-US" sz="2000" dirty="0" smtClean="0"/>
            <a:t>Face detection using Haar Feature-based Cascade Classifiers in opencv.</a:t>
          </a:r>
          <a:endParaRPr lang="en-IN" sz="2000" dirty="0"/>
        </a:p>
      </dgm:t>
    </dgm:pt>
    <dgm:pt modelId="{E68A545D-8E80-41D2-9003-22C26F40C6DE}" type="parTrans" cxnId="{659FA400-F647-4FEB-B312-E20267737E1B}">
      <dgm:prSet/>
      <dgm:spPr/>
      <dgm:t>
        <a:bodyPr/>
        <a:lstStyle/>
        <a:p>
          <a:endParaRPr lang="en-IN"/>
        </a:p>
      </dgm:t>
    </dgm:pt>
    <dgm:pt modelId="{67A381C7-23DD-4EE8-9AF3-818ABCA5C9A1}" type="sibTrans" cxnId="{659FA400-F647-4FEB-B312-E20267737E1B}">
      <dgm:prSet/>
      <dgm:spPr/>
      <dgm:t>
        <a:bodyPr/>
        <a:lstStyle/>
        <a:p>
          <a:endParaRPr lang="en-IN"/>
        </a:p>
      </dgm:t>
    </dgm:pt>
    <dgm:pt modelId="{46EDA54A-2D52-4922-AA7D-A0BEED3990BA}">
      <dgm:prSet phldrT="[Text]" custT="1"/>
      <dgm:spPr/>
      <dgm:t>
        <a:bodyPr/>
        <a:lstStyle/>
        <a:p>
          <a:r>
            <a:rPr lang="en-US" sz="2000" dirty="0" smtClean="0"/>
            <a:t>Generation of 128-dim encodings for each preprocessed face  image (96X96) in frame using FaceNet.</a:t>
          </a:r>
          <a:endParaRPr lang="en-IN" sz="2000" dirty="0"/>
        </a:p>
      </dgm:t>
    </dgm:pt>
    <dgm:pt modelId="{BC0F9099-3FAA-4710-B5D0-EB9D4D793359}" type="parTrans" cxnId="{6EE79D4F-C97A-4EF7-8223-2DAC67FD8C8D}">
      <dgm:prSet/>
      <dgm:spPr/>
      <dgm:t>
        <a:bodyPr/>
        <a:lstStyle/>
        <a:p>
          <a:endParaRPr lang="en-IN"/>
        </a:p>
      </dgm:t>
    </dgm:pt>
    <dgm:pt modelId="{76EB8908-8E55-4B38-AEC7-F514D3F7BA4A}" type="sibTrans" cxnId="{6EE79D4F-C97A-4EF7-8223-2DAC67FD8C8D}">
      <dgm:prSet/>
      <dgm:spPr/>
      <dgm:t>
        <a:bodyPr/>
        <a:lstStyle/>
        <a:p>
          <a:endParaRPr lang="en-IN"/>
        </a:p>
      </dgm:t>
    </dgm:pt>
    <dgm:pt modelId="{1D743B84-3A88-4C65-8019-1A4456441F6D}" type="pres">
      <dgm:prSet presAssocID="{A79BB12F-21ED-47CD-BDD1-B731CDE4D29F}" presName="Name0" presStyleCnt="0">
        <dgm:presLayoutVars>
          <dgm:dir/>
          <dgm:resizeHandles val="exact"/>
        </dgm:presLayoutVars>
      </dgm:prSet>
      <dgm:spPr/>
    </dgm:pt>
    <dgm:pt modelId="{6F781BBC-6DCA-4E2A-B61F-B72C72C6636A}" type="pres">
      <dgm:prSet presAssocID="{03936546-8B83-4411-99BC-3717A5C545E2}" presName="node" presStyleLbl="node1" presStyleIdx="0" presStyleCnt="3">
        <dgm:presLayoutVars>
          <dgm:bulletEnabled val="1"/>
        </dgm:presLayoutVars>
      </dgm:prSet>
      <dgm:spPr/>
      <dgm:t>
        <a:bodyPr/>
        <a:lstStyle/>
        <a:p>
          <a:endParaRPr lang="en-IN"/>
        </a:p>
      </dgm:t>
    </dgm:pt>
    <dgm:pt modelId="{781C0A17-18DC-4E86-B804-FAAA9543AC61}" type="pres">
      <dgm:prSet presAssocID="{0A5696A9-7579-4FCA-9B01-E9FA70BE2D34}" presName="sibTrans" presStyleLbl="sibTrans2D1" presStyleIdx="0" presStyleCnt="2"/>
      <dgm:spPr/>
    </dgm:pt>
    <dgm:pt modelId="{0736EF7C-CC79-459C-B21E-4FAA0B85C6AD}" type="pres">
      <dgm:prSet presAssocID="{0A5696A9-7579-4FCA-9B01-E9FA70BE2D34}" presName="connectorText" presStyleLbl="sibTrans2D1" presStyleIdx="0" presStyleCnt="2"/>
      <dgm:spPr/>
    </dgm:pt>
    <dgm:pt modelId="{61858329-A99C-4E5B-9F18-4FAFC7D434AA}" type="pres">
      <dgm:prSet presAssocID="{797697B5-3BC6-4960-AE09-3E7AFBF1BD40}" presName="node" presStyleLbl="node1" presStyleIdx="1" presStyleCnt="3">
        <dgm:presLayoutVars>
          <dgm:bulletEnabled val="1"/>
        </dgm:presLayoutVars>
      </dgm:prSet>
      <dgm:spPr/>
      <dgm:t>
        <a:bodyPr/>
        <a:lstStyle/>
        <a:p>
          <a:endParaRPr lang="en-IN"/>
        </a:p>
      </dgm:t>
    </dgm:pt>
    <dgm:pt modelId="{BD972B74-E824-4608-92A4-8ACCE6C0F3C6}" type="pres">
      <dgm:prSet presAssocID="{67A381C7-23DD-4EE8-9AF3-818ABCA5C9A1}" presName="sibTrans" presStyleLbl="sibTrans2D1" presStyleIdx="1" presStyleCnt="2"/>
      <dgm:spPr/>
    </dgm:pt>
    <dgm:pt modelId="{9125DDED-1961-43AB-8A97-3295DF92D18E}" type="pres">
      <dgm:prSet presAssocID="{67A381C7-23DD-4EE8-9AF3-818ABCA5C9A1}" presName="connectorText" presStyleLbl="sibTrans2D1" presStyleIdx="1" presStyleCnt="2"/>
      <dgm:spPr/>
    </dgm:pt>
    <dgm:pt modelId="{61588919-6A4A-42B3-8EE8-E7A45841C6BD}" type="pres">
      <dgm:prSet presAssocID="{46EDA54A-2D52-4922-AA7D-A0BEED3990BA}" presName="node" presStyleLbl="node1" presStyleIdx="2" presStyleCnt="3" custLinFactNeighborX="-9645">
        <dgm:presLayoutVars>
          <dgm:bulletEnabled val="1"/>
        </dgm:presLayoutVars>
      </dgm:prSet>
      <dgm:spPr/>
      <dgm:t>
        <a:bodyPr/>
        <a:lstStyle/>
        <a:p>
          <a:endParaRPr lang="en-IN"/>
        </a:p>
      </dgm:t>
    </dgm:pt>
  </dgm:ptLst>
  <dgm:cxnLst>
    <dgm:cxn modelId="{2F8A66F2-A6B9-49C9-A050-973EB50A5C09}" type="presOf" srcId="{0A5696A9-7579-4FCA-9B01-E9FA70BE2D34}" destId="{0736EF7C-CC79-459C-B21E-4FAA0B85C6AD}" srcOrd="1" destOrd="0" presId="urn:microsoft.com/office/officeart/2005/8/layout/process1"/>
    <dgm:cxn modelId="{E1570B39-9515-4F28-A692-53ADA43465CA}" type="presOf" srcId="{46EDA54A-2D52-4922-AA7D-A0BEED3990BA}" destId="{61588919-6A4A-42B3-8EE8-E7A45841C6BD}" srcOrd="0" destOrd="0" presId="urn:microsoft.com/office/officeart/2005/8/layout/process1"/>
    <dgm:cxn modelId="{659FA400-F647-4FEB-B312-E20267737E1B}" srcId="{A79BB12F-21ED-47CD-BDD1-B731CDE4D29F}" destId="{797697B5-3BC6-4960-AE09-3E7AFBF1BD40}" srcOrd="1" destOrd="0" parTransId="{E68A545D-8E80-41D2-9003-22C26F40C6DE}" sibTransId="{67A381C7-23DD-4EE8-9AF3-818ABCA5C9A1}"/>
    <dgm:cxn modelId="{79F1B396-6571-430C-BB74-837997816540}" type="presOf" srcId="{03936546-8B83-4411-99BC-3717A5C545E2}" destId="{6F781BBC-6DCA-4E2A-B61F-B72C72C6636A}" srcOrd="0" destOrd="0" presId="urn:microsoft.com/office/officeart/2005/8/layout/process1"/>
    <dgm:cxn modelId="{403DD01A-2243-4A70-868F-31F88B22AEA3}" type="presOf" srcId="{797697B5-3BC6-4960-AE09-3E7AFBF1BD40}" destId="{61858329-A99C-4E5B-9F18-4FAFC7D434AA}" srcOrd="0" destOrd="0" presId="urn:microsoft.com/office/officeart/2005/8/layout/process1"/>
    <dgm:cxn modelId="{EBF1FA3C-11C2-40AB-B1D8-B72F34CE1033}" type="presOf" srcId="{A79BB12F-21ED-47CD-BDD1-B731CDE4D29F}" destId="{1D743B84-3A88-4C65-8019-1A4456441F6D}" srcOrd="0" destOrd="0" presId="urn:microsoft.com/office/officeart/2005/8/layout/process1"/>
    <dgm:cxn modelId="{6EE79D4F-C97A-4EF7-8223-2DAC67FD8C8D}" srcId="{A79BB12F-21ED-47CD-BDD1-B731CDE4D29F}" destId="{46EDA54A-2D52-4922-AA7D-A0BEED3990BA}" srcOrd="2" destOrd="0" parTransId="{BC0F9099-3FAA-4710-B5D0-EB9D4D793359}" sibTransId="{76EB8908-8E55-4B38-AEC7-F514D3F7BA4A}"/>
    <dgm:cxn modelId="{8C364237-06EC-405A-B6AE-50B34CA0211D}" type="presOf" srcId="{0A5696A9-7579-4FCA-9B01-E9FA70BE2D34}" destId="{781C0A17-18DC-4E86-B804-FAAA9543AC61}" srcOrd="0" destOrd="0" presId="urn:microsoft.com/office/officeart/2005/8/layout/process1"/>
    <dgm:cxn modelId="{851B3880-4F54-48DF-BF69-7F22C76BC2F4}" type="presOf" srcId="{67A381C7-23DD-4EE8-9AF3-818ABCA5C9A1}" destId="{9125DDED-1961-43AB-8A97-3295DF92D18E}" srcOrd="1" destOrd="0" presId="urn:microsoft.com/office/officeart/2005/8/layout/process1"/>
    <dgm:cxn modelId="{FE263C84-0C9D-4612-AF6B-F5AC340DBEB1}" type="presOf" srcId="{67A381C7-23DD-4EE8-9AF3-818ABCA5C9A1}" destId="{BD972B74-E824-4608-92A4-8ACCE6C0F3C6}" srcOrd="0" destOrd="0" presId="urn:microsoft.com/office/officeart/2005/8/layout/process1"/>
    <dgm:cxn modelId="{C66FD47D-DCEE-4386-A418-FD984DA2F45D}" srcId="{A79BB12F-21ED-47CD-BDD1-B731CDE4D29F}" destId="{03936546-8B83-4411-99BC-3717A5C545E2}" srcOrd="0" destOrd="0" parTransId="{F78ACDF0-052D-45E4-82CB-F7EA3759FDDB}" sibTransId="{0A5696A9-7579-4FCA-9B01-E9FA70BE2D34}"/>
    <dgm:cxn modelId="{2C91FD38-FA39-433C-939C-6F9436393843}" type="presParOf" srcId="{1D743B84-3A88-4C65-8019-1A4456441F6D}" destId="{6F781BBC-6DCA-4E2A-B61F-B72C72C6636A}" srcOrd="0" destOrd="0" presId="urn:microsoft.com/office/officeart/2005/8/layout/process1"/>
    <dgm:cxn modelId="{FCDE057F-150C-460F-A2B4-65B4BD332C0B}" type="presParOf" srcId="{1D743B84-3A88-4C65-8019-1A4456441F6D}" destId="{781C0A17-18DC-4E86-B804-FAAA9543AC61}" srcOrd="1" destOrd="0" presId="urn:microsoft.com/office/officeart/2005/8/layout/process1"/>
    <dgm:cxn modelId="{9CACFC09-B494-409F-A35A-A39C59711B05}" type="presParOf" srcId="{781C0A17-18DC-4E86-B804-FAAA9543AC61}" destId="{0736EF7C-CC79-459C-B21E-4FAA0B85C6AD}" srcOrd="0" destOrd="0" presId="urn:microsoft.com/office/officeart/2005/8/layout/process1"/>
    <dgm:cxn modelId="{B9086D82-2692-444A-863E-800BF4504BA5}" type="presParOf" srcId="{1D743B84-3A88-4C65-8019-1A4456441F6D}" destId="{61858329-A99C-4E5B-9F18-4FAFC7D434AA}" srcOrd="2" destOrd="0" presId="urn:microsoft.com/office/officeart/2005/8/layout/process1"/>
    <dgm:cxn modelId="{6894AC45-7F59-4879-8E13-33A7CDE7FB71}" type="presParOf" srcId="{1D743B84-3A88-4C65-8019-1A4456441F6D}" destId="{BD972B74-E824-4608-92A4-8ACCE6C0F3C6}" srcOrd="3" destOrd="0" presId="urn:microsoft.com/office/officeart/2005/8/layout/process1"/>
    <dgm:cxn modelId="{C13928F7-8806-46DA-9216-317F17D35563}" type="presParOf" srcId="{BD972B74-E824-4608-92A4-8ACCE6C0F3C6}" destId="{9125DDED-1961-43AB-8A97-3295DF92D18E}" srcOrd="0" destOrd="0" presId="urn:microsoft.com/office/officeart/2005/8/layout/process1"/>
    <dgm:cxn modelId="{AB2477EB-3860-4C6A-B2A1-6813DBF4A5B6}" type="presParOf" srcId="{1D743B84-3A88-4C65-8019-1A4456441F6D}" destId="{61588919-6A4A-42B3-8EE8-E7A45841C6BD}" srcOrd="4" destOrd="0" presId="urn:microsoft.com/office/officeart/2005/8/layout/process1"/>
  </dgm:cxnLst>
  <dgm:bg/>
  <dgm:whole/>
</dgm:dataModel>
</file>

<file path=ppt/diagrams/data2.xml><?xml version="1.0" encoding="utf-8"?>
<dgm:dataModel xmlns:dgm="http://schemas.openxmlformats.org/drawingml/2006/diagram" xmlns:a="http://schemas.openxmlformats.org/drawingml/2006/main">
  <dgm:ptLst>
    <dgm:pt modelId="{16DE0678-6F73-420B-A49E-16F4AD768194}" type="doc">
      <dgm:prSet loTypeId="urn:microsoft.com/office/officeart/2005/8/layout/process1" loCatId="process" qsTypeId="urn:microsoft.com/office/officeart/2005/8/quickstyle/simple1" qsCatId="simple" csTypeId="urn:microsoft.com/office/officeart/2005/8/colors/accent1_2" csCatId="accent1" phldr="1"/>
      <dgm:spPr/>
    </dgm:pt>
    <dgm:pt modelId="{7B089981-47D3-4662-AD78-395C38A09DB2}">
      <dgm:prSet phldrT="[Text]" custT="1"/>
      <dgm:spPr/>
      <dgm:t>
        <a:bodyPr/>
        <a:lstStyle/>
        <a:p>
          <a:r>
            <a:rPr lang="en-US" sz="2000" dirty="0" smtClean="0"/>
            <a:t>Compute Minimum Euclidean distance of each encoding generated with those in database.</a:t>
          </a:r>
          <a:endParaRPr lang="en-IN" sz="2000" dirty="0"/>
        </a:p>
      </dgm:t>
    </dgm:pt>
    <dgm:pt modelId="{6DE4943B-E6CD-42FF-990D-3EB04B5A4F2D}" type="parTrans" cxnId="{41397653-4E45-4321-A46C-ED0C7AD5EE91}">
      <dgm:prSet/>
      <dgm:spPr/>
      <dgm:t>
        <a:bodyPr/>
        <a:lstStyle/>
        <a:p>
          <a:endParaRPr lang="en-IN"/>
        </a:p>
      </dgm:t>
    </dgm:pt>
    <dgm:pt modelId="{66B52BD3-F06C-46A6-BBFB-3169C30847F4}" type="sibTrans" cxnId="{41397653-4E45-4321-A46C-ED0C7AD5EE91}">
      <dgm:prSet/>
      <dgm:spPr/>
      <dgm:t>
        <a:bodyPr/>
        <a:lstStyle/>
        <a:p>
          <a:endParaRPr lang="en-IN"/>
        </a:p>
      </dgm:t>
    </dgm:pt>
    <dgm:pt modelId="{3BE30016-986E-4F86-958B-E3EEF86CA64A}">
      <dgm:prSet phldrT="[Text]" custT="1"/>
      <dgm:spPr/>
      <dgm:t>
        <a:bodyPr/>
        <a:lstStyle/>
        <a:p>
          <a:r>
            <a:rPr lang="en-US" sz="2000" dirty="0" smtClean="0"/>
            <a:t>Database contains pre-generated encodings of identified people.</a:t>
          </a:r>
          <a:endParaRPr lang="en-IN" sz="2000" dirty="0"/>
        </a:p>
      </dgm:t>
    </dgm:pt>
    <dgm:pt modelId="{F2E686C3-1909-41A6-806A-9A6DD3FD8900}" type="parTrans" cxnId="{596E0137-B20A-40ED-964B-82734CDE85B4}">
      <dgm:prSet/>
      <dgm:spPr/>
      <dgm:t>
        <a:bodyPr/>
        <a:lstStyle/>
        <a:p>
          <a:endParaRPr lang="en-IN"/>
        </a:p>
      </dgm:t>
    </dgm:pt>
    <dgm:pt modelId="{7D85CC24-C11F-4758-8A01-8A1E83DB2B30}" type="sibTrans" cxnId="{596E0137-B20A-40ED-964B-82734CDE85B4}">
      <dgm:prSet/>
      <dgm:spPr/>
      <dgm:t>
        <a:bodyPr/>
        <a:lstStyle/>
        <a:p>
          <a:endParaRPr lang="en-IN"/>
        </a:p>
      </dgm:t>
    </dgm:pt>
    <dgm:pt modelId="{F1146A46-FFA0-4D4E-9EE8-01D76091C35F}">
      <dgm:prSet phldrT="[Text]" custT="1"/>
      <dgm:spPr/>
      <dgm:t>
        <a:bodyPr/>
        <a:lstStyle/>
        <a:p>
          <a:r>
            <a:rPr lang="en-US" sz="2000" dirty="0" smtClean="0"/>
            <a:t>If  minimum Euclidean distance  of any encoding falls above a decided threshold, the system classifies that person “unidentified” following an alarm.</a:t>
          </a:r>
          <a:endParaRPr lang="en-IN" sz="2000" dirty="0"/>
        </a:p>
      </dgm:t>
    </dgm:pt>
    <dgm:pt modelId="{2789BA3A-3D82-4ED8-A21E-C39EE199205D}" type="parTrans" cxnId="{BEE8E5F6-0937-41A3-B294-BB0E824D93EA}">
      <dgm:prSet/>
      <dgm:spPr/>
      <dgm:t>
        <a:bodyPr/>
        <a:lstStyle/>
        <a:p>
          <a:endParaRPr lang="en-IN"/>
        </a:p>
      </dgm:t>
    </dgm:pt>
    <dgm:pt modelId="{FE05D0C1-F4AB-44D5-9F06-4C0261144D85}" type="sibTrans" cxnId="{BEE8E5F6-0937-41A3-B294-BB0E824D93EA}">
      <dgm:prSet/>
      <dgm:spPr/>
      <dgm:t>
        <a:bodyPr/>
        <a:lstStyle/>
        <a:p>
          <a:endParaRPr lang="en-IN"/>
        </a:p>
      </dgm:t>
    </dgm:pt>
    <dgm:pt modelId="{938CC52D-EBA5-4E96-AAD4-C3FDCA149B7F}" type="pres">
      <dgm:prSet presAssocID="{16DE0678-6F73-420B-A49E-16F4AD768194}" presName="Name0" presStyleCnt="0">
        <dgm:presLayoutVars>
          <dgm:dir/>
          <dgm:resizeHandles val="exact"/>
        </dgm:presLayoutVars>
      </dgm:prSet>
      <dgm:spPr/>
    </dgm:pt>
    <dgm:pt modelId="{DD6CE9EF-51B5-44B9-A805-4C4ADF2D9F9F}" type="pres">
      <dgm:prSet presAssocID="{7B089981-47D3-4662-AD78-395C38A09DB2}" presName="node" presStyleLbl="node1" presStyleIdx="0" presStyleCnt="3">
        <dgm:presLayoutVars>
          <dgm:bulletEnabled val="1"/>
        </dgm:presLayoutVars>
      </dgm:prSet>
      <dgm:spPr/>
      <dgm:t>
        <a:bodyPr/>
        <a:lstStyle/>
        <a:p>
          <a:endParaRPr lang="en-IN"/>
        </a:p>
      </dgm:t>
    </dgm:pt>
    <dgm:pt modelId="{0D6CF970-36A5-490E-B5A5-1728D584BD41}" type="pres">
      <dgm:prSet presAssocID="{66B52BD3-F06C-46A6-BBFB-3169C30847F4}" presName="sibTrans" presStyleLbl="sibTrans2D1" presStyleIdx="0" presStyleCnt="2"/>
      <dgm:spPr/>
    </dgm:pt>
    <dgm:pt modelId="{F777A7FD-CD77-4E04-B4D2-BC88A1D23E8A}" type="pres">
      <dgm:prSet presAssocID="{66B52BD3-F06C-46A6-BBFB-3169C30847F4}" presName="connectorText" presStyleLbl="sibTrans2D1" presStyleIdx="0" presStyleCnt="2"/>
      <dgm:spPr/>
    </dgm:pt>
    <dgm:pt modelId="{2DF9F75E-3678-4BC2-9F78-E871DCBBF6D5}" type="pres">
      <dgm:prSet presAssocID="{3BE30016-986E-4F86-958B-E3EEF86CA64A}" presName="node" presStyleLbl="node1" presStyleIdx="1" presStyleCnt="3">
        <dgm:presLayoutVars>
          <dgm:bulletEnabled val="1"/>
        </dgm:presLayoutVars>
      </dgm:prSet>
      <dgm:spPr/>
    </dgm:pt>
    <dgm:pt modelId="{1B76D05C-CF18-48D2-A946-E2AD04A406E7}" type="pres">
      <dgm:prSet presAssocID="{7D85CC24-C11F-4758-8A01-8A1E83DB2B30}" presName="sibTrans" presStyleLbl="sibTrans2D1" presStyleIdx="1" presStyleCnt="2" custLinFactNeighborY="6494"/>
      <dgm:spPr/>
    </dgm:pt>
    <dgm:pt modelId="{A16E36DB-5C3D-4A9E-9447-A344653956EC}" type="pres">
      <dgm:prSet presAssocID="{7D85CC24-C11F-4758-8A01-8A1E83DB2B30}" presName="connectorText" presStyleLbl="sibTrans2D1" presStyleIdx="1" presStyleCnt="2"/>
      <dgm:spPr/>
    </dgm:pt>
    <dgm:pt modelId="{C9C74C36-3CCB-47AB-8495-7FF5DF5B9257}" type="pres">
      <dgm:prSet presAssocID="{F1146A46-FFA0-4D4E-9EE8-01D76091C35F}" presName="node" presStyleLbl="node1" presStyleIdx="2" presStyleCnt="3">
        <dgm:presLayoutVars>
          <dgm:bulletEnabled val="1"/>
        </dgm:presLayoutVars>
      </dgm:prSet>
      <dgm:spPr/>
      <dgm:t>
        <a:bodyPr/>
        <a:lstStyle/>
        <a:p>
          <a:endParaRPr lang="en-IN"/>
        </a:p>
      </dgm:t>
    </dgm:pt>
  </dgm:ptLst>
  <dgm:cxnLst>
    <dgm:cxn modelId="{596E0137-B20A-40ED-964B-82734CDE85B4}" srcId="{16DE0678-6F73-420B-A49E-16F4AD768194}" destId="{3BE30016-986E-4F86-958B-E3EEF86CA64A}" srcOrd="1" destOrd="0" parTransId="{F2E686C3-1909-41A6-806A-9A6DD3FD8900}" sibTransId="{7D85CC24-C11F-4758-8A01-8A1E83DB2B30}"/>
    <dgm:cxn modelId="{D6AEE193-48AE-43B1-B26F-D66FFA53D765}" type="presOf" srcId="{16DE0678-6F73-420B-A49E-16F4AD768194}" destId="{938CC52D-EBA5-4E96-AAD4-C3FDCA149B7F}" srcOrd="0" destOrd="0" presId="urn:microsoft.com/office/officeart/2005/8/layout/process1"/>
    <dgm:cxn modelId="{BA0C5BD5-2A9E-47A2-A53E-343F3DCA3E93}" type="presOf" srcId="{F1146A46-FFA0-4D4E-9EE8-01D76091C35F}" destId="{C9C74C36-3CCB-47AB-8495-7FF5DF5B9257}" srcOrd="0" destOrd="0" presId="urn:microsoft.com/office/officeart/2005/8/layout/process1"/>
    <dgm:cxn modelId="{BEE8E5F6-0937-41A3-B294-BB0E824D93EA}" srcId="{16DE0678-6F73-420B-A49E-16F4AD768194}" destId="{F1146A46-FFA0-4D4E-9EE8-01D76091C35F}" srcOrd="2" destOrd="0" parTransId="{2789BA3A-3D82-4ED8-A21E-C39EE199205D}" sibTransId="{FE05D0C1-F4AB-44D5-9F06-4C0261144D85}"/>
    <dgm:cxn modelId="{86113483-CFAC-4544-A3DC-8081C44FC0E8}" type="presOf" srcId="{7D85CC24-C11F-4758-8A01-8A1E83DB2B30}" destId="{A16E36DB-5C3D-4A9E-9447-A344653956EC}" srcOrd="1" destOrd="0" presId="urn:microsoft.com/office/officeart/2005/8/layout/process1"/>
    <dgm:cxn modelId="{3A14539B-8342-4F06-9C5E-252CD6152C1D}" type="presOf" srcId="{66B52BD3-F06C-46A6-BBFB-3169C30847F4}" destId="{0D6CF970-36A5-490E-B5A5-1728D584BD41}" srcOrd="0" destOrd="0" presId="urn:microsoft.com/office/officeart/2005/8/layout/process1"/>
    <dgm:cxn modelId="{1DD61A92-9279-4690-8FE1-66D2FD942046}" type="presOf" srcId="{7D85CC24-C11F-4758-8A01-8A1E83DB2B30}" destId="{1B76D05C-CF18-48D2-A946-E2AD04A406E7}" srcOrd="0" destOrd="0" presId="urn:microsoft.com/office/officeart/2005/8/layout/process1"/>
    <dgm:cxn modelId="{5147A3DA-5211-4CAA-84A0-54538B4D3005}" type="presOf" srcId="{7B089981-47D3-4662-AD78-395C38A09DB2}" destId="{DD6CE9EF-51B5-44B9-A805-4C4ADF2D9F9F}" srcOrd="0" destOrd="0" presId="urn:microsoft.com/office/officeart/2005/8/layout/process1"/>
    <dgm:cxn modelId="{41397653-4E45-4321-A46C-ED0C7AD5EE91}" srcId="{16DE0678-6F73-420B-A49E-16F4AD768194}" destId="{7B089981-47D3-4662-AD78-395C38A09DB2}" srcOrd="0" destOrd="0" parTransId="{6DE4943B-E6CD-42FF-990D-3EB04B5A4F2D}" sibTransId="{66B52BD3-F06C-46A6-BBFB-3169C30847F4}"/>
    <dgm:cxn modelId="{31B010EF-B9C1-4F45-822E-586CCAE1FF29}" type="presOf" srcId="{3BE30016-986E-4F86-958B-E3EEF86CA64A}" destId="{2DF9F75E-3678-4BC2-9F78-E871DCBBF6D5}" srcOrd="0" destOrd="0" presId="urn:microsoft.com/office/officeart/2005/8/layout/process1"/>
    <dgm:cxn modelId="{50E7CEE0-65B6-48ED-BDA0-758B833E0882}" type="presOf" srcId="{66B52BD3-F06C-46A6-BBFB-3169C30847F4}" destId="{F777A7FD-CD77-4E04-B4D2-BC88A1D23E8A}" srcOrd="1" destOrd="0" presId="urn:microsoft.com/office/officeart/2005/8/layout/process1"/>
    <dgm:cxn modelId="{4A10F840-DEAE-4F12-A365-1C75CDDC108D}" type="presParOf" srcId="{938CC52D-EBA5-4E96-AAD4-C3FDCA149B7F}" destId="{DD6CE9EF-51B5-44B9-A805-4C4ADF2D9F9F}" srcOrd="0" destOrd="0" presId="urn:microsoft.com/office/officeart/2005/8/layout/process1"/>
    <dgm:cxn modelId="{76E6EAE5-9F9F-4EB8-A2FC-58EC7C4703D2}" type="presParOf" srcId="{938CC52D-EBA5-4E96-AAD4-C3FDCA149B7F}" destId="{0D6CF970-36A5-490E-B5A5-1728D584BD41}" srcOrd="1" destOrd="0" presId="urn:microsoft.com/office/officeart/2005/8/layout/process1"/>
    <dgm:cxn modelId="{C07AFCED-0CBE-44A5-B67F-8ED7A4CF693A}" type="presParOf" srcId="{0D6CF970-36A5-490E-B5A5-1728D584BD41}" destId="{F777A7FD-CD77-4E04-B4D2-BC88A1D23E8A}" srcOrd="0" destOrd="0" presId="urn:microsoft.com/office/officeart/2005/8/layout/process1"/>
    <dgm:cxn modelId="{59EBB298-1E08-4F05-8DB1-7F8980B7EC48}" type="presParOf" srcId="{938CC52D-EBA5-4E96-AAD4-C3FDCA149B7F}" destId="{2DF9F75E-3678-4BC2-9F78-E871DCBBF6D5}" srcOrd="2" destOrd="0" presId="urn:microsoft.com/office/officeart/2005/8/layout/process1"/>
    <dgm:cxn modelId="{1062A4FF-C820-4251-9D05-13DCB550813B}" type="presParOf" srcId="{938CC52D-EBA5-4E96-AAD4-C3FDCA149B7F}" destId="{1B76D05C-CF18-48D2-A946-E2AD04A406E7}" srcOrd="3" destOrd="0" presId="urn:microsoft.com/office/officeart/2005/8/layout/process1"/>
    <dgm:cxn modelId="{333CF26E-45E8-443A-9F97-5CE061FF97EF}" type="presParOf" srcId="{1B76D05C-CF18-48D2-A946-E2AD04A406E7}" destId="{A16E36DB-5C3D-4A9E-9447-A344653956EC}" srcOrd="0" destOrd="0" presId="urn:microsoft.com/office/officeart/2005/8/layout/process1"/>
    <dgm:cxn modelId="{9F50D056-102A-4965-B363-CBB3031FD285}" type="presParOf" srcId="{938CC52D-EBA5-4E96-AAD4-C3FDCA149B7F}" destId="{C9C74C36-3CCB-47AB-8495-7FF5DF5B9257}" srcOrd="4" destOrd="0" presId="urn:microsoft.com/office/officeart/2005/8/layout/process1"/>
  </dgm:cxnLst>
  <dgm:bg/>
  <dgm:whole/>
</dgm:dataModel>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01F651-5281-4145-A611-F6AD229CEC90}" type="datetimeFigureOut">
              <a:rPr lang="en-IN" smtClean="0"/>
              <a:pPr/>
              <a:t>14-03-2019</a:t>
            </a:fld>
            <a:endParaRPr lang="en-IN"/>
          </a:p>
        </p:txBody>
      </p:sp>
      <p:sp>
        <p:nvSpPr>
          <p:cNvPr id="4" name="Slide Image Placeholder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CE2F93-9C2D-480B-89D5-D830A845ED03}" type="slidenum">
              <a:rPr lang="en-IN" smtClean="0"/>
              <a:pPr/>
              <a:t>‹#›</a:t>
            </a:fld>
            <a:endParaRPr lang="en-IN"/>
          </a:p>
        </p:txBody>
      </p:sp>
    </p:spTree>
    <p:extLst>
      <p:ext uri="{BB962C8B-B14F-4D97-AF65-F5344CB8AC3E}">
        <p14:creationId xmlns:p14="http://schemas.microsoft.com/office/powerpoint/2010/main" xmlns="" val="4069939359"/>
      </p:ext>
    </p:extLst>
  </p:cSld>
  <p:clrMap bg1="lt1" tx1="dk1" bg2="lt2" tx2="dk2" accent1="accent1" accent2="accent2" accent3="accent3" accent4="accent4" accent5="accent5" accent6="accent6" hlink="hlink" folHlink="folHlink"/>
  <p:notesStyle>
    <a:lvl1pPr marL="0" algn="l" defTabSz="2479578" rtl="0" eaLnBrk="1" latinLnBrk="0" hangingPunct="1">
      <a:defRPr sz="3254" kern="1200">
        <a:solidFill>
          <a:schemeClr val="tx1"/>
        </a:solidFill>
        <a:latin typeface="+mn-lt"/>
        <a:ea typeface="+mn-ea"/>
        <a:cs typeface="+mn-cs"/>
      </a:defRPr>
    </a:lvl1pPr>
    <a:lvl2pPr marL="1239789" algn="l" defTabSz="2479578" rtl="0" eaLnBrk="1" latinLnBrk="0" hangingPunct="1">
      <a:defRPr sz="3254" kern="1200">
        <a:solidFill>
          <a:schemeClr val="tx1"/>
        </a:solidFill>
        <a:latin typeface="+mn-lt"/>
        <a:ea typeface="+mn-ea"/>
        <a:cs typeface="+mn-cs"/>
      </a:defRPr>
    </a:lvl2pPr>
    <a:lvl3pPr marL="2479578" algn="l" defTabSz="2479578" rtl="0" eaLnBrk="1" latinLnBrk="0" hangingPunct="1">
      <a:defRPr sz="3254" kern="1200">
        <a:solidFill>
          <a:schemeClr val="tx1"/>
        </a:solidFill>
        <a:latin typeface="+mn-lt"/>
        <a:ea typeface="+mn-ea"/>
        <a:cs typeface="+mn-cs"/>
      </a:defRPr>
    </a:lvl3pPr>
    <a:lvl4pPr marL="3719368" algn="l" defTabSz="2479578" rtl="0" eaLnBrk="1" latinLnBrk="0" hangingPunct="1">
      <a:defRPr sz="3254" kern="1200">
        <a:solidFill>
          <a:schemeClr val="tx1"/>
        </a:solidFill>
        <a:latin typeface="+mn-lt"/>
        <a:ea typeface="+mn-ea"/>
        <a:cs typeface="+mn-cs"/>
      </a:defRPr>
    </a:lvl4pPr>
    <a:lvl5pPr marL="4959157" algn="l" defTabSz="2479578" rtl="0" eaLnBrk="1" latinLnBrk="0" hangingPunct="1">
      <a:defRPr sz="3254" kern="1200">
        <a:solidFill>
          <a:schemeClr val="tx1"/>
        </a:solidFill>
        <a:latin typeface="+mn-lt"/>
        <a:ea typeface="+mn-ea"/>
        <a:cs typeface="+mn-cs"/>
      </a:defRPr>
    </a:lvl5pPr>
    <a:lvl6pPr marL="6198946" algn="l" defTabSz="2479578" rtl="0" eaLnBrk="1" latinLnBrk="0" hangingPunct="1">
      <a:defRPr sz="3254" kern="1200">
        <a:solidFill>
          <a:schemeClr val="tx1"/>
        </a:solidFill>
        <a:latin typeface="+mn-lt"/>
        <a:ea typeface="+mn-ea"/>
        <a:cs typeface="+mn-cs"/>
      </a:defRPr>
    </a:lvl6pPr>
    <a:lvl7pPr marL="7438735" algn="l" defTabSz="2479578" rtl="0" eaLnBrk="1" latinLnBrk="0" hangingPunct="1">
      <a:defRPr sz="3254" kern="1200">
        <a:solidFill>
          <a:schemeClr val="tx1"/>
        </a:solidFill>
        <a:latin typeface="+mn-lt"/>
        <a:ea typeface="+mn-ea"/>
        <a:cs typeface="+mn-cs"/>
      </a:defRPr>
    </a:lvl7pPr>
    <a:lvl8pPr marL="8678525" algn="l" defTabSz="2479578" rtl="0" eaLnBrk="1" latinLnBrk="0" hangingPunct="1">
      <a:defRPr sz="3254" kern="1200">
        <a:solidFill>
          <a:schemeClr val="tx1"/>
        </a:solidFill>
        <a:latin typeface="+mn-lt"/>
        <a:ea typeface="+mn-ea"/>
        <a:cs typeface="+mn-cs"/>
      </a:defRPr>
    </a:lvl8pPr>
    <a:lvl9pPr marL="9918314" algn="l" defTabSz="2479578" rtl="0" eaLnBrk="1" latinLnBrk="0" hangingPunct="1">
      <a:defRPr sz="3254"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5A96D82-1B8A-4B1C-A499-D4C4DCE9EC7E}"/>
              </a:ext>
            </a:extLst>
          </p:cNvPr>
          <p:cNvSpPr>
            <a:spLocks noGrp="1"/>
          </p:cNvSpPr>
          <p:nvPr>
            <p:ph type="ctrTitle"/>
          </p:nvPr>
        </p:nvSpPr>
        <p:spPr>
          <a:xfrm>
            <a:off x="2672953" y="4954765"/>
            <a:ext cx="16037719" cy="10540259"/>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22D5B2E3-C9D3-4B24-9041-F6AD1CE385E6}"/>
              </a:ext>
            </a:extLst>
          </p:cNvPr>
          <p:cNvSpPr>
            <a:spLocks noGrp="1"/>
          </p:cNvSpPr>
          <p:nvPr>
            <p:ph type="subTitle" idx="1"/>
          </p:nvPr>
        </p:nvSpPr>
        <p:spPr>
          <a:xfrm>
            <a:off x="2672953" y="15901497"/>
            <a:ext cx="16037719" cy="7309499"/>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1DEB9289-BEAB-49CA-B30A-F3D35C26E049}"/>
              </a:ext>
            </a:extLst>
          </p:cNvPr>
          <p:cNvSpPr>
            <a:spLocks noGrp="1"/>
          </p:cNvSpPr>
          <p:nvPr>
            <p:ph type="dt" sz="half" idx="10"/>
          </p:nvPr>
        </p:nvSpPr>
        <p:spPr/>
        <p:txBody>
          <a:bodyPr/>
          <a:lstStyle/>
          <a:p>
            <a:fld id="{307847FE-2DB0-4A92-BDE0-74C49EE425C7}" type="datetimeFigureOut">
              <a:rPr lang="en-IN" smtClean="0"/>
              <a:pPr/>
              <a:t>14-03-2019</a:t>
            </a:fld>
            <a:endParaRPr lang="en-IN"/>
          </a:p>
        </p:txBody>
      </p:sp>
      <p:sp>
        <p:nvSpPr>
          <p:cNvPr id="5" name="Footer Placeholder 4">
            <a:extLst>
              <a:ext uri="{FF2B5EF4-FFF2-40B4-BE49-F238E27FC236}">
                <a16:creationId xmlns:a16="http://schemas.microsoft.com/office/drawing/2014/main" xmlns="" id="{80430645-555C-4E51-A580-D8BE5E13062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F3AEB161-2F59-44E6-8F62-E89F188879AB}"/>
              </a:ext>
            </a:extLst>
          </p:cNvPr>
          <p:cNvSpPr>
            <a:spLocks noGrp="1"/>
          </p:cNvSpPr>
          <p:nvPr>
            <p:ph type="sldNum" sz="quarter" idx="12"/>
          </p:nvPr>
        </p:nvSpPr>
        <p:spPr/>
        <p:txBody>
          <a:bodyPr/>
          <a:lstStyle/>
          <a:p>
            <a:fld id="{5A166559-E373-4907-9F29-45C29969DC38}" type="slidenum">
              <a:rPr lang="en-IN" smtClean="0"/>
              <a:pPr/>
              <a:t>‹#›</a:t>
            </a:fld>
            <a:endParaRPr lang="en-IN"/>
          </a:p>
        </p:txBody>
      </p:sp>
    </p:spTree>
    <p:extLst>
      <p:ext uri="{BB962C8B-B14F-4D97-AF65-F5344CB8AC3E}">
        <p14:creationId xmlns:p14="http://schemas.microsoft.com/office/powerpoint/2010/main" xmlns="" val="28179387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80C1900-7235-409A-ACC2-268E017476B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3F894BAD-A989-40D6-8C1D-8CB04D62691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96602A5C-A7A4-423D-8170-515DCEAA4971}"/>
              </a:ext>
            </a:extLst>
          </p:cNvPr>
          <p:cNvSpPr>
            <a:spLocks noGrp="1"/>
          </p:cNvSpPr>
          <p:nvPr>
            <p:ph type="dt" sz="half" idx="10"/>
          </p:nvPr>
        </p:nvSpPr>
        <p:spPr/>
        <p:txBody>
          <a:bodyPr/>
          <a:lstStyle/>
          <a:p>
            <a:fld id="{307847FE-2DB0-4A92-BDE0-74C49EE425C7}" type="datetimeFigureOut">
              <a:rPr lang="en-IN" smtClean="0"/>
              <a:pPr/>
              <a:t>14-03-2019</a:t>
            </a:fld>
            <a:endParaRPr lang="en-IN"/>
          </a:p>
        </p:txBody>
      </p:sp>
      <p:sp>
        <p:nvSpPr>
          <p:cNvPr id="5" name="Footer Placeholder 4">
            <a:extLst>
              <a:ext uri="{FF2B5EF4-FFF2-40B4-BE49-F238E27FC236}">
                <a16:creationId xmlns:a16="http://schemas.microsoft.com/office/drawing/2014/main" xmlns="" id="{E1741166-E0D2-4AB9-893D-7B3EBD52CDF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6D33377C-BCAA-4197-BEFF-C69EC1E14DA8}"/>
              </a:ext>
            </a:extLst>
          </p:cNvPr>
          <p:cNvSpPr>
            <a:spLocks noGrp="1"/>
          </p:cNvSpPr>
          <p:nvPr>
            <p:ph type="sldNum" sz="quarter" idx="12"/>
          </p:nvPr>
        </p:nvSpPr>
        <p:spPr/>
        <p:txBody>
          <a:bodyPr/>
          <a:lstStyle/>
          <a:p>
            <a:fld id="{5A166559-E373-4907-9F29-45C29969DC38}" type="slidenum">
              <a:rPr lang="en-IN" smtClean="0"/>
              <a:pPr/>
              <a:t>‹#›</a:t>
            </a:fld>
            <a:endParaRPr lang="en-IN"/>
          </a:p>
        </p:txBody>
      </p:sp>
    </p:spTree>
    <p:extLst>
      <p:ext uri="{BB962C8B-B14F-4D97-AF65-F5344CB8AC3E}">
        <p14:creationId xmlns:p14="http://schemas.microsoft.com/office/powerpoint/2010/main" xmlns="" val="14167780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23AB5A87-22EF-4BDC-9130-5E6A869D84AA}"/>
              </a:ext>
            </a:extLst>
          </p:cNvPr>
          <p:cNvSpPr>
            <a:spLocks noGrp="1"/>
          </p:cNvSpPr>
          <p:nvPr>
            <p:ph type="title" orient="vert"/>
          </p:nvPr>
        </p:nvSpPr>
        <p:spPr>
          <a:xfrm>
            <a:off x="15302657" y="1611875"/>
            <a:ext cx="4610844" cy="25656844"/>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03797074-4C08-4B2A-878F-CA9F23B1165B}"/>
              </a:ext>
            </a:extLst>
          </p:cNvPr>
          <p:cNvSpPr>
            <a:spLocks noGrp="1"/>
          </p:cNvSpPr>
          <p:nvPr>
            <p:ph type="body" orient="vert" idx="1"/>
          </p:nvPr>
        </p:nvSpPr>
        <p:spPr>
          <a:xfrm>
            <a:off x="1470124" y="1611875"/>
            <a:ext cx="13565237" cy="256568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C616D3C7-9CC9-4A13-9A8F-107D6330F185}"/>
              </a:ext>
            </a:extLst>
          </p:cNvPr>
          <p:cNvSpPr>
            <a:spLocks noGrp="1"/>
          </p:cNvSpPr>
          <p:nvPr>
            <p:ph type="dt" sz="half" idx="10"/>
          </p:nvPr>
        </p:nvSpPr>
        <p:spPr/>
        <p:txBody>
          <a:bodyPr/>
          <a:lstStyle/>
          <a:p>
            <a:fld id="{307847FE-2DB0-4A92-BDE0-74C49EE425C7}" type="datetimeFigureOut">
              <a:rPr lang="en-IN" smtClean="0"/>
              <a:pPr/>
              <a:t>14-03-2019</a:t>
            </a:fld>
            <a:endParaRPr lang="en-IN"/>
          </a:p>
        </p:txBody>
      </p:sp>
      <p:sp>
        <p:nvSpPr>
          <p:cNvPr id="5" name="Footer Placeholder 4">
            <a:extLst>
              <a:ext uri="{FF2B5EF4-FFF2-40B4-BE49-F238E27FC236}">
                <a16:creationId xmlns:a16="http://schemas.microsoft.com/office/drawing/2014/main" xmlns="" id="{87D3ACFD-D707-4A61-A42E-9DE2C7EA568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F45A341E-5F75-4F9B-B749-0ADF9A3510A9}"/>
              </a:ext>
            </a:extLst>
          </p:cNvPr>
          <p:cNvSpPr>
            <a:spLocks noGrp="1"/>
          </p:cNvSpPr>
          <p:nvPr>
            <p:ph type="sldNum" sz="quarter" idx="12"/>
          </p:nvPr>
        </p:nvSpPr>
        <p:spPr/>
        <p:txBody>
          <a:bodyPr/>
          <a:lstStyle/>
          <a:p>
            <a:fld id="{5A166559-E373-4907-9F29-45C29969DC38}" type="slidenum">
              <a:rPr lang="en-IN" smtClean="0"/>
              <a:pPr/>
              <a:t>‹#›</a:t>
            </a:fld>
            <a:endParaRPr lang="en-IN"/>
          </a:p>
        </p:txBody>
      </p:sp>
    </p:spTree>
    <p:extLst>
      <p:ext uri="{BB962C8B-B14F-4D97-AF65-F5344CB8AC3E}">
        <p14:creationId xmlns:p14="http://schemas.microsoft.com/office/powerpoint/2010/main" xmlns="" val="32510367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E0E9A73-AC6A-4671-BDAA-202AC9015F0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C2937A4F-D106-4D85-B740-4E1B7F3D349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84204488-B792-43CB-9DA1-4F1FDC513122}"/>
              </a:ext>
            </a:extLst>
          </p:cNvPr>
          <p:cNvSpPr>
            <a:spLocks noGrp="1"/>
          </p:cNvSpPr>
          <p:nvPr>
            <p:ph type="dt" sz="half" idx="10"/>
          </p:nvPr>
        </p:nvSpPr>
        <p:spPr/>
        <p:txBody>
          <a:bodyPr/>
          <a:lstStyle/>
          <a:p>
            <a:fld id="{307847FE-2DB0-4A92-BDE0-74C49EE425C7}" type="datetimeFigureOut">
              <a:rPr lang="en-IN" smtClean="0"/>
              <a:pPr/>
              <a:t>14-03-2019</a:t>
            </a:fld>
            <a:endParaRPr lang="en-IN"/>
          </a:p>
        </p:txBody>
      </p:sp>
      <p:sp>
        <p:nvSpPr>
          <p:cNvPr id="5" name="Footer Placeholder 4">
            <a:extLst>
              <a:ext uri="{FF2B5EF4-FFF2-40B4-BE49-F238E27FC236}">
                <a16:creationId xmlns:a16="http://schemas.microsoft.com/office/drawing/2014/main" xmlns="" id="{9E53D65C-1A19-4148-B382-B3909CC50AF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047C4F50-FEFE-42E8-A100-D815DD054B52}"/>
              </a:ext>
            </a:extLst>
          </p:cNvPr>
          <p:cNvSpPr>
            <a:spLocks noGrp="1"/>
          </p:cNvSpPr>
          <p:nvPr>
            <p:ph type="sldNum" sz="quarter" idx="12"/>
          </p:nvPr>
        </p:nvSpPr>
        <p:spPr/>
        <p:txBody>
          <a:bodyPr/>
          <a:lstStyle/>
          <a:p>
            <a:fld id="{5A166559-E373-4907-9F29-45C29969DC38}" type="slidenum">
              <a:rPr lang="en-IN" smtClean="0"/>
              <a:pPr/>
              <a:t>‹#›</a:t>
            </a:fld>
            <a:endParaRPr lang="en-IN"/>
          </a:p>
        </p:txBody>
      </p:sp>
    </p:spTree>
    <p:extLst>
      <p:ext uri="{BB962C8B-B14F-4D97-AF65-F5344CB8AC3E}">
        <p14:creationId xmlns:p14="http://schemas.microsoft.com/office/powerpoint/2010/main" xmlns="" val="35235153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67AB247-0328-4739-84F2-2622B800898D}"/>
              </a:ext>
            </a:extLst>
          </p:cNvPr>
          <p:cNvSpPr>
            <a:spLocks noGrp="1"/>
          </p:cNvSpPr>
          <p:nvPr>
            <p:ph type="title"/>
          </p:nvPr>
        </p:nvSpPr>
        <p:spPr>
          <a:xfrm>
            <a:off x="1458987" y="7547783"/>
            <a:ext cx="18443377" cy="12593645"/>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43B972C3-08DF-4267-82C9-7BA6F33DDBE6}"/>
              </a:ext>
            </a:extLst>
          </p:cNvPr>
          <p:cNvSpPr>
            <a:spLocks noGrp="1"/>
          </p:cNvSpPr>
          <p:nvPr>
            <p:ph type="body" idx="1"/>
          </p:nvPr>
        </p:nvSpPr>
        <p:spPr>
          <a:xfrm>
            <a:off x="1458987" y="20260569"/>
            <a:ext cx="18443377" cy="6622701"/>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92A514E8-FBFE-47B3-A021-EECE27797141}"/>
              </a:ext>
            </a:extLst>
          </p:cNvPr>
          <p:cNvSpPr>
            <a:spLocks noGrp="1"/>
          </p:cNvSpPr>
          <p:nvPr>
            <p:ph type="dt" sz="half" idx="10"/>
          </p:nvPr>
        </p:nvSpPr>
        <p:spPr/>
        <p:txBody>
          <a:bodyPr/>
          <a:lstStyle/>
          <a:p>
            <a:fld id="{307847FE-2DB0-4A92-BDE0-74C49EE425C7}" type="datetimeFigureOut">
              <a:rPr lang="en-IN" smtClean="0"/>
              <a:pPr/>
              <a:t>14-03-2019</a:t>
            </a:fld>
            <a:endParaRPr lang="en-IN"/>
          </a:p>
        </p:txBody>
      </p:sp>
      <p:sp>
        <p:nvSpPr>
          <p:cNvPr id="5" name="Footer Placeholder 4">
            <a:extLst>
              <a:ext uri="{FF2B5EF4-FFF2-40B4-BE49-F238E27FC236}">
                <a16:creationId xmlns:a16="http://schemas.microsoft.com/office/drawing/2014/main" xmlns="" id="{039D409C-DDD4-4DA2-A10E-6518387F77A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C5022EA3-90DD-491B-AFCE-3FAA52EBDAA4}"/>
              </a:ext>
            </a:extLst>
          </p:cNvPr>
          <p:cNvSpPr>
            <a:spLocks noGrp="1"/>
          </p:cNvSpPr>
          <p:nvPr>
            <p:ph type="sldNum" sz="quarter" idx="12"/>
          </p:nvPr>
        </p:nvSpPr>
        <p:spPr/>
        <p:txBody>
          <a:bodyPr/>
          <a:lstStyle/>
          <a:p>
            <a:fld id="{5A166559-E373-4907-9F29-45C29969DC38}" type="slidenum">
              <a:rPr lang="en-IN" smtClean="0"/>
              <a:pPr/>
              <a:t>‹#›</a:t>
            </a:fld>
            <a:endParaRPr lang="en-IN"/>
          </a:p>
        </p:txBody>
      </p:sp>
    </p:spTree>
    <p:extLst>
      <p:ext uri="{BB962C8B-B14F-4D97-AF65-F5344CB8AC3E}">
        <p14:creationId xmlns:p14="http://schemas.microsoft.com/office/powerpoint/2010/main" xmlns="" val="16920540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B4613C-B587-408C-9759-A8BCCC0C4AF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278E4D61-3CAF-46A3-A4F1-ACBBB415FBB6}"/>
              </a:ext>
            </a:extLst>
          </p:cNvPr>
          <p:cNvSpPr>
            <a:spLocks noGrp="1"/>
          </p:cNvSpPr>
          <p:nvPr>
            <p:ph sz="half" idx="1"/>
          </p:nvPr>
        </p:nvSpPr>
        <p:spPr>
          <a:xfrm>
            <a:off x="1470124" y="8059374"/>
            <a:ext cx="9088041" cy="1920934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E7915DCF-C9DA-443A-80DC-6B6D77E3F074}"/>
              </a:ext>
            </a:extLst>
          </p:cNvPr>
          <p:cNvSpPr>
            <a:spLocks noGrp="1"/>
          </p:cNvSpPr>
          <p:nvPr>
            <p:ph sz="half" idx="2"/>
          </p:nvPr>
        </p:nvSpPr>
        <p:spPr>
          <a:xfrm>
            <a:off x="10825460" y="8059374"/>
            <a:ext cx="9088041" cy="1920934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74243421-4A71-4B51-B337-9DD7F9867EB7}"/>
              </a:ext>
            </a:extLst>
          </p:cNvPr>
          <p:cNvSpPr>
            <a:spLocks noGrp="1"/>
          </p:cNvSpPr>
          <p:nvPr>
            <p:ph type="dt" sz="half" idx="10"/>
          </p:nvPr>
        </p:nvSpPr>
        <p:spPr/>
        <p:txBody>
          <a:bodyPr/>
          <a:lstStyle/>
          <a:p>
            <a:fld id="{307847FE-2DB0-4A92-BDE0-74C49EE425C7}" type="datetimeFigureOut">
              <a:rPr lang="en-IN" smtClean="0"/>
              <a:pPr/>
              <a:t>14-03-2019</a:t>
            </a:fld>
            <a:endParaRPr lang="en-IN"/>
          </a:p>
        </p:txBody>
      </p:sp>
      <p:sp>
        <p:nvSpPr>
          <p:cNvPr id="6" name="Footer Placeholder 5">
            <a:extLst>
              <a:ext uri="{FF2B5EF4-FFF2-40B4-BE49-F238E27FC236}">
                <a16:creationId xmlns:a16="http://schemas.microsoft.com/office/drawing/2014/main" xmlns="" id="{0B6DC90D-0657-4673-AC3D-ACD1DE86A6E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FC20A83F-FEFF-4EBA-87F8-3638033B6919}"/>
              </a:ext>
            </a:extLst>
          </p:cNvPr>
          <p:cNvSpPr>
            <a:spLocks noGrp="1"/>
          </p:cNvSpPr>
          <p:nvPr>
            <p:ph type="sldNum" sz="quarter" idx="12"/>
          </p:nvPr>
        </p:nvSpPr>
        <p:spPr/>
        <p:txBody>
          <a:bodyPr/>
          <a:lstStyle/>
          <a:p>
            <a:fld id="{5A166559-E373-4907-9F29-45C29969DC38}" type="slidenum">
              <a:rPr lang="en-IN" smtClean="0"/>
              <a:pPr/>
              <a:t>‹#›</a:t>
            </a:fld>
            <a:endParaRPr lang="en-IN"/>
          </a:p>
        </p:txBody>
      </p:sp>
    </p:spTree>
    <p:extLst>
      <p:ext uri="{BB962C8B-B14F-4D97-AF65-F5344CB8AC3E}">
        <p14:creationId xmlns:p14="http://schemas.microsoft.com/office/powerpoint/2010/main" xmlns="" val="4719113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4109CEF-EF19-4C2B-8C39-4B24F833D8B4}"/>
              </a:ext>
            </a:extLst>
          </p:cNvPr>
          <p:cNvSpPr>
            <a:spLocks noGrp="1"/>
          </p:cNvSpPr>
          <p:nvPr>
            <p:ph type="title"/>
          </p:nvPr>
        </p:nvSpPr>
        <p:spPr>
          <a:xfrm>
            <a:off x="1472909" y="1611877"/>
            <a:ext cx="18443377" cy="5851808"/>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01586D09-4B28-4B8A-8E34-9EA6798784ED}"/>
              </a:ext>
            </a:extLst>
          </p:cNvPr>
          <p:cNvSpPr>
            <a:spLocks noGrp="1"/>
          </p:cNvSpPr>
          <p:nvPr>
            <p:ph type="body" idx="1"/>
          </p:nvPr>
        </p:nvSpPr>
        <p:spPr>
          <a:xfrm>
            <a:off x="1472910" y="7421634"/>
            <a:ext cx="9046275" cy="363722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7C9F5B89-27F3-4F82-B076-AD646C164B94}"/>
              </a:ext>
            </a:extLst>
          </p:cNvPr>
          <p:cNvSpPr>
            <a:spLocks noGrp="1"/>
          </p:cNvSpPr>
          <p:nvPr>
            <p:ph sz="half" idx="2"/>
          </p:nvPr>
        </p:nvSpPr>
        <p:spPr>
          <a:xfrm>
            <a:off x="1472910" y="11058863"/>
            <a:ext cx="9046275" cy="1626592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A76187C6-30AB-451D-92CB-61021A8E1E48}"/>
              </a:ext>
            </a:extLst>
          </p:cNvPr>
          <p:cNvSpPr>
            <a:spLocks noGrp="1"/>
          </p:cNvSpPr>
          <p:nvPr>
            <p:ph type="body" sz="quarter" idx="3"/>
          </p:nvPr>
        </p:nvSpPr>
        <p:spPr>
          <a:xfrm>
            <a:off x="10825460" y="7421634"/>
            <a:ext cx="9090826" cy="363722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24A2AABF-0083-4D5A-97E3-F27D82E3E10C}"/>
              </a:ext>
            </a:extLst>
          </p:cNvPr>
          <p:cNvSpPr>
            <a:spLocks noGrp="1"/>
          </p:cNvSpPr>
          <p:nvPr>
            <p:ph sz="quarter" idx="4"/>
          </p:nvPr>
        </p:nvSpPr>
        <p:spPr>
          <a:xfrm>
            <a:off x="10825460" y="11058863"/>
            <a:ext cx="9090826" cy="1626592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B06136E2-A153-4DD6-A0B5-28370AE87651}"/>
              </a:ext>
            </a:extLst>
          </p:cNvPr>
          <p:cNvSpPr>
            <a:spLocks noGrp="1"/>
          </p:cNvSpPr>
          <p:nvPr>
            <p:ph type="dt" sz="half" idx="10"/>
          </p:nvPr>
        </p:nvSpPr>
        <p:spPr/>
        <p:txBody>
          <a:bodyPr/>
          <a:lstStyle/>
          <a:p>
            <a:fld id="{307847FE-2DB0-4A92-BDE0-74C49EE425C7}" type="datetimeFigureOut">
              <a:rPr lang="en-IN" smtClean="0"/>
              <a:pPr/>
              <a:t>14-03-2019</a:t>
            </a:fld>
            <a:endParaRPr lang="en-IN"/>
          </a:p>
        </p:txBody>
      </p:sp>
      <p:sp>
        <p:nvSpPr>
          <p:cNvPr id="8" name="Footer Placeholder 7">
            <a:extLst>
              <a:ext uri="{FF2B5EF4-FFF2-40B4-BE49-F238E27FC236}">
                <a16:creationId xmlns:a16="http://schemas.microsoft.com/office/drawing/2014/main" xmlns="" id="{A909642D-0BEB-4309-BAD5-1445B24BF2F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7ED4F345-BB48-42EA-8385-044708698553}"/>
              </a:ext>
            </a:extLst>
          </p:cNvPr>
          <p:cNvSpPr>
            <a:spLocks noGrp="1"/>
          </p:cNvSpPr>
          <p:nvPr>
            <p:ph type="sldNum" sz="quarter" idx="12"/>
          </p:nvPr>
        </p:nvSpPr>
        <p:spPr/>
        <p:txBody>
          <a:bodyPr/>
          <a:lstStyle/>
          <a:p>
            <a:fld id="{5A166559-E373-4907-9F29-45C29969DC38}" type="slidenum">
              <a:rPr lang="en-IN" smtClean="0"/>
              <a:pPr/>
              <a:t>‹#›</a:t>
            </a:fld>
            <a:endParaRPr lang="en-IN"/>
          </a:p>
        </p:txBody>
      </p:sp>
    </p:spTree>
    <p:extLst>
      <p:ext uri="{BB962C8B-B14F-4D97-AF65-F5344CB8AC3E}">
        <p14:creationId xmlns:p14="http://schemas.microsoft.com/office/powerpoint/2010/main" xmlns="" val="11875014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96D927-7E4A-43D5-84B8-AF80B42AF8B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4AFB2763-ABAB-48DA-838E-B4F59E41D401}"/>
              </a:ext>
            </a:extLst>
          </p:cNvPr>
          <p:cNvSpPr>
            <a:spLocks noGrp="1"/>
          </p:cNvSpPr>
          <p:nvPr>
            <p:ph type="dt" sz="half" idx="10"/>
          </p:nvPr>
        </p:nvSpPr>
        <p:spPr/>
        <p:txBody>
          <a:bodyPr/>
          <a:lstStyle/>
          <a:p>
            <a:fld id="{307847FE-2DB0-4A92-BDE0-74C49EE425C7}" type="datetimeFigureOut">
              <a:rPr lang="en-IN" smtClean="0"/>
              <a:pPr/>
              <a:t>14-03-2019</a:t>
            </a:fld>
            <a:endParaRPr lang="en-IN"/>
          </a:p>
        </p:txBody>
      </p:sp>
      <p:sp>
        <p:nvSpPr>
          <p:cNvPr id="4" name="Footer Placeholder 3">
            <a:extLst>
              <a:ext uri="{FF2B5EF4-FFF2-40B4-BE49-F238E27FC236}">
                <a16:creationId xmlns:a16="http://schemas.microsoft.com/office/drawing/2014/main" xmlns="" id="{3C3569B8-262A-4B21-82AE-1FE7C8DAD4B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41554675-B52A-40DC-8538-C6F78C7892AE}"/>
              </a:ext>
            </a:extLst>
          </p:cNvPr>
          <p:cNvSpPr>
            <a:spLocks noGrp="1"/>
          </p:cNvSpPr>
          <p:nvPr>
            <p:ph type="sldNum" sz="quarter" idx="12"/>
          </p:nvPr>
        </p:nvSpPr>
        <p:spPr/>
        <p:txBody>
          <a:bodyPr/>
          <a:lstStyle/>
          <a:p>
            <a:fld id="{5A166559-E373-4907-9F29-45C29969DC38}" type="slidenum">
              <a:rPr lang="en-IN" smtClean="0"/>
              <a:pPr/>
              <a:t>‹#›</a:t>
            </a:fld>
            <a:endParaRPr lang="en-IN"/>
          </a:p>
        </p:txBody>
      </p:sp>
    </p:spTree>
    <p:extLst>
      <p:ext uri="{BB962C8B-B14F-4D97-AF65-F5344CB8AC3E}">
        <p14:creationId xmlns:p14="http://schemas.microsoft.com/office/powerpoint/2010/main" xmlns="" val="270640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C47E587D-2E70-4E3A-9063-3B1868087F99}"/>
              </a:ext>
            </a:extLst>
          </p:cNvPr>
          <p:cNvSpPr>
            <a:spLocks noGrp="1"/>
          </p:cNvSpPr>
          <p:nvPr>
            <p:ph type="dt" sz="half" idx="10"/>
          </p:nvPr>
        </p:nvSpPr>
        <p:spPr/>
        <p:txBody>
          <a:bodyPr/>
          <a:lstStyle/>
          <a:p>
            <a:fld id="{307847FE-2DB0-4A92-BDE0-74C49EE425C7}" type="datetimeFigureOut">
              <a:rPr lang="en-IN" smtClean="0"/>
              <a:pPr/>
              <a:t>14-03-2019</a:t>
            </a:fld>
            <a:endParaRPr lang="en-IN"/>
          </a:p>
        </p:txBody>
      </p:sp>
      <p:sp>
        <p:nvSpPr>
          <p:cNvPr id="3" name="Footer Placeholder 2">
            <a:extLst>
              <a:ext uri="{FF2B5EF4-FFF2-40B4-BE49-F238E27FC236}">
                <a16:creationId xmlns:a16="http://schemas.microsoft.com/office/drawing/2014/main" xmlns="" id="{01C7640E-FC8C-4A67-B629-1E35C3789CF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5C3F21C7-1573-4DD2-9B7C-7948E7A1F9F2}"/>
              </a:ext>
            </a:extLst>
          </p:cNvPr>
          <p:cNvSpPr>
            <a:spLocks noGrp="1"/>
          </p:cNvSpPr>
          <p:nvPr>
            <p:ph type="sldNum" sz="quarter" idx="12"/>
          </p:nvPr>
        </p:nvSpPr>
        <p:spPr/>
        <p:txBody>
          <a:bodyPr/>
          <a:lstStyle/>
          <a:p>
            <a:fld id="{5A166559-E373-4907-9F29-45C29969DC38}" type="slidenum">
              <a:rPr lang="en-IN" smtClean="0"/>
              <a:pPr/>
              <a:t>‹#›</a:t>
            </a:fld>
            <a:endParaRPr lang="en-IN"/>
          </a:p>
        </p:txBody>
      </p:sp>
    </p:spTree>
    <p:extLst>
      <p:ext uri="{BB962C8B-B14F-4D97-AF65-F5344CB8AC3E}">
        <p14:creationId xmlns:p14="http://schemas.microsoft.com/office/powerpoint/2010/main" xmlns="" val="27345086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5058CDF-D30F-4F60-B57B-C0EE76A311C0}"/>
              </a:ext>
            </a:extLst>
          </p:cNvPr>
          <p:cNvSpPr>
            <a:spLocks noGrp="1"/>
          </p:cNvSpPr>
          <p:nvPr>
            <p:ph type="title"/>
          </p:nvPr>
        </p:nvSpPr>
        <p:spPr>
          <a:xfrm>
            <a:off x="1472910" y="2018348"/>
            <a:ext cx="6896775" cy="7064216"/>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511C2C87-78A5-4167-82B2-6D828E057846}"/>
              </a:ext>
            </a:extLst>
          </p:cNvPr>
          <p:cNvSpPr>
            <a:spLocks noGrp="1"/>
          </p:cNvSpPr>
          <p:nvPr>
            <p:ph idx="1"/>
          </p:nvPr>
        </p:nvSpPr>
        <p:spPr>
          <a:xfrm>
            <a:off x="9090826" y="4359072"/>
            <a:ext cx="10825460" cy="215150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8DBCF1AA-F794-436B-A04E-9ABD29FF8AF4}"/>
              </a:ext>
            </a:extLst>
          </p:cNvPr>
          <p:cNvSpPr>
            <a:spLocks noGrp="1"/>
          </p:cNvSpPr>
          <p:nvPr>
            <p:ph type="body" sz="half" idx="2"/>
          </p:nvPr>
        </p:nvSpPr>
        <p:spPr>
          <a:xfrm>
            <a:off x="1472910" y="9082564"/>
            <a:ext cx="6896775" cy="1682657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874BEDFA-2DCA-4CDF-881A-94DE1D4DAC32}"/>
              </a:ext>
            </a:extLst>
          </p:cNvPr>
          <p:cNvSpPr>
            <a:spLocks noGrp="1"/>
          </p:cNvSpPr>
          <p:nvPr>
            <p:ph type="dt" sz="half" idx="10"/>
          </p:nvPr>
        </p:nvSpPr>
        <p:spPr/>
        <p:txBody>
          <a:bodyPr/>
          <a:lstStyle/>
          <a:p>
            <a:fld id="{307847FE-2DB0-4A92-BDE0-74C49EE425C7}" type="datetimeFigureOut">
              <a:rPr lang="en-IN" smtClean="0"/>
              <a:pPr/>
              <a:t>14-03-2019</a:t>
            </a:fld>
            <a:endParaRPr lang="en-IN"/>
          </a:p>
        </p:txBody>
      </p:sp>
      <p:sp>
        <p:nvSpPr>
          <p:cNvPr id="6" name="Footer Placeholder 5">
            <a:extLst>
              <a:ext uri="{FF2B5EF4-FFF2-40B4-BE49-F238E27FC236}">
                <a16:creationId xmlns:a16="http://schemas.microsoft.com/office/drawing/2014/main" xmlns="" id="{EB87B731-C9E7-4240-8AAB-73D641BC3DD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C01EBEFF-B22C-4A97-B954-B9253C596C6F}"/>
              </a:ext>
            </a:extLst>
          </p:cNvPr>
          <p:cNvSpPr>
            <a:spLocks noGrp="1"/>
          </p:cNvSpPr>
          <p:nvPr>
            <p:ph type="sldNum" sz="quarter" idx="12"/>
          </p:nvPr>
        </p:nvSpPr>
        <p:spPr/>
        <p:txBody>
          <a:bodyPr/>
          <a:lstStyle/>
          <a:p>
            <a:fld id="{5A166559-E373-4907-9F29-45C29969DC38}" type="slidenum">
              <a:rPr lang="en-IN" smtClean="0"/>
              <a:pPr/>
              <a:t>‹#›</a:t>
            </a:fld>
            <a:endParaRPr lang="en-IN"/>
          </a:p>
        </p:txBody>
      </p:sp>
    </p:spTree>
    <p:extLst>
      <p:ext uri="{BB962C8B-B14F-4D97-AF65-F5344CB8AC3E}">
        <p14:creationId xmlns:p14="http://schemas.microsoft.com/office/powerpoint/2010/main" xmlns="" val="42449744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DE825B6-2347-4B02-955D-4B3A505EA4BA}"/>
              </a:ext>
            </a:extLst>
          </p:cNvPr>
          <p:cNvSpPr>
            <a:spLocks noGrp="1"/>
          </p:cNvSpPr>
          <p:nvPr>
            <p:ph type="title"/>
          </p:nvPr>
        </p:nvSpPr>
        <p:spPr>
          <a:xfrm>
            <a:off x="1472910" y="2018348"/>
            <a:ext cx="6896775" cy="7064216"/>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A402AA7A-9DCB-47AE-B2D2-4876C8F4E624}"/>
              </a:ext>
            </a:extLst>
          </p:cNvPr>
          <p:cNvSpPr>
            <a:spLocks noGrp="1"/>
          </p:cNvSpPr>
          <p:nvPr>
            <p:ph type="pic" idx="1"/>
          </p:nvPr>
        </p:nvSpPr>
        <p:spPr>
          <a:xfrm>
            <a:off x="9090826" y="4359072"/>
            <a:ext cx="10825460" cy="2151502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209F2757-2A27-4434-BCBD-A33B0CA04310}"/>
              </a:ext>
            </a:extLst>
          </p:cNvPr>
          <p:cNvSpPr>
            <a:spLocks noGrp="1"/>
          </p:cNvSpPr>
          <p:nvPr>
            <p:ph type="body" sz="half" idx="2"/>
          </p:nvPr>
        </p:nvSpPr>
        <p:spPr>
          <a:xfrm>
            <a:off x="1472910" y="9082564"/>
            <a:ext cx="6896775" cy="1682657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0C14DBC3-1F23-4BFC-A0B6-A9E27CBBAEC2}"/>
              </a:ext>
            </a:extLst>
          </p:cNvPr>
          <p:cNvSpPr>
            <a:spLocks noGrp="1"/>
          </p:cNvSpPr>
          <p:nvPr>
            <p:ph type="dt" sz="half" idx="10"/>
          </p:nvPr>
        </p:nvSpPr>
        <p:spPr/>
        <p:txBody>
          <a:bodyPr/>
          <a:lstStyle/>
          <a:p>
            <a:fld id="{307847FE-2DB0-4A92-BDE0-74C49EE425C7}" type="datetimeFigureOut">
              <a:rPr lang="en-IN" smtClean="0"/>
              <a:pPr/>
              <a:t>14-03-2019</a:t>
            </a:fld>
            <a:endParaRPr lang="en-IN"/>
          </a:p>
        </p:txBody>
      </p:sp>
      <p:sp>
        <p:nvSpPr>
          <p:cNvPr id="6" name="Footer Placeholder 5">
            <a:extLst>
              <a:ext uri="{FF2B5EF4-FFF2-40B4-BE49-F238E27FC236}">
                <a16:creationId xmlns:a16="http://schemas.microsoft.com/office/drawing/2014/main" xmlns="" id="{2E403E12-A83A-402D-8D25-BA697FD8600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4FB8BB4C-1A07-42AB-8C9E-D0DD6D55CB87}"/>
              </a:ext>
            </a:extLst>
          </p:cNvPr>
          <p:cNvSpPr>
            <a:spLocks noGrp="1"/>
          </p:cNvSpPr>
          <p:nvPr>
            <p:ph type="sldNum" sz="quarter" idx="12"/>
          </p:nvPr>
        </p:nvSpPr>
        <p:spPr/>
        <p:txBody>
          <a:bodyPr/>
          <a:lstStyle/>
          <a:p>
            <a:fld id="{5A166559-E373-4907-9F29-45C29969DC38}" type="slidenum">
              <a:rPr lang="en-IN" smtClean="0"/>
              <a:pPr/>
              <a:t>‹#›</a:t>
            </a:fld>
            <a:endParaRPr lang="en-IN"/>
          </a:p>
        </p:txBody>
      </p:sp>
    </p:spTree>
    <p:extLst>
      <p:ext uri="{BB962C8B-B14F-4D97-AF65-F5344CB8AC3E}">
        <p14:creationId xmlns:p14="http://schemas.microsoft.com/office/powerpoint/2010/main" xmlns="" val="10503495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3A0190FE-7793-4360-A0DD-2B56ED148CCD}"/>
              </a:ext>
            </a:extLst>
          </p:cNvPr>
          <p:cNvSpPr>
            <a:spLocks noGrp="1"/>
          </p:cNvSpPr>
          <p:nvPr>
            <p:ph type="title"/>
          </p:nvPr>
        </p:nvSpPr>
        <p:spPr>
          <a:xfrm>
            <a:off x="1470124" y="1611877"/>
            <a:ext cx="18443377" cy="5851808"/>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9916D59B-5953-4076-9574-E0859ABCF1CE}"/>
              </a:ext>
            </a:extLst>
          </p:cNvPr>
          <p:cNvSpPr>
            <a:spLocks noGrp="1"/>
          </p:cNvSpPr>
          <p:nvPr>
            <p:ph type="body" idx="1"/>
          </p:nvPr>
        </p:nvSpPr>
        <p:spPr>
          <a:xfrm>
            <a:off x="1470124" y="8059374"/>
            <a:ext cx="18443377" cy="1920934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CDDAC5B6-4A01-4C5F-848F-6ABDF49D1AFF}"/>
              </a:ext>
            </a:extLst>
          </p:cNvPr>
          <p:cNvSpPr>
            <a:spLocks noGrp="1"/>
          </p:cNvSpPr>
          <p:nvPr>
            <p:ph type="dt" sz="half" idx="2"/>
          </p:nvPr>
        </p:nvSpPr>
        <p:spPr>
          <a:xfrm>
            <a:off x="1470124" y="28060639"/>
            <a:ext cx="4811316" cy="1611875"/>
          </a:xfrm>
          <a:prstGeom prst="rect">
            <a:avLst/>
          </a:prstGeom>
        </p:spPr>
        <p:txBody>
          <a:bodyPr vert="horz" lIns="91440" tIns="45720" rIns="91440" bIns="45720" rtlCol="0" anchor="ctr"/>
          <a:lstStyle>
            <a:lvl1pPr algn="l">
              <a:defRPr sz="1200">
                <a:solidFill>
                  <a:schemeClr val="tx1">
                    <a:tint val="75000"/>
                  </a:schemeClr>
                </a:solidFill>
              </a:defRPr>
            </a:lvl1pPr>
          </a:lstStyle>
          <a:p>
            <a:fld id="{307847FE-2DB0-4A92-BDE0-74C49EE425C7}" type="datetimeFigureOut">
              <a:rPr lang="en-IN" smtClean="0"/>
              <a:pPr/>
              <a:t>14-03-2019</a:t>
            </a:fld>
            <a:endParaRPr lang="en-IN"/>
          </a:p>
        </p:txBody>
      </p:sp>
      <p:sp>
        <p:nvSpPr>
          <p:cNvPr id="5" name="Footer Placeholder 4">
            <a:extLst>
              <a:ext uri="{FF2B5EF4-FFF2-40B4-BE49-F238E27FC236}">
                <a16:creationId xmlns:a16="http://schemas.microsoft.com/office/drawing/2014/main" xmlns="" id="{87F6E041-8224-497F-BC91-D4662AF03A48}"/>
              </a:ext>
            </a:extLst>
          </p:cNvPr>
          <p:cNvSpPr>
            <a:spLocks noGrp="1"/>
          </p:cNvSpPr>
          <p:nvPr>
            <p:ph type="ftr" sz="quarter" idx="3"/>
          </p:nvPr>
        </p:nvSpPr>
        <p:spPr>
          <a:xfrm>
            <a:off x="7083326" y="28060639"/>
            <a:ext cx="7216973" cy="161187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084A1681-3BD0-4E84-B586-FA1FA07858EB}"/>
              </a:ext>
            </a:extLst>
          </p:cNvPr>
          <p:cNvSpPr>
            <a:spLocks noGrp="1"/>
          </p:cNvSpPr>
          <p:nvPr>
            <p:ph type="sldNum" sz="quarter" idx="4"/>
          </p:nvPr>
        </p:nvSpPr>
        <p:spPr>
          <a:xfrm>
            <a:off x="15102185" y="28060639"/>
            <a:ext cx="4811316" cy="1611875"/>
          </a:xfrm>
          <a:prstGeom prst="rect">
            <a:avLst/>
          </a:prstGeom>
        </p:spPr>
        <p:txBody>
          <a:bodyPr vert="horz" lIns="91440" tIns="45720" rIns="91440" bIns="45720" rtlCol="0" anchor="ctr"/>
          <a:lstStyle>
            <a:lvl1pPr algn="r">
              <a:defRPr sz="1200">
                <a:solidFill>
                  <a:schemeClr val="tx1">
                    <a:tint val="75000"/>
                  </a:schemeClr>
                </a:solidFill>
              </a:defRPr>
            </a:lvl1pPr>
          </a:lstStyle>
          <a:p>
            <a:fld id="{5A166559-E373-4907-9F29-45C29969DC38}" type="slidenum">
              <a:rPr lang="en-IN" smtClean="0"/>
              <a:pPr/>
              <a:t>‹#›</a:t>
            </a:fld>
            <a:endParaRPr lang="en-IN"/>
          </a:p>
        </p:txBody>
      </p:sp>
    </p:spTree>
    <p:extLst>
      <p:ext uri="{BB962C8B-B14F-4D97-AF65-F5344CB8AC3E}">
        <p14:creationId xmlns:p14="http://schemas.microsoft.com/office/powerpoint/2010/main" xmlns="" val="1206601455"/>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Colors" Target="../diagrams/colors1.xml"/><Relationship Id="rId13" Type="http://schemas.openxmlformats.org/officeDocument/2006/relationships/image" Target="../media/image2.png"/><Relationship Id="rId3" Type="http://schemas.openxmlformats.org/officeDocument/2006/relationships/hyperlink" Target="https://research.fb.com/wp-content/uploads/2016/11/deepface-closing-the-gap-to-human-level-performance-in-face-verification.pdf" TargetMode="External"/><Relationship Id="rId7" Type="http://schemas.openxmlformats.org/officeDocument/2006/relationships/diagramQuickStyle" Target="../diagrams/quickStyle1.xml"/><Relationship Id="rId12" Type="http://schemas.openxmlformats.org/officeDocument/2006/relationships/diagramColors" Target="../diagrams/colors2.xml"/><Relationship Id="rId17" Type="http://schemas.openxmlformats.org/officeDocument/2006/relationships/image" Target="../media/image6.png"/><Relationship Id="rId2" Type="http://schemas.openxmlformats.org/officeDocument/2006/relationships/hyperlink" Target="https://arxiv.org/pdf/1503.03832.pdf" TargetMode="External"/><Relationship Id="rId16" Type="http://schemas.openxmlformats.org/officeDocument/2006/relationships/image" Target="../media/image5.jpeg"/><Relationship Id="rId1" Type="http://schemas.openxmlformats.org/officeDocument/2006/relationships/slideLayout" Target="../slideLayouts/slideLayout1.xml"/><Relationship Id="rId6" Type="http://schemas.openxmlformats.org/officeDocument/2006/relationships/diagramLayout" Target="../diagrams/layout1.xml"/><Relationship Id="rId11" Type="http://schemas.openxmlformats.org/officeDocument/2006/relationships/diagramQuickStyle" Target="../diagrams/quickStyle2.xml"/><Relationship Id="rId5" Type="http://schemas.openxmlformats.org/officeDocument/2006/relationships/diagramData" Target="../diagrams/data1.xml"/><Relationship Id="rId15" Type="http://schemas.openxmlformats.org/officeDocument/2006/relationships/image" Target="../media/image4.jpeg"/><Relationship Id="rId10" Type="http://schemas.openxmlformats.org/officeDocument/2006/relationships/diagramLayout" Target="../diagrams/layout2.xml"/><Relationship Id="rId4" Type="http://schemas.openxmlformats.org/officeDocument/2006/relationships/image" Target="../media/image1.png"/><Relationship Id="rId9" Type="http://schemas.openxmlformats.org/officeDocument/2006/relationships/diagramData" Target="../diagrams/data2.xml"/><Relationship Id="rId1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06C84">
            <a:alpha val="52000"/>
          </a:srgbClr>
        </a:solidFill>
        <a:effectLst/>
      </p:bgPr>
    </p:bg>
    <p:spTree>
      <p:nvGrpSpPr>
        <p:cNvPr id="1" name=""/>
        <p:cNvGrpSpPr/>
        <p:nvPr/>
      </p:nvGrpSpPr>
      <p:grpSpPr>
        <a:xfrm>
          <a:off x="0" y="0"/>
          <a:ext cx="0" cy="0"/>
          <a:chOff x="0" y="0"/>
          <a:chExt cx="0" cy="0"/>
        </a:xfrm>
      </p:grpSpPr>
      <p:sp>
        <p:nvSpPr>
          <p:cNvPr id="7" name="Google Shape;51;p7">
            <a:extLst>
              <a:ext uri="{FF2B5EF4-FFF2-40B4-BE49-F238E27FC236}">
                <a16:creationId xmlns:a16="http://schemas.microsoft.com/office/drawing/2014/main" xmlns="" id="{B022427B-B811-452A-B1A0-A450A61B0661}"/>
              </a:ext>
            </a:extLst>
          </p:cNvPr>
          <p:cNvSpPr txBox="1"/>
          <p:nvPr/>
        </p:nvSpPr>
        <p:spPr>
          <a:xfrm>
            <a:off x="0" y="193459"/>
            <a:ext cx="21383625" cy="2817414"/>
          </a:xfrm>
          <a:prstGeom prst="rect">
            <a:avLst/>
          </a:prstGeom>
          <a:solidFill>
            <a:schemeClr val="accent2">
              <a:lumMod val="20000"/>
              <a:lumOff val="80000"/>
            </a:schemeClr>
          </a:solidFill>
          <a:ln>
            <a:noFill/>
          </a:ln>
        </p:spPr>
        <p:txBody>
          <a:bodyPr spcFirstLastPara="1" wrap="square" lIns="0" tIns="19750" rIns="0" bIns="0" anchor="t" anchorCtr="0">
            <a:noAutofit/>
          </a:bodyPr>
          <a:lstStyle/>
          <a:p>
            <a:pPr marL="876300" marR="0" lvl="0" indent="0" algn="ctr" rtl="0">
              <a:lnSpc>
                <a:spcPct val="100000"/>
              </a:lnSpc>
              <a:spcBef>
                <a:spcPts val="0"/>
              </a:spcBef>
              <a:spcAft>
                <a:spcPts val="0"/>
              </a:spcAft>
              <a:buNone/>
            </a:pPr>
            <a:endParaRPr lang="en-IN" sz="1500" b="1" dirty="0">
              <a:latin typeface="Calibri"/>
              <a:ea typeface="Calibri"/>
              <a:cs typeface="Calibri"/>
              <a:sym typeface="Calibri"/>
            </a:endParaRPr>
          </a:p>
          <a:p>
            <a:pPr marL="876300" marR="0" lvl="0" indent="0" algn="ctr" rtl="0">
              <a:lnSpc>
                <a:spcPct val="100000"/>
              </a:lnSpc>
              <a:spcBef>
                <a:spcPts val="0"/>
              </a:spcBef>
              <a:spcAft>
                <a:spcPts val="0"/>
              </a:spcAft>
              <a:buNone/>
            </a:pPr>
            <a:r>
              <a:rPr lang="en-US" sz="5500" b="1" dirty="0" smtClean="0">
                <a:solidFill>
                  <a:schemeClr val="bg1"/>
                </a:solidFill>
                <a:latin typeface="Calibri"/>
                <a:ea typeface="Calibri"/>
                <a:cs typeface="Calibri"/>
                <a:sym typeface="Calibri"/>
              </a:rPr>
              <a:t>Face-Recognition System</a:t>
            </a:r>
            <a:endParaRPr sz="5500" dirty="0">
              <a:solidFill>
                <a:schemeClr val="bg1"/>
              </a:solidFill>
              <a:latin typeface="Calibri"/>
              <a:ea typeface="Calibri"/>
              <a:cs typeface="Calibri"/>
              <a:sym typeface="Calibri"/>
            </a:endParaRPr>
          </a:p>
          <a:p>
            <a:pPr marL="12700" marR="12700" lvl="0" indent="863600" algn="ctr" rtl="0">
              <a:lnSpc>
                <a:spcPct val="100000"/>
              </a:lnSpc>
              <a:spcBef>
                <a:spcPts val="100"/>
              </a:spcBef>
              <a:spcAft>
                <a:spcPts val="0"/>
              </a:spcAft>
              <a:buNone/>
            </a:pPr>
            <a:r>
              <a:rPr lang="en-US" sz="2600" b="1" u="sng" dirty="0" smtClean="0">
                <a:solidFill>
                  <a:schemeClr val="bg1"/>
                </a:solidFill>
                <a:latin typeface="Calibri"/>
                <a:ea typeface="Calibri"/>
                <a:cs typeface="Calibri"/>
                <a:sym typeface="Calibri"/>
              </a:rPr>
              <a:t>Jayant Prakash Singh, Mukul Ranjan, Chandan Agarwal </a:t>
            </a:r>
            <a:endParaRPr lang="en-US" sz="2600" b="1" u="sng" dirty="0">
              <a:solidFill>
                <a:schemeClr val="bg1"/>
              </a:solidFill>
              <a:latin typeface="Calibri"/>
              <a:ea typeface="Calibri"/>
              <a:cs typeface="Calibri"/>
              <a:sym typeface="Calibri"/>
            </a:endParaRPr>
          </a:p>
          <a:p>
            <a:pPr marL="12700" marR="12700" indent="863600" algn="ctr">
              <a:spcBef>
                <a:spcPts val="100"/>
              </a:spcBef>
            </a:pPr>
            <a:r>
              <a:rPr lang="en-US" sz="3600" b="1" dirty="0" smtClean="0">
                <a:solidFill>
                  <a:schemeClr val="bg1"/>
                </a:solidFill>
                <a:ea typeface="Calibri"/>
                <a:cs typeface="Calibri"/>
                <a:sym typeface="Calibri"/>
              </a:rPr>
              <a:t>IITG.ai</a:t>
            </a:r>
            <a:endParaRPr lang="en-US" sz="3600" dirty="0">
              <a:solidFill>
                <a:schemeClr val="bg1"/>
              </a:solidFill>
              <a:ea typeface="Calibri"/>
              <a:cs typeface="Calibri"/>
              <a:sym typeface="Calibri"/>
            </a:endParaRPr>
          </a:p>
          <a:p>
            <a:pPr marL="12700" marR="12700" lvl="0" indent="863600" algn="ctr" rtl="0">
              <a:lnSpc>
                <a:spcPct val="100000"/>
              </a:lnSpc>
              <a:spcBef>
                <a:spcPts val="100"/>
              </a:spcBef>
              <a:spcAft>
                <a:spcPts val="0"/>
              </a:spcAft>
              <a:buNone/>
            </a:pPr>
            <a:r>
              <a:rPr lang="en-US" sz="2600" b="1" u="sng" dirty="0">
                <a:latin typeface="Calibri"/>
                <a:ea typeface="Calibri"/>
                <a:cs typeface="Calibri"/>
                <a:sym typeface="Calibri"/>
              </a:rPr>
              <a:t>  </a:t>
            </a:r>
            <a:endParaRPr sz="2600" dirty="0">
              <a:latin typeface="Calibri"/>
              <a:ea typeface="Calibri"/>
              <a:cs typeface="Calibri"/>
              <a:sym typeface="Calibri"/>
            </a:endParaRPr>
          </a:p>
        </p:txBody>
      </p:sp>
      <p:sp>
        <p:nvSpPr>
          <p:cNvPr id="12" name="Rectangle 11">
            <a:extLst>
              <a:ext uri="{FF2B5EF4-FFF2-40B4-BE49-F238E27FC236}">
                <a16:creationId xmlns:a16="http://schemas.microsoft.com/office/drawing/2014/main" xmlns="" id="{15605BEC-154B-4DC1-A38B-6F9C36B73854}"/>
              </a:ext>
            </a:extLst>
          </p:cNvPr>
          <p:cNvSpPr/>
          <p:nvPr/>
        </p:nvSpPr>
        <p:spPr>
          <a:xfrm rot="5400000" flipH="1">
            <a:off x="10587037" y="-10547339"/>
            <a:ext cx="209550" cy="21383626"/>
          </a:xfrm>
          <a:prstGeom prst="rect">
            <a:avLst/>
          </a:prstGeom>
          <a:solidFill>
            <a:srgbClr val="962E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dirty="0">
              <a:solidFill>
                <a:srgbClr val="FF0000"/>
              </a:solidFill>
            </a:endParaRPr>
          </a:p>
        </p:txBody>
      </p:sp>
      <p:graphicFrame>
        <p:nvGraphicFramePr>
          <p:cNvPr id="17" name="Table 16">
            <a:extLst>
              <a:ext uri="{FF2B5EF4-FFF2-40B4-BE49-F238E27FC236}">
                <a16:creationId xmlns:a16="http://schemas.microsoft.com/office/drawing/2014/main" xmlns="" id="{9BA0B50E-FB66-44B4-96DE-DDA560E53F87}"/>
              </a:ext>
            </a:extLst>
          </p:cNvPr>
          <p:cNvGraphicFramePr>
            <a:graphicFrameLocks noGrp="1"/>
          </p:cNvGraphicFramePr>
          <p:nvPr>
            <p:extLst>
              <p:ext uri="{D42A27DB-BD31-4B8C-83A1-F6EECF244321}">
                <p14:modId xmlns:p14="http://schemas.microsoft.com/office/powerpoint/2010/main" xmlns="" val="2484644847"/>
              </p:ext>
            </p:extLst>
          </p:nvPr>
        </p:nvGraphicFramePr>
        <p:xfrm>
          <a:off x="235974" y="3427437"/>
          <a:ext cx="10382651" cy="12710160"/>
        </p:xfrm>
        <a:graphic>
          <a:graphicData uri="http://schemas.openxmlformats.org/drawingml/2006/table">
            <a:tbl>
              <a:tblPr firstRow="1">
                <a:tableStyleId>{5C22544A-7EE6-4342-B048-85BDC9FD1C3A}</a:tableStyleId>
              </a:tblPr>
              <a:tblGrid>
                <a:gridCol w="10382651">
                  <a:extLst>
                    <a:ext uri="{9D8B030D-6E8A-4147-A177-3AD203B41FA5}">
                      <a16:colId xmlns:a16="http://schemas.microsoft.com/office/drawing/2014/main" xmlns="" val="2779755673"/>
                    </a:ext>
                  </a:extLst>
                </a:gridCol>
              </a:tblGrid>
              <a:tr h="519523">
                <a:tc>
                  <a:txBody>
                    <a:bodyPr/>
                    <a:lstStyle/>
                    <a:p>
                      <a:pPr algn="ctr"/>
                      <a:r>
                        <a:rPr lang="en-IN" sz="3800" dirty="0"/>
                        <a:t>Abstract/Introduction</a:t>
                      </a:r>
                    </a:p>
                  </a:txBody>
                  <a:tcPr>
                    <a:solidFill>
                      <a:srgbClr val="962E40"/>
                    </a:solidFill>
                  </a:tcPr>
                </a:tc>
                <a:extLst>
                  <a:ext uri="{0D108BD9-81ED-4DB2-BD59-A6C34878D82A}">
                    <a16:rowId xmlns:a16="http://schemas.microsoft.com/office/drawing/2014/main" xmlns="" val="3924218136"/>
                  </a:ext>
                </a:extLst>
              </a:tr>
              <a:tr h="11190646">
                <a:tc>
                  <a:txBody>
                    <a:bodyPr/>
                    <a:lstStyle/>
                    <a:p>
                      <a:pPr marL="546100" marR="0" lvl="0" indent="-304800" algn="l" rtl="0">
                        <a:lnSpc>
                          <a:spcPct val="100000"/>
                        </a:lnSpc>
                        <a:spcBef>
                          <a:spcPts val="0"/>
                        </a:spcBef>
                        <a:spcAft>
                          <a:spcPts val="0"/>
                        </a:spcAft>
                        <a:buSzPts val="2200"/>
                        <a:buFont typeface="Arial"/>
                        <a:buNone/>
                      </a:pPr>
                      <a:r>
                        <a:rPr lang="en-US" sz="2800" u="none" strike="noStrike" cap="none" dirty="0" smtClean="0">
                          <a:latin typeface="+mn-lt"/>
                          <a:ea typeface="Calibri"/>
                          <a:cs typeface="Calibri"/>
                          <a:sym typeface="Calibri"/>
                        </a:rPr>
                        <a:t>We</a:t>
                      </a:r>
                      <a:r>
                        <a:rPr lang="en-US" sz="2800" u="none" strike="noStrike" cap="none" baseline="0" dirty="0" smtClean="0">
                          <a:latin typeface="+mn-lt"/>
                          <a:ea typeface="Calibri"/>
                          <a:cs typeface="Calibri"/>
                          <a:sym typeface="Calibri"/>
                        </a:rPr>
                        <a:t> are developing a Deep Learning based Face Recognition System for security purposes. A fully automated system was designed to capture the video frame from webcam , preprocess it to extract the face images from the video frame  and then fed the extracted images into a deep convolutional network to generate the 128 -dimensional face encoding. A Database was formed consisting of images of persons allowed to access the system. The encodings for those persons were pre-generated and stored in the aforementioned database. The encodings of the images of the persons presently in front of the camera are generated during the runtime using deep learning model. These encodings are compared with those in database using Euclidean distance measure and if the distance falls above a decided threshold, the system claims that corresponding person as unidentified following an alarm. Face Images of persons in video frame are detected using Haar Feature-based Cascade Classifiers of opencv python library.</a:t>
                      </a:r>
                    </a:p>
                    <a:p>
                      <a:pPr marL="546100" marR="0" lvl="0" indent="-304800" algn="l" defTabSz="914400" rtl="0" eaLnBrk="1" fontAlgn="auto" latinLnBrk="0" hangingPunct="1">
                        <a:lnSpc>
                          <a:spcPct val="100000"/>
                        </a:lnSpc>
                        <a:spcBef>
                          <a:spcPts val="0"/>
                        </a:spcBef>
                        <a:spcAft>
                          <a:spcPts val="0"/>
                        </a:spcAft>
                        <a:buClrTx/>
                        <a:buSzPts val="2200"/>
                        <a:buFont typeface="Arial"/>
                        <a:buNone/>
                        <a:tabLst/>
                        <a:defRPr/>
                      </a:pPr>
                      <a:r>
                        <a:rPr lang="en-US" sz="2800" u="none" strike="noStrike" cap="none" baseline="0" dirty="0" smtClean="0">
                          <a:latin typeface="+mn-lt"/>
                          <a:ea typeface="Calibri"/>
                          <a:cs typeface="Calibri"/>
                          <a:sym typeface="Calibri"/>
                        </a:rPr>
                        <a:t>We used FaceNet, a specialized deep learning model for face recognition. </a:t>
                      </a:r>
                      <a:r>
                        <a:rPr lang="en-IN" sz="2800" dirty="0" smtClean="0"/>
                        <a:t>Previous face recognition approaches based on deep</a:t>
                      </a:r>
                      <a:r>
                        <a:rPr lang="en-IN" sz="2800" baseline="0" dirty="0" smtClean="0"/>
                        <a:t> </a:t>
                      </a:r>
                      <a:r>
                        <a:rPr lang="en-IN" sz="2800" dirty="0" smtClean="0"/>
                        <a:t>networks use a classification layer</a:t>
                      </a:r>
                      <a:r>
                        <a:rPr lang="en-IN" sz="2800" baseline="0" dirty="0" smtClean="0"/>
                        <a:t> </a:t>
                      </a:r>
                      <a:r>
                        <a:rPr lang="en-IN" sz="2800" dirty="0" smtClean="0"/>
                        <a:t>trained over a set of known face identities and then take an intermediate bottleneck layer as a representation used to generalize recognition beyond the set of identities used in training. The downsides of this approach are its indirectness and its inefficiency: one has to hope that the bottleneck representation generalizes well to new faces; and by using a bottleneck layer the representation size per face is usually very large.</a:t>
                      </a:r>
                      <a:endParaRPr lang="en-US" sz="2800" u="none" strike="noStrike" cap="none" baseline="0" dirty="0" smtClean="0">
                        <a:latin typeface="+mn-lt"/>
                        <a:ea typeface="Calibri"/>
                        <a:cs typeface="Calibri"/>
                        <a:sym typeface="Calibri"/>
                      </a:endParaRPr>
                    </a:p>
                    <a:p>
                      <a:pPr marL="546100" marR="0" lvl="0" indent="-304800" algn="l" rtl="0">
                        <a:lnSpc>
                          <a:spcPct val="100000"/>
                        </a:lnSpc>
                        <a:spcBef>
                          <a:spcPts val="0"/>
                        </a:spcBef>
                        <a:spcAft>
                          <a:spcPts val="0"/>
                        </a:spcAft>
                        <a:buSzPts val="2200"/>
                        <a:buFont typeface="Arial"/>
                        <a:buNone/>
                      </a:pPr>
                      <a:endParaRPr lang="en-US" sz="2800" u="none" strike="noStrike" cap="none" baseline="0" dirty="0" smtClean="0">
                        <a:latin typeface="+mn-lt"/>
                        <a:ea typeface="Calibri"/>
                        <a:cs typeface="Calibri"/>
                        <a:sym typeface="Calibri"/>
                      </a:endParaRPr>
                    </a:p>
                  </a:txBody>
                  <a:tcPr>
                    <a:solidFill>
                      <a:schemeClr val="accent2">
                        <a:lumMod val="20000"/>
                        <a:lumOff val="80000"/>
                      </a:schemeClr>
                    </a:solidFill>
                  </a:tcPr>
                </a:tc>
                <a:extLst>
                  <a:ext uri="{0D108BD9-81ED-4DB2-BD59-A6C34878D82A}">
                    <a16:rowId xmlns:a16="http://schemas.microsoft.com/office/drawing/2014/main" xmlns="" val="332698539"/>
                  </a:ext>
                </a:extLst>
              </a:tr>
            </a:tbl>
          </a:graphicData>
        </a:graphic>
      </p:graphicFrame>
      <p:sp>
        <p:nvSpPr>
          <p:cNvPr id="24" name="Rectangle 23">
            <a:extLst>
              <a:ext uri="{FF2B5EF4-FFF2-40B4-BE49-F238E27FC236}">
                <a16:creationId xmlns:a16="http://schemas.microsoft.com/office/drawing/2014/main" xmlns="" id="{A94E5887-1D84-4A5A-B0E2-44C61D5997DC}"/>
              </a:ext>
            </a:extLst>
          </p:cNvPr>
          <p:cNvSpPr/>
          <p:nvPr/>
        </p:nvSpPr>
        <p:spPr>
          <a:xfrm rot="5400000" flipH="1">
            <a:off x="10587037" y="-7785716"/>
            <a:ext cx="209550" cy="21383626"/>
          </a:xfrm>
          <a:prstGeom prst="rect">
            <a:avLst/>
          </a:prstGeom>
          <a:solidFill>
            <a:srgbClr val="962E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dirty="0"/>
          </a:p>
        </p:txBody>
      </p:sp>
      <p:graphicFrame>
        <p:nvGraphicFramePr>
          <p:cNvPr id="33" name="Table 32">
            <a:extLst>
              <a:ext uri="{FF2B5EF4-FFF2-40B4-BE49-F238E27FC236}">
                <a16:creationId xmlns:a16="http://schemas.microsoft.com/office/drawing/2014/main" xmlns="" id="{FFAA4E05-F76E-48D5-9BF8-3DD3AB0866B9}"/>
              </a:ext>
            </a:extLst>
          </p:cNvPr>
          <p:cNvGraphicFramePr>
            <a:graphicFrameLocks noGrp="1"/>
          </p:cNvGraphicFramePr>
          <p:nvPr>
            <p:extLst>
              <p:ext uri="{D42A27DB-BD31-4B8C-83A1-F6EECF244321}">
                <p14:modId xmlns:p14="http://schemas.microsoft.com/office/powerpoint/2010/main" xmlns="" val="3030116923"/>
              </p:ext>
            </p:extLst>
          </p:nvPr>
        </p:nvGraphicFramePr>
        <p:xfrm>
          <a:off x="10765001" y="3429000"/>
          <a:ext cx="10382650" cy="25792394"/>
        </p:xfrm>
        <a:graphic>
          <a:graphicData uri="http://schemas.openxmlformats.org/drawingml/2006/table">
            <a:tbl>
              <a:tblPr firstRow="1">
                <a:tableStyleId>{5C22544A-7EE6-4342-B048-85BDC9FD1C3A}</a:tableStyleId>
              </a:tblPr>
              <a:tblGrid>
                <a:gridCol w="10382650">
                  <a:extLst>
                    <a:ext uri="{9D8B030D-6E8A-4147-A177-3AD203B41FA5}">
                      <a16:colId xmlns:a16="http://schemas.microsoft.com/office/drawing/2014/main" xmlns="" val="2779755673"/>
                    </a:ext>
                  </a:extLst>
                </a:gridCol>
              </a:tblGrid>
              <a:tr h="704886">
                <a:tc>
                  <a:txBody>
                    <a:bodyPr/>
                    <a:lstStyle/>
                    <a:p>
                      <a:pPr algn="ctr"/>
                      <a:r>
                        <a:rPr lang="en-IN" sz="3800" dirty="0"/>
                        <a:t>Results</a:t>
                      </a:r>
                    </a:p>
                  </a:txBody>
                  <a:tcPr>
                    <a:solidFill>
                      <a:srgbClr val="962E40"/>
                    </a:solidFill>
                  </a:tcPr>
                </a:tc>
                <a:extLst>
                  <a:ext uri="{0D108BD9-81ED-4DB2-BD59-A6C34878D82A}">
                    <a16:rowId xmlns:a16="http://schemas.microsoft.com/office/drawing/2014/main" xmlns="" val="3924218136"/>
                  </a:ext>
                </a:extLst>
              </a:tr>
              <a:tr h="12543754">
                <a:tc>
                  <a:txBody>
                    <a:bodyPr/>
                    <a:lstStyle/>
                    <a:p>
                      <a:r>
                        <a:rPr lang="en-US" sz="2800" dirty="0" smtClean="0"/>
                        <a:t>Initially,</a:t>
                      </a:r>
                      <a:r>
                        <a:rPr lang="en-US" sz="2800" baseline="0" dirty="0" smtClean="0"/>
                        <a:t> we set the threshold to 0.52 and minimum Euclidean distance of an allowed person was found to be in range of 0.5-0.75. Therefore, some of the images of allowed persons were considered as “unidentified”. As a result, we decreased the threshold to as low as 0.7 after which majority of images video frames were classified as “identified” and “unidentified” correctly. Following are some of the values obtained during our testing : </a:t>
                      </a:r>
                    </a:p>
                    <a:p>
                      <a:endParaRPr lang="en-US" sz="2800" baseline="0" dirty="0" smtClean="0"/>
                    </a:p>
                    <a:p>
                      <a:r>
                        <a:rPr lang="en-US" sz="2800" baseline="0" dirty="0" smtClean="0"/>
                        <a:t>                                       </a:t>
                      </a:r>
                    </a:p>
                    <a:p>
                      <a:r>
                        <a:rPr lang="en-US" sz="2800" baseline="0" dirty="0" smtClean="0"/>
                        <a:t>                                        </a:t>
                      </a:r>
                    </a:p>
                    <a:p>
                      <a:r>
                        <a:rPr lang="en-US" sz="2800" baseline="0" dirty="0" smtClean="0"/>
                        <a:t>                                       </a:t>
                      </a:r>
                    </a:p>
                    <a:p>
                      <a:r>
                        <a:rPr lang="en-US" sz="2800" baseline="0" dirty="0" smtClean="0"/>
                        <a:t>                                  </a:t>
                      </a:r>
                    </a:p>
                    <a:p>
                      <a:r>
                        <a:rPr lang="en-US" sz="2800" baseline="0" dirty="0" smtClean="0"/>
                        <a:t>                                              </a:t>
                      </a:r>
                    </a:p>
                    <a:p>
                      <a:r>
                        <a:rPr lang="en-US" sz="2800" baseline="0" dirty="0" smtClean="0"/>
                        <a:t>                    Person 1                                                       Person 2</a:t>
                      </a:r>
                    </a:p>
                    <a:p>
                      <a:r>
                        <a:rPr lang="en-US" sz="2800" baseline="0" dirty="0" smtClean="0"/>
                        <a:t>           </a:t>
                      </a:r>
                    </a:p>
                    <a:p>
                      <a:r>
                        <a:rPr lang="en-US" sz="2800" baseline="0" dirty="0" smtClean="0"/>
                        <a:t>When Person 1 is in database and Person 2 is outsider, the Euclidean distances are : Person 1 -&gt; 0.66 (“identified”), Person 2 -&gt; 0.83 (“unidentified”).</a:t>
                      </a:r>
                    </a:p>
                    <a:p>
                      <a:endParaRPr lang="en-US" sz="28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2800" baseline="0" dirty="0" smtClean="0"/>
                        <a:t>When Person 2 is in database and Person 1 is outsider, the Euclidean distances are : Person 1 -&gt; </a:t>
                      </a:r>
                      <a:r>
                        <a:rPr lang="en-US" sz="2800" baseline="0" smtClean="0"/>
                        <a:t>0.91 (“unidentified</a:t>
                      </a:r>
                      <a:r>
                        <a:rPr lang="en-US" sz="2800" baseline="0" dirty="0" smtClean="0"/>
                        <a:t>”), Person 2 -&gt; </a:t>
                      </a:r>
                      <a:r>
                        <a:rPr lang="en-US" sz="2800" baseline="0" smtClean="0"/>
                        <a:t>0.54 (“identified</a:t>
                      </a:r>
                      <a:r>
                        <a:rPr lang="en-US" sz="2800" baseline="0" dirty="0" smtClean="0"/>
                        <a:t>”).</a:t>
                      </a:r>
                    </a:p>
                    <a:p>
                      <a:endParaRPr lang="en-US" sz="2800" baseline="0" dirty="0" smtClean="0"/>
                    </a:p>
                    <a:p>
                      <a:r>
                        <a:rPr lang="en-US" sz="2800" baseline="0" dirty="0" smtClean="0"/>
                        <a:t>Also, the FaceNet model used in our system when proposed achieved the state-of-the-art accuracy of 98.87%.</a:t>
                      </a:r>
                      <a:endParaRPr lang="en-US" sz="2800" dirty="0" smtClean="0"/>
                    </a:p>
                  </a:txBody>
                  <a:tcPr>
                    <a:solidFill>
                      <a:schemeClr val="accent2">
                        <a:lumMod val="20000"/>
                        <a:lumOff val="80000"/>
                      </a:schemeClr>
                    </a:solidFill>
                  </a:tcPr>
                </a:tc>
                <a:extLst>
                  <a:ext uri="{0D108BD9-81ED-4DB2-BD59-A6C34878D82A}">
                    <a16:rowId xmlns:a16="http://schemas.microsoft.com/office/drawing/2014/main" xmlns="" val="332698539"/>
                  </a:ext>
                </a:extLst>
              </a:tr>
              <a:tr h="12543754">
                <a:tc>
                  <a:txBody>
                    <a:bodyPr/>
                    <a:lstStyle/>
                    <a:p>
                      <a:endParaRPr lang="en-US" sz="2800" dirty="0" smtClean="0"/>
                    </a:p>
                  </a:txBody>
                  <a:tcPr>
                    <a:solidFill>
                      <a:schemeClr val="accent2">
                        <a:lumMod val="20000"/>
                        <a:lumOff val="80000"/>
                      </a:schemeClr>
                    </a:solidFill>
                  </a:tcPr>
                </a:tc>
              </a:tr>
            </a:tbl>
          </a:graphicData>
        </a:graphic>
      </p:graphicFrame>
      <p:graphicFrame>
        <p:nvGraphicFramePr>
          <p:cNvPr id="34" name="Table 33">
            <a:extLst>
              <a:ext uri="{FF2B5EF4-FFF2-40B4-BE49-F238E27FC236}">
                <a16:creationId xmlns:a16="http://schemas.microsoft.com/office/drawing/2014/main" xmlns="" id="{EEAD1540-E67B-41F8-9D6F-FF8B7F053818}"/>
              </a:ext>
            </a:extLst>
          </p:cNvPr>
          <p:cNvGraphicFramePr>
            <a:graphicFrameLocks noGrp="1"/>
          </p:cNvGraphicFramePr>
          <p:nvPr>
            <p:extLst>
              <p:ext uri="{D42A27DB-BD31-4B8C-83A1-F6EECF244321}">
                <p14:modId xmlns:p14="http://schemas.microsoft.com/office/powerpoint/2010/main" xmlns="" val="59545610"/>
              </p:ext>
            </p:extLst>
          </p:nvPr>
        </p:nvGraphicFramePr>
        <p:xfrm>
          <a:off x="10765001" y="16123427"/>
          <a:ext cx="10382650" cy="7950509"/>
        </p:xfrm>
        <a:graphic>
          <a:graphicData uri="http://schemas.openxmlformats.org/drawingml/2006/table">
            <a:tbl>
              <a:tblPr firstRow="1">
                <a:tableStyleId>{5C22544A-7EE6-4342-B048-85BDC9FD1C3A}</a:tableStyleId>
              </a:tblPr>
              <a:tblGrid>
                <a:gridCol w="10382650">
                  <a:extLst>
                    <a:ext uri="{9D8B030D-6E8A-4147-A177-3AD203B41FA5}">
                      <a16:colId xmlns:a16="http://schemas.microsoft.com/office/drawing/2014/main" xmlns="" val="2779755673"/>
                    </a:ext>
                  </a:extLst>
                </a:gridCol>
              </a:tblGrid>
              <a:tr h="0">
                <a:tc>
                  <a:txBody>
                    <a:bodyPr/>
                    <a:lstStyle/>
                    <a:p>
                      <a:pPr algn="ctr"/>
                      <a:r>
                        <a:rPr lang="en-IN" sz="3800" dirty="0"/>
                        <a:t>Conclusion</a:t>
                      </a:r>
                    </a:p>
                  </a:txBody>
                  <a:tcPr>
                    <a:solidFill>
                      <a:srgbClr val="962E40"/>
                    </a:solidFill>
                  </a:tcPr>
                </a:tc>
                <a:extLst>
                  <a:ext uri="{0D108BD9-81ED-4DB2-BD59-A6C34878D82A}">
                    <a16:rowId xmlns:a16="http://schemas.microsoft.com/office/drawing/2014/main" xmlns="" val="3924218136"/>
                  </a:ext>
                </a:extLst>
              </a:tr>
              <a:tr h="727994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800" dirty="0" smtClean="0"/>
                        <a:t>Here we have tried to implement a face</a:t>
                      </a:r>
                      <a:r>
                        <a:rPr lang="en-IN" sz="2800" baseline="0" dirty="0" smtClean="0"/>
                        <a:t> recognition model taking inspiration from original FaceNet paper [1], and found that the method of triplet loss (comparison of Anchor image with positive label as well as with negative label) works very well than other techniques introduced before it. </a:t>
                      </a:r>
                    </a:p>
                    <a:p>
                      <a:endParaRPr lang="en-US" sz="2800" dirty="0" smtClean="0"/>
                    </a:p>
                    <a:p>
                      <a:endParaRPr lang="en-US" sz="2800" dirty="0" smtClean="0"/>
                    </a:p>
                    <a:p>
                      <a:endParaRPr lang="en-US" sz="2800" dirty="0" smtClean="0"/>
                    </a:p>
                    <a:p>
                      <a:endParaRPr lang="en-US" sz="2800" dirty="0" smtClean="0"/>
                    </a:p>
                    <a:p>
                      <a:endParaRPr lang="en-US" sz="2800" dirty="0" smtClean="0"/>
                    </a:p>
                    <a:p>
                      <a:endParaRPr lang="en-US" sz="2800" dirty="0" smtClean="0"/>
                    </a:p>
                    <a:p>
                      <a:endParaRPr lang="en-US" sz="2800" dirty="0" smtClean="0"/>
                    </a:p>
                    <a:p>
                      <a:endParaRPr lang="en-US" sz="2800" dirty="0" smtClean="0"/>
                    </a:p>
                    <a:p>
                      <a:r>
                        <a:rPr lang="en-US" sz="2800" dirty="0" smtClean="0"/>
                        <a:t>The FaceNet model can be used in various surveillance</a:t>
                      </a:r>
                      <a:r>
                        <a:rPr lang="en-US" sz="2800" baseline="0" dirty="0" smtClean="0"/>
                        <a:t> tasks involving facial recognition. The encodings generated in Euclidean space can</a:t>
                      </a:r>
                    </a:p>
                    <a:p>
                      <a:r>
                        <a:rPr lang="en-US" sz="2800" baseline="0" dirty="0" smtClean="0"/>
                        <a:t> also be used for face clustering techniques.</a:t>
                      </a:r>
                      <a:endParaRPr lang="en-IN" sz="2800" dirty="0"/>
                    </a:p>
                  </a:txBody>
                  <a:tcPr>
                    <a:solidFill>
                      <a:schemeClr val="accent2">
                        <a:lumMod val="20000"/>
                        <a:lumOff val="80000"/>
                      </a:schemeClr>
                    </a:solidFill>
                  </a:tcPr>
                </a:tc>
                <a:extLst>
                  <a:ext uri="{0D108BD9-81ED-4DB2-BD59-A6C34878D82A}">
                    <a16:rowId xmlns:a16="http://schemas.microsoft.com/office/drawing/2014/main" xmlns="" val="332698539"/>
                  </a:ext>
                </a:extLst>
              </a:tr>
            </a:tbl>
          </a:graphicData>
        </a:graphic>
      </p:graphicFrame>
      <p:graphicFrame>
        <p:nvGraphicFramePr>
          <p:cNvPr id="35" name="Table 34">
            <a:extLst>
              <a:ext uri="{FF2B5EF4-FFF2-40B4-BE49-F238E27FC236}">
                <a16:creationId xmlns:a16="http://schemas.microsoft.com/office/drawing/2014/main" xmlns="" id="{EE8D8FA8-98FA-4FF9-9C26-E0F851F73E69}"/>
              </a:ext>
            </a:extLst>
          </p:cNvPr>
          <p:cNvGraphicFramePr>
            <a:graphicFrameLocks noGrp="1"/>
          </p:cNvGraphicFramePr>
          <p:nvPr>
            <p:extLst>
              <p:ext uri="{D42A27DB-BD31-4B8C-83A1-F6EECF244321}">
                <p14:modId xmlns:p14="http://schemas.microsoft.com/office/powerpoint/2010/main" xmlns="" val="3031114089"/>
              </p:ext>
            </p:extLst>
          </p:nvPr>
        </p:nvGraphicFramePr>
        <p:xfrm>
          <a:off x="10765001" y="23701336"/>
          <a:ext cx="10382650" cy="6016664"/>
        </p:xfrm>
        <a:graphic>
          <a:graphicData uri="http://schemas.openxmlformats.org/drawingml/2006/table">
            <a:tbl>
              <a:tblPr firstRow="1">
                <a:tableStyleId>{5C22544A-7EE6-4342-B048-85BDC9FD1C3A}</a:tableStyleId>
              </a:tblPr>
              <a:tblGrid>
                <a:gridCol w="10382650">
                  <a:extLst>
                    <a:ext uri="{9D8B030D-6E8A-4147-A177-3AD203B41FA5}">
                      <a16:colId xmlns:a16="http://schemas.microsoft.com/office/drawing/2014/main" xmlns="" val="2779755673"/>
                    </a:ext>
                  </a:extLst>
                </a:gridCol>
              </a:tblGrid>
              <a:tr h="715389">
                <a:tc>
                  <a:txBody>
                    <a:bodyPr/>
                    <a:lstStyle/>
                    <a:p>
                      <a:pPr algn="ctr"/>
                      <a:r>
                        <a:rPr lang="en-IN" sz="3800" dirty="0"/>
                        <a:t>References</a:t>
                      </a:r>
                    </a:p>
                  </a:txBody>
                  <a:tcPr>
                    <a:solidFill>
                      <a:srgbClr val="962E40"/>
                    </a:solidFill>
                  </a:tcPr>
                </a:tc>
                <a:extLst>
                  <a:ext uri="{0D108BD9-81ED-4DB2-BD59-A6C34878D82A}">
                    <a16:rowId xmlns:a16="http://schemas.microsoft.com/office/drawing/2014/main" xmlns="" val="3924218136"/>
                  </a:ext>
                </a:extLst>
              </a:tr>
              <a:tr h="5301275">
                <a:tc>
                  <a:txBody>
                    <a:bodyPr/>
                    <a:lstStyle/>
                    <a:p>
                      <a:pPr marL="514350" marR="0" lvl="0" indent="-514350" algn="l" rtl="0">
                        <a:spcBef>
                          <a:spcPts val="0"/>
                        </a:spcBef>
                        <a:spcAft>
                          <a:spcPts val="0"/>
                        </a:spcAft>
                        <a:buFont typeface="+mj-lt"/>
                        <a:buAutoNum type="arabicPeriod"/>
                      </a:pPr>
                      <a:r>
                        <a:rPr lang="en-IN" sz="2800" b="0" i="0" u="none" strike="noStrike" cap="none" dirty="0" smtClean="0">
                          <a:solidFill>
                            <a:schemeClr val="dk1"/>
                          </a:solidFill>
                          <a:effectLst/>
                          <a:latin typeface="+mn-lt"/>
                          <a:ea typeface="Calibri"/>
                          <a:cs typeface="Calibri"/>
                          <a:sym typeface="Arial"/>
                        </a:rPr>
                        <a:t>Florian Schroff, Dmitry Kalenichenko, James Philbin (2015). [FaceNet: A Unified Embedding for Face Recognition and Clustering](</a:t>
                      </a:r>
                      <a:r>
                        <a:rPr lang="en-IN" sz="2800" b="0" i="0" u="none" strike="noStrike" cap="none" dirty="0" smtClean="0">
                          <a:solidFill>
                            <a:schemeClr val="dk1"/>
                          </a:solidFill>
                          <a:effectLst/>
                          <a:latin typeface="+mn-lt"/>
                          <a:ea typeface="Calibri"/>
                          <a:cs typeface="Calibri"/>
                          <a:sym typeface="Arial"/>
                          <a:hlinkClick r:id="rId2"/>
                        </a:rPr>
                        <a:t>https://arxiv.org/pdf/1503.03832.pdf</a:t>
                      </a:r>
                      <a:r>
                        <a:rPr lang="en-IN" sz="2800" b="0" i="0" u="none" strike="noStrike" cap="none" dirty="0" smtClean="0">
                          <a:solidFill>
                            <a:schemeClr val="dk1"/>
                          </a:solidFill>
                          <a:effectLst/>
                          <a:latin typeface="+mn-lt"/>
                          <a:ea typeface="Calibri"/>
                          <a:cs typeface="Calibri"/>
                          <a:sym typeface="Arial"/>
                        </a:rPr>
                        <a:t>)</a:t>
                      </a:r>
                    </a:p>
                    <a:p>
                      <a:pPr marL="514350" marR="0" lvl="0" indent="-514350" algn="l" rtl="0">
                        <a:spcBef>
                          <a:spcPts val="0"/>
                        </a:spcBef>
                        <a:spcAft>
                          <a:spcPts val="0"/>
                        </a:spcAft>
                        <a:buFont typeface="+mj-lt"/>
                        <a:buAutoNum type="arabicPeriod"/>
                      </a:pPr>
                      <a:r>
                        <a:rPr lang="en-IN" sz="2800" b="0" i="0" u="none" strike="noStrike" cap="none" dirty="0" smtClean="0">
                          <a:solidFill>
                            <a:schemeClr val="dk1"/>
                          </a:solidFill>
                          <a:effectLst/>
                          <a:latin typeface="+mn-lt"/>
                          <a:ea typeface="Calibri"/>
                          <a:cs typeface="Calibri"/>
                          <a:sym typeface="Arial"/>
                        </a:rPr>
                        <a:t> Yaniv Taigman, Ming Yang, Marc'Aurelio Ranzato, Lior </a:t>
                      </a:r>
                      <a:r>
                        <a:rPr lang="en-IN" sz="2800" b="0" i="0" u="none" strike="noStrike" cap="none" baseline="30000" dirty="0" smtClean="0">
                          <a:solidFill>
                            <a:schemeClr val="dk1"/>
                          </a:solidFill>
                          <a:effectLst/>
                          <a:latin typeface="+mn-lt"/>
                          <a:ea typeface="Calibri"/>
                          <a:cs typeface="Calibri"/>
                          <a:sym typeface="Arial"/>
                        </a:rPr>
                        <a:t>Wolf</a:t>
                      </a:r>
                      <a:r>
                        <a:rPr lang="en-IN" sz="2800" b="0" i="0" u="none" strike="noStrike" cap="none" dirty="0" smtClean="0">
                          <a:solidFill>
                            <a:schemeClr val="dk1"/>
                          </a:solidFill>
                          <a:effectLst/>
                          <a:latin typeface="+mn-lt"/>
                          <a:ea typeface="Calibri"/>
                          <a:cs typeface="Calibri"/>
                          <a:sym typeface="Arial"/>
                        </a:rPr>
                        <a:t> (2014). [DeepFace: Closing the gap to human-level performance in face verification](</a:t>
                      </a:r>
                      <a:r>
                        <a:rPr lang="en-IN" sz="2800" b="0" i="0" u="none" strike="noStrike" cap="none" dirty="0" smtClean="0">
                          <a:solidFill>
                            <a:schemeClr val="dk1"/>
                          </a:solidFill>
                          <a:effectLst/>
                          <a:latin typeface="+mn-lt"/>
                          <a:ea typeface="Calibri"/>
                          <a:cs typeface="Calibri"/>
                          <a:sym typeface="Arial"/>
                          <a:hlinkClick r:id="rId3"/>
                        </a:rPr>
                        <a:t>https://research.fb.com/wp-content/uploads/2016/11/deepface-closing-the-gap-to-human-level-performance-in-face-verification.pdf</a:t>
                      </a:r>
                      <a:r>
                        <a:rPr lang="en-IN" sz="2800" b="0" i="0" u="none" strike="noStrike" cap="none" dirty="0" smtClean="0">
                          <a:solidFill>
                            <a:schemeClr val="dk1"/>
                          </a:solidFill>
                          <a:effectLst/>
                          <a:latin typeface="+mn-lt"/>
                          <a:ea typeface="Calibri"/>
                          <a:cs typeface="Calibri"/>
                          <a:sym typeface="Arial"/>
                        </a:rPr>
                        <a:t>)</a:t>
                      </a:r>
                    </a:p>
                    <a:p>
                      <a:pPr marL="514350" marR="0" lvl="0" indent="-514350" algn="l" rtl="0">
                        <a:spcBef>
                          <a:spcPts val="0"/>
                        </a:spcBef>
                        <a:spcAft>
                          <a:spcPts val="0"/>
                        </a:spcAft>
                        <a:buFont typeface="+mj-lt"/>
                        <a:buAutoNum type="arabicPeriod"/>
                      </a:pPr>
                      <a:r>
                        <a:rPr lang="en-GB" sz="2800" b="0" i="0" u="none" strike="noStrike" cap="none" dirty="0" smtClean="0">
                          <a:solidFill>
                            <a:schemeClr val="dk1"/>
                          </a:solidFill>
                          <a:effectLst/>
                          <a:latin typeface="+mn-lt"/>
                          <a:ea typeface="Calibri"/>
                          <a:cs typeface="Calibri"/>
                          <a:sym typeface="Arial"/>
                        </a:rPr>
                        <a:t>Our implementation also took a lot of inspiration from the official FaceNet github repository: https://github.com/davidsandberg/facenet </a:t>
                      </a:r>
                    </a:p>
                    <a:p>
                      <a:endParaRPr lang="en-IN" sz="2800" dirty="0"/>
                    </a:p>
                  </a:txBody>
                  <a:tcPr>
                    <a:solidFill>
                      <a:schemeClr val="accent2">
                        <a:lumMod val="20000"/>
                        <a:lumOff val="80000"/>
                      </a:schemeClr>
                    </a:solidFill>
                  </a:tcPr>
                </a:tc>
                <a:extLst>
                  <a:ext uri="{0D108BD9-81ED-4DB2-BD59-A6C34878D82A}">
                    <a16:rowId xmlns:a16="http://schemas.microsoft.com/office/drawing/2014/main" xmlns="" val="332698539"/>
                  </a:ext>
                </a:extLst>
              </a:tr>
            </a:tbl>
          </a:graphicData>
        </a:graphic>
      </p:graphicFrame>
      <p:sp>
        <p:nvSpPr>
          <p:cNvPr id="2" name="Rectangle 1">
            <a:extLst>
              <a:ext uri="{FF2B5EF4-FFF2-40B4-BE49-F238E27FC236}">
                <a16:creationId xmlns:a16="http://schemas.microsoft.com/office/drawing/2014/main" xmlns="" id="{9FA5C3C2-5673-4A60-8043-53283339EC99}"/>
              </a:ext>
            </a:extLst>
          </p:cNvPr>
          <p:cNvSpPr/>
          <p:nvPr/>
        </p:nvSpPr>
        <p:spPr>
          <a:xfrm>
            <a:off x="17282160" y="209550"/>
            <a:ext cx="3307080" cy="2591771"/>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14" name="Table 13">
            <a:extLst>
              <a:ext uri="{FF2B5EF4-FFF2-40B4-BE49-F238E27FC236}">
                <a16:creationId xmlns:a16="http://schemas.microsoft.com/office/drawing/2014/main" xmlns="" id="{FAB1EF42-9AA1-48E9-A1E7-139A19287305}"/>
              </a:ext>
            </a:extLst>
          </p:cNvPr>
          <p:cNvGraphicFramePr>
            <a:graphicFrameLocks noGrp="1"/>
          </p:cNvGraphicFramePr>
          <p:nvPr>
            <p:extLst>
              <p:ext uri="{D42A27DB-BD31-4B8C-83A1-F6EECF244321}">
                <p14:modId xmlns:p14="http://schemas.microsoft.com/office/powerpoint/2010/main" xmlns="" val="2771314216"/>
              </p:ext>
            </p:extLst>
          </p:nvPr>
        </p:nvGraphicFramePr>
        <p:xfrm>
          <a:off x="218921" y="16097250"/>
          <a:ext cx="10382650" cy="13646150"/>
        </p:xfrm>
        <a:graphic>
          <a:graphicData uri="http://schemas.openxmlformats.org/drawingml/2006/table">
            <a:tbl>
              <a:tblPr firstRow="1">
                <a:tableStyleId>{5C22544A-7EE6-4342-B048-85BDC9FD1C3A}</a:tableStyleId>
              </a:tblPr>
              <a:tblGrid>
                <a:gridCol w="10382650">
                  <a:extLst>
                    <a:ext uri="{9D8B030D-6E8A-4147-A177-3AD203B41FA5}">
                      <a16:colId xmlns:a16="http://schemas.microsoft.com/office/drawing/2014/main" xmlns="" val="2779755673"/>
                    </a:ext>
                  </a:extLst>
                </a:gridCol>
              </a:tblGrid>
              <a:tr h="762587">
                <a:tc>
                  <a:txBody>
                    <a:bodyPr/>
                    <a:lstStyle/>
                    <a:p>
                      <a:pPr algn="ctr"/>
                      <a:r>
                        <a:rPr lang="en-IN" sz="3800" dirty="0"/>
                        <a:t>Methodology</a:t>
                      </a:r>
                    </a:p>
                  </a:txBody>
                  <a:tcPr>
                    <a:solidFill>
                      <a:srgbClr val="962E40"/>
                    </a:solidFill>
                  </a:tcPr>
                </a:tc>
                <a:extLst>
                  <a:ext uri="{0D108BD9-81ED-4DB2-BD59-A6C34878D82A}">
                    <a16:rowId xmlns:a16="http://schemas.microsoft.com/office/drawing/2014/main" xmlns="" val="3924218136"/>
                  </a:ext>
                </a:extLst>
              </a:tr>
              <a:tr h="12883563">
                <a:tc>
                  <a:txBody>
                    <a:bodyPr/>
                    <a:lstStyle/>
                    <a:p>
                      <a:r>
                        <a:rPr lang="en-US" sz="2800" dirty="0" smtClean="0"/>
                        <a:t> </a:t>
                      </a:r>
                      <a:r>
                        <a:rPr lang="en-US" sz="2800" baseline="0" dirty="0" smtClean="0"/>
                        <a:t>  The following pipeline best describes the methodology of our system.</a:t>
                      </a:r>
                    </a:p>
                    <a:p>
                      <a:endParaRPr lang="en-US" sz="2800" baseline="0" dirty="0" smtClean="0"/>
                    </a:p>
                    <a:p>
                      <a:endParaRPr lang="en-US" sz="2800" baseline="0" dirty="0" smtClean="0"/>
                    </a:p>
                    <a:p>
                      <a:endParaRPr lang="en-US" sz="2800" baseline="0" dirty="0" smtClean="0"/>
                    </a:p>
                    <a:p>
                      <a:endParaRPr lang="en-US" sz="2800" baseline="0" dirty="0" smtClean="0"/>
                    </a:p>
                    <a:p>
                      <a:endParaRPr lang="en-US" sz="2800" baseline="0" dirty="0" smtClean="0"/>
                    </a:p>
                    <a:p>
                      <a:endParaRPr lang="en-US" sz="2800" baseline="0" dirty="0" smtClean="0"/>
                    </a:p>
                    <a:p>
                      <a:endParaRPr lang="en-US" sz="2800" baseline="0" dirty="0" smtClean="0"/>
                    </a:p>
                    <a:p>
                      <a:endParaRPr lang="en-US" sz="2800" baseline="0" dirty="0" smtClean="0"/>
                    </a:p>
                    <a:p>
                      <a:endParaRPr lang="en-US" sz="2800" baseline="0" dirty="0" smtClean="0"/>
                    </a:p>
                    <a:p>
                      <a:endParaRPr lang="en-US" sz="2800" baseline="0" dirty="0" smtClean="0"/>
                    </a:p>
                    <a:p>
                      <a:endParaRPr lang="en-US" sz="2800" baseline="0" dirty="0" smtClean="0"/>
                    </a:p>
                    <a:p>
                      <a:endParaRPr lang="en-US" sz="2800" baseline="0" dirty="0" smtClean="0"/>
                    </a:p>
                    <a:p>
                      <a:endParaRPr lang="en-US" sz="2800" baseline="0" dirty="0" smtClean="0"/>
                    </a:p>
                    <a:p>
                      <a:r>
                        <a:rPr lang="en-IN" sz="2800" b="0" i="0" kern="1200" dirty="0" smtClean="0">
                          <a:solidFill>
                            <a:schemeClr val="dk1"/>
                          </a:solidFill>
                          <a:latin typeface="+mn-lt"/>
                          <a:ea typeface="+mn-ea"/>
                          <a:cs typeface="+mn-cs"/>
                        </a:rPr>
                        <a:t>Object Detection using Haar feature-based cascade classifiers is an effective object detection method proposed by Paul Viola and Michael Jones in their paper, "Rapid Object Detection using a Boosted Cascade of Simple Features" in 2001. It is a machine learning based approach where a cascade function is trained from a lot of positive and negative images. It is then used to detect objects in other images. Here it is used</a:t>
                      </a:r>
                      <a:r>
                        <a:rPr lang="en-IN" sz="2800" b="0" i="0" kern="1200" baseline="0" dirty="0" smtClean="0">
                          <a:solidFill>
                            <a:schemeClr val="dk1"/>
                          </a:solidFill>
                          <a:latin typeface="+mn-lt"/>
                          <a:ea typeface="+mn-ea"/>
                          <a:cs typeface="+mn-cs"/>
                        </a:rPr>
                        <a:t> to detect and extract faces from the video frame repetitively.</a:t>
                      </a:r>
                    </a:p>
                    <a:p>
                      <a:r>
                        <a:rPr lang="en-US" sz="2800" b="0" i="0" kern="1200" baseline="0" dirty="0" smtClean="0">
                          <a:solidFill>
                            <a:schemeClr val="dk1"/>
                          </a:solidFill>
                          <a:latin typeface="+mn-lt"/>
                          <a:ea typeface="+mn-ea"/>
                          <a:cs typeface="+mn-cs"/>
                        </a:rPr>
                        <a:t>FaceNet model deployed in our system uses a Deep Inception Network architecture  which was trained using Triplet Loss Function.</a:t>
                      </a:r>
                      <a:endParaRPr lang="en-US" sz="2800" baseline="0" dirty="0" smtClean="0"/>
                    </a:p>
                    <a:p>
                      <a:endParaRPr lang="en-US" sz="2800" baseline="0" dirty="0" smtClean="0"/>
                    </a:p>
                  </a:txBody>
                  <a:tcPr>
                    <a:solidFill>
                      <a:schemeClr val="accent2">
                        <a:lumMod val="20000"/>
                        <a:lumOff val="80000"/>
                      </a:schemeClr>
                    </a:solidFill>
                  </a:tcPr>
                </a:tc>
                <a:extLst>
                  <a:ext uri="{0D108BD9-81ED-4DB2-BD59-A6C34878D82A}">
                    <a16:rowId xmlns:a16="http://schemas.microsoft.com/office/drawing/2014/main" xmlns="" val="332698539"/>
                  </a:ext>
                </a:extLst>
              </a:tr>
            </a:tbl>
          </a:graphicData>
        </a:graphic>
      </p:graphicFrame>
      <p:pic>
        <p:nvPicPr>
          <p:cNvPr id="4" name="Picture 3"/>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743268" y="480479"/>
            <a:ext cx="2233953" cy="2089613"/>
          </a:xfrm>
          <a:prstGeom prst="rect">
            <a:avLst/>
          </a:prstGeom>
        </p:spPr>
      </p:pic>
      <p:graphicFrame>
        <p:nvGraphicFramePr>
          <p:cNvPr id="16" name="Diagram 15"/>
          <p:cNvGraphicFramePr/>
          <p:nvPr/>
        </p:nvGraphicFramePr>
        <p:xfrm>
          <a:off x="312737" y="17354551"/>
          <a:ext cx="10304463" cy="327025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graphicFrame>
        <p:nvGraphicFramePr>
          <p:cNvPr id="18" name="Diagram 17"/>
          <p:cNvGraphicFramePr/>
          <p:nvPr/>
        </p:nvGraphicFramePr>
        <p:xfrm>
          <a:off x="317500" y="19538950"/>
          <a:ext cx="10160000" cy="4013200"/>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pic>
        <p:nvPicPr>
          <p:cNvPr id="19" name="Picture 18" descr="mukul.png"/>
          <p:cNvPicPr>
            <a:picLocks noChangeAspect="1"/>
          </p:cNvPicPr>
          <p:nvPr/>
        </p:nvPicPr>
        <p:blipFill>
          <a:blip r:embed="rId13"/>
          <a:stretch>
            <a:fillRect/>
          </a:stretch>
        </p:blipFill>
        <p:spPr>
          <a:xfrm>
            <a:off x="857251" y="27654250"/>
            <a:ext cx="9107048" cy="1727199"/>
          </a:xfrm>
          <a:prstGeom prst="rect">
            <a:avLst/>
          </a:prstGeom>
        </p:spPr>
      </p:pic>
      <p:pic>
        <p:nvPicPr>
          <p:cNvPr id="20" name="Picture 19" descr="7-Table5-1.png"/>
          <p:cNvPicPr>
            <a:picLocks noChangeAspect="1"/>
          </p:cNvPicPr>
          <p:nvPr/>
        </p:nvPicPr>
        <p:blipFill>
          <a:blip r:embed="rId14"/>
          <a:stretch>
            <a:fillRect/>
          </a:stretch>
        </p:blipFill>
        <p:spPr>
          <a:xfrm>
            <a:off x="13129577" y="19176840"/>
            <a:ext cx="5326682" cy="2982119"/>
          </a:xfrm>
          <a:prstGeom prst="rect">
            <a:avLst/>
          </a:prstGeom>
        </p:spPr>
      </p:pic>
      <p:pic>
        <p:nvPicPr>
          <p:cNvPr id="21" name="Picture 20" descr="mukul1.png"/>
          <p:cNvPicPr>
            <a:picLocks noChangeAspect="1"/>
          </p:cNvPicPr>
          <p:nvPr/>
        </p:nvPicPr>
        <p:blipFill>
          <a:blip r:embed="rId15" cstate="print"/>
          <a:stretch>
            <a:fillRect/>
          </a:stretch>
        </p:blipFill>
        <p:spPr>
          <a:xfrm>
            <a:off x="11774486" y="7822406"/>
            <a:ext cx="2574925" cy="1931194"/>
          </a:xfrm>
          <a:prstGeom prst="rect">
            <a:avLst/>
          </a:prstGeom>
        </p:spPr>
      </p:pic>
      <p:pic>
        <p:nvPicPr>
          <p:cNvPr id="22" name="Picture 21" descr="jayant1.png"/>
          <p:cNvPicPr>
            <a:picLocks noChangeAspect="1"/>
          </p:cNvPicPr>
          <p:nvPr/>
        </p:nvPicPr>
        <p:blipFill>
          <a:blip r:embed="rId16" cstate="print"/>
          <a:stretch>
            <a:fillRect/>
          </a:stretch>
        </p:blipFill>
        <p:spPr>
          <a:xfrm>
            <a:off x="17464088" y="7848600"/>
            <a:ext cx="2538412" cy="1885950"/>
          </a:xfrm>
          <a:prstGeom prst="rect">
            <a:avLst/>
          </a:prstGeom>
        </p:spPr>
      </p:pic>
      <p:pic>
        <p:nvPicPr>
          <p:cNvPr id="23" name="Picture 22" descr="iitg.png"/>
          <p:cNvPicPr>
            <a:picLocks noChangeAspect="1"/>
          </p:cNvPicPr>
          <p:nvPr/>
        </p:nvPicPr>
        <p:blipFill>
          <a:blip r:embed="rId17"/>
          <a:stretch>
            <a:fillRect/>
          </a:stretch>
        </p:blipFill>
        <p:spPr>
          <a:xfrm>
            <a:off x="17278350" y="228600"/>
            <a:ext cx="3314699" cy="2571750"/>
          </a:xfrm>
          <a:prstGeom prst="rect">
            <a:avLst/>
          </a:prstGeom>
        </p:spPr>
      </p:pic>
    </p:spTree>
    <p:extLst>
      <p:ext uri="{BB962C8B-B14F-4D97-AF65-F5344CB8AC3E}">
        <p14:creationId xmlns:p14="http://schemas.microsoft.com/office/powerpoint/2010/main" xmlns="" val="134122194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675</TotalTime>
  <Words>818</Words>
  <Application>Microsoft Office PowerPoint</Application>
  <PresentationFormat>Custom</PresentationFormat>
  <Paragraphs>62</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Slide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Sagar Singh</dc:creator>
  <cp:lastModifiedBy>sony</cp:lastModifiedBy>
  <cp:revision>57</cp:revision>
  <dcterms:created xsi:type="dcterms:W3CDTF">2018-12-01T09:04:04Z</dcterms:created>
  <dcterms:modified xsi:type="dcterms:W3CDTF">2019-03-14T15:20:35Z</dcterms:modified>
</cp:coreProperties>
</file>