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210C-6FE7-4C73-99B8-86135F60CC70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EDD6-8269-460F-9CD0-F8E9D70F8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4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210C-6FE7-4C73-99B8-86135F60CC70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EDD6-8269-460F-9CD0-F8E9D70F8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210C-6FE7-4C73-99B8-86135F60CC70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EDD6-8269-460F-9CD0-F8E9D70F8AC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5142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210C-6FE7-4C73-99B8-86135F60CC70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EDD6-8269-460F-9CD0-F8E9D70F8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5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210C-6FE7-4C73-99B8-86135F60CC70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EDD6-8269-460F-9CD0-F8E9D70F8AC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0579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210C-6FE7-4C73-99B8-86135F60CC70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EDD6-8269-460F-9CD0-F8E9D70F8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210C-6FE7-4C73-99B8-86135F60CC70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EDD6-8269-460F-9CD0-F8E9D70F8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98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210C-6FE7-4C73-99B8-86135F60CC70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EDD6-8269-460F-9CD0-F8E9D70F8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3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210C-6FE7-4C73-99B8-86135F60CC70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EDD6-8269-460F-9CD0-F8E9D70F8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8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210C-6FE7-4C73-99B8-86135F60CC70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EDD6-8269-460F-9CD0-F8E9D70F8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5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210C-6FE7-4C73-99B8-86135F60CC70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EDD6-8269-460F-9CD0-F8E9D70F8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210C-6FE7-4C73-99B8-86135F60CC70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EDD6-8269-460F-9CD0-F8E9D70F8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210C-6FE7-4C73-99B8-86135F60CC70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EDD6-8269-460F-9CD0-F8E9D70F8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9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210C-6FE7-4C73-99B8-86135F60CC70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EDD6-8269-460F-9CD0-F8E9D70F8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210C-6FE7-4C73-99B8-86135F60CC70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EDD6-8269-460F-9CD0-F8E9D70F8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6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210C-6FE7-4C73-99B8-86135F60CC70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EDD6-8269-460F-9CD0-F8E9D70F8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6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D210C-6FE7-4C73-99B8-86135F60CC70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A2EDD6-8269-460F-9CD0-F8E9D70F8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8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Stop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125" y="2220686"/>
            <a:ext cx="11182075" cy="151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7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896" y="1980974"/>
            <a:ext cx="1764716" cy="32190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553527" y="1879374"/>
                <a:ext cx="53663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800" dirty="0" smtClean="0"/>
                  <a:t> is the vector of weights</a:t>
                </a:r>
                <a:endParaRPr lang="en-US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527" y="1879374"/>
                <a:ext cx="5366328" cy="523220"/>
              </a:xfrm>
              <a:prstGeom prst="rect">
                <a:avLst/>
              </a:prstGeom>
              <a:blipFill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553527" y="2661034"/>
                <a:ext cx="53663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are the loop index</a:t>
                </a:r>
                <a:endParaRPr lang="en-US" sz="28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527" y="2661034"/>
                <a:ext cx="5366328" cy="523220"/>
              </a:xfrm>
              <a:prstGeom prst="rect">
                <a:avLst/>
              </a:prstGeom>
              <a:blipFill>
                <a:blip r:embed="rId4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553527" y="3590523"/>
            <a:ext cx="5366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Validation Error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336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181" y="1767753"/>
            <a:ext cx="6541287" cy="42081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9468" y="1909505"/>
            <a:ext cx="5366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Gradient Descent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31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Basis Function:</a:t>
            </a:r>
          </a:p>
          <a:p>
            <a:pPr lvl="1"/>
            <a:r>
              <a:rPr lang="en-US" dirty="0" smtClean="0"/>
              <a:t>How to choose the basis functions?</a:t>
            </a:r>
          </a:p>
          <a:p>
            <a:pPr lvl="1"/>
            <a:r>
              <a:rPr lang="en-US" dirty="0" smtClean="0"/>
              <a:t>What do your basis functions look like?</a:t>
            </a:r>
          </a:p>
          <a:p>
            <a:pPr lvl="1"/>
            <a:r>
              <a:rPr lang="en-US" dirty="0" smtClean="0"/>
              <a:t>The number of basis functions</a:t>
            </a:r>
            <a:endParaRPr lang="en-US" dirty="0"/>
          </a:p>
          <a:p>
            <a:r>
              <a:rPr lang="en-US" dirty="0" smtClean="0"/>
              <a:t>Closed Form Solution: give me some immediate results</a:t>
            </a:r>
          </a:p>
          <a:p>
            <a:endParaRPr lang="en-US" dirty="0"/>
          </a:p>
          <a:p>
            <a:r>
              <a:rPr lang="en-US" dirty="0" smtClean="0"/>
              <a:t>Gradient Descent:</a:t>
            </a:r>
          </a:p>
          <a:p>
            <a:pPr lvl="1"/>
            <a:r>
              <a:rPr lang="en-US" dirty="0" smtClean="0"/>
              <a:t>How to compute the Gradient</a:t>
            </a:r>
          </a:p>
          <a:p>
            <a:pPr lvl="1"/>
            <a:r>
              <a:rPr lang="en-US" dirty="0" smtClean="0"/>
              <a:t>Learning rate</a:t>
            </a:r>
          </a:p>
          <a:p>
            <a:pPr lvl="1"/>
            <a:r>
              <a:rPr lang="en-US" dirty="0" smtClean="0"/>
              <a:t>Early Stop </a:t>
            </a:r>
            <a:r>
              <a:rPr lang="en-US" altLang="zh-CN" dirty="0" smtClean="0"/>
              <a:t>Parameters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6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6920"/>
          </a:xfrm>
        </p:spPr>
        <p:txBody>
          <a:bodyPr>
            <a:normAutofit/>
          </a:bodyPr>
          <a:lstStyle/>
          <a:p>
            <a:r>
              <a:rPr lang="en-US" dirty="0" smtClean="0"/>
              <a:t>Evaluation: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Coding:</a:t>
            </a:r>
          </a:p>
          <a:p>
            <a:pPr lvl="1"/>
            <a:r>
              <a:rPr lang="en-US" dirty="0" smtClean="0"/>
              <a:t>Organized: functionalities should be realized by functions (or classes) respectively</a:t>
            </a:r>
          </a:p>
          <a:p>
            <a:pPr lvl="1"/>
            <a:r>
              <a:rPr lang="en-US" dirty="0" smtClean="0"/>
              <a:t>Clear Comments: Explain input and output for all the functions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R</a:t>
            </a:r>
            <a:r>
              <a:rPr lang="en-US" dirty="0" smtClean="0"/>
              <a:t>edundant Comments</a:t>
            </a:r>
          </a:p>
          <a:p>
            <a:r>
              <a:rPr lang="en-US" dirty="0" smtClean="0"/>
              <a:t>Points off if your code is badly organized, even your result is correct. (</a:t>
            </a:r>
            <a:r>
              <a:rPr lang="en-US" dirty="0" err="1" smtClean="0"/>
              <a:t>Cuz</a:t>
            </a:r>
            <a:r>
              <a:rPr lang="en-US" dirty="0" smtClean="0"/>
              <a:t> we can’t test all the cases, there must be bugs in a bad code)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22" y="2395394"/>
            <a:ext cx="3471538" cy="68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276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</TotalTime>
  <Words>133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方正姚体</vt:lpstr>
      <vt:lpstr>华文新魏</vt:lpstr>
      <vt:lpstr>Arial</vt:lpstr>
      <vt:lpstr>Cambria Math</vt:lpstr>
      <vt:lpstr>Trebuchet MS</vt:lpstr>
      <vt:lpstr>Wingdings 3</vt:lpstr>
      <vt:lpstr>Facet</vt:lpstr>
      <vt:lpstr>Early Stop</vt:lpstr>
      <vt:lpstr>Initialization</vt:lpstr>
      <vt:lpstr>Algorithm</vt:lpstr>
      <vt:lpstr>Requirements </vt:lpstr>
      <vt:lpstr>Requirements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</dc:title>
  <dc:creator>Tianhang Zheng</dc:creator>
  <cp:lastModifiedBy>Tianhang Zheng</cp:lastModifiedBy>
  <cp:revision>14</cp:revision>
  <dcterms:created xsi:type="dcterms:W3CDTF">2017-10-11T21:36:55Z</dcterms:created>
  <dcterms:modified xsi:type="dcterms:W3CDTF">2017-10-11T22:36:16Z</dcterms:modified>
</cp:coreProperties>
</file>