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9"/>
  </p:notesMasterIdLst>
  <p:sldIdLst>
    <p:sldId id="256" r:id="rId2"/>
    <p:sldId id="287" r:id="rId3"/>
    <p:sldId id="257" r:id="rId4"/>
    <p:sldId id="260" r:id="rId5"/>
    <p:sldId id="261" r:id="rId6"/>
    <p:sldId id="262" r:id="rId7"/>
    <p:sldId id="268" r:id="rId8"/>
    <p:sldId id="269" r:id="rId9"/>
    <p:sldId id="264" r:id="rId10"/>
    <p:sldId id="271" r:id="rId11"/>
    <p:sldId id="288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9" r:id="rId20"/>
    <p:sldId id="280" r:id="rId21"/>
    <p:sldId id="281" r:id="rId22"/>
    <p:sldId id="282" r:id="rId23"/>
    <p:sldId id="283" r:id="rId24"/>
    <p:sldId id="284" r:id="rId25"/>
    <p:sldId id="285" r:id="rId26"/>
    <p:sldId id="291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image" Target="../media/image170.png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1.png"/><Relationship Id="rId1" Type="http://schemas.openxmlformats.org/officeDocument/2006/relationships/image" Target="../media/image2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0844-781B-4B55-9DC8-1708F8905E3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188DAB-5B6C-4D95-8F18-DB1C9F51F650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IN" dirty="0"/>
        </a:p>
      </dgm:t>
    </dgm:pt>
    <dgm:pt modelId="{C9D56E30-822C-476F-84FF-851AE4417C10}" type="parTrans" cxnId="{857492AE-F376-4B1E-A8CA-AE29B5B93B95}">
      <dgm:prSet/>
      <dgm:spPr/>
      <dgm:t>
        <a:bodyPr/>
        <a:lstStyle/>
        <a:p>
          <a:endParaRPr lang="en-IN"/>
        </a:p>
      </dgm:t>
    </dgm:pt>
    <dgm:pt modelId="{A3DD80FE-8C99-4249-8588-712F233BA21E}" type="sibTrans" cxnId="{857492AE-F376-4B1E-A8CA-AE29B5B93B95}">
      <dgm:prSet/>
      <dgm:spPr/>
      <dgm:t>
        <a:bodyPr/>
        <a:lstStyle/>
        <a:p>
          <a:endParaRPr lang="en-IN"/>
        </a:p>
      </dgm:t>
    </dgm:pt>
    <dgm:pt modelId="{00B98E4A-8165-428C-8A65-E9F7207C9A96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IN" dirty="0"/>
        </a:p>
      </dgm:t>
    </dgm:pt>
    <dgm:pt modelId="{0D6ED2E1-FD25-4BAB-8A33-DC7B9A17927E}" type="parTrans" cxnId="{607F6117-1180-4350-A9CD-A7C8813B5F0C}">
      <dgm:prSet/>
      <dgm:spPr/>
      <dgm:t>
        <a:bodyPr/>
        <a:lstStyle/>
        <a:p>
          <a:endParaRPr lang="en-IN"/>
        </a:p>
      </dgm:t>
    </dgm:pt>
    <dgm:pt modelId="{21BBB320-C78A-4C2F-8477-9807B80A17C0}" type="sibTrans" cxnId="{607F6117-1180-4350-A9CD-A7C8813B5F0C}">
      <dgm:prSet/>
      <dgm:spPr/>
      <dgm:t>
        <a:bodyPr/>
        <a:lstStyle/>
        <a:p>
          <a:endParaRPr lang="en-IN"/>
        </a:p>
      </dgm:t>
    </dgm:pt>
    <dgm:pt modelId="{E9A1C5D2-31D8-4143-A63E-60502DF96A4F}">
      <dgm:prSet phldrT="[Text]"/>
      <dgm:spPr/>
      <dgm:t>
        <a:bodyPr/>
        <a:lstStyle/>
        <a:p>
          <a:r>
            <a:rPr lang="en-US" dirty="0" smtClean="0"/>
            <a:t>Trade</a:t>
          </a:r>
          <a:endParaRPr lang="en-IN" dirty="0"/>
        </a:p>
      </dgm:t>
    </dgm:pt>
    <dgm:pt modelId="{05E58801-3563-43B0-BEDE-74E761AAF299}" type="parTrans" cxnId="{FCDC225F-9494-48D1-A301-2135BF2DDE00}">
      <dgm:prSet/>
      <dgm:spPr/>
      <dgm:t>
        <a:bodyPr/>
        <a:lstStyle/>
        <a:p>
          <a:endParaRPr lang="en-IN"/>
        </a:p>
      </dgm:t>
    </dgm:pt>
    <dgm:pt modelId="{8A1FBED4-6D79-4B74-B8E0-DE0E6E890507}" type="sibTrans" cxnId="{FCDC225F-9494-48D1-A301-2135BF2DDE00}">
      <dgm:prSet/>
      <dgm:spPr/>
      <dgm:t>
        <a:bodyPr/>
        <a:lstStyle/>
        <a:p>
          <a:endParaRPr lang="en-IN"/>
        </a:p>
      </dgm:t>
    </dgm:pt>
    <dgm:pt modelId="{241DA8C7-0D33-4354-9429-E4DAB6D2BB14}" type="pres">
      <dgm:prSet presAssocID="{39410844-781B-4B55-9DC8-1708F8905E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3E1576-4AF7-4E2A-BAE9-231037CA2C38}" type="pres">
      <dgm:prSet presAssocID="{24188DAB-5B6C-4D95-8F18-DB1C9F51F6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D32A2-212B-4D8F-9E2A-39423BB61E73}" type="pres">
      <dgm:prSet presAssocID="{A3DD80FE-8C99-4249-8588-712F233BA21E}" presName="sibTrans" presStyleLbl="sibTrans2D1" presStyleIdx="0" presStyleCnt="3"/>
      <dgm:spPr/>
      <dgm:t>
        <a:bodyPr/>
        <a:lstStyle/>
        <a:p>
          <a:endParaRPr lang="en-IN"/>
        </a:p>
      </dgm:t>
    </dgm:pt>
    <dgm:pt modelId="{67D64D29-347D-4208-94F3-77F0F842D6E4}" type="pres">
      <dgm:prSet presAssocID="{A3DD80FE-8C99-4249-8588-712F233BA21E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B80A9C62-84B4-4D0A-AABC-1D3953C223C6}" type="pres">
      <dgm:prSet presAssocID="{00B98E4A-8165-428C-8A65-E9F7207C9A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CA95BA-C063-4A03-80F3-4338A7A31B26}" type="pres">
      <dgm:prSet presAssocID="{21BBB320-C78A-4C2F-8477-9807B80A17C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2A25E8F5-3FE4-454C-9569-6BF0E0C1C07E}" type="pres">
      <dgm:prSet presAssocID="{21BBB320-C78A-4C2F-8477-9807B80A17C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0F9C254E-4492-45DC-9D7F-744DD140516F}" type="pres">
      <dgm:prSet presAssocID="{E9A1C5D2-31D8-4143-A63E-60502DF96A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3AF00F-0424-4CFE-AFB0-72A8F65D708B}" type="pres">
      <dgm:prSet presAssocID="{8A1FBED4-6D79-4B74-B8E0-DE0E6E890507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DC9267E-7444-433F-9541-17C5197C8C9F}" type="pres">
      <dgm:prSet presAssocID="{8A1FBED4-6D79-4B74-B8E0-DE0E6E890507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05BA7790-7A8B-42C9-8DC7-963807CC3133}" type="presOf" srcId="{E9A1C5D2-31D8-4143-A63E-60502DF96A4F}" destId="{0F9C254E-4492-45DC-9D7F-744DD140516F}" srcOrd="0" destOrd="0" presId="urn:microsoft.com/office/officeart/2005/8/layout/cycle2"/>
    <dgm:cxn modelId="{2D7570FD-1CAE-45F2-A8C5-9809BAA73BD2}" type="presOf" srcId="{21BBB320-C78A-4C2F-8477-9807B80A17C0}" destId="{D0CA95BA-C063-4A03-80F3-4338A7A31B26}" srcOrd="0" destOrd="0" presId="urn:microsoft.com/office/officeart/2005/8/layout/cycle2"/>
    <dgm:cxn modelId="{FCDC225F-9494-48D1-A301-2135BF2DDE00}" srcId="{39410844-781B-4B55-9DC8-1708F8905E35}" destId="{E9A1C5D2-31D8-4143-A63E-60502DF96A4F}" srcOrd="2" destOrd="0" parTransId="{05E58801-3563-43B0-BEDE-74E761AAF299}" sibTransId="{8A1FBED4-6D79-4B74-B8E0-DE0E6E890507}"/>
    <dgm:cxn modelId="{857492AE-F376-4B1E-A8CA-AE29B5B93B95}" srcId="{39410844-781B-4B55-9DC8-1708F8905E35}" destId="{24188DAB-5B6C-4D95-8F18-DB1C9F51F650}" srcOrd="0" destOrd="0" parTransId="{C9D56E30-822C-476F-84FF-851AE4417C10}" sibTransId="{A3DD80FE-8C99-4249-8588-712F233BA21E}"/>
    <dgm:cxn modelId="{8CD98005-BB7E-4B8A-BAF6-65B0F9AF99C0}" type="presOf" srcId="{39410844-781B-4B55-9DC8-1708F8905E35}" destId="{241DA8C7-0D33-4354-9429-E4DAB6D2BB14}" srcOrd="0" destOrd="0" presId="urn:microsoft.com/office/officeart/2005/8/layout/cycle2"/>
    <dgm:cxn modelId="{F1B229EC-B8AB-4D32-8EF4-DDD54774905F}" type="presOf" srcId="{A3DD80FE-8C99-4249-8588-712F233BA21E}" destId="{67D64D29-347D-4208-94F3-77F0F842D6E4}" srcOrd="1" destOrd="0" presId="urn:microsoft.com/office/officeart/2005/8/layout/cycle2"/>
    <dgm:cxn modelId="{CD61E2B5-025B-4581-A217-7427B388D37F}" type="presOf" srcId="{8A1FBED4-6D79-4B74-B8E0-DE0E6E890507}" destId="{2DC9267E-7444-433F-9541-17C5197C8C9F}" srcOrd="1" destOrd="0" presId="urn:microsoft.com/office/officeart/2005/8/layout/cycle2"/>
    <dgm:cxn modelId="{267AA4D4-5539-46A7-B19F-CF3914AF649A}" type="presOf" srcId="{8A1FBED4-6D79-4B74-B8E0-DE0E6E890507}" destId="{333AF00F-0424-4CFE-AFB0-72A8F65D708B}" srcOrd="0" destOrd="0" presId="urn:microsoft.com/office/officeart/2005/8/layout/cycle2"/>
    <dgm:cxn modelId="{E0820061-250B-42E8-9E12-9260DD01875B}" type="presOf" srcId="{24188DAB-5B6C-4D95-8F18-DB1C9F51F650}" destId="{E73E1576-4AF7-4E2A-BAE9-231037CA2C38}" srcOrd="0" destOrd="0" presId="urn:microsoft.com/office/officeart/2005/8/layout/cycle2"/>
    <dgm:cxn modelId="{4C0D55A1-4D44-44AE-B006-AA3DA9B6D558}" type="presOf" srcId="{21BBB320-C78A-4C2F-8477-9807B80A17C0}" destId="{2A25E8F5-3FE4-454C-9569-6BF0E0C1C07E}" srcOrd="1" destOrd="0" presId="urn:microsoft.com/office/officeart/2005/8/layout/cycle2"/>
    <dgm:cxn modelId="{9986DE0A-DA3D-47E9-943C-9984B806297E}" type="presOf" srcId="{00B98E4A-8165-428C-8A65-E9F7207C9A96}" destId="{B80A9C62-84B4-4D0A-AABC-1D3953C223C6}" srcOrd="0" destOrd="0" presId="urn:microsoft.com/office/officeart/2005/8/layout/cycle2"/>
    <dgm:cxn modelId="{75021698-5A9B-4318-AEEA-C0DD9DC7B594}" type="presOf" srcId="{A3DD80FE-8C99-4249-8588-712F233BA21E}" destId="{286D32A2-212B-4D8F-9E2A-39423BB61E73}" srcOrd="0" destOrd="0" presId="urn:microsoft.com/office/officeart/2005/8/layout/cycle2"/>
    <dgm:cxn modelId="{607F6117-1180-4350-A9CD-A7C8813B5F0C}" srcId="{39410844-781B-4B55-9DC8-1708F8905E35}" destId="{00B98E4A-8165-428C-8A65-E9F7207C9A96}" srcOrd="1" destOrd="0" parTransId="{0D6ED2E1-FD25-4BAB-8A33-DC7B9A17927E}" sibTransId="{21BBB320-C78A-4C2F-8477-9807B80A17C0}"/>
    <dgm:cxn modelId="{F9D3E5FC-6F6A-44BA-8260-8143591E4D44}" type="presParOf" srcId="{241DA8C7-0D33-4354-9429-E4DAB6D2BB14}" destId="{E73E1576-4AF7-4E2A-BAE9-231037CA2C38}" srcOrd="0" destOrd="0" presId="urn:microsoft.com/office/officeart/2005/8/layout/cycle2"/>
    <dgm:cxn modelId="{6310C6BB-3B66-4CD9-87A4-456069AB2D71}" type="presParOf" srcId="{241DA8C7-0D33-4354-9429-E4DAB6D2BB14}" destId="{286D32A2-212B-4D8F-9E2A-39423BB61E73}" srcOrd="1" destOrd="0" presId="urn:microsoft.com/office/officeart/2005/8/layout/cycle2"/>
    <dgm:cxn modelId="{E6AAEC86-40F6-4A48-9735-8661C54BEF5E}" type="presParOf" srcId="{286D32A2-212B-4D8F-9E2A-39423BB61E73}" destId="{67D64D29-347D-4208-94F3-77F0F842D6E4}" srcOrd="0" destOrd="0" presId="urn:microsoft.com/office/officeart/2005/8/layout/cycle2"/>
    <dgm:cxn modelId="{A6B9CAF3-F23C-4083-821D-4DDDC0A3D8D5}" type="presParOf" srcId="{241DA8C7-0D33-4354-9429-E4DAB6D2BB14}" destId="{B80A9C62-84B4-4D0A-AABC-1D3953C223C6}" srcOrd="2" destOrd="0" presId="urn:microsoft.com/office/officeart/2005/8/layout/cycle2"/>
    <dgm:cxn modelId="{0FB5B561-60BE-4FA1-BB3F-36C417200789}" type="presParOf" srcId="{241DA8C7-0D33-4354-9429-E4DAB6D2BB14}" destId="{D0CA95BA-C063-4A03-80F3-4338A7A31B26}" srcOrd="3" destOrd="0" presId="urn:microsoft.com/office/officeart/2005/8/layout/cycle2"/>
    <dgm:cxn modelId="{F5F9CCBA-E64B-4F7B-9E1C-4C29B218EB0D}" type="presParOf" srcId="{D0CA95BA-C063-4A03-80F3-4338A7A31B26}" destId="{2A25E8F5-3FE4-454C-9569-6BF0E0C1C07E}" srcOrd="0" destOrd="0" presId="urn:microsoft.com/office/officeart/2005/8/layout/cycle2"/>
    <dgm:cxn modelId="{3234A9F9-3C9D-419B-A156-DDAA8047E6CA}" type="presParOf" srcId="{241DA8C7-0D33-4354-9429-E4DAB6D2BB14}" destId="{0F9C254E-4492-45DC-9D7F-744DD140516F}" srcOrd="4" destOrd="0" presId="urn:microsoft.com/office/officeart/2005/8/layout/cycle2"/>
    <dgm:cxn modelId="{3BC99DFB-C8AB-4C7E-9044-D86482F71B63}" type="presParOf" srcId="{241DA8C7-0D33-4354-9429-E4DAB6D2BB14}" destId="{333AF00F-0424-4CFE-AFB0-72A8F65D708B}" srcOrd="5" destOrd="0" presId="urn:microsoft.com/office/officeart/2005/8/layout/cycle2"/>
    <dgm:cxn modelId="{4FE30752-A79A-46DC-94B1-131981C3F05B}" type="presParOf" srcId="{333AF00F-0424-4CFE-AFB0-72A8F65D708B}" destId="{2DC9267E-7444-433F-9541-17C5197C8C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17297-6496-40FB-9977-D9E22261280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A6ADA2-A2C4-42CD-84F0-05396A321A0A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Price Series</a:t>
          </a:r>
          <a:endParaRPr lang="en-IN" sz="1200" b="1" dirty="0">
            <a:latin typeface="Cambria" pitchFamily="18" charset="0"/>
          </a:endParaRPr>
        </a:p>
      </dgm:t>
    </dgm:pt>
    <dgm:pt modelId="{92FD95AA-CC37-414F-924D-CEEA34F25B0F}" type="parTrans" cxnId="{79B54B14-6524-4B25-BADA-76FA03ABC400}">
      <dgm:prSet/>
      <dgm:spPr/>
      <dgm:t>
        <a:bodyPr/>
        <a:lstStyle/>
        <a:p>
          <a:endParaRPr lang="en-IN"/>
        </a:p>
      </dgm:t>
    </dgm:pt>
    <dgm:pt modelId="{946EF765-1EC5-487A-8AA5-E6FB1EA432FD}" type="sibTrans" cxnId="{79B54B14-6524-4B25-BADA-76FA03ABC400}">
      <dgm:prSet/>
      <dgm:spPr/>
      <dgm:t>
        <a:bodyPr/>
        <a:lstStyle/>
        <a:p>
          <a:endParaRPr lang="en-IN"/>
        </a:p>
      </dgm:t>
    </dgm:pt>
    <dgm:pt modelId="{FE41BCC0-5C83-4D5A-AB16-6540EF9BD2C2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The time series of the price of a certain stock</a:t>
          </a:r>
          <a:endParaRPr lang="en-IN" dirty="0">
            <a:latin typeface="Cambria" pitchFamily="18" charset="0"/>
          </a:endParaRPr>
        </a:p>
      </dgm:t>
    </dgm:pt>
    <dgm:pt modelId="{8A4D90AE-0015-41F6-AE9C-8C207BA36B52}" type="parTrans" cxnId="{3A4F351B-15E8-441A-AF53-B46E2006770A}">
      <dgm:prSet/>
      <dgm:spPr/>
      <dgm:t>
        <a:bodyPr/>
        <a:lstStyle/>
        <a:p>
          <a:endParaRPr lang="en-IN"/>
        </a:p>
      </dgm:t>
    </dgm:pt>
    <dgm:pt modelId="{41A62947-0771-4380-B2D2-A5D719AED201}" type="sibTrans" cxnId="{3A4F351B-15E8-441A-AF53-B46E2006770A}">
      <dgm:prSet/>
      <dgm:spPr/>
      <dgm:t>
        <a:bodyPr/>
        <a:lstStyle/>
        <a:p>
          <a:endParaRPr lang="en-IN"/>
        </a:p>
      </dgm:t>
    </dgm:pt>
    <dgm:pt modelId="{A380E008-CE18-4614-86C0-82FA303DC89B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Jump Series</a:t>
          </a:r>
          <a:endParaRPr lang="en-IN" sz="1200" b="1" dirty="0">
            <a:latin typeface="Cambria" pitchFamily="18" charset="0"/>
          </a:endParaRPr>
        </a:p>
      </dgm:t>
    </dgm:pt>
    <dgm:pt modelId="{2B2251F4-254A-4689-9603-0E8EEE365632}" type="parTrans" cxnId="{61814B50-53C1-4DCE-B471-15CDF4C00988}">
      <dgm:prSet/>
      <dgm:spPr/>
      <dgm:t>
        <a:bodyPr/>
        <a:lstStyle/>
        <a:p>
          <a:endParaRPr lang="en-IN"/>
        </a:p>
      </dgm:t>
    </dgm:pt>
    <dgm:pt modelId="{743FDD58-3E58-4BB0-88C7-B589C618DAF4}" type="sibTrans" cxnId="{61814B50-53C1-4DCE-B471-15CDF4C0098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8866310-AD2E-4951-B116-4AB3CA80214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𝑗𝑢𝑚𝑝</m:t>
                    </m:r>
                    <m:r>
                      <a:rPr lang="en-IN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𝑝𝑟𝑖𝑐𝑒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𝑝𝑟𝑖𝑐𝑒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m:oMathPara>
              </a14:m>
              <a:endParaRPr lang="en-IN" dirty="0">
                <a:latin typeface="Cambria" pitchFamily="18" charset="0"/>
              </a:endParaRPr>
            </a:p>
          </dgm:t>
        </dgm:pt>
      </mc:Choice>
      <mc:Fallback xmlns="">
        <dgm:pt modelId="{F8866310-AD2E-4951-B116-4AB3CA80214D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/>
                </a:rPr>
                <a:t>𝑗𝑢𝑚𝑝</a:t>
              </a:r>
              <a:r>
                <a:rPr lang="en-IN" i="0" smtClean="0">
                  <a:latin typeface="Cambria Math"/>
                </a:rPr>
                <a:t>=</a:t>
              </a:r>
              <a:r>
                <a:rPr lang="en-US" b="0" i="0" smtClean="0">
                  <a:latin typeface="Cambria Math"/>
                </a:rPr>
                <a:t>𝑝𝑟𝑖𝑐𝑒(𝑡)−𝑝𝑟𝑖𝑐𝑒(𝑡−1)</a:t>
              </a:r>
              <a:endParaRPr lang="en-IN" dirty="0">
                <a:latin typeface="Cambria" pitchFamily="18" charset="0"/>
              </a:endParaRPr>
            </a:p>
          </dgm:t>
        </dgm:pt>
      </mc:Fallback>
    </mc:AlternateContent>
    <dgm:pt modelId="{9C348353-4F59-4D29-A4CD-3AFB21102136}" type="parTrans" cxnId="{0B26FF72-ECAA-41EC-B70B-73C2F6688FDD}">
      <dgm:prSet/>
      <dgm:spPr/>
      <dgm:t>
        <a:bodyPr/>
        <a:lstStyle/>
        <a:p>
          <a:endParaRPr lang="en-IN"/>
        </a:p>
      </dgm:t>
    </dgm:pt>
    <dgm:pt modelId="{BEF18770-8F5D-4DDE-A206-9C35CC79A302}" type="sibTrans" cxnId="{0B26FF72-ECAA-41EC-B70B-73C2F6688FD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2C7DD03-5944-43E8-B4A3-BF7C0ABB3A0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1200" b="1" i="1" baseline="-25000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sz="1200" b="1" i="1" baseline="-25000" smtClean="0">
                        <a:latin typeface="Cambria Math"/>
                        <a:ea typeface="Cambria Math"/>
                      </a:rPr>
                      <m:t>𝒋</m:t>
                    </m:r>
                  </m:oMath>
                </m:oMathPara>
              </a14:m>
              <a:endParaRPr lang="en-IN" sz="1200" b="1" baseline="-25000" dirty="0">
                <a:latin typeface="Cambria" pitchFamily="18" charset="0"/>
              </a:endParaRPr>
            </a:p>
          </dgm:t>
        </dgm:pt>
      </mc:Choice>
      <mc:Fallback xmlns="">
        <dgm:pt modelId="{12C7DD03-5944-43E8-B4A3-BF7C0ABB3A05}">
          <dgm:prSet phldrT="[Text]" custT="1"/>
          <dgm:spPr/>
          <dgm:t>
            <a:bodyPr/>
            <a:lstStyle/>
            <a:p>
              <a:r>
                <a:rPr lang="en-US" sz="1200" b="1" i="0" smtClean="0">
                  <a:latin typeface="Cambria Math"/>
                  <a:ea typeface="Cambria Math"/>
                </a:rPr>
                <a:t>𝝁</a:t>
              </a:r>
              <a:r>
                <a:rPr lang="en-US" sz="1200" b="1" i="0" baseline="-25000" smtClean="0">
                  <a:latin typeface="Cambria Math"/>
                  <a:ea typeface="Cambria Math"/>
                </a:rPr>
                <a:t>𝒋</a:t>
              </a:r>
              <a:r>
                <a:rPr lang="en-US" sz="1200" b="1" i="0" smtClean="0">
                  <a:latin typeface="Cambria Math"/>
                  <a:ea typeface="Cambria Math"/>
                </a:rPr>
                <a:t>, 𝝈</a:t>
              </a:r>
              <a:r>
                <a:rPr lang="en-US" sz="1200" b="1" i="0" baseline="-25000" smtClean="0">
                  <a:latin typeface="Cambria Math"/>
                  <a:ea typeface="Cambria Math"/>
                </a:rPr>
                <a:t>𝒋</a:t>
              </a:r>
              <a:endParaRPr lang="en-IN" sz="1200" b="1" baseline="-25000" dirty="0">
                <a:latin typeface="Cambria" pitchFamily="18" charset="0"/>
              </a:endParaRPr>
            </a:p>
          </dgm:t>
        </dgm:pt>
      </mc:Fallback>
    </mc:AlternateContent>
    <dgm:pt modelId="{BE5E74DB-FE76-42EC-8CDC-EC8DA1B8D968}" type="parTrans" cxnId="{24CEFFC2-9D80-41B1-A73A-48FABA2EAB46}">
      <dgm:prSet/>
      <dgm:spPr/>
      <dgm:t>
        <a:bodyPr/>
        <a:lstStyle/>
        <a:p>
          <a:endParaRPr lang="en-IN"/>
        </a:p>
      </dgm:t>
    </dgm:pt>
    <dgm:pt modelId="{D5A66468-F641-40FA-8EE4-E18FAC57F5B9}" type="sibTrans" cxnId="{24CEFFC2-9D80-41B1-A73A-48FABA2EAB4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4EECA50-5B07-4547-883D-F3B37C30C7D7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Find mean and standard deviation of the jumps (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  <a:ea typeface="Cambria Math"/>
                    </a:rPr>
                    <m:t>𝜇</m:t>
                  </m:r>
                  <m:r>
                    <a:rPr lang="en-US" b="0" i="1" baseline="-25000" smtClean="0">
                      <a:latin typeface="Cambria Math"/>
                      <a:ea typeface="Cambria Math"/>
                    </a:rPr>
                    <m:t>𝑗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, </m:t>
                  </m:r>
                  <m:r>
                    <a:rPr lang="en-US" i="1" smtClean="0">
                      <a:latin typeface="Cambria Math"/>
                      <a:ea typeface="Cambria Math"/>
                    </a:rPr>
                    <m:t>𝜎</m:t>
                  </m:r>
                  <m:r>
                    <a:rPr lang="en-US" b="0" i="1" baseline="-25000" smtClean="0">
                      <a:latin typeface="Cambria Math"/>
                      <a:ea typeface="Cambria Math"/>
                    </a:rPr>
                    <m:t>𝑗</m:t>
                  </m:r>
                </m:oMath>
              </a14:m>
              <a:r>
                <a:rPr lang="en-US" dirty="0" smtClean="0">
                  <a:latin typeface="Cambria" pitchFamily="18" charset="0"/>
                </a:rPr>
                <a:t>)</a:t>
              </a:r>
              <a:endParaRPr lang="en-IN" baseline="-25000" dirty="0">
                <a:latin typeface="Cambria" pitchFamily="18" charset="0"/>
              </a:endParaRPr>
            </a:p>
          </dgm:t>
        </dgm:pt>
      </mc:Choice>
      <mc:Fallback xmlns="">
        <dgm:pt modelId="{04EECA50-5B07-4547-883D-F3B37C30C7D7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Find mean and standard deviation of the jumps (</a:t>
              </a:r>
              <a:r>
                <a:rPr lang="en-US" i="0" smtClean="0">
                  <a:latin typeface="Cambria Math"/>
                  <a:ea typeface="Cambria Math"/>
                </a:rPr>
                <a:t>𝜇</a:t>
              </a:r>
              <a:r>
                <a:rPr lang="en-US" b="0" i="0" baseline="-25000" smtClean="0">
                  <a:latin typeface="Cambria Math"/>
                  <a:ea typeface="Cambria Math"/>
                </a:rPr>
                <a:t>𝑗</a:t>
              </a:r>
              <a:r>
                <a:rPr lang="en-US" b="0" i="0" smtClean="0">
                  <a:latin typeface="Cambria Math"/>
                  <a:ea typeface="Cambria Math"/>
                </a:rPr>
                <a:t>, </a:t>
              </a:r>
              <a:r>
                <a:rPr lang="en-US" i="0" smtClean="0">
                  <a:latin typeface="Cambria Math"/>
                  <a:ea typeface="Cambria Math"/>
                </a:rPr>
                <a:t>𝜎</a:t>
              </a:r>
              <a:r>
                <a:rPr lang="en-US" b="0" i="0" baseline="-25000" smtClean="0">
                  <a:latin typeface="Cambria Math"/>
                  <a:ea typeface="Cambria Math"/>
                </a:rPr>
                <a:t>𝑗</a:t>
              </a:r>
              <a:r>
                <a:rPr lang="en-US" dirty="0" smtClean="0">
                  <a:latin typeface="Cambria" pitchFamily="18" charset="0"/>
                </a:rPr>
                <a:t>)</a:t>
              </a:r>
              <a:endParaRPr lang="en-IN" baseline="-25000" dirty="0">
                <a:latin typeface="Cambria" pitchFamily="18" charset="0"/>
              </a:endParaRPr>
            </a:p>
          </dgm:t>
        </dgm:pt>
      </mc:Fallback>
    </mc:AlternateContent>
    <dgm:pt modelId="{3D491599-DE76-4A92-A3B2-84853A2A287C}" type="parTrans" cxnId="{45844D25-1CA8-4A88-BF11-DCE148E6A95E}">
      <dgm:prSet/>
      <dgm:spPr/>
      <dgm:t>
        <a:bodyPr/>
        <a:lstStyle/>
        <a:p>
          <a:endParaRPr lang="en-IN"/>
        </a:p>
      </dgm:t>
    </dgm:pt>
    <dgm:pt modelId="{8C0A14BE-B251-4A82-963C-9E19F884CC44}" type="sibTrans" cxnId="{45844D25-1CA8-4A88-BF11-DCE148E6A95E}">
      <dgm:prSet/>
      <dgm:spPr/>
      <dgm:t>
        <a:bodyPr/>
        <a:lstStyle/>
        <a:p>
          <a:endParaRPr lang="en-IN"/>
        </a:p>
      </dgm:t>
    </dgm:pt>
    <dgm:pt modelId="{20E11778-C678-4CEF-BEB2-952994EF40F4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Norm jump</a:t>
          </a:r>
          <a:endParaRPr lang="en-IN" sz="1200" b="1" dirty="0">
            <a:latin typeface="Cambria" pitchFamily="18" charset="0"/>
          </a:endParaRPr>
        </a:p>
      </dgm:t>
    </dgm:pt>
    <dgm:pt modelId="{72D763EC-0BA0-4976-AE24-8DF6EE3BEF39}" type="parTrans" cxnId="{7D0EA791-B4BD-48C8-BFB1-839614D37B57}">
      <dgm:prSet/>
      <dgm:spPr/>
      <dgm:t>
        <a:bodyPr/>
        <a:lstStyle/>
        <a:p>
          <a:endParaRPr lang="en-IN"/>
        </a:p>
      </dgm:t>
    </dgm:pt>
    <dgm:pt modelId="{BFD9C989-3E01-4215-82FF-6D314FB9F1D8}" type="sibTrans" cxnId="{7D0EA791-B4BD-48C8-BFB1-839614D37B57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7E866D1-F56F-4B86-84F9-AB1DD2A2A575}">
          <dgm:prSet phldrT="[Text]"/>
          <dgm:spPr/>
          <dgm:t>
            <a:bodyPr/>
            <a:lstStyle/>
            <a:p>
              <a:r>
                <a:rPr lang="en-US" b="0" dirty="0" smtClean="0">
                  <a:latin typeface="Cambria" pitchFamily="18" charset="0"/>
                </a:rPr>
                <a:t>Normalized Jump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𝑁</m:t>
                  </m:r>
                  <m:r>
                    <a:rPr lang="en-US" b="0" i="1" baseline="-25000" smtClean="0">
                      <a:latin typeface="Cambria Math"/>
                    </a:rPr>
                    <m:t>𝑗</m:t>
                  </m:r>
                  <m:r>
                    <a:rPr lang="en-US" b="0" i="1" smtClean="0">
                      <a:latin typeface="Cambria Math"/>
                    </a:rPr>
                    <m:t>=(</m:t>
                  </m:r>
                  <m:r>
                    <a:rPr lang="en-US" b="0" i="1" smtClean="0">
                      <a:latin typeface="Cambria Math"/>
                    </a:rPr>
                    <m:t>𝑗</m:t>
                  </m:r>
                  <m:r>
                    <a:rPr lang="en-US" b="0" i="1" smtClean="0">
                      <a:latin typeface="Cambria Math"/>
                    </a:rPr>
                    <m:t>−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𝜇</m:t>
                  </m:r>
                  <m:r>
                    <a:rPr lang="en-US" b="0" i="1" baseline="-25000" smtClean="0">
                      <a:latin typeface="Cambria Math"/>
                      <a:ea typeface="Cambria Math"/>
                    </a:rPr>
                    <m:t>𝑗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)/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𝜎</m:t>
                  </m:r>
                  <m:r>
                    <a:rPr lang="en-US" b="0" i="1" baseline="-25000" smtClean="0">
                      <a:latin typeface="Cambria Math"/>
                      <a:ea typeface="Cambria Math"/>
                    </a:rPr>
                    <m:t>𝑗</m:t>
                  </m:r>
                </m:oMath>
              </a14:m>
              <a:endParaRPr lang="en-IN" baseline="-25000" dirty="0">
                <a:latin typeface="Cambria" pitchFamily="18" charset="0"/>
              </a:endParaRPr>
            </a:p>
          </dgm:t>
        </dgm:pt>
      </mc:Choice>
      <mc:Fallback xmlns="">
        <dgm:pt modelId="{D7E866D1-F56F-4B86-84F9-AB1DD2A2A575}">
          <dgm:prSet phldrT="[Text]"/>
          <dgm:spPr/>
          <dgm:t>
            <a:bodyPr/>
            <a:lstStyle/>
            <a:p>
              <a:r>
                <a:rPr lang="en-US" b="0" dirty="0" smtClean="0">
                  <a:latin typeface="Cambria" pitchFamily="18" charset="0"/>
                </a:rPr>
                <a:t>Normalized Jump </a:t>
              </a:r>
              <a:r>
                <a:rPr lang="en-US" b="0" i="0" smtClean="0">
                  <a:latin typeface="Cambria Math"/>
                </a:rPr>
                <a:t>𝑁</a:t>
              </a:r>
              <a:r>
                <a:rPr lang="en-US" b="0" i="0" baseline="-25000" smtClean="0">
                  <a:latin typeface="Cambria Math"/>
                </a:rPr>
                <a:t>𝑗</a:t>
              </a:r>
              <a:r>
                <a:rPr lang="en-US" b="0" i="0" smtClean="0">
                  <a:latin typeface="Cambria Math"/>
                </a:rPr>
                <a:t>=(𝑗−</a:t>
              </a:r>
              <a:r>
                <a:rPr lang="en-US" b="0" i="0" smtClean="0">
                  <a:latin typeface="Cambria Math"/>
                  <a:ea typeface="Cambria Math"/>
                </a:rPr>
                <a:t>𝜇</a:t>
              </a:r>
              <a:r>
                <a:rPr lang="en-US" b="0" i="0" baseline="-25000" smtClean="0">
                  <a:latin typeface="Cambria Math"/>
                  <a:ea typeface="Cambria Math"/>
                </a:rPr>
                <a:t>𝑗</a:t>
              </a:r>
              <a:r>
                <a:rPr lang="en-US" b="0" i="0" smtClean="0">
                  <a:latin typeface="Cambria Math"/>
                  <a:ea typeface="Cambria Math"/>
                </a:rPr>
                <a:t>)/𝜎</a:t>
              </a:r>
              <a:r>
                <a:rPr lang="en-US" b="0" i="0" baseline="-25000" smtClean="0">
                  <a:latin typeface="Cambria Math"/>
                  <a:ea typeface="Cambria Math"/>
                </a:rPr>
                <a:t>𝑗</a:t>
              </a:r>
              <a:endParaRPr lang="en-IN" baseline="-25000" dirty="0">
                <a:latin typeface="Cambria" pitchFamily="18" charset="0"/>
              </a:endParaRPr>
            </a:p>
          </dgm:t>
        </dgm:pt>
      </mc:Fallback>
    </mc:AlternateContent>
    <dgm:pt modelId="{DF3285BE-6B1B-4A2C-8904-E813110E791E}" type="parTrans" cxnId="{3C0A4B1D-F801-47CC-A327-BF2F0ED12E29}">
      <dgm:prSet/>
      <dgm:spPr/>
      <dgm:t>
        <a:bodyPr/>
        <a:lstStyle/>
        <a:p>
          <a:endParaRPr lang="en-IN"/>
        </a:p>
      </dgm:t>
    </dgm:pt>
    <dgm:pt modelId="{4167FF1B-10F4-484B-93DB-5876750E431A}" type="sibTrans" cxnId="{3C0A4B1D-F801-47CC-A327-BF2F0ED12E29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D607981-F1E5-47FE-9D46-94CA8ACAEBA2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Find jump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𝑗</m:t>
                  </m:r>
                </m:oMath>
              </a14:m>
              <a:r>
                <a:rPr lang="en-US" dirty="0" smtClean="0">
                  <a:latin typeface="Cambria" pitchFamily="18" charset="0"/>
                </a:rPr>
                <a:t>) in price for each day</a:t>
              </a:r>
              <a:endParaRPr lang="en-IN" dirty="0">
                <a:latin typeface="Cambria" pitchFamily="18" charset="0"/>
              </a:endParaRPr>
            </a:p>
          </dgm:t>
        </dgm:pt>
      </mc:Choice>
      <mc:Fallback xmlns="">
        <dgm:pt modelId="{2D607981-F1E5-47FE-9D46-94CA8ACAEBA2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Find jump (</a:t>
              </a:r>
              <a:r>
                <a:rPr lang="en-US" b="0" i="0" smtClean="0">
                  <a:latin typeface="Cambria Math"/>
                </a:rPr>
                <a:t>𝑗</a:t>
              </a:r>
              <a:r>
                <a:rPr lang="en-US" dirty="0" smtClean="0">
                  <a:latin typeface="Cambria" pitchFamily="18" charset="0"/>
                </a:rPr>
                <a:t>) in price for each day</a:t>
              </a:r>
              <a:endParaRPr lang="en-IN" dirty="0">
                <a:latin typeface="Cambria" pitchFamily="18" charset="0"/>
              </a:endParaRPr>
            </a:p>
          </dgm:t>
        </dgm:pt>
      </mc:Fallback>
    </mc:AlternateContent>
    <dgm:pt modelId="{CEBF2DAC-FFCA-4DB5-9895-CF2D304124B0}" type="sibTrans" cxnId="{AC639C25-246A-4822-80D9-336CF9DC3EE4}">
      <dgm:prSet/>
      <dgm:spPr/>
      <dgm:t>
        <a:bodyPr/>
        <a:lstStyle/>
        <a:p>
          <a:endParaRPr lang="en-IN"/>
        </a:p>
      </dgm:t>
    </dgm:pt>
    <dgm:pt modelId="{FB2C0C18-8572-4B93-B866-223D78BDED4D}" type="parTrans" cxnId="{AC639C25-246A-4822-80D9-336CF9DC3EE4}">
      <dgm:prSet/>
      <dgm:spPr/>
      <dgm:t>
        <a:bodyPr/>
        <a:lstStyle/>
        <a:p>
          <a:endParaRPr lang="en-IN"/>
        </a:p>
      </dgm:t>
    </dgm:pt>
    <dgm:pt modelId="{3FB000D4-271F-4F1C-8703-12765BBB237B}">
      <dgm:prSet phldrT="[Text]" custT="1"/>
      <dgm:spPr/>
      <dgm:t>
        <a:bodyPr/>
        <a:lstStyle/>
        <a:p>
          <a:r>
            <a:rPr lang="en-US" sz="1200" b="1" baseline="0" dirty="0" smtClean="0">
              <a:latin typeface="Cambria" pitchFamily="18" charset="0"/>
            </a:rPr>
            <a:t>Break</a:t>
          </a:r>
          <a:endParaRPr lang="en-IN" sz="1200" b="1" baseline="0" dirty="0">
            <a:latin typeface="Cambria" pitchFamily="18" charset="0"/>
          </a:endParaRPr>
        </a:p>
      </dgm:t>
    </dgm:pt>
    <dgm:pt modelId="{DFD41926-4FD3-435D-AB2E-7705383B4CA6}" type="parTrans" cxnId="{5C3A9937-BD7C-486D-B342-EDEE7549E162}">
      <dgm:prSet/>
      <dgm:spPr/>
      <dgm:t>
        <a:bodyPr/>
        <a:lstStyle/>
        <a:p>
          <a:endParaRPr lang="en-IN"/>
        </a:p>
      </dgm:t>
    </dgm:pt>
    <dgm:pt modelId="{3C19329C-B9DF-40FC-AC93-9C78916FF70E}" type="sibTrans" cxnId="{5C3A9937-BD7C-486D-B342-EDEE7549E162}">
      <dgm:prSet/>
      <dgm:spPr/>
      <dgm:t>
        <a:bodyPr/>
        <a:lstStyle/>
        <a:p>
          <a:endParaRPr lang="en-IN"/>
        </a:p>
      </dgm:t>
    </dgm:pt>
    <dgm:pt modelId="{0A933734-0DE8-4C6C-ADB8-EFE58EB2681D}">
      <dgm:prSet phldrT="[Text]"/>
      <dgm:spPr/>
      <dgm:t>
        <a:bodyPr/>
        <a:lstStyle/>
        <a:p>
          <a:r>
            <a:rPr lang="en-US" baseline="0" dirty="0" smtClean="0">
              <a:latin typeface="Cambria" pitchFamily="18" charset="0"/>
            </a:rPr>
            <a:t>If the normalized jump is outside ±3 sigma, declare </a:t>
          </a:r>
          <a:r>
            <a:rPr lang="en-US" i="1" baseline="0" dirty="0" smtClean="0">
              <a:latin typeface="Cambria" pitchFamily="18" charset="0"/>
            </a:rPr>
            <a:t>break</a:t>
          </a:r>
          <a:endParaRPr lang="en-IN" i="1" baseline="0" dirty="0">
            <a:latin typeface="Cambria" pitchFamily="18" charset="0"/>
          </a:endParaRPr>
        </a:p>
      </dgm:t>
    </dgm:pt>
    <dgm:pt modelId="{B3AC2BFD-EF16-463D-A48B-ED4C9C5FD062}" type="parTrans" cxnId="{22241787-0EDA-4042-8B6C-17D1E45CEE4D}">
      <dgm:prSet/>
      <dgm:spPr/>
      <dgm:t>
        <a:bodyPr/>
        <a:lstStyle/>
        <a:p>
          <a:endParaRPr lang="en-IN"/>
        </a:p>
      </dgm:t>
    </dgm:pt>
    <dgm:pt modelId="{3FD77773-D3AA-4624-AA27-4AD03F15AD44}" type="sibTrans" cxnId="{22241787-0EDA-4042-8B6C-17D1E45CEE4D}">
      <dgm:prSet/>
      <dgm:spPr/>
      <dgm:t>
        <a:bodyPr/>
        <a:lstStyle/>
        <a:p>
          <a:endParaRPr lang="en-IN"/>
        </a:p>
      </dgm:t>
    </dgm:pt>
    <dgm:pt modelId="{EBA1E2FD-F7C1-43EB-B1D9-C93DD3850895}" type="pres">
      <dgm:prSet presAssocID="{CCE17297-6496-40FB-9977-D9E22261280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6B367E9-3A76-4081-BC5B-BE841CA2FE38}" type="pres">
      <dgm:prSet presAssocID="{4AA6ADA2-A2C4-42CD-84F0-05396A321A0A}" presName="composite" presStyleCnt="0"/>
      <dgm:spPr/>
    </dgm:pt>
    <dgm:pt modelId="{F6F33EA5-B4AF-4659-8C43-022E58058BC5}" type="pres">
      <dgm:prSet presAssocID="{4AA6ADA2-A2C4-42CD-84F0-05396A321A0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D61C8D-DFBC-4279-B975-E385E1826C45}" type="pres">
      <dgm:prSet presAssocID="{4AA6ADA2-A2C4-42CD-84F0-05396A321A0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1A243D-35AF-4492-9E75-755A392DC1A4}" type="pres">
      <dgm:prSet presAssocID="{946EF765-1EC5-487A-8AA5-E6FB1EA432FD}" presName="sp" presStyleCnt="0"/>
      <dgm:spPr/>
    </dgm:pt>
    <dgm:pt modelId="{7EBA77EE-65BB-4459-9659-E3BD1895A0B3}" type="pres">
      <dgm:prSet presAssocID="{A380E008-CE18-4614-86C0-82FA303DC89B}" presName="composite" presStyleCnt="0"/>
      <dgm:spPr/>
    </dgm:pt>
    <dgm:pt modelId="{5D2FF219-B61A-4C03-A50D-36EAAF62668E}" type="pres">
      <dgm:prSet presAssocID="{A380E008-CE18-4614-86C0-82FA303DC89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05577-F54D-496F-BAD4-1FA4874CE4DB}" type="pres">
      <dgm:prSet presAssocID="{A380E008-CE18-4614-86C0-82FA303DC89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6868E6-F184-4F15-AF21-E32226439AAF}" type="pres">
      <dgm:prSet presAssocID="{743FDD58-3E58-4BB0-88C7-B589C618DAF4}" presName="sp" presStyleCnt="0"/>
      <dgm:spPr/>
    </dgm:pt>
    <dgm:pt modelId="{E996FCBC-37B0-45E7-A3C0-3502268E9153}" type="pres">
      <dgm:prSet presAssocID="{12C7DD03-5944-43E8-B4A3-BF7C0ABB3A05}" presName="composite" presStyleCnt="0"/>
      <dgm:spPr/>
    </dgm:pt>
    <dgm:pt modelId="{1A12E918-7D95-4210-A47F-932409918FB1}" type="pres">
      <dgm:prSet presAssocID="{12C7DD03-5944-43E8-B4A3-BF7C0ABB3A0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AE4F3D-62C4-4378-B56B-A19F741BCA0B}" type="pres">
      <dgm:prSet presAssocID="{12C7DD03-5944-43E8-B4A3-BF7C0ABB3A0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4DCB52-E7ED-4677-B038-96BD72E67FE9}" type="pres">
      <dgm:prSet presAssocID="{D5A66468-F641-40FA-8EE4-E18FAC57F5B9}" presName="sp" presStyleCnt="0"/>
      <dgm:spPr/>
    </dgm:pt>
    <dgm:pt modelId="{B61D079E-2CAF-42C9-9FBF-A34126377489}" type="pres">
      <dgm:prSet presAssocID="{20E11778-C678-4CEF-BEB2-952994EF40F4}" presName="composite" presStyleCnt="0"/>
      <dgm:spPr/>
    </dgm:pt>
    <dgm:pt modelId="{A2ADE33C-74AA-4A23-AE00-30758C44E77F}" type="pres">
      <dgm:prSet presAssocID="{20E11778-C678-4CEF-BEB2-952994EF40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25088F-178A-4231-9A7E-1AEDCC3D0978}" type="pres">
      <dgm:prSet presAssocID="{20E11778-C678-4CEF-BEB2-952994EF40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317ACE-2CBB-4206-A5BD-1AB51B50EFB2}" type="pres">
      <dgm:prSet presAssocID="{BFD9C989-3E01-4215-82FF-6D314FB9F1D8}" presName="sp" presStyleCnt="0"/>
      <dgm:spPr/>
    </dgm:pt>
    <dgm:pt modelId="{5198060E-C433-4A98-B725-AFE8A6BF07C9}" type="pres">
      <dgm:prSet presAssocID="{3FB000D4-271F-4F1C-8703-12765BBB237B}" presName="composite" presStyleCnt="0"/>
      <dgm:spPr/>
    </dgm:pt>
    <dgm:pt modelId="{BB35F3BD-7675-4704-9033-5CD3B1364657}" type="pres">
      <dgm:prSet presAssocID="{3FB000D4-271F-4F1C-8703-12765BBB237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9A373E-A9E2-4611-881F-D36CAE1D1C18}" type="pres">
      <dgm:prSet presAssocID="{3FB000D4-271F-4F1C-8703-12765BBB237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750B7F-CC9C-4292-97B4-1799E73F4876}" type="presOf" srcId="{D7E866D1-F56F-4B86-84F9-AB1DD2A2A575}" destId="{3325088F-178A-4231-9A7E-1AEDCC3D0978}" srcOrd="0" destOrd="0" presId="urn:microsoft.com/office/officeart/2005/8/layout/chevron2"/>
    <dgm:cxn modelId="{22241787-0EDA-4042-8B6C-17D1E45CEE4D}" srcId="{3FB000D4-271F-4F1C-8703-12765BBB237B}" destId="{0A933734-0DE8-4C6C-ADB8-EFE58EB2681D}" srcOrd="0" destOrd="0" parTransId="{B3AC2BFD-EF16-463D-A48B-ED4C9C5FD062}" sibTransId="{3FD77773-D3AA-4624-AA27-4AD03F15AD44}"/>
    <dgm:cxn modelId="{24CEFFC2-9D80-41B1-A73A-48FABA2EAB46}" srcId="{CCE17297-6496-40FB-9977-D9E22261280F}" destId="{12C7DD03-5944-43E8-B4A3-BF7C0ABB3A05}" srcOrd="2" destOrd="0" parTransId="{BE5E74DB-FE76-42EC-8CDC-EC8DA1B8D968}" sibTransId="{D5A66468-F641-40FA-8EE4-E18FAC57F5B9}"/>
    <dgm:cxn modelId="{0B26FF72-ECAA-41EC-B70B-73C2F6688FDD}" srcId="{A380E008-CE18-4614-86C0-82FA303DC89B}" destId="{F8866310-AD2E-4951-B116-4AB3CA80214D}" srcOrd="0" destOrd="0" parTransId="{9C348353-4F59-4D29-A4CD-3AFB21102136}" sibTransId="{BEF18770-8F5D-4DDE-A206-9C35CC79A302}"/>
    <dgm:cxn modelId="{79B54B14-6524-4B25-BADA-76FA03ABC400}" srcId="{CCE17297-6496-40FB-9977-D9E22261280F}" destId="{4AA6ADA2-A2C4-42CD-84F0-05396A321A0A}" srcOrd="0" destOrd="0" parTransId="{92FD95AA-CC37-414F-924D-CEEA34F25B0F}" sibTransId="{946EF765-1EC5-487A-8AA5-E6FB1EA432FD}"/>
    <dgm:cxn modelId="{61814B50-53C1-4DCE-B471-15CDF4C00988}" srcId="{CCE17297-6496-40FB-9977-D9E22261280F}" destId="{A380E008-CE18-4614-86C0-82FA303DC89B}" srcOrd="1" destOrd="0" parTransId="{2B2251F4-254A-4689-9603-0E8EEE365632}" sibTransId="{743FDD58-3E58-4BB0-88C7-B589C618DAF4}"/>
    <dgm:cxn modelId="{DE736EB0-ED46-4F0D-8ED7-E62AED15E847}" type="presOf" srcId="{12C7DD03-5944-43E8-B4A3-BF7C0ABB3A05}" destId="{1A12E918-7D95-4210-A47F-932409918FB1}" srcOrd="0" destOrd="0" presId="urn:microsoft.com/office/officeart/2005/8/layout/chevron2"/>
    <dgm:cxn modelId="{BB28C214-20C4-4E0F-8D26-79EADBCF716E}" type="presOf" srcId="{3FB000D4-271F-4F1C-8703-12765BBB237B}" destId="{BB35F3BD-7675-4704-9033-5CD3B1364657}" srcOrd="0" destOrd="0" presId="urn:microsoft.com/office/officeart/2005/8/layout/chevron2"/>
    <dgm:cxn modelId="{EC9852AD-63BE-4F63-B39B-00746CCC4677}" type="presOf" srcId="{FE41BCC0-5C83-4D5A-AB16-6540EF9BD2C2}" destId="{A4D61C8D-DFBC-4279-B975-E385E1826C45}" srcOrd="0" destOrd="0" presId="urn:microsoft.com/office/officeart/2005/8/layout/chevron2"/>
    <dgm:cxn modelId="{5C3A9937-BD7C-486D-B342-EDEE7549E162}" srcId="{CCE17297-6496-40FB-9977-D9E22261280F}" destId="{3FB000D4-271F-4F1C-8703-12765BBB237B}" srcOrd="4" destOrd="0" parTransId="{DFD41926-4FD3-435D-AB2E-7705383B4CA6}" sibTransId="{3C19329C-B9DF-40FC-AC93-9C78916FF70E}"/>
    <dgm:cxn modelId="{D4D22485-C601-4F2F-B845-5AEC7356AC2E}" type="presOf" srcId="{04EECA50-5B07-4547-883D-F3B37C30C7D7}" destId="{BFAE4F3D-62C4-4378-B56B-A19F741BCA0B}" srcOrd="0" destOrd="0" presId="urn:microsoft.com/office/officeart/2005/8/layout/chevron2"/>
    <dgm:cxn modelId="{DBEBE6B1-FF6D-45E1-B890-36CD97F52ABA}" type="presOf" srcId="{4AA6ADA2-A2C4-42CD-84F0-05396A321A0A}" destId="{F6F33EA5-B4AF-4659-8C43-022E58058BC5}" srcOrd="0" destOrd="0" presId="urn:microsoft.com/office/officeart/2005/8/layout/chevron2"/>
    <dgm:cxn modelId="{78B6B794-AC0D-4944-BDB5-B7D2D3134EBD}" type="presOf" srcId="{0A933734-0DE8-4C6C-ADB8-EFE58EB2681D}" destId="{809A373E-A9E2-4611-881F-D36CAE1D1C18}" srcOrd="0" destOrd="0" presId="urn:microsoft.com/office/officeart/2005/8/layout/chevron2"/>
    <dgm:cxn modelId="{237F295E-2153-4F5F-B595-BEAD48505F9F}" type="presOf" srcId="{CCE17297-6496-40FB-9977-D9E22261280F}" destId="{EBA1E2FD-F7C1-43EB-B1D9-C93DD3850895}" srcOrd="0" destOrd="0" presId="urn:microsoft.com/office/officeart/2005/8/layout/chevron2"/>
    <dgm:cxn modelId="{7D0EA791-B4BD-48C8-BFB1-839614D37B57}" srcId="{CCE17297-6496-40FB-9977-D9E22261280F}" destId="{20E11778-C678-4CEF-BEB2-952994EF40F4}" srcOrd="3" destOrd="0" parTransId="{72D763EC-0BA0-4976-AE24-8DF6EE3BEF39}" sibTransId="{BFD9C989-3E01-4215-82FF-6D314FB9F1D8}"/>
    <dgm:cxn modelId="{45844D25-1CA8-4A88-BF11-DCE148E6A95E}" srcId="{12C7DD03-5944-43E8-B4A3-BF7C0ABB3A05}" destId="{04EECA50-5B07-4547-883D-F3B37C30C7D7}" srcOrd="0" destOrd="0" parTransId="{3D491599-DE76-4A92-A3B2-84853A2A287C}" sibTransId="{8C0A14BE-B251-4A82-963C-9E19F884CC44}"/>
    <dgm:cxn modelId="{3A4F351B-15E8-441A-AF53-B46E2006770A}" srcId="{4AA6ADA2-A2C4-42CD-84F0-05396A321A0A}" destId="{FE41BCC0-5C83-4D5A-AB16-6540EF9BD2C2}" srcOrd="0" destOrd="0" parTransId="{8A4D90AE-0015-41F6-AE9C-8C207BA36B52}" sibTransId="{41A62947-0771-4380-B2D2-A5D719AED201}"/>
    <dgm:cxn modelId="{DB346919-2EE0-4D85-86C2-9F9353CB3D7C}" type="presOf" srcId="{20E11778-C678-4CEF-BEB2-952994EF40F4}" destId="{A2ADE33C-74AA-4A23-AE00-30758C44E77F}" srcOrd="0" destOrd="0" presId="urn:microsoft.com/office/officeart/2005/8/layout/chevron2"/>
    <dgm:cxn modelId="{88DD7908-8A5E-4E23-AEB5-F3DDDB8FBB5A}" type="presOf" srcId="{A380E008-CE18-4614-86C0-82FA303DC89B}" destId="{5D2FF219-B61A-4C03-A50D-36EAAF62668E}" srcOrd="0" destOrd="0" presId="urn:microsoft.com/office/officeart/2005/8/layout/chevron2"/>
    <dgm:cxn modelId="{AC639C25-246A-4822-80D9-336CF9DC3EE4}" srcId="{A380E008-CE18-4614-86C0-82FA303DC89B}" destId="{2D607981-F1E5-47FE-9D46-94CA8ACAEBA2}" srcOrd="1" destOrd="0" parTransId="{FB2C0C18-8572-4B93-B866-223D78BDED4D}" sibTransId="{CEBF2DAC-FFCA-4DB5-9895-CF2D304124B0}"/>
    <dgm:cxn modelId="{60DEE096-8CEF-4C43-B241-015933920067}" type="presOf" srcId="{2D607981-F1E5-47FE-9D46-94CA8ACAEBA2}" destId="{5A605577-F54D-496F-BAD4-1FA4874CE4DB}" srcOrd="0" destOrd="1" presId="urn:microsoft.com/office/officeart/2005/8/layout/chevron2"/>
    <dgm:cxn modelId="{BBA44B53-4710-4DB1-ADFD-5C85B5CB912E}" type="presOf" srcId="{F8866310-AD2E-4951-B116-4AB3CA80214D}" destId="{5A605577-F54D-496F-BAD4-1FA4874CE4DB}" srcOrd="0" destOrd="0" presId="urn:microsoft.com/office/officeart/2005/8/layout/chevron2"/>
    <dgm:cxn modelId="{3C0A4B1D-F801-47CC-A327-BF2F0ED12E29}" srcId="{20E11778-C678-4CEF-BEB2-952994EF40F4}" destId="{D7E866D1-F56F-4B86-84F9-AB1DD2A2A575}" srcOrd="0" destOrd="0" parTransId="{DF3285BE-6B1B-4A2C-8904-E813110E791E}" sibTransId="{4167FF1B-10F4-484B-93DB-5876750E431A}"/>
    <dgm:cxn modelId="{E0323190-3E50-49E6-B1A1-9A29B1C559DD}" type="presParOf" srcId="{EBA1E2FD-F7C1-43EB-B1D9-C93DD3850895}" destId="{26B367E9-3A76-4081-BC5B-BE841CA2FE38}" srcOrd="0" destOrd="0" presId="urn:microsoft.com/office/officeart/2005/8/layout/chevron2"/>
    <dgm:cxn modelId="{40D0527F-BD21-4FDF-AF24-E0FFEC0C8A95}" type="presParOf" srcId="{26B367E9-3A76-4081-BC5B-BE841CA2FE38}" destId="{F6F33EA5-B4AF-4659-8C43-022E58058BC5}" srcOrd="0" destOrd="0" presId="urn:microsoft.com/office/officeart/2005/8/layout/chevron2"/>
    <dgm:cxn modelId="{C76ED6A0-C32C-4673-8EA8-B7A99BAB204A}" type="presParOf" srcId="{26B367E9-3A76-4081-BC5B-BE841CA2FE38}" destId="{A4D61C8D-DFBC-4279-B975-E385E1826C45}" srcOrd="1" destOrd="0" presId="urn:microsoft.com/office/officeart/2005/8/layout/chevron2"/>
    <dgm:cxn modelId="{68B8DDEC-441D-4991-B6A7-2EE055D2C3E6}" type="presParOf" srcId="{EBA1E2FD-F7C1-43EB-B1D9-C93DD3850895}" destId="{FC1A243D-35AF-4492-9E75-755A392DC1A4}" srcOrd="1" destOrd="0" presId="urn:microsoft.com/office/officeart/2005/8/layout/chevron2"/>
    <dgm:cxn modelId="{101F3C1A-7BF0-4BBF-91BD-3E5B51FCB1CC}" type="presParOf" srcId="{EBA1E2FD-F7C1-43EB-B1D9-C93DD3850895}" destId="{7EBA77EE-65BB-4459-9659-E3BD1895A0B3}" srcOrd="2" destOrd="0" presId="urn:microsoft.com/office/officeart/2005/8/layout/chevron2"/>
    <dgm:cxn modelId="{F6DFCD71-ABE0-4BA7-8F11-02563718E461}" type="presParOf" srcId="{7EBA77EE-65BB-4459-9659-E3BD1895A0B3}" destId="{5D2FF219-B61A-4C03-A50D-36EAAF62668E}" srcOrd="0" destOrd="0" presId="urn:microsoft.com/office/officeart/2005/8/layout/chevron2"/>
    <dgm:cxn modelId="{6F963A01-E6E9-4C81-ABEE-B79C383F7523}" type="presParOf" srcId="{7EBA77EE-65BB-4459-9659-E3BD1895A0B3}" destId="{5A605577-F54D-496F-BAD4-1FA4874CE4DB}" srcOrd="1" destOrd="0" presId="urn:microsoft.com/office/officeart/2005/8/layout/chevron2"/>
    <dgm:cxn modelId="{5E47E7EE-4CE0-463B-911D-164C205E91A9}" type="presParOf" srcId="{EBA1E2FD-F7C1-43EB-B1D9-C93DD3850895}" destId="{EF6868E6-F184-4F15-AF21-E32226439AAF}" srcOrd="3" destOrd="0" presId="urn:microsoft.com/office/officeart/2005/8/layout/chevron2"/>
    <dgm:cxn modelId="{5CC52E51-5933-4A37-BD1D-B4FBAF32D45F}" type="presParOf" srcId="{EBA1E2FD-F7C1-43EB-B1D9-C93DD3850895}" destId="{E996FCBC-37B0-45E7-A3C0-3502268E9153}" srcOrd="4" destOrd="0" presId="urn:microsoft.com/office/officeart/2005/8/layout/chevron2"/>
    <dgm:cxn modelId="{308A1892-5265-4041-A623-F4B88EEDC6CA}" type="presParOf" srcId="{E996FCBC-37B0-45E7-A3C0-3502268E9153}" destId="{1A12E918-7D95-4210-A47F-932409918FB1}" srcOrd="0" destOrd="0" presId="urn:microsoft.com/office/officeart/2005/8/layout/chevron2"/>
    <dgm:cxn modelId="{E6B6642B-FADB-4976-9C29-045F018502C3}" type="presParOf" srcId="{E996FCBC-37B0-45E7-A3C0-3502268E9153}" destId="{BFAE4F3D-62C4-4378-B56B-A19F741BCA0B}" srcOrd="1" destOrd="0" presId="urn:microsoft.com/office/officeart/2005/8/layout/chevron2"/>
    <dgm:cxn modelId="{A046FCF9-13D7-4993-BDF7-6ABC2BE292A2}" type="presParOf" srcId="{EBA1E2FD-F7C1-43EB-B1D9-C93DD3850895}" destId="{BA4DCB52-E7ED-4677-B038-96BD72E67FE9}" srcOrd="5" destOrd="0" presId="urn:microsoft.com/office/officeart/2005/8/layout/chevron2"/>
    <dgm:cxn modelId="{AF3899B5-AB42-4BE4-B12F-BCCFE739BC20}" type="presParOf" srcId="{EBA1E2FD-F7C1-43EB-B1D9-C93DD3850895}" destId="{B61D079E-2CAF-42C9-9FBF-A34126377489}" srcOrd="6" destOrd="0" presId="urn:microsoft.com/office/officeart/2005/8/layout/chevron2"/>
    <dgm:cxn modelId="{633CBA7C-A3DD-49E1-A029-2C7C5604DA6F}" type="presParOf" srcId="{B61D079E-2CAF-42C9-9FBF-A34126377489}" destId="{A2ADE33C-74AA-4A23-AE00-30758C44E77F}" srcOrd="0" destOrd="0" presId="urn:microsoft.com/office/officeart/2005/8/layout/chevron2"/>
    <dgm:cxn modelId="{7BB039F0-0D0F-43E5-A5D6-95F7CBF9E0D4}" type="presParOf" srcId="{B61D079E-2CAF-42C9-9FBF-A34126377489}" destId="{3325088F-178A-4231-9A7E-1AEDCC3D0978}" srcOrd="1" destOrd="0" presId="urn:microsoft.com/office/officeart/2005/8/layout/chevron2"/>
    <dgm:cxn modelId="{54B2A74D-AA63-4A99-B41E-3B26980D4580}" type="presParOf" srcId="{EBA1E2FD-F7C1-43EB-B1D9-C93DD3850895}" destId="{01317ACE-2CBB-4206-A5BD-1AB51B50EFB2}" srcOrd="7" destOrd="0" presId="urn:microsoft.com/office/officeart/2005/8/layout/chevron2"/>
    <dgm:cxn modelId="{0C98F80E-B525-4500-B38D-A109883C1B90}" type="presParOf" srcId="{EBA1E2FD-F7C1-43EB-B1D9-C93DD3850895}" destId="{5198060E-C433-4A98-B725-AFE8A6BF07C9}" srcOrd="8" destOrd="0" presId="urn:microsoft.com/office/officeart/2005/8/layout/chevron2"/>
    <dgm:cxn modelId="{45C2480B-0FA2-4116-A0EC-18921B88E9E8}" type="presParOf" srcId="{5198060E-C433-4A98-B725-AFE8A6BF07C9}" destId="{BB35F3BD-7675-4704-9033-5CD3B1364657}" srcOrd="0" destOrd="0" presId="urn:microsoft.com/office/officeart/2005/8/layout/chevron2"/>
    <dgm:cxn modelId="{C0EC3CED-7998-4C56-828A-25EE94BA3BF4}" type="presParOf" srcId="{5198060E-C433-4A98-B725-AFE8A6BF07C9}" destId="{809A373E-A9E2-4611-881F-D36CAE1D1C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17297-6496-40FB-9977-D9E22261280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A6ADA2-A2C4-42CD-84F0-05396A321A0A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Price Series</a:t>
          </a:r>
          <a:endParaRPr lang="en-IN" sz="1200" b="1" dirty="0">
            <a:latin typeface="Cambria" pitchFamily="18" charset="0"/>
          </a:endParaRPr>
        </a:p>
      </dgm:t>
    </dgm:pt>
    <dgm:pt modelId="{92FD95AA-CC37-414F-924D-CEEA34F25B0F}" type="parTrans" cxnId="{79B54B14-6524-4B25-BADA-76FA03ABC400}">
      <dgm:prSet/>
      <dgm:spPr/>
      <dgm:t>
        <a:bodyPr/>
        <a:lstStyle/>
        <a:p>
          <a:endParaRPr lang="en-IN"/>
        </a:p>
      </dgm:t>
    </dgm:pt>
    <dgm:pt modelId="{946EF765-1EC5-487A-8AA5-E6FB1EA432FD}" type="sibTrans" cxnId="{79B54B14-6524-4B25-BADA-76FA03ABC400}">
      <dgm:prSet/>
      <dgm:spPr/>
      <dgm:t>
        <a:bodyPr/>
        <a:lstStyle/>
        <a:p>
          <a:endParaRPr lang="en-IN"/>
        </a:p>
      </dgm:t>
    </dgm:pt>
    <dgm:pt modelId="{FE41BCC0-5C83-4D5A-AB16-6540EF9BD2C2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The time series of the price of a certain stock</a:t>
          </a:r>
          <a:endParaRPr lang="en-IN" dirty="0">
            <a:latin typeface="Cambria" pitchFamily="18" charset="0"/>
          </a:endParaRPr>
        </a:p>
      </dgm:t>
    </dgm:pt>
    <dgm:pt modelId="{8A4D90AE-0015-41F6-AE9C-8C207BA36B52}" type="parTrans" cxnId="{3A4F351B-15E8-441A-AF53-B46E2006770A}">
      <dgm:prSet/>
      <dgm:spPr/>
      <dgm:t>
        <a:bodyPr/>
        <a:lstStyle/>
        <a:p>
          <a:endParaRPr lang="en-IN"/>
        </a:p>
      </dgm:t>
    </dgm:pt>
    <dgm:pt modelId="{41A62947-0771-4380-B2D2-A5D719AED201}" type="sibTrans" cxnId="{3A4F351B-15E8-441A-AF53-B46E2006770A}">
      <dgm:prSet/>
      <dgm:spPr/>
      <dgm:t>
        <a:bodyPr/>
        <a:lstStyle/>
        <a:p>
          <a:endParaRPr lang="en-IN"/>
        </a:p>
      </dgm:t>
    </dgm:pt>
    <dgm:pt modelId="{A380E008-CE18-4614-86C0-82FA303DC89B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Jump Series</a:t>
          </a:r>
          <a:endParaRPr lang="en-IN" sz="1200" b="1" dirty="0">
            <a:latin typeface="Cambria" pitchFamily="18" charset="0"/>
          </a:endParaRPr>
        </a:p>
      </dgm:t>
    </dgm:pt>
    <dgm:pt modelId="{2B2251F4-254A-4689-9603-0E8EEE365632}" type="parTrans" cxnId="{61814B50-53C1-4DCE-B471-15CDF4C00988}">
      <dgm:prSet/>
      <dgm:spPr/>
      <dgm:t>
        <a:bodyPr/>
        <a:lstStyle/>
        <a:p>
          <a:endParaRPr lang="en-IN"/>
        </a:p>
      </dgm:t>
    </dgm:pt>
    <dgm:pt modelId="{743FDD58-3E58-4BB0-88C7-B589C618DAF4}" type="sibTrans" cxnId="{61814B50-53C1-4DCE-B471-15CDF4C00988}">
      <dgm:prSet/>
      <dgm:spPr/>
      <dgm:t>
        <a:bodyPr/>
        <a:lstStyle/>
        <a:p>
          <a:endParaRPr lang="en-IN"/>
        </a:p>
      </dgm:t>
    </dgm:pt>
    <dgm:pt modelId="{F8866310-AD2E-4951-B116-4AB3CA80214D}">
      <dgm:prSet phldrT="[Text]"/>
      <dgm:spPr>
        <a:blipFill rotWithShape="1">
          <a:blip xmlns:r="http://schemas.openxmlformats.org/officeDocument/2006/relationships" r:embed="rId4"/>
          <a:stretch>
            <a:fillRect t="-5128" b="-1196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C348353-4F59-4D29-A4CD-3AFB21102136}" type="parTrans" cxnId="{0B26FF72-ECAA-41EC-B70B-73C2F6688FDD}">
      <dgm:prSet/>
      <dgm:spPr/>
      <dgm:t>
        <a:bodyPr/>
        <a:lstStyle/>
        <a:p>
          <a:endParaRPr lang="en-IN"/>
        </a:p>
      </dgm:t>
    </dgm:pt>
    <dgm:pt modelId="{BEF18770-8F5D-4DDE-A206-9C35CC79A302}" type="sibTrans" cxnId="{0B26FF72-ECAA-41EC-B70B-73C2F6688FDD}">
      <dgm:prSet/>
      <dgm:spPr/>
      <dgm:t>
        <a:bodyPr/>
        <a:lstStyle/>
        <a:p>
          <a:endParaRPr lang="en-IN"/>
        </a:p>
      </dgm:t>
    </dgm:pt>
    <dgm:pt modelId="{12C7DD03-5944-43E8-B4A3-BF7C0ABB3A05}">
      <dgm:prSet phldrT="[Text]" custT="1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E5E74DB-FE76-42EC-8CDC-EC8DA1B8D968}" type="parTrans" cxnId="{24CEFFC2-9D80-41B1-A73A-48FABA2EAB46}">
      <dgm:prSet/>
      <dgm:spPr/>
      <dgm:t>
        <a:bodyPr/>
        <a:lstStyle/>
        <a:p>
          <a:endParaRPr lang="en-IN"/>
        </a:p>
      </dgm:t>
    </dgm:pt>
    <dgm:pt modelId="{D5A66468-F641-40FA-8EE4-E18FAC57F5B9}" type="sibTrans" cxnId="{24CEFFC2-9D80-41B1-A73A-48FABA2EAB46}">
      <dgm:prSet/>
      <dgm:spPr/>
      <dgm:t>
        <a:bodyPr/>
        <a:lstStyle/>
        <a:p>
          <a:endParaRPr lang="en-IN"/>
        </a:p>
      </dgm:t>
    </dgm:pt>
    <dgm:pt modelId="{04EECA50-5B07-4547-883D-F3B37C30C7D7}">
      <dgm:prSet phldrT="[Text]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D491599-DE76-4A92-A3B2-84853A2A287C}" type="parTrans" cxnId="{45844D25-1CA8-4A88-BF11-DCE148E6A95E}">
      <dgm:prSet/>
      <dgm:spPr/>
      <dgm:t>
        <a:bodyPr/>
        <a:lstStyle/>
        <a:p>
          <a:endParaRPr lang="en-IN"/>
        </a:p>
      </dgm:t>
    </dgm:pt>
    <dgm:pt modelId="{8C0A14BE-B251-4A82-963C-9E19F884CC44}" type="sibTrans" cxnId="{45844D25-1CA8-4A88-BF11-DCE148E6A95E}">
      <dgm:prSet/>
      <dgm:spPr/>
      <dgm:t>
        <a:bodyPr/>
        <a:lstStyle/>
        <a:p>
          <a:endParaRPr lang="en-IN"/>
        </a:p>
      </dgm:t>
    </dgm:pt>
    <dgm:pt modelId="{20E11778-C678-4CEF-BEB2-952994EF40F4}">
      <dgm:prSet phldrT="[Text]" custT="1"/>
      <dgm:spPr/>
      <dgm:t>
        <a:bodyPr/>
        <a:lstStyle/>
        <a:p>
          <a:r>
            <a:rPr lang="en-US" sz="1200" b="1" dirty="0" smtClean="0">
              <a:latin typeface="Cambria" pitchFamily="18" charset="0"/>
            </a:rPr>
            <a:t>Norm jump</a:t>
          </a:r>
          <a:endParaRPr lang="en-IN" sz="1200" b="1" dirty="0">
            <a:latin typeface="Cambria" pitchFamily="18" charset="0"/>
          </a:endParaRPr>
        </a:p>
      </dgm:t>
    </dgm:pt>
    <dgm:pt modelId="{72D763EC-0BA0-4976-AE24-8DF6EE3BEF39}" type="parTrans" cxnId="{7D0EA791-B4BD-48C8-BFB1-839614D37B57}">
      <dgm:prSet/>
      <dgm:spPr/>
      <dgm:t>
        <a:bodyPr/>
        <a:lstStyle/>
        <a:p>
          <a:endParaRPr lang="en-IN"/>
        </a:p>
      </dgm:t>
    </dgm:pt>
    <dgm:pt modelId="{BFD9C989-3E01-4215-82FF-6D314FB9F1D8}" type="sibTrans" cxnId="{7D0EA791-B4BD-48C8-BFB1-839614D37B57}">
      <dgm:prSet/>
      <dgm:spPr/>
      <dgm:t>
        <a:bodyPr/>
        <a:lstStyle/>
        <a:p>
          <a:endParaRPr lang="en-IN"/>
        </a:p>
      </dgm:t>
    </dgm:pt>
    <dgm:pt modelId="{D7E866D1-F56F-4B86-84F9-AB1DD2A2A575}">
      <dgm:prSet phldrT="[Text]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F3285BE-6B1B-4A2C-8904-E813110E791E}" type="parTrans" cxnId="{3C0A4B1D-F801-47CC-A327-BF2F0ED12E29}">
      <dgm:prSet/>
      <dgm:spPr/>
      <dgm:t>
        <a:bodyPr/>
        <a:lstStyle/>
        <a:p>
          <a:endParaRPr lang="en-IN"/>
        </a:p>
      </dgm:t>
    </dgm:pt>
    <dgm:pt modelId="{4167FF1B-10F4-484B-93DB-5876750E431A}" type="sibTrans" cxnId="{3C0A4B1D-F801-47CC-A327-BF2F0ED12E29}">
      <dgm:prSet/>
      <dgm:spPr/>
      <dgm:t>
        <a:bodyPr/>
        <a:lstStyle/>
        <a:p>
          <a:endParaRPr lang="en-IN"/>
        </a:p>
      </dgm:t>
    </dgm:pt>
    <dgm:pt modelId="{2D607981-F1E5-47FE-9D46-94CA8ACAEBA2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EBF2DAC-FFCA-4DB5-9895-CF2D304124B0}" type="sibTrans" cxnId="{AC639C25-246A-4822-80D9-336CF9DC3EE4}">
      <dgm:prSet/>
      <dgm:spPr/>
      <dgm:t>
        <a:bodyPr/>
        <a:lstStyle/>
        <a:p>
          <a:endParaRPr lang="en-IN"/>
        </a:p>
      </dgm:t>
    </dgm:pt>
    <dgm:pt modelId="{FB2C0C18-8572-4B93-B866-223D78BDED4D}" type="parTrans" cxnId="{AC639C25-246A-4822-80D9-336CF9DC3EE4}">
      <dgm:prSet/>
      <dgm:spPr/>
      <dgm:t>
        <a:bodyPr/>
        <a:lstStyle/>
        <a:p>
          <a:endParaRPr lang="en-IN"/>
        </a:p>
      </dgm:t>
    </dgm:pt>
    <dgm:pt modelId="{3FB000D4-271F-4F1C-8703-12765BBB237B}">
      <dgm:prSet phldrT="[Text]" custT="1"/>
      <dgm:spPr/>
      <dgm:t>
        <a:bodyPr/>
        <a:lstStyle/>
        <a:p>
          <a:r>
            <a:rPr lang="en-US" sz="1200" b="1" baseline="0" dirty="0" smtClean="0">
              <a:latin typeface="Cambria" pitchFamily="18" charset="0"/>
            </a:rPr>
            <a:t>Break</a:t>
          </a:r>
          <a:endParaRPr lang="en-IN" sz="1200" b="1" baseline="0" dirty="0">
            <a:latin typeface="Cambria" pitchFamily="18" charset="0"/>
          </a:endParaRPr>
        </a:p>
      </dgm:t>
    </dgm:pt>
    <dgm:pt modelId="{DFD41926-4FD3-435D-AB2E-7705383B4CA6}" type="parTrans" cxnId="{5C3A9937-BD7C-486D-B342-EDEE7549E162}">
      <dgm:prSet/>
      <dgm:spPr/>
      <dgm:t>
        <a:bodyPr/>
        <a:lstStyle/>
        <a:p>
          <a:endParaRPr lang="en-IN"/>
        </a:p>
      </dgm:t>
    </dgm:pt>
    <dgm:pt modelId="{3C19329C-B9DF-40FC-AC93-9C78916FF70E}" type="sibTrans" cxnId="{5C3A9937-BD7C-486D-B342-EDEE7549E162}">
      <dgm:prSet/>
      <dgm:spPr/>
      <dgm:t>
        <a:bodyPr/>
        <a:lstStyle/>
        <a:p>
          <a:endParaRPr lang="en-IN"/>
        </a:p>
      </dgm:t>
    </dgm:pt>
    <dgm:pt modelId="{0A933734-0DE8-4C6C-ADB8-EFE58EB2681D}">
      <dgm:prSet phldrT="[Text]"/>
      <dgm:spPr/>
      <dgm:t>
        <a:bodyPr/>
        <a:lstStyle/>
        <a:p>
          <a:r>
            <a:rPr lang="en-US" baseline="0" dirty="0" smtClean="0">
              <a:latin typeface="Cambria" pitchFamily="18" charset="0"/>
            </a:rPr>
            <a:t>If the normalized jump is outside ±3 sigma, declare </a:t>
          </a:r>
          <a:r>
            <a:rPr lang="en-US" i="1" baseline="0" dirty="0" smtClean="0">
              <a:latin typeface="Cambria" pitchFamily="18" charset="0"/>
            </a:rPr>
            <a:t>break</a:t>
          </a:r>
          <a:endParaRPr lang="en-IN" i="1" baseline="0" dirty="0">
            <a:latin typeface="Cambria" pitchFamily="18" charset="0"/>
          </a:endParaRPr>
        </a:p>
      </dgm:t>
    </dgm:pt>
    <dgm:pt modelId="{B3AC2BFD-EF16-463D-A48B-ED4C9C5FD062}" type="parTrans" cxnId="{22241787-0EDA-4042-8B6C-17D1E45CEE4D}">
      <dgm:prSet/>
      <dgm:spPr/>
      <dgm:t>
        <a:bodyPr/>
        <a:lstStyle/>
        <a:p>
          <a:endParaRPr lang="en-IN"/>
        </a:p>
      </dgm:t>
    </dgm:pt>
    <dgm:pt modelId="{3FD77773-D3AA-4624-AA27-4AD03F15AD44}" type="sibTrans" cxnId="{22241787-0EDA-4042-8B6C-17D1E45CEE4D}">
      <dgm:prSet/>
      <dgm:spPr/>
      <dgm:t>
        <a:bodyPr/>
        <a:lstStyle/>
        <a:p>
          <a:endParaRPr lang="en-IN"/>
        </a:p>
      </dgm:t>
    </dgm:pt>
    <dgm:pt modelId="{EBA1E2FD-F7C1-43EB-B1D9-C93DD3850895}" type="pres">
      <dgm:prSet presAssocID="{CCE17297-6496-40FB-9977-D9E22261280F}" presName="linearFlow" presStyleCnt="0">
        <dgm:presLayoutVars>
          <dgm:dir/>
          <dgm:animLvl val="lvl"/>
          <dgm:resizeHandles val="exact"/>
        </dgm:presLayoutVars>
      </dgm:prSet>
      <dgm:spPr/>
    </dgm:pt>
    <dgm:pt modelId="{26B367E9-3A76-4081-BC5B-BE841CA2FE38}" type="pres">
      <dgm:prSet presAssocID="{4AA6ADA2-A2C4-42CD-84F0-05396A321A0A}" presName="composite" presStyleCnt="0"/>
      <dgm:spPr/>
    </dgm:pt>
    <dgm:pt modelId="{F6F33EA5-B4AF-4659-8C43-022E58058BC5}" type="pres">
      <dgm:prSet presAssocID="{4AA6ADA2-A2C4-42CD-84F0-05396A321A0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D61C8D-DFBC-4279-B975-E385E1826C45}" type="pres">
      <dgm:prSet presAssocID="{4AA6ADA2-A2C4-42CD-84F0-05396A321A0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1A243D-35AF-4492-9E75-755A392DC1A4}" type="pres">
      <dgm:prSet presAssocID="{946EF765-1EC5-487A-8AA5-E6FB1EA432FD}" presName="sp" presStyleCnt="0"/>
      <dgm:spPr/>
    </dgm:pt>
    <dgm:pt modelId="{7EBA77EE-65BB-4459-9659-E3BD1895A0B3}" type="pres">
      <dgm:prSet presAssocID="{A380E008-CE18-4614-86C0-82FA303DC89B}" presName="composite" presStyleCnt="0"/>
      <dgm:spPr/>
    </dgm:pt>
    <dgm:pt modelId="{5D2FF219-B61A-4C03-A50D-36EAAF62668E}" type="pres">
      <dgm:prSet presAssocID="{A380E008-CE18-4614-86C0-82FA303DC89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05577-F54D-496F-BAD4-1FA4874CE4DB}" type="pres">
      <dgm:prSet presAssocID="{A380E008-CE18-4614-86C0-82FA303DC89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6868E6-F184-4F15-AF21-E32226439AAF}" type="pres">
      <dgm:prSet presAssocID="{743FDD58-3E58-4BB0-88C7-B589C618DAF4}" presName="sp" presStyleCnt="0"/>
      <dgm:spPr/>
    </dgm:pt>
    <dgm:pt modelId="{E996FCBC-37B0-45E7-A3C0-3502268E9153}" type="pres">
      <dgm:prSet presAssocID="{12C7DD03-5944-43E8-B4A3-BF7C0ABB3A05}" presName="composite" presStyleCnt="0"/>
      <dgm:spPr/>
    </dgm:pt>
    <dgm:pt modelId="{1A12E918-7D95-4210-A47F-932409918FB1}" type="pres">
      <dgm:prSet presAssocID="{12C7DD03-5944-43E8-B4A3-BF7C0ABB3A0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AE4F3D-62C4-4378-B56B-A19F741BCA0B}" type="pres">
      <dgm:prSet presAssocID="{12C7DD03-5944-43E8-B4A3-BF7C0ABB3A0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4DCB52-E7ED-4677-B038-96BD72E67FE9}" type="pres">
      <dgm:prSet presAssocID="{D5A66468-F641-40FA-8EE4-E18FAC57F5B9}" presName="sp" presStyleCnt="0"/>
      <dgm:spPr/>
    </dgm:pt>
    <dgm:pt modelId="{B61D079E-2CAF-42C9-9FBF-A34126377489}" type="pres">
      <dgm:prSet presAssocID="{20E11778-C678-4CEF-BEB2-952994EF40F4}" presName="composite" presStyleCnt="0"/>
      <dgm:spPr/>
    </dgm:pt>
    <dgm:pt modelId="{A2ADE33C-74AA-4A23-AE00-30758C44E77F}" type="pres">
      <dgm:prSet presAssocID="{20E11778-C678-4CEF-BEB2-952994EF40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25088F-178A-4231-9A7E-1AEDCC3D0978}" type="pres">
      <dgm:prSet presAssocID="{20E11778-C678-4CEF-BEB2-952994EF40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317ACE-2CBB-4206-A5BD-1AB51B50EFB2}" type="pres">
      <dgm:prSet presAssocID="{BFD9C989-3E01-4215-82FF-6D314FB9F1D8}" presName="sp" presStyleCnt="0"/>
      <dgm:spPr/>
    </dgm:pt>
    <dgm:pt modelId="{5198060E-C433-4A98-B725-AFE8A6BF07C9}" type="pres">
      <dgm:prSet presAssocID="{3FB000D4-271F-4F1C-8703-12765BBB237B}" presName="composite" presStyleCnt="0"/>
      <dgm:spPr/>
    </dgm:pt>
    <dgm:pt modelId="{BB35F3BD-7675-4704-9033-5CD3B1364657}" type="pres">
      <dgm:prSet presAssocID="{3FB000D4-271F-4F1C-8703-12765BBB237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09A373E-A9E2-4611-881F-D36CAE1D1C18}" type="pres">
      <dgm:prSet presAssocID="{3FB000D4-271F-4F1C-8703-12765BBB237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EBE6B1-FF6D-45E1-B890-36CD97F52ABA}" type="presOf" srcId="{4AA6ADA2-A2C4-42CD-84F0-05396A321A0A}" destId="{F6F33EA5-B4AF-4659-8C43-022E58058BC5}" srcOrd="0" destOrd="0" presId="urn:microsoft.com/office/officeart/2005/8/layout/chevron2"/>
    <dgm:cxn modelId="{88DD7908-8A5E-4E23-AEB5-F3DDDB8FBB5A}" type="presOf" srcId="{A380E008-CE18-4614-86C0-82FA303DC89B}" destId="{5D2FF219-B61A-4C03-A50D-36EAAF62668E}" srcOrd="0" destOrd="0" presId="urn:microsoft.com/office/officeart/2005/8/layout/chevron2"/>
    <dgm:cxn modelId="{7D0EA791-B4BD-48C8-BFB1-839614D37B57}" srcId="{CCE17297-6496-40FB-9977-D9E22261280F}" destId="{20E11778-C678-4CEF-BEB2-952994EF40F4}" srcOrd="3" destOrd="0" parTransId="{72D763EC-0BA0-4976-AE24-8DF6EE3BEF39}" sibTransId="{BFD9C989-3E01-4215-82FF-6D314FB9F1D8}"/>
    <dgm:cxn modelId="{BB28C214-20C4-4E0F-8D26-79EADBCF716E}" type="presOf" srcId="{3FB000D4-271F-4F1C-8703-12765BBB237B}" destId="{BB35F3BD-7675-4704-9033-5CD3B1364657}" srcOrd="0" destOrd="0" presId="urn:microsoft.com/office/officeart/2005/8/layout/chevron2"/>
    <dgm:cxn modelId="{EC9852AD-63BE-4F63-B39B-00746CCC4677}" type="presOf" srcId="{FE41BCC0-5C83-4D5A-AB16-6540EF9BD2C2}" destId="{A4D61C8D-DFBC-4279-B975-E385E1826C45}" srcOrd="0" destOrd="0" presId="urn:microsoft.com/office/officeart/2005/8/layout/chevron2"/>
    <dgm:cxn modelId="{237F295E-2153-4F5F-B595-BEAD48505F9F}" type="presOf" srcId="{CCE17297-6496-40FB-9977-D9E22261280F}" destId="{EBA1E2FD-F7C1-43EB-B1D9-C93DD3850895}" srcOrd="0" destOrd="0" presId="urn:microsoft.com/office/officeart/2005/8/layout/chevron2"/>
    <dgm:cxn modelId="{3C0A4B1D-F801-47CC-A327-BF2F0ED12E29}" srcId="{20E11778-C678-4CEF-BEB2-952994EF40F4}" destId="{D7E866D1-F56F-4B86-84F9-AB1DD2A2A575}" srcOrd="0" destOrd="0" parTransId="{DF3285BE-6B1B-4A2C-8904-E813110E791E}" sibTransId="{4167FF1B-10F4-484B-93DB-5876750E431A}"/>
    <dgm:cxn modelId="{22241787-0EDA-4042-8B6C-17D1E45CEE4D}" srcId="{3FB000D4-271F-4F1C-8703-12765BBB237B}" destId="{0A933734-0DE8-4C6C-ADB8-EFE58EB2681D}" srcOrd="0" destOrd="0" parTransId="{B3AC2BFD-EF16-463D-A48B-ED4C9C5FD062}" sibTransId="{3FD77773-D3AA-4624-AA27-4AD03F15AD44}"/>
    <dgm:cxn modelId="{3A4F351B-15E8-441A-AF53-B46E2006770A}" srcId="{4AA6ADA2-A2C4-42CD-84F0-05396A321A0A}" destId="{FE41BCC0-5C83-4D5A-AB16-6540EF9BD2C2}" srcOrd="0" destOrd="0" parTransId="{8A4D90AE-0015-41F6-AE9C-8C207BA36B52}" sibTransId="{41A62947-0771-4380-B2D2-A5D719AED201}"/>
    <dgm:cxn modelId="{DB346919-2EE0-4D85-86C2-9F9353CB3D7C}" type="presOf" srcId="{20E11778-C678-4CEF-BEB2-952994EF40F4}" destId="{A2ADE33C-74AA-4A23-AE00-30758C44E77F}" srcOrd="0" destOrd="0" presId="urn:microsoft.com/office/officeart/2005/8/layout/chevron2"/>
    <dgm:cxn modelId="{60DEE096-8CEF-4C43-B241-015933920067}" type="presOf" srcId="{2D607981-F1E5-47FE-9D46-94CA8ACAEBA2}" destId="{5A605577-F54D-496F-BAD4-1FA4874CE4DB}" srcOrd="0" destOrd="1" presId="urn:microsoft.com/office/officeart/2005/8/layout/chevron2"/>
    <dgm:cxn modelId="{0B26FF72-ECAA-41EC-B70B-73C2F6688FDD}" srcId="{A380E008-CE18-4614-86C0-82FA303DC89B}" destId="{F8866310-AD2E-4951-B116-4AB3CA80214D}" srcOrd="0" destOrd="0" parTransId="{9C348353-4F59-4D29-A4CD-3AFB21102136}" sibTransId="{BEF18770-8F5D-4DDE-A206-9C35CC79A302}"/>
    <dgm:cxn modelId="{45844D25-1CA8-4A88-BF11-DCE148E6A95E}" srcId="{12C7DD03-5944-43E8-B4A3-BF7C0ABB3A05}" destId="{04EECA50-5B07-4547-883D-F3B37C30C7D7}" srcOrd="0" destOrd="0" parTransId="{3D491599-DE76-4A92-A3B2-84853A2A287C}" sibTransId="{8C0A14BE-B251-4A82-963C-9E19F884CC44}"/>
    <dgm:cxn modelId="{5C3A9937-BD7C-486D-B342-EDEE7549E162}" srcId="{CCE17297-6496-40FB-9977-D9E22261280F}" destId="{3FB000D4-271F-4F1C-8703-12765BBB237B}" srcOrd="4" destOrd="0" parTransId="{DFD41926-4FD3-435D-AB2E-7705383B4CA6}" sibTransId="{3C19329C-B9DF-40FC-AC93-9C78916FF70E}"/>
    <dgm:cxn modelId="{BBA44B53-4710-4DB1-ADFD-5C85B5CB912E}" type="presOf" srcId="{F8866310-AD2E-4951-B116-4AB3CA80214D}" destId="{5A605577-F54D-496F-BAD4-1FA4874CE4DB}" srcOrd="0" destOrd="0" presId="urn:microsoft.com/office/officeart/2005/8/layout/chevron2"/>
    <dgm:cxn modelId="{78B6B794-AC0D-4944-BDB5-B7D2D3134EBD}" type="presOf" srcId="{0A933734-0DE8-4C6C-ADB8-EFE58EB2681D}" destId="{809A373E-A9E2-4611-881F-D36CAE1D1C18}" srcOrd="0" destOrd="0" presId="urn:microsoft.com/office/officeart/2005/8/layout/chevron2"/>
    <dgm:cxn modelId="{DE736EB0-ED46-4F0D-8ED7-E62AED15E847}" type="presOf" srcId="{12C7DD03-5944-43E8-B4A3-BF7C0ABB3A05}" destId="{1A12E918-7D95-4210-A47F-932409918FB1}" srcOrd="0" destOrd="0" presId="urn:microsoft.com/office/officeart/2005/8/layout/chevron2"/>
    <dgm:cxn modelId="{79B54B14-6524-4B25-BADA-76FA03ABC400}" srcId="{CCE17297-6496-40FB-9977-D9E22261280F}" destId="{4AA6ADA2-A2C4-42CD-84F0-05396A321A0A}" srcOrd="0" destOrd="0" parTransId="{92FD95AA-CC37-414F-924D-CEEA34F25B0F}" sibTransId="{946EF765-1EC5-487A-8AA5-E6FB1EA432FD}"/>
    <dgm:cxn modelId="{24CEFFC2-9D80-41B1-A73A-48FABA2EAB46}" srcId="{CCE17297-6496-40FB-9977-D9E22261280F}" destId="{12C7DD03-5944-43E8-B4A3-BF7C0ABB3A05}" srcOrd="2" destOrd="0" parTransId="{BE5E74DB-FE76-42EC-8CDC-EC8DA1B8D968}" sibTransId="{D5A66468-F641-40FA-8EE4-E18FAC57F5B9}"/>
    <dgm:cxn modelId="{AC639C25-246A-4822-80D9-336CF9DC3EE4}" srcId="{A380E008-CE18-4614-86C0-82FA303DC89B}" destId="{2D607981-F1E5-47FE-9D46-94CA8ACAEBA2}" srcOrd="1" destOrd="0" parTransId="{FB2C0C18-8572-4B93-B866-223D78BDED4D}" sibTransId="{CEBF2DAC-FFCA-4DB5-9895-CF2D304124B0}"/>
    <dgm:cxn modelId="{52750B7F-CC9C-4292-97B4-1799E73F4876}" type="presOf" srcId="{D7E866D1-F56F-4B86-84F9-AB1DD2A2A575}" destId="{3325088F-178A-4231-9A7E-1AEDCC3D0978}" srcOrd="0" destOrd="0" presId="urn:microsoft.com/office/officeart/2005/8/layout/chevron2"/>
    <dgm:cxn modelId="{61814B50-53C1-4DCE-B471-15CDF4C00988}" srcId="{CCE17297-6496-40FB-9977-D9E22261280F}" destId="{A380E008-CE18-4614-86C0-82FA303DC89B}" srcOrd="1" destOrd="0" parTransId="{2B2251F4-254A-4689-9603-0E8EEE365632}" sibTransId="{743FDD58-3E58-4BB0-88C7-B589C618DAF4}"/>
    <dgm:cxn modelId="{D4D22485-C601-4F2F-B845-5AEC7356AC2E}" type="presOf" srcId="{04EECA50-5B07-4547-883D-F3B37C30C7D7}" destId="{BFAE4F3D-62C4-4378-B56B-A19F741BCA0B}" srcOrd="0" destOrd="0" presId="urn:microsoft.com/office/officeart/2005/8/layout/chevron2"/>
    <dgm:cxn modelId="{E0323190-3E50-49E6-B1A1-9A29B1C559DD}" type="presParOf" srcId="{EBA1E2FD-F7C1-43EB-B1D9-C93DD3850895}" destId="{26B367E9-3A76-4081-BC5B-BE841CA2FE38}" srcOrd="0" destOrd="0" presId="urn:microsoft.com/office/officeart/2005/8/layout/chevron2"/>
    <dgm:cxn modelId="{40D0527F-BD21-4FDF-AF24-E0FFEC0C8A95}" type="presParOf" srcId="{26B367E9-3A76-4081-BC5B-BE841CA2FE38}" destId="{F6F33EA5-B4AF-4659-8C43-022E58058BC5}" srcOrd="0" destOrd="0" presId="urn:microsoft.com/office/officeart/2005/8/layout/chevron2"/>
    <dgm:cxn modelId="{C76ED6A0-C32C-4673-8EA8-B7A99BAB204A}" type="presParOf" srcId="{26B367E9-3A76-4081-BC5B-BE841CA2FE38}" destId="{A4D61C8D-DFBC-4279-B975-E385E1826C45}" srcOrd="1" destOrd="0" presId="urn:microsoft.com/office/officeart/2005/8/layout/chevron2"/>
    <dgm:cxn modelId="{68B8DDEC-441D-4991-B6A7-2EE055D2C3E6}" type="presParOf" srcId="{EBA1E2FD-F7C1-43EB-B1D9-C93DD3850895}" destId="{FC1A243D-35AF-4492-9E75-755A392DC1A4}" srcOrd="1" destOrd="0" presId="urn:microsoft.com/office/officeart/2005/8/layout/chevron2"/>
    <dgm:cxn modelId="{101F3C1A-7BF0-4BBF-91BD-3E5B51FCB1CC}" type="presParOf" srcId="{EBA1E2FD-F7C1-43EB-B1D9-C93DD3850895}" destId="{7EBA77EE-65BB-4459-9659-E3BD1895A0B3}" srcOrd="2" destOrd="0" presId="urn:microsoft.com/office/officeart/2005/8/layout/chevron2"/>
    <dgm:cxn modelId="{F6DFCD71-ABE0-4BA7-8F11-02563718E461}" type="presParOf" srcId="{7EBA77EE-65BB-4459-9659-E3BD1895A0B3}" destId="{5D2FF219-B61A-4C03-A50D-36EAAF62668E}" srcOrd="0" destOrd="0" presId="urn:microsoft.com/office/officeart/2005/8/layout/chevron2"/>
    <dgm:cxn modelId="{6F963A01-E6E9-4C81-ABEE-B79C383F7523}" type="presParOf" srcId="{7EBA77EE-65BB-4459-9659-E3BD1895A0B3}" destId="{5A605577-F54D-496F-BAD4-1FA4874CE4DB}" srcOrd="1" destOrd="0" presId="urn:microsoft.com/office/officeart/2005/8/layout/chevron2"/>
    <dgm:cxn modelId="{5E47E7EE-4CE0-463B-911D-164C205E91A9}" type="presParOf" srcId="{EBA1E2FD-F7C1-43EB-B1D9-C93DD3850895}" destId="{EF6868E6-F184-4F15-AF21-E32226439AAF}" srcOrd="3" destOrd="0" presId="urn:microsoft.com/office/officeart/2005/8/layout/chevron2"/>
    <dgm:cxn modelId="{5CC52E51-5933-4A37-BD1D-B4FBAF32D45F}" type="presParOf" srcId="{EBA1E2FD-F7C1-43EB-B1D9-C93DD3850895}" destId="{E996FCBC-37B0-45E7-A3C0-3502268E9153}" srcOrd="4" destOrd="0" presId="urn:microsoft.com/office/officeart/2005/8/layout/chevron2"/>
    <dgm:cxn modelId="{308A1892-5265-4041-A623-F4B88EEDC6CA}" type="presParOf" srcId="{E996FCBC-37B0-45E7-A3C0-3502268E9153}" destId="{1A12E918-7D95-4210-A47F-932409918FB1}" srcOrd="0" destOrd="0" presId="urn:microsoft.com/office/officeart/2005/8/layout/chevron2"/>
    <dgm:cxn modelId="{E6B6642B-FADB-4976-9C29-045F018502C3}" type="presParOf" srcId="{E996FCBC-37B0-45E7-A3C0-3502268E9153}" destId="{BFAE4F3D-62C4-4378-B56B-A19F741BCA0B}" srcOrd="1" destOrd="0" presId="urn:microsoft.com/office/officeart/2005/8/layout/chevron2"/>
    <dgm:cxn modelId="{A046FCF9-13D7-4993-BDF7-6ABC2BE292A2}" type="presParOf" srcId="{EBA1E2FD-F7C1-43EB-B1D9-C93DD3850895}" destId="{BA4DCB52-E7ED-4677-B038-96BD72E67FE9}" srcOrd="5" destOrd="0" presId="urn:microsoft.com/office/officeart/2005/8/layout/chevron2"/>
    <dgm:cxn modelId="{AF3899B5-AB42-4BE4-B12F-BCCFE739BC20}" type="presParOf" srcId="{EBA1E2FD-F7C1-43EB-B1D9-C93DD3850895}" destId="{B61D079E-2CAF-42C9-9FBF-A34126377489}" srcOrd="6" destOrd="0" presId="urn:microsoft.com/office/officeart/2005/8/layout/chevron2"/>
    <dgm:cxn modelId="{633CBA7C-A3DD-49E1-A029-2C7C5604DA6F}" type="presParOf" srcId="{B61D079E-2CAF-42C9-9FBF-A34126377489}" destId="{A2ADE33C-74AA-4A23-AE00-30758C44E77F}" srcOrd="0" destOrd="0" presId="urn:microsoft.com/office/officeart/2005/8/layout/chevron2"/>
    <dgm:cxn modelId="{7BB039F0-0D0F-43E5-A5D6-95F7CBF9E0D4}" type="presParOf" srcId="{B61D079E-2CAF-42C9-9FBF-A34126377489}" destId="{3325088F-178A-4231-9A7E-1AEDCC3D0978}" srcOrd="1" destOrd="0" presId="urn:microsoft.com/office/officeart/2005/8/layout/chevron2"/>
    <dgm:cxn modelId="{54B2A74D-AA63-4A99-B41E-3B26980D4580}" type="presParOf" srcId="{EBA1E2FD-F7C1-43EB-B1D9-C93DD3850895}" destId="{01317ACE-2CBB-4206-A5BD-1AB51B50EFB2}" srcOrd="7" destOrd="0" presId="urn:microsoft.com/office/officeart/2005/8/layout/chevron2"/>
    <dgm:cxn modelId="{0C98F80E-B525-4500-B38D-A109883C1B90}" type="presParOf" srcId="{EBA1E2FD-F7C1-43EB-B1D9-C93DD3850895}" destId="{5198060E-C433-4A98-B725-AFE8A6BF07C9}" srcOrd="8" destOrd="0" presId="urn:microsoft.com/office/officeart/2005/8/layout/chevron2"/>
    <dgm:cxn modelId="{45C2480B-0FA2-4116-A0EC-18921B88E9E8}" type="presParOf" srcId="{5198060E-C433-4A98-B725-AFE8A6BF07C9}" destId="{BB35F3BD-7675-4704-9033-5CD3B1364657}" srcOrd="0" destOrd="0" presId="urn:microsoft.com/office/officeart/2005/8/layout/chevron2"/>
    <dgm:cxn modelId="{C0EC3CED-7998-4C56-828A-25EE94BA3BF4}" type="presParOf" srcId="{5198060E-C433-4A98-B725-AFE8A6BF07C9}" destId="{809A373E-A9E2-4611-881F-D36CAE1D1C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BCA3EE-9257-459A-9702-EAAD394B63F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2C606C-0AD2-4DA0-AF3C-0749A05F9A79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Class Centroids</a:t>
          </a:r>
          <a:endParaRPr lang="en-IN" dirty="0">
            <a:latin typeface="Cambria" pitchFamily="18" charset="0"/>
          </a:endParaRPr>
        </a:p>
      </dgm:t>
    </dgm:pt>
    <dgm:pt modelId="{EE66D9FB-ED6A-402D-9CCC-B3855D202808}" type="parTrans" cxnId="{2DCD9A83-9B93-48F3-80B9-6802005AB139}">
      <dgm:prSet/>
      <dgm:spPr/>
      <dgm:t>
        <a:bodyPr/>
        <a:lstStyle/>
        <a:p>
          <a:endParaRPr lang="en-IN"/>
        </a:p>
      </dgm:t>
    </dgm:pt>
    <dgm:pt modelId="{33CE5354-E4B8-4D01-A440-9067E8ADB155}" type="sibTrans" cxnId="{2DCD9A83-9B93-48F3-80B9-6802005AB139}">
      <dgm:prSet/>
      <dgm:spPr/>
      <dgm:t>
        <a:bodyPr/>
        <a:lstStyle/>
        <a:p>
          <a:endParaRPr lang="en-IN"/>
        </a:p>
      </dgm:t>
    </dgm:pt>
    <dgm:pt modelId="{EAD81867-C722-4414-BC5D-3BBFED9895C0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Compute Distances</a:t>
          </a:r>
          <a:endParaRPr lang="en-IN" dirty="0">
            <a:latin typeface="Cambria" pitchFamily="18" charset="0"/>
          </a:endParaRPr>
        </a:p>
      </dgm:t>
    </dgm:pt>
    <dgm:pt modelId="{28709362-5499-469F-BF6B-3EFD569E00A4}" type="parTrans" cxnId="{259C7DB0-793A-4ABE-8E04-063DCF9AFE9D}">
      <dgm:prSet/>
      <dgm:spPr/>
      <dgm:t>
        <a:bodyPr/>
        <a:lstStyle/>
        <a:p>
          <a:endParaRPr lang="en-IN"/>
        </a:p>
      </dgm:t>
    </dgm:pt>
    <dgm:pt modelId="{7D434F60-CD4F-4D42-B22A-D89F1F423B20}" type="sibTrans" cxnId="{259C7DB0-793A-4ABE-8E04-063DCF9AFE9D}">
      <dgm:prSet/>
      <dgm:spPr/>
      <dgm:t>
        <a:bodyPr/>
        <a:lstStyle/>
        <a:p>
          <a:endParaRPr lang="en-IN"/>
        </a:p>
      </dgm:t>
    </dgm:pt>
    <dgm:pt modelId="{E393DD98-7556-48F2-BC94-1DAB9265B678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Classify into Nearest Class</a:t>
          </a:r>
          <a:endParaRPr lang="en-IN" dirty="0">
            <a:latin typeface="Cambria" pitchFamily="18" charset="0"/>
          </a:endParaRPr>
        </a:p>
      </dgm:t>
    </dgm:pt>
    <dgm:pt modelId="{5DEB7316-9E5C-415C-AE6A-2E75ED950B8B}" type="parTrans" cxnId="{9B17CF36-A40C-4653-91B6-408ADE5F4F0E}">
      <dgm:prSet/>
      <dgm:spPr/>
      <dgm:t>
        <a:bodyPr/>
        <a:lstStyle/>
        <a:p>
          <a:endParaRPr lang="en-IN"/>
        </a:p>
      </dgm:t>
    </dgm:pt>
    <dgm:pt modelId="{CE96A651-A64D-4B61-8173-2ACC63458D5C}" type="sibTrans" cxnId="{9B17CF36-A40C-4653-91B6-408ADE5F4F0E}">
      <dgm:prSet/>
      <dgm:spPr/>
      <dgm:t>
        <a:bodyPr/>
        <a:lstStyle/>
        <a:p>
          <a:endParaRPr lang="en-IN"/>
        </a:p>
      </dgm:t>
    </dgm:pt>
    <dgm:pt modelId="{2F8B1C0A-18F0-4493-8AD3-5373BB987EBE}" type="pres">
      <dgm:prSet presAssocID="{53BCA3EE-9257-459A-9702-EAAD394B63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BA608F-2957-4290-95D9-513E4AD21FC6}" type="pres">
      <dgm:prSet presAssocID="{4C2C606C-0AD2-4DA0-AF3C-0749A05F9A7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6D15C1-B162-40B3-920E-CFDF8FD30B54}" type="pres">
      <dgm:prSet presAssocID="{33CE5354-E4B8-4D01-A440-9067E8ADB155}" presName="sibTrans" presStyleLbl="sibTrans2D1" presStyleIdx="0" presStyleCnt="3"/>
      <dgm:spPr/>
      <dgm:t>
        <a:bodyPr/>
        <a:lstStyle/>
        <a:p>
          <a:endParaRPr lang="en-IN"/>
        </a:p>
      </dgm:t>
    </dgm:pt>
    <dgm:pt modelId="{56393D5D-5CBD-4CA7-AEFD-61B150AC9CD4}" type="pres">
      <dgm:prSet presAssocID="{33CE5354-E4B8-4D01-A440-9067E8ADB155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DE0C364F-E87F-43F3-A97A-119B8BAB3619}" type="pres">
      <dgm:prSet presAssocID="{EAD81867-C722-4414-BC5D-3BBFED9895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44443C-5FFC-4E1A-8BE5-6D3FA9FDB129}" type="pres">
      <dgm:prSet presAssocID="{7D434F60-CD4F-4D42-B22A-D89F1F423B2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349A5C16-8A0F-4C9F-B877-F37C28983A3A}" type="pres">
      <dgm:prSet presAssocID="{7D434F60-CD4F-4D42-B22A-D89F1F423B2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AF759B66-C788-4D75-8396-9560685A2E35}" type="pres">
      <dgm:prSet presAssocID="{E393DD98-7556-48F2-BC94-1DAB9265B6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350ED5-A7A9-4FCC-8262-45F8A61DBE25}" type="pres">
      <dgm:prSet presAssocID="{CE96A651-A64D-4B61-8173-2ACC63458D5C}" presName="sibTrans" presStyleLbl="sibTrans2D1" presStyleIdx="2" presStyleCnt="3"/>
      <dgm:spPr/>
      <dgm:t>
        <a:bodyPr/>
        <a:lstStyle/>
        <a:p>
          <a:endParaRPr lang="en-IN"/>
        </a:p>
      </dgm:t>
    </dgm:pt>
    <dgm:pt modelId="{0761DB53-5306-4B29-BDFA-C38CBA8FF8FB}" type="pres">
      <dgm:prSet presAssocID="{CE96A651-A64D-4B61-8173-2ACC63458D5C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525C0F38-B61B-4F15-A2E3-7B82931B7177}" type="presOf" srcId="{4C2C606C-0AD2-4DA0-AF3C-0749A05F9A79}" destId="{F8BA608F-2957-4290-95D9-513E4AD21FC6}" srcOrd="0" destOrd="0" presId="urn:microsoft.com/office/officeart/2005/8/layout/cycle2"/>
    <dgm:cxn modelId="{0F7FED09-C7ED-4C40-8440-17ACE3E232FB}" type="presOf" srcId="{E393DD98-7556-48F2-BC94-1DAB9265B678}" destId="{AF759B66-C788-4D75-8396-9560685A2E35}" srcOrd="0" destOrd="0" presId="urn:microsoft.com/office/officeart/2005/8/layout/cycle2"/>
    <dgm:cxn modelId="{C65B240E-1A04-44CA-96E9-0CA85A7B51F6}" type="presOf" srcId="{7D434F60-CD4F-4D42-B22A-D89F1F423B20}" destId="{349A5C16-8A0F-4C9F-B877-F37C28983A3A}" srcOrd="1" destOrd="0" presId="urn:microsoft.com/office/officeart/2005/8/layout/cycle2"/>
    <dgm:cxn modelId="{00F9624C-4C8A-4928-B075-FB528FF93FEF}" type="presOf" srcId="{EAD81867-C722-4414-BC5D-3BBFED9895C0}" destId="{DE0C364F-E87F-43F3-A97A-119B8BAB3619}" srcOrd="0" destOrd="0" presId="urn:microsoft.com/office/officeart/2005/8/layout/cycle2"/>
    <dgm:cxn modelId="{E42D0645-4E35-4114-B4C2-E0623CC0FAC2}" type="presOf" srcId="{CE96A651-A64D-4B61-8173-2ACC63458D5C}" destId="{0761DB53-5306-4B29-BDFA-C38CBA8FF8FB}" srcOrd="1" destOrd="0" presId="urn:microsoft.com/office/officeart/2005/8/layout/cycle2"/>
    <dgm:cxn modelId="{84DAB223-DC60-4687-99E7-8CD0C1EF1847}" type="presOf" srcId="{53BCA3EE-9257-459A-9702-EAAD394B63F8}" destId="{2F8B1C0A-18F0-4493-8AD3-5373BB987EBE}" srcOrd="0" destOrd="0" presId="urn:microsoft.com/office/officeart/2005/8/layout/cycle2"/>
    <dgm:cxn modelId="{B74EEFF0-55DF-4B3E-B19D-68ACFF6DB9F4}" type="presOf" srcId="{33CE5354-E4B8-4D01-A440-9067E8ADB155}" destId="{56393D5D-5CBD-4CA7-AEFD-61B150AC9CD4}" srcOrd="1" destOrd="0" presId="urn:microsoft.com/office/officeart/2005/8/layout/cycle2"/>
    <dgm:cxn modelId="{259C7DB0-793A-4ABE-8E04-063DCF9AFE9D}" srcId="{53BCA3EE-9257-459A-9702-EAAD394B63F8}" destId="{EAD81867-C722-4414-BC5D-3BBFED9895C0}" srcOrd="1" destOrd="0" parTransId="{28709362-5499-469F-BF6B-3EFD569E00A4}" sibTransId="{7D434F60-CD4F-4D42-B22A-D89F1F423B20}"/>
    <dgm:cxn modelId="{829C1EDC-2E83-4430-9455-65D261CB98E4}" type="presOf" srcId="{CE96A651-A64D-4B61-8173-2ACC63458D5C}" destId="{BC350ED5-A7A9-4FCC-8262-45F8A61DBE25}" srcOrd="0" destOrd="0" presId="urn:microsoft.com/office/officeart/2005/8/layout/cycle2"/>
    <dgm:cxn modelId="{2DCD9A83-9B93-48F3-80B9-6802005AB139}" srcId="{53BCA3EE-9257-459A-9702-EAAD394B63F8}" destId="{4C2C606C-0AD2-4DA0-AF3C-0749A05F9A79}" srcOrd="0" destOrd="0" parTransId="{EE66D9FB-ED6A-402D-9CCC-B3855D202808}" sibTransId="{33CE5354-E4B8-4D01-A440-9067E8ADB155}"/>
    <dgm:cxn modelId="{6A3B69AC-3151-4712-A8DF-B86B752004EA}" type="presOf" srcId="{7D434F60-CD4F-4D42-B22A-D89F1F423B20}" destId="{3844443C-5FFC-4E1A-8BE5-6D3FA9FDB129}" srcOrd="0" destOrd="0" presId="urn:microsoft.com/office/officeart/2005/8/layout/cycle2"/>
    <dgm:cxn modelId="{2434B59D-9CF9-4854-A716-9A2C8AEEDB1A}" type="presOf" srcId="{33CE5354-E4B8-4D01-A440-9067E8ADB155}" destId="{D96D15C1-B162-40B3-920E-CFDF8FD30B54}" srcOrd="0" destOrd="0" presId="urn:microsoft.com/office/officeart/2005/8/layout/cycle2"/>
    <dgm:cxn modelId="{9B17CF36-A40C-4653-91B6-408ADE5F4F0E}" srcId="{53BCA3EE-9257-459A-9702-EAAD394B63F8}" destId="{E393DD98-7556-48F2-BC94-1DAB9265B678}" srcOrd="2" destOrd="0" parTransId="{5DEB7316-9E5C-415C-AE6A-2E75ED950B8B}" sibTransId="{CE96A651-A64D-4B61-8173-2ACC63458D5C}"/>
    <dgm:cxn modelId="{9DDB8D44-0DCD-418E-BCBB-F842803EE484}" type="presParOf" srcId="{2F8B1C0A-18F0-4493-8AD3-5373BB987EBE}" destId="{F8BA608F-2957-4290-95D9-513E4AD21FC6}" srcOrd="0" destOrd="0" presId="urn:microsoft.com/office/officeart/2005/8/layout/cycle2"/>
    <dgm:cxn modelId="{278FCBC4-2774-48D8-BE5F-C31E7E9EE077}" type="presParOf" srcId="{2F8B1C0A-18F0-4493-8AD3-5373BB987EBE}" destId="{D96D15C1-B162-40B3-920E-CFDF8FD30B54}" srcOrd="1" destOrd="0" presId="urn:microsoft.com/office/officeart/2005/8/layout/cycle2"/>
    <dgm:cxn modelId="{6E659118-14F2-44B2-8744-B1B50706C1FD}" type="presParOf" srcId="{D96D15C1-B162-40B3-920E-CFDF8FD30B54}" destId="{56393D5D-5CBD-4CA7-AEFD-61B150AC9CD4}" srcOrd="0" destOrd="0" presId="urn:microsoft.com/office/officeart/2005/8/layout/cycle2"/>
    <dgm:cxn modelId="{19A5B4CC-22AF-47A9-A118-A60CDEB8C4BC}" type="presParOf" srcId="{2F8B1C0A-18F0-4493-8AD3-5373BB987EBE}" destId="{DE0C364F-E87F-43F3-A97A-119B8BAB3619}" srcOrd="2" destOrd="0" presId="urn:microsoft.com/office/officeart/2005/8/layout/cycle2"/>
    <dgm:cxn modelId="{FFFE7EC1-AE82-4FFF-A578-6CC8FB2387AA}" type="presParOf" srcId="{2F8B1C0A-18F0-4493-8AD3-5373BB987EBE}" destId="{3844443C-5FFC-4E1A-8BE5-6D3FA9FDB129}" srcOrd="3" destOrd="0" presId="urn:microsoft.com/office/officeart/2005/8/layout/cycle2"/>
    <dgm:cxn modelId="{C08D106F-422F-4EBF-9742-934E142AD090}" type="presParOf" srcId="{3844443C-5FFC-4E1A-8BE5-6D3FA9FDB129}" destId="{349A5C16-8A0F-4C9F-B877-F37C28983A3A}" srcOrd="0" destOrd="0" presId="urn:microsoft.com/office/officeart/2005/8/layout/cycle2"/>
    <dgm:cxn modelId="{1B9861C0-7215-4D33-8CB8-8854AF166673}" type="presParOf" srcId="{2F8B1C0A-18F0-4493-8AD3-5373BB987EBE}" destId="{AF759B66-C788-4D75-8396-9560685A2E35}" srcOrd="4" destOrd="0" presId="urn:microsoft.com/office/officeart/2005/8/layout/cycle2"/>
    <dgm:cxn modelId="{D24AEEE8-B04F-4DBF-AC42-4B22D6D5AA29}" type="presParOf" srcId="{2F8B1C0A-18F0-4493-8AD3-5373BB987EBE}" destId="{BC350ED5-A7A9-4FCC-8262-45F8A61DBE25}" srcOrd="5" destOrd="0" presId="urn:microsoft.com/office/officeart/2005/8/layout/cycle2"/>
    <dgm:cxn modelId="{C3C27B70-9627-4316-A12D-917984A32D76}" type="presParOf" srcId="{BC350ED5-A7A9-4FCC-8262-45F8A61DBE25}" destId="{0761DB53-5306-4B29-BDFA-C38CBA8FF8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014C66-DAE7-4FDF-8A93-A8FF2A28D0E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ADE27C-3FEA-4B51-A534-424A65BC5E77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Correlation</a:t>
          </a:r>
          <a:endParaRPr lang="en-IN" b="1" dirty="0">
            <a:latin typeface="Cambria" pitchFamily="18" charset="0"/>
          </a:endParaRPr>
        </a:p>
      </dgm:t>
    </dgm:pt>
    <dgm:pt modelId="{C6466D1E-559F-44F3-956D-AA0917267F8C}" type="parTrans" cxnId="{4F9BD8E4-76EB-43C0-90A0-E78AB7CA37CE}">
      <dgm:prSet/>
      <dgm:spPr/>
      <dgm:t>
        <a:bodyPr/>
        <a:lstStyle/>
        <a:p>
          <a:endParaRPr lang="en-IN"/>
        </a:p>
      </dgm:t>
    </dgm:pt>
    <dgm:pt modelId="{4D9CC431-8C9B-48A0-85ED-46AE04F5027A}" type="sibTrans" cxnId="{4F9BD8E4-76EB-43C0-90A0-E78AB7CA37C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1EEBCA3-A4B0-4522-A3F2-A6C5495A978D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For each stock, compute correlation with the market (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  <a:ea typeface="Cambria Math"/>
                    </a:rPr>
                    <m:t>𝜌</m:t>
                  </m:r>
                </m:oMath>
              </a14:m>
              <a:r>
                <a:rPr lang="en-US" dirty="0" smtClean="0">
                  <a:latin typeface="Cambria" pitchFamily="18" charset="0"/>
                </a:rPr>
                <a:t>)</a:t>
              </a:r>
              <a:endParaRPr lang="en-IN" dirty="0">
                <a:latin typeface="Cambria" pitchFamily="18" charset="0"/>
              </a:endParaRPr>
            </a:p>
          </dgm:t>
        </dgm:pt>
      </mc:Choice>
      <mc:Fallback xmlns="">
        <dgm:pt modelId="{F1EEBCA3-A4B0-4522-A3F2-A6C5495A978D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For each stock, compute correlation with the market (</a:t>
              </a:r>
              <a:r>
                <a:rPr lang="en-US" i="0" smtClean="0">
                  <a:latin typeface="Cambria Math"/>
                  <a:ea typeface="Cambria Math"/>
                </a:rPr>
                <a:t>𝜌</a:t>
              </a:r>
              <a:r>
                <a:rPr lang="en-US" dirty="0" smtClean="0">
                  <a:latin typeface="Cambria" pitchFamily="18" charset="0"/>
                </a:rPr>
                <a:t>)</a:t>
              </a:r>
              <a:endParaRPr lang="en-IN" dirty="0">
                <a:latin typeface="Cambria" pitchFamily="18" charset="0"/>
              </a:endParaRPr>
            </a:p>
          </dgm:t>
        </dgm:pt>
      </mc:Fallback>
    </mc:AlternateContent>
    <dgm:pt modelId="{172EB917-9FB4-48EF-8702-E1D741DA36B1}" type="parTrans" cxnId="{F36FA5AF-0FD2-4029-B491-B78681A65AF3}">
      <dgm:prSet/>
      <dgm:spPr/>
      <dgm:t>
        <a:bodyPr/>
        <a:lstStyle/>
        <a:p>
          <a:endParaRPr lang="en-IN"/>
        </a:p>
      </dgm:t>
    </dgm:pt>
    <dgm:pt modelId="{EA8C3435-7F15-4004-A88D-9CD116FB8054}" type="sibTrans" cxnId="{F36FA5AF-0FD2-4029-B491-B78681A65AF3}">
      <dgm:prSet/>
      <dgm:spPr/>
      <dgm:t>
        <a:bodyPr/>
        <a:lstStyle/>
        <a:p>
          <a:endParaRPr lang="en-IN"/>
        </a:p>
      </dgm:t>
    </dgm:pt>
    <dgm:pt modelId="{BE5740A5-C4BA-4DCB-8B6E-3BFCAB918A87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Expected Movement</a:t>
          </a:r>
          <a:endParaRPr lang="en-IN" b="1" dirty="0">
            <a:latin typeface="Cambria" pitchFamily="18" charset="0"/>
          </a:endParaRPr>
        </a:p>
      </dgm:t>
    </dgm:pt>
    <dgm:pt modelId="{066FC41A-FC08-4D90-ADDA-02F8AAA16B13}" type="parTrans" cxnId="{AD94232A-0C5A-4F1E-9EB0-33335E025967}">
      <dgm:prSet/>
      <dgm:spPr/>
      <dgm:t>
        <a:bodyPr/>
        <a:lstStyle/>
        <a:p>
          <a:endParaRPr lang="en-IN"/>
        </a:p>
      </dgm:t>
    </dgm:pt>
    <dgm:pt modelId="{4DED7BCF-38AC-4FF6-A7DA-1439DA9C0F8C}" type="sibTrans" cxnId="{AD94232A-0C5A-4F1E-9EB0-33335E025967}">
      <dgm:prSet/>
      <dgm:spPr/>
      <dgm:t>
        <a:bodyPr/>
        <a:lstStyle/>
        <a:p>
          <a:endParaRPr lang="en-IN"/>
        </a:p>
      </dgm:t>
    </dgm:pt>
    <dgm:pt modelId="{BCE491B3-3794-460D-91EF-B9B6E73D185F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Compute expected movement (hence price) knowing</a:t>
          </a:r>
          <a:endParaRPr lang="en-IN" dirty="0">
            <a:latin typeface="Cambria" pitchFamily="18" charset="0"/>
          </a:endParaRPr>
        </a:p>
      </dgm:t>
    </dgm:pt>
    <dgm:pt modelId="{25AE9EF0-735D-4A4F-A2A1-3338A9815D69}" type="parTrans" cxnId="{9AFB05C3-2159-41AB-896B-294121F7AA98}">
      <dgm:prSet/>
      <dgm:spPr/>
      <dgm:t>
        <a:bodyPr/>
        <a:lstStyle/>
        <a:p>
          <a:endParaRPr lang="en-IN"/>
        </a:p>
      </dgm:t>
    </dgm:pt>
    <dgm:pt modelId="{F634B1C6-1B33-4CE7-8C90-757FCDF9CBA3}" type="sibTrans" cxnId="{9AFB05C3-2159-41AB-896B-294121F7AA98}">
      <dgm:prSet/>
      <dgm:spPr/>
      <dgm:t>
        <a:bodyPr/>
        <a:lstStyle/>
        <a:p>
          <a:endParaRPr lang="en-IN"/>
        </a:p>
      </dgm:t>
    </dgm:pt>
    <dgm:pt modelId="{370764AB-5212-4F49-83FB-06E07F9FDAD5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Jump</a:t>
          </a:r>
          <a:endParaRPr lang="en-IN" b="1" dirty="0">
            <a:latin typeface="Cambria" pitchFamily="18" charset="0"/>
          </a:endParaRPr>
        </a:p>
      </dgm:t>
    </dgm:pt>
    <dgm:pt modelId="{C8F194C2-555B-4E5D-A56B-AEBAAFBF68E6}" type="parTrans" cxnId="{815FFDFD-1196-421A-A9FF-CD8FCC9B4E92}">
      <dgm:prSet/>
      <dgm:spPr/>
      <dgm:t>
        <a:bodyPr/>
        <a:lstStyle/>
        <a:p>
          <a:endParaRPr lang="en-IN"/>
        </a:p>
      </dgm:t>
    </dgm:pt>
    <dgm:pt modelId="{DD14D73C-3440-4AF1-AC1F-8D410643507D}" type="sibTrans" cxnId="{815FFDFD-1196-421A-A9FF-CD8FCC9B4E9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2B71492-E3EE-40E0-A183-2514D5D88038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Define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𝑗𝑢𝑚𝑝</m:t>
                  </m:r>
                  <m:r>
                    <a:rPr lang="en-US" b="0" i="1" smtClean="0">
                      <a:latin typeface="Cambria Math"/>
                    </a:rPr>
                    <m:t>=</m:t>
                  </m:r>
                  <m:r>
                    <a:rPr lang="en-US" b="0" i="1" smtClean="0">
                      <a:latin typeface="Cambria Math"/>
                    </a:rPr>
                    <m:t>𝑎𝑐𝑡𝑢𝑎𝑙</m:t>
                  </m:r>
                  <m:r>
                    <a:rPr lang="en-US" b="0" i="1" smtClean="0">
                      <a:latin typeface="Cambria Math"/>
                    </a:rPr>
                    <m:t> </m:t>
                  </m:r>
                  <m:r>
                    <a:rPr lang="en-US" b="0" i="1" smtClean="0">
                      <a:latin typeface="Cambria Math"/>
                    </a:rPr>
                    <m:t>𝑝𝑟𝑖𝑐𝑒</m:t>
                  </m:r>
                  <m:r>
                    <a:rPr lang="en-US" b="0" i="1" smtClean="0">
                      <a:latin typeface="Cambria Math"/>
                    </a:rPr>
                    <m:t> −</m:t>
                  </m:r>
                  <m:r>
                    <a:rPr lang="en-US" b="0" i="1" smtClean="0">
                      <a:latin typeface="Cambria Math"/>
                    </a:rPr>
                    <m:t>𝑒𝑥𝑝𝑒𝑐𝑡𝑒𝑑</m:t>
                  </m:r>
                  <m:r>
                    <a:rPr lang="en-US" b="0" i="1" smtClean="0">
                      <a:latin typeface="Cambria Math"/>
                    </a:rPr>
                    <m:t> </m:t>
                  </m:r>
                  <m:r>
                    <a:rPr lang="en-US" b="0" i="1" smtClean="0">
                      <a:latin typeface="Cambria Math"/>
                    </a:rPr>
                    <m:t>𝑝𝑟𝑖𝑐𝑒</m:t>
                  </m:r>
                </m:oMath>
              </a14:m>
              <a:endParaRPr lang="en-IN" dirty="0">
                <a:latin typeface="Cambria" pitchFamily="18" charset="0"/>
              </a:endParaRPr>
            </a:p>
          </dgm:t>
        </dgm:pt>
      </mc:Choice>
      <mc:Fallback xmlns="">
        <dgm:pt modelId="{02B71492-E3EE-40E0-A183-2514D5D88038}">
          <dgm:prSet phldrT="[Text]"/>
          <dgm:spPr/>
          <dgm:t>
            <a:bodyPr/>
            <a:lstStyle/>
            <a:p>
              <a:r>
                <a:rPr lang="en-US" dirty="0" smtClean="0">
                  <a:latin typeface="Cambria" pitchFamily="18" charset="0"/>
                </a:rPr>
                <a:t>Define </a:t>
              </a:r>
              <a:r>
                <a:rPr lang="en-US" b="0" i="0" smtClean="0">
                  <a:latin typeface="Cambria Math"/>
                </a:rPr>
                <a:t>𝑗𝑢𝑚𝑝=𝑎𝑐𝑡𝑢𝑎𝑙 𝑝𝑟𝑖𝑐𝑒 −𝑒𝑥𝑝𝑒𝑐𝑡𝑒𝑑 𝑝𝑟𝑖𝑐𝑒</a:t>
              </a:r>
              <a:endParaRPr lang="en-IN" dirty="0">
                <a:latin typeface="Cambria" pitchFamily="18" charset="0"/>
              </a:endParaRPr>
            </a:p>
          </dgm:t>
        </dgm:pt>
      </mc:Fallback>
    </mc:AlternateContent>
    <dgm:pt modelId="{3A7A491F-0405-47DF-9619-C3D9192CD478}" type="parTrans" cxnId="{31755BC5-E235-4C30-8A26-2B9B4D3A722D}">
      <dgm:prSet/>
      <dgm:spPr/>
      <dgm:t>
        <a:bodyPr/>
        <a:lstStyle/>
        <a:p>
          <a:endParaRPr lang="en-IN"/>
        </a:p>
      </dgm:t>
    </dgm:pt>
    <dgm:pt modelId="{19BEE0E8-102F-40DA-BDD2-104E61B1F0C7}" type="sibTrans" cxnId="{31755BC5-E235-4C30-8A26-2B9B4D3A722D}">
      <dgm:prSet/>
      <dgm:spPr/>
      <dgm:t>
        <a:bodyPr/>
        <a:lstStyle/>
        <a:p>
          <a:endParaRPr lang="en-IN"/>
        </a:p>
      </dgm:t>
    </dgm:pt>
    <dgm:pt modelId="{AAF554C4-AC54-4092-883B-66D77265F9B2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Jump corresponds to uncorrelated movement</a:t>
          </a:r>
          <a:endParaRPr lang="en-IN" dirty="0">
            <a:latin typeface="Cambria" pitchFamily="18" charset="0"/>
          </a:endParaRPr>
        </a:p>
      </dgm:t>
    </dgm:pt>
    <dgm:pt modelId="{341EBF94-FC2D-470B-BE1A-924DE1E7E1A4}" type="parTrans" cxnId="{B5153026-4F0A-4CB0-A480-18BA45B81379}">
      <dgm:prSet/>
      <dgm:spPr/>
      <dgm:t>
        <a:bodyPr/>
        <a:lstStyle/>
        <a:p>
          <a:endParaRPr lang="en-IN"/>
        </a:p>
      </dgm:t>
    </dgm:pt>
    <dgm:pt modelId="{6869F438-82DC-40B5-AB73-5FE7625CD4BA}" type="sibTrans" cxnId="{B5153026-4F0A-4CB0-A480-18BA45B81379}">
      <dgm:prSet/>
      <dgm:spPr/>
      <dgm:t>
        <a:bodyPr/>
        <a:lstStyle/>
        <a:p>
          <a:endParaRPr lang="en-IN"/>
        </a:p>
      </dgm:t>
    </dgm:pt>
    <dgm:pt modelId="{A7C2A735-1CBD-49C9-9C0F-256E631AAA30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Market movement for that day</a:t>
          </a:r>
          <a:endParaRPr lang="en-IN" dirty="0">
            <a:latin typeface="Cambria" pitchFamily="18" charset="0"/>
          </a:endParaRPr>
        </a:p>
      </dgm:t>
    </dgm:pt>
    <dgm:pt modelId="{CD40EBC8-EB4C-4649-90ED-715C5A4E0682}" type="parTrans" cxnId="{93B39EE8-1642-423B-92E6-8FC75DC790E7}">
      <dgm:prSet/>
      <dgm:spPr/>
      <dgm:t>
        <a:bodyPr/>
        <a:lstStyle/>
        <a:p>
          <a:endParaRPr lang="en-IN"/>
        </a:p>
      </dgm:t>
    </dgm:pt>
    <dgm:pt modelId="{D94C9734-57E1-4909-977E-94B6BF246C63}" type="sibTrans" cxnId="{93B39EE8-1642-423B-92E6-8FC75DC790E7}">
      <dgm:prSet/>
      <dgm:spPr/>
      <dgm:t>
        <a:bodyPr/>
        <a:lstStyle/>
        <a:p>
          <a:endParaRPr lang="en-IN"/>
        </a:p>
      </dgm:t>
    </dgm:pt>
    <dgm:pt modelId="{863F4A34-B536-4B0B-A40C-405593E1E3F5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Break</a:t>
          </a:r>
          <a:endParaRPr lang="en-IN" b="1" dirty="0">
            <a:latin typeface="Cambria" pitchFamily="18" charset="0"/>
          </a:endParaRPr>
        </a:p>
      </dgm:t>
    </dgm:pt>
    <dgm:pt modelId="{39DE3CE2-A625-4B1A-95A6-32D32BED193A}" type="parTrans" cxnId="{74034E19-ABE5-475D-AF9E-54B6510D153C}">
      <dgm:prSet/>
      <dgm:spPr/>
      <dgm:t>
        <a:bodyPr/>
        <a:lstStyle/>
        <a:p>
          <a:endParaRPr lang="en-IN"/>
        </a:p>
      </dgm:t>
    </dgm:pt>
    <dgm:pt modelId="{8695DA6C-9569-4E1B-AF5C-B2F506262237}" type="sibTrans" cxnId="{74034E19-ABE5-475D-AF9E-54B6510D153C}">
      <dgm:prSet/>
      <dgm:spPr/>
      <dgm:t>
        <a:bodyPr/>
        <a:lstStyle/>
        <a:p>
          <a:endParaRPr lang="en-IN"/>
        </a:p>
      </dgm:t>
    </dgm:pt>
    <dgm:pt modelId="{0C3957B7-9023-4BA8-BEC4-1FA644077265}">
      <dgm:prSet phldrT="[Text]"/>
      <dgm:spPr/>
      <dgm:t>
        <a:bodyPr/>
        <a:lstStyle/>
        <a:p>
          <a:r>
            <a:rPr lang="en-US" b="0" dirty="0" smtClean="0">
              <a:latin typeface="Cambria" pitchFamily="18" charset="0"/>
            </a:rPr>
            <a:t>Declare break using the normalized jump approach mentioned earlier</a:t>
          </a:r>
          <a:endParaRPr lang="en-IN" b="0" dirty="0">
            <a:latin typeface="Cambria" pitchFamily="18" charset="0"/>
          </a:endParaRPr>
        </a:p>
      </dgm:t>
    </dgm:pt>
    <dgm:pt modelId="{1CD3241C-CC92-45B0-A5CC-A89D11BC4152}" type="parTrans" cxnId="{CAABE197-5891-4BA4-B45A-3A656F99AC8F}">
      <dgm:prSet/>
      <dgm:spPr/>
      <dgm:t>
        <a:bodyPr/>
        <a:lstStyle/>
        <a:p>
          <a:endParaRPr lang="en-IN"/>
        </a:p>
      </dgm:t>
    </dgm:pt>
    <dgm:pt modelId="{FB503F57-1946-4064-940E-1E93F6737015}" type="sibTrans" cxnId="{CAABE197-5891-4BA4-B45A-3A656F99AC8F}">
      <dgm:prSet/>
      <dgm:spPr/>
      <dgm:t>
        <a:bodyPr/>
        <a:lstStyle/>
        <a:p>
          <a:endParaRPr lang="en-IN"/>
        </a:p>
      </dgm:t>
    </dgm:pt>
    <dgm:pt modelId="{F486A6BA-EE63-414E-897F-AB644F0DA133}">
      <dgm:prSet phldrT="[Text]"/>
      <dgm:spPr/>
      <dgm:t>
        <a:bodyPr/>
        <a:lstStyle/>
        <a:p>
          <a:r>
            <a:rPr lang="en-US" b="0" dirty="0" smtClean="0">
              <a:latin typeface="Cambria" pitchFamily="18" charset="0"/>
            </a:rPr>
            <a:t>Normalized jump outside ±3 is declared as inaccurate data</a:t>
          </a:r>
          <a:endParaRPr lang="en-IN" b="0" dirty="0">
            <a:latin typeface="Cambria" pitchFamily="18" charset="0"/>
          </a:endParaRPr>
        </a:p>
      </dgm:t>
    </dgm:pt>
    <dgm:pt modelId="{5E1F5D22-F061-45B1-90BE-8A7B21DA43D5}" type="parTrans" cxnId="{882761A9-F1F3-4D10-9035-E40C9C602472}">
      <dgm:prSet/>
      <dgm:spPr/>
      <dgm:t>
        <a:bodyPr/>
        <a:lstStyle/>
        <a:p>
          <a:endParaRPr lang="en-IN"/>
        </a:p>
      </dgm:t>
    </dgm:pt>
    <dgm:pt modelId="{5AB46829-9773-4856-8892-FD0EE1E18AE3}" type="sibTrans" cxnId="{882761A9-F1F3-4D10-9035-E40C9C60247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18AFF51-1C00-4CAC-8046-5277D7F7D095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  <a:ea typeface="Cambria Math"/>
                    </a:rPr>
                    <m:t>𝜌</m:t>
                  </m:r>
                </m:oMath>
              </a14:m>
              <a:r>
                <a:rPr lang="en-IN" dirty="0" smtClean="0">
                  <a:latin typeface="Cambria" pitchFamily="18" charset="0"/>
                </a:rPr>
                <a:t> value for the stock</a:t>
              </a:r>
              <a:endParaRPr lang="en-IN" dirty="0">
                <a:latin typeface="Cambria" pitchFamily="18" charset="0"/>
              </a:endParaRPr>
            </a:p>
          </dgm:t>
        </dgm:pt>
      </mc:Choice>
      <mc:Fallback xmlns="">
        <dgm:pt modelId="{F18AFF51-1C00-4CAC-8046-5277D7F7D095}">
          <dgm:prSet phldrT="[Text]"/>
          <dgm:spPr/>
          <dgm:t>
            <a:bodyPr/>
            <a:lstStyle/>
            <a:p>
              <a:r>
                <a:rPr lang="en-US" i="0" smtClean="0">
                  <a:latin typeface="Cambria Math"/>
                  <a:ea typeface="Cambria Math"/>
                </a:rPr>
                <a:t>𝜌</a:t>
              </a:r>
              <a:r>
                <a:rPr lang="en-IN" dirty="0" smtClean="0">
                  <a:latin typeface="Cambria" pitchFamily="18" charset="0"/>
                </a:rPr>
                <a:t> value for the stock</a:t>
              </a:r>
              <a:endParaRPr lang="en-IN" dirty="0">
                <a:latin typeface="Cambria" pitchFamily="18" charset="0"/>
              </a:endParaRPr>
            </a:p>
          </dgm:t>
        </dgm:pt>
      </mc:Fallback>
    </mc:AlternateContent>
    <dgm:pt modelId="{1750F0DA-E72C-4941-AB22-9C7A167680A9}" type="parTrans" cxnId="{C1CF124F-33F5-49E3-86E9-4784419B10CB}">
      <dgm:prSet/>
      <dgm:spPr/>
      <dgm:t>
        <a:bodyPr/>
        <a:lstStyle/>
        <a:p>
          <a:endParaRPr lang="en-IN"/>
        </a:p>
      </dgm:t>
    </dgm:pt>
    <dgm:pt modelId="{2899F73D-9DBF-4608-9676-32FAA0A1647D}" type="sibTrans" cxnId="{C1CF124F-33F5-49E3-86E9-4784419B10CB}">
      <dgm:prSet/>
      <dgm:spPr/>
      <dgm:t>
        <a:bodyPr/>
        <a:lstStyle/>
        <a:p>
          <a:endParaRPr lang="en-IN"/>
        </a:p>
      </dgm:t>
    </dgm:pt>
    <dgm:pt modelId="{B572072E-DE22-4A2E-B376-454364A5BA5C}" type="pres">
      <dgm:prSet presAssocID="{02014C66-DAE7-4FDF-8A93-A8FF2A28D0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D7F796B-F49F-442F-A5BA-97838C2E7802}" type="pres">
      <dgm:prSet presAssocID="{CFADE27C-3FEA-4B51-A534-424A65BC5E77}" presName="composite" presStyleCnt="0"/>
      <dgm:spPr/>
    </dgm:pt>
    <dgm:pt modelId="{4E69B884-F8A3-4EB1-B884-8BA1FBF23B49}" type="pres">
      <dgm:prSet presAssocID="{CFADE27C-3FEA-4B51-A534-424A65BC5E7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0DE9A5-49ED-4E14-B685-3299F4C174A2}" type="pres">
      <dgm:prSet presAssocID="{CFADE27C-3FEA-4B51-A534-424A65BC5E7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6EB7AF-D65B-4493-9458-91E64F5C679E}" type="pres">
      <dgm:prSet presAssocID="{4D9CC431-8C9B-48A0-85ED-46AE04F5027A}" presName="sp" presStyleCnt="0"/>
      <dgm:spPr/>
    </dgm:pt>
    <dgm:pt modelId="{279CF844-4E3A-4459-BFCA-2364A36F636D}" type="pres">
      <dgm:prSet presAssocID="{BE5740A5-C4BA-4DCB-8B6E-3BFCAB918A87}" presName="composite" presStyleCnt="0"/>
      <dgm:spPr/>
    </dgm:pt>
    <dgm:pt modelId="{3CCA5720-05A3-4047-9D04-2F13B6B7995B}" type="pres">
      <dgm:prSet presAssocID="{BE5740A5-C4BA-4DCB-8B6E-3BFCAB918A8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4C8762-74E9-4BC5-AA16-4A2BDDCAE4F6}" type="pres">
      <dgm:prSet presAssocID="{BE5740A5-C4BA-4DCB-8B6E-3BFCAB918A8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44B2BC-276D-4F9D-93BB-36A46A45D94F}" type="pres">
      <dgm:prSet presAssocID="{4DED7BCF-38AC-4FF6-A7DA-1439DA9C0F8C}" presName="sp" presStyleCnt="0"/>
      <dgm:spPr/>
    </dgm:pt>
    <dgm:pt modelId="{42A99190-A3BB-40A8-936D-87E513529F18}" type="pres">
      <dgm:prSet presAssocID="{370764AB-5212-4F49-83FB-06E07F9FDAD5}" presName="composite" presStyleCnt="0"/>
      <dgm:spPr/>
    </dgm:pt>
    <dgm:pt modelId="{FFE8687B-B8FF-409A-B7A0-21C593EFC690}" type="pres">
      <dgm:prSet presAssocID="{370764AB-5212-4F49-83FB-06E07F9FDAD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915E62-2436-437D-B4CB-BC6BEAD2F95C}" type="pres">
      <dgm:prSet presAssocID="{370764AB-5212-4F49-83FB-06E07F9FDAD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D2D02D-AE9D-4FB2-B91F-D70E22EBC17A}" type="pres">
      <dgm:prSet presAssocID="{DD14D73C-3440-4AF1-AC1F-8D410643507D}" presName="sp" presStyleCnt="0"/>
      <dgm:spPr/>
    </dgm:pt>
    <dgm:pt modelId="{9074F69D-C814-45E5-BEF2-76AD6E694332}" type="pres">
      <dgm:prSet presAssocID="{863F4A34-B536-4B0B-A40C-405593E1E3F5}" presName="composite" presStyleCnt="0"/>
      <dgm:spPr/>
    </dgm:pt>
    <dgm:pt modelId="{B4135124-9B35-41A9-B821-CC37C2E67237}" type="pres">
      <dgm:prSet presAssocID="{863F4A34-B536-4B0B-A40C-405593E1E3F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32ADB8-DB3A-424B-81ED-AABD2767E30A}" type="pres">
      <dgm:prSet presAssocID="{863F4A34-B536-4B0B-A40C-405593E1E3F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FB05C3-2159-41AB-896B-294121F7AA98}" srcId="{BE5740A5-C4BA-4DCB-8B6E-3BFCAB918A87}" destId="{BCE491B3-3794-460D-91EF-B9B6E73D185F}" srcOrd="0" destOrd="0" parTransId="{25AE9EF0-735D-4A4F-A2A1-3338A9815D69}" sibTransId="{F634B1C6-1B33-4CE7-8C90-757FCDF9CBA3}"/>
    <dgm:cxn modelId="{CE935D00-7E0B-4934-920F-D30557253530}" type="presOf" srcId="{A7C2A735-1CBD-49C9-9C0F-256E631AAA30}" destId="{6C4C8762-74E9-4BC5-AA16-4A2BDDCAE4F6}" srcOrd="0" destOrd="1" presId="urn:microsoft.com/office/officeart/2005/8/layout/chevron2"/>
    <dgm:cxn modelId="{ADA478C6-71AD-4E5A-A2B0-03CF9CC3722D}" type="presOf" srcId="{BCE491B3-3794-460D-91EF-B9B6E73D185F}" destId="{6C4C8762-74E9-4BC5-AA16-4A2BDDCAE4F6}" srcOrd="0" destOrd="0" presId="urn:microsoft.com/office/officeart/2005/8/layout/chevron2"/>
    <dgm:cxn modelId="{31755BC5-E235-4C30-8A26-2B9B4D3A722D}" srcId="{370764AB-5212-4F49-83FB-06E07F9FDAD5}" destId="{02B71492-E3EE-40E0-A183-2514D5D88038}" srcOrd="0" destOrd="0" parTransId="{3A7A491F-0405-47DF-9619-C3D9192CD478}" sibTransId="{19BEE0E8-102F-40DA-BDD2-104E61B1F0C7}"/>
    <dgm:cxn modelId="{C1CF124F-33F5-49E3-86E9-4784419B10CB}" srcId="{BCE491B3-3794-460D-91EF-B9B6E73D185F}" destId="{F18AFF51-1C00-4CAC-8046-5277D7F7D095}" srcOrd="1" destOrd="0" parTransId="{1750F0DA-E72C-4941-AB22-9C7A167680A9}" sibTransId="{2899F73D-9DBF-4608-9676-32FAA0A1647D}"/>
    <dgm:cxn modelId="{93B39EE8-1642-423B-92E6-8FC75DC790E7}" srcId="{BCE491B3-3794-460D-91EF-B9B6E73D185F}" destId="{A7C2A735-1CBD-49C9-9C0F-256E631AAA30}" srcOrd="0" destOrd="0" parTransId="{CD40EBC8-EB4C-4649-90ED-715C5A4E0682}" sibTransId="{D94C9734-57E1-4909-977E-94B6BF246C63}"/>
    <dgm:cxn modelId="{30533A0C-82ED-4A32-9243-70F5756B338A}" type="presOf" srcId="{AAF554C4-AC54-4092-883B-66D77265F9B2}" destId="{9E915E62-2436-437D-B4CB-BC6BEAD2F95C}" srcOrd="0" destOrd="1" presId="urn:microsoft.com/office/officeart/2005/8/layout/chevron2"/>
    <dgm:cxn modelId="{E65477D2-C56A-4679-9681-9046C64A1896}" type="presOf" srcId="{BE5740A5-C4BA-4DCB-8B6E-3BFCAB918A87}" destId="{3CCA5720-05A3-4047-9D04-2F13B6B7995B}" srcOrd="0" destOrd="0" presId="urn:microsoft.com/office/officeart/2005/8/layout/chevron2"/>
    <dgm:cxn modelId="{CAABE197-5891-4BA4-B45A-3A656F99AC8F}" srcId="{863F4A34-B536-4B0B-A40C-405593E1E3F5}" destId="{0C3957B7-9023-4BA8-BEC4-1FA644077265}" srcOrd="0" destOrd="0" parTransId="{1CD3241C-CC92-45B0-A5CC-A89D11BC4152}" sibTransId="{FB503F57-1946-4064-940E-1E93F6737015}"/>
    <dgm:cxn modelId="{0F44E062-027B-4DC9-85F6-B61050D4DB2B}" type="presOf" srcId="{370764AB-5212-4F49-83FB-06E07F9FDAD5}" destId="{FFE8687B-B8FF-409A-B7A0-21C593EFC690}" srcOrd="0" destOrd="0" presId="urn:microsoft.com/office/officeart/2005/8/layout/chevron2"/>
    <dgm:cxn modelId="{B8AA0459-7B07-4118-B332-BEAC8B23F796}" type="presOf" srcId="{02B71492-E3EE-40E0-A183-2514D5D88038}" destId="{9E915E62-2436-437D-B4CB-BC6BEAD2F95C}" srcOrd="0" destOrd="0" presId="urn:microsoft.com/office/officeart/2005/8/layout/chevron2"/>
    <dgm:cxn modelId="{60FC7590-83FB-45BC-B7FD-F09ACDD5E7FE}" type="presOf" srcId="{F486A6BA-EE63-414E-897F-AB644F0DA133}" destId="{2332ADB8-DB3A-424B-81ED-AABD2767E30A}" srcOrd="0" destOrd="1" presId="urn:microsoft.com/office/officeart/2005/8/layout/chevron2"/>
    <dgm:cxn modelId="{201FA388-ED5A-4F3A-A02B-88BB0DD481D3}" type="presOf" srcId="{863F4A34-B536-4B0B-A40C-405593E1E3F5}" destId="{B4135124-9B35-41A9-B821-CC37C2E67237}" srcOrd="0" destOrd="0" presId="urn:microsoft.com/office/officeart/2005/8/layout/chevron2"/>
    <dgm:cxn modelId="{F36FA5AF-0FD2-4029-B491-B78681A65AF3}" srcId="{CFADE27C-3FEA-4B51-A534-424A65BC5E77}" destId="{F1EEBCA3-A4B0-4522-A3F2-A6C5495A978D}" srcOrd="0" destOrd="0" parTransId="{172EB917-9FB4-48EF-8702-E1D741DA36B1}" sibTransId="{EA8C3435-7F15-4004-A88D-9CD116FB8054}"/>
    <dgm:cxn modelId="{06D6CB0A-F08C-4140-B58E-848D10E742EE}" type="presOf" srcId="{0C3957B7-9023-4BA8-BEC4-1FA644077265}" destId="{2332ADB8-DB3A-424B-81ED-AABD2767E30A}" srcOrd="0" destOrd="0" presId="urn:microsoft.com/office/officeart/2005/8/layout/chevron2"/>
    <dgm:cxn modelId="{C3AE2C20-EF96-4AB9-9692-0226C8C51E73}" type="presOf" srcId="{F18AFF51-1C00-4CAC-8046-5277D7F7D095}" destId="{6C4C8762-74E9-4BC5-AA16-4A2BDDCAE4F6}" srcOrd="0" destOrd="2" presId="urn:microsoft.com/office/officeart/2005/8/layout/chevron2"/>
    <dgm:cxn modelId="{74034E19-ABE5-475D-AF9E-54B6510D153C}" srcId="{02014C66-DAE7-4FDF-8A93-A8FF2A28D0EA}" destId="{863F4A34-B536-4B0B-A40C-405593E1E3F5}" srcOrd="3" destOrd="0" parTransId="{39DE3CE2-A625-4B1A-95A6-32D32BED193A}" sibTransId="{8695DA6C-9569-4E1B-AF5C-B2F506262237}"/>
    <dgm:cxn modelId="{882761A9-F1F3-4D10-9035-E40C9C602472}" srcId="{863F4A34-B536-4B0B-A40C-405593E1E3F5}" destId="{F486A6BA-EE63-414E-897F-AB644F0DA133}" srcOrd="1" destOrd="0" parTransId="{5E1F5D22-F061-45B1-90BE-8A7B21DA43D5}" sibTransId="{5AB46829-9773-4856-8892-FD0EE1E18AE3}"/>
    <dgm:cxn modelId="{788531AE-00C2-4B68-AB4B-2D33ED2F9D46}" type="presOf" srcId="{F1EEBCA3-A4B0-4522-A3F2-A6C5495A978D}" destId="{CC0DE9A5-49ED-4E14-B685-3299F4C174A2}" srcOrd="0" destOrd="0" presId="urn:microsoft.com/office/officeart/2005/8/layout/chevron2"/>
    <dgm:cxn modelId="{9147F1BF-279C-45E7-BF1B-A0E6ED03EE57}" type="presOf" srcId="{CFADE27C-3FEA-4B51-A534-424A65BC5E77}" destId="{4E69B884-F8A3-4EB1-B884-8BA1FBF23B49}" srcOrd="0" destOrd="0" presId="urn:microsoft.com/office/officeart/2005/8/layout/chevron2"/>
    <dgm:cxn modelId="{AD94232A-0C5A-4F1E-9EB0-33335E025967}" srcId="{02014C66-DAE7-4FDF-8A93-A8FF2A28D0EA}" destId="{BE5740A5-C4BA-4DCB-8B6E-3BFCAB918A87}" srcOrd="1" destOrd="0" parTransId="{066FC41A-FC08-4D90-ADDA-02F8AAA16B13}" sibTransId="{4DED7BCF-38AC-4FF6-A7DA-1439DA9C0F8C}"/>
    <dgm:cxn modelId="{B5153026-4F0A-4CB0-A480-18BA45B81379}" srcId="{370764AB-5212-4F49-83FB-06E07F9FDAD5}" destId="{AAF554C4-AC54-4092-883B-66D77265F9B2}" srcOrd="1" destOrd="0" parTransId="{341EBF94-FC2D-470B-BE1A-924DE1E7E1A4}" sibTransId="{6869F438-82DC-40B5-AB73-5FE7625CD4BA}"/>
    <dgm:cxn modelId="{815FFDFD-1196-421A-A9FF-CD8FCC9B4E92}" srcId="{02014C66-DAE7-4FDF-8A93-A8FF2A28D0EA}" destId="{370764AB-5212-4F49-83FB-06E07F9FDAD5}" srcOrd="2" destOrd="0" parTransId="{C8F194C2-555B-4E5D-A56B-AEBAAFBF68E6}" sibTransId="{DD14D73C-3440-4AF1-AC1F-8D410643507D}"/>
    <dgm:cxn modelId="{9E6CEDBB-2474-488F-B476-67BCE0CF27BB}" type="presOf" srcId="{02014C66-DAE7-4FDF-8A93-A8FF2A28D0EA}" destId="{B572072E-DE22-4A2E-B376-454364A5BA5C}" srcOrd="0" destOrd="0" presId="urn:microsoft.com/office/officeart/2005/8/layout/chevron2"/>
    <dgm:cxn modelId="{4F9BD8E4-76EB-43C0-90A0-E78AB7CA37CE}" srcId="{02014C66-DAE7-4FDF-8A93-A8FF2A28D0EA}" destId="{CFADE27C-3FEA-4B51-A534-424A65BC5E77}" srcOrd="0" destOrd="0" parTransId="{C6466D1E-559F-44F3-956D-AA0917267F8C}" sibTransId="{4D9CC431-8C9B-48A0-85ED-46AE04F5027A}"/>
    <dgm:cxn modelId="{F6861E71-2C42-456C-BA75-F3DD0D783FB4}" type="presParOf" srcId="{B572072E-DE22-4A2E-B376-454364A5BA5C}" destId="{AD7F796B-F49F-442F-A5BA-97838C2E7802}" srcOrd="0" destOrd="0" presId="urn:microsoft.com/office/officeart/2005/8/layout/chevron2"/>
    <dgm:cxn modelId="{CCB3ACDB-B68F-4860-94BD-E7F9A4C6825C}" type="presParOf" srcId="{AD7F796B-F49F-442F-A5BA-97838C2E7802}" destId="{4E69B884-F8A3-4EB1-B884-8BA1FBF23B49}" srcOrd="0" destOrd="0" presId="urn:microsoft.com/office/officeart/2005/8/layout/chevron2"/>
    <dgm:cxn modelId="{88B985E5-3987-41F6-83F9-5BEF845287AF}" type="presParOf" srcId="{AD7F796B-F49F-442F-A5BA-97838C2E7802}" destId="{CC0DE9A5-49ED-4E14-B685-3299F4C174A2}" srcOrd="1" destOrd="0" presId="urn:microsoft.com/office/officeart/2005/8/layout/chevron2"/>
    <dgm:cxn modelId="{18B4D383-0FF9-4E18-9CC3-6B0323BB94AE}" type="presParOf" srcId="{B572072E-DE22-4A2E-B376-454364A5BA5C}" destId="{B76EB7AF-D65B-4493-9458-91E64F5C679E}" srcOrd="1" destOrd="0" presId="urn:microsoft.com/office/officeart/2005/8/layout/chevron2"/>
    <dgm:cxn modelId="{A5F0402B-AF3A-44C0-AF97-DDE24C9935C5}" type="presParOf" srcId="{B572072E-DE22-4A2E-B376-454364A5BA5C}" destId="{279CF844-4E3A-4459-BFCA-2364A36F636D}" srcOrd="2" destOrd="0" presId="urn:microsoft.com/office/officeart/2005/8/layout/chevron2"/>
    <dgm:cxn modelId="{84A5E83E-DB72-421F-BC66-1366983D2C4B}" type="presParOf" srcId="{279CF844-4E3A-4459-BFCA-2364A36F636D}" destId="{3CCA5720-05A3-4047-9D04-2F13B6B7995B}" srcOrd="0" destOrd="0" presId="urn:microsoft.com/office/officeart/2005/8/layout/chevron2"/>
    <dgm:cxn modelId="{BBA7817F-814C-422A-AF2E-C8E3037360D1}" type="presParOf" srcId="{279CF844-4E3A-4459-BFCA-2364A36F636D}" destId="{6C4C8762-74E9-4BC5-AA16-4A2BDDCAE4F6}" srcOrd="1" destOrd="0" presId="urn:microsoft.com/office/officeart/2005/8/layout/chevron2"/>
    <dgm:cxn modelId="{130C752D-3B72-441A-8AC0-1A5E7B29DF17}" type="presParOf" srcId="{B572072E-DE22-4A2E-B376-454364A5BA5C}" destId="{EE44B2BC-276D-4F9D-93BB-36A46A45D94F}" srcOrd="3" destOrd="0" presId="urn:microsoft.com/office/officeart/2005/8/layout/chevron2"/>
    <dgm:cxn modelId="{450D56EF-CA1C-48A5-B2B5-C8BA2D5A8CE9}" type="presParOf" srcId="{B572072E-DE22-4A2E-B376-454364A5BA5C}" destId="{42A99190-A3BB-40A8-936D-87E513529F18}" srcOrd="4" destOrd="0" presId="urn:microsoft.com/office/officeart/2005/8/layout/chevron2"/>
    <dgm:cxn modelId="{1772D1E1-25E7-4C30-ACFF-6BDE45BBF10A}" type="presParOf" srcId="{42A99190-A3BB-40A8-936D-87E513529F18}" destId="{FFE8687B-B8FF-409A-B7A0-21C593EFC690}" srcOrd="0" destOrd="0" presId="urn:microsoft.com/office/officeart/2005/8/layout/chevron2"/>
    <dgm:cxn modelId="{E34CBA06-20B3-4F5F-9F52-1A205FCEBD52}" type="presParOf" srcId="{42A99190-A3BB-40A8-936D-87E513529F18}" destId="{9E915E62-2436-437D-B4CB-BC6BEAD2F95C}" srcOrd="1" destOrd="0" presId="urn:microsoft.com/office/officeart/2005/8/layout/chevron2"/>
    <dgm:cxn modelId="{093C736D-36DB-4C66-8FE8-8BFC446462DE}" type="presParOf" srcId="{B572072E-DE22-4A2E-B376-454364A5BA5C}" destId="{06D2D02D-AE9D-4FB2-B91F-D70E22EBC17A}" srcOrd="5" destOrd="0" presId="urn:microsoft.com/office/officeart/2005/8/layout/chevron2"/>
    <dgm:cxn modelId="{85A7338A-47BE-417B-B447-137518151B07}" type="presParOf" srcId="{B572072E-DE22-4A2E-B376-454364A5BA5C}" destId="{9074F69D-C814-45E5-BEF2-76AD6E694332}" srcOrd="6" destOrd="0" presId="urn:microsoft.com/office/officeart/2005/8/layout/chevron2"/>
    <dgm:cxn modelId="{8F8627F3-9BC5-48B2-8AAF-B3DF9F9ED683}" type="presParOf" srcId="{9074F69D-C814-45E5-BEF2-76AD6E694332}" destId="{B4135124-9B35-41A9-B821-CC37C2E67237}" srcOrd="0" destOrd="0" presId="urn:microsoft.com/office/officeart/2005/8/layout/chevron2"/>
    <dgm:cxn modelId="{C2E67D62-B2B7-4858-9BA0-BE6BA26AA137}" type="presParOf" srcId="{9074F69D-C814-45E5-BEF2-76AD6E694332}" destId="{2332ADB8-DB3A-424B-81ED-AABD2767E3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014C66-DAE7-4FDF-8A93-A8FF2A28D0E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ADE27C-3FEA-4B51-A534-424A65BC5E77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Correlation</a:t>
          </a:r>
          <a:endParaRPr lang="en-IN" b="1" dirty="0">
            <a:latin typeface="Cambria" pitchFamily="18" charset="0"/>
          </a:endParaRPr>
        </a:p>
      </dgm:t>
    </dgm:pt>
    <dgm:pt modelId="{C6466D1E-559F-44F3-956D-AA0917267F8C}" type="parTrans" cxnId="{4F9BD8E4-76EB-43C0-90A0-E78AB7CA37CE}">
      <dgm:prSet/>
      <dgm:spPr/>
      <dgm:t>
        <a:bodyPr/>
        <a:lstStyle/>
        <a:p>
          <a:endParaRPr lang="en-IN"/>
        </a:p>
      </dgm:t>
    </dgm:pt>
    <dgm:pt modelId="{4D9CC431-8C9B-48A0-85ED-46AE04F5027A}" type="sibTrans" cxnId="{4F9BD8E4-76EB-43C0-90A0-E78AB7CA37CE}">
      <dgm:prSet/>
      <dgm:spPr/>
      <dgm:t>
        <a:bodyPr/>
        <a:lstStyle/>
        <a:p>
          <a:endParaRPr lang="en-IN"/>
        </a:p>
      </dgm:t>
    </dgm:pt>
    <dgm:pt modelId="{F1EEBCA3-A4B0-4522-A3F2-A6C5495A978D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72EB917-9FB4-48EF-8702-E1D741DA36B1}" type="parTrans" cxnId="{F36FA5AF-0FD2-4029-B491-B78681A65AF3}">
      <dgm:prSet/>
      <dgm:spPr/>
      <dgm:t>
        <a:bodyPr/>
        <a:lstStyle/>
        <a:p>
          <a:endParaRPr lang="en-IN"/>
        </a:p>
      </dgm:t>
    </dgm:pt>
    <dgm:pt modelId="{EA8C3435-7F15-4004-A88D-9CD116FB8054}" type="sibTrans" cxnId="{F36FA5AF-0FD2-4029-B491-B78681A65AF3}">
      <dgm:prSet/>
      <dgm:spPr/>
      <dgm:t>
        <a:bodyPr/>
        <a:lstStyle/>
        <a:p>
          <a:endParaRPr lang="en-IN"/>
        </a:p>
      </dgm:t>
    </dgm:pt>
    <dgm:pt modelId="{BE5740A5-C4BA-4DCB-8B6E-3BFCAB918A87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Expected Movement</a:t>
          </a:r>
          <a:endParaRPr lang="en-IN" b="1" dirty="0">
            <a:latin typeface="Cambria" pitchFamily="18" charset="0"/>
          </a:endParaRPr>
        </a:p>
      </dgm:t>
    </dgm:pt>
    <dgm:pt modelId="{066FC41A-FC08-4D90-ADDA-02F8AAA16B13}" type="parTrans" cxnId="{AD94232A-0C5A-4F1E-9EB0-33335E025967}">
      <dgm:prSet/>
      <dgm:spPr/>
      <dgm:t>
        <a:bodyPr/>
        <a:lstStyle/>
        <a:p>
          <a:endParaRPr lang="en-IN"/>
        </a:p>
      </dgm:t>
    </dgm:pt>
    <dgm:pt modelId="{4DED7BCF-38AC-4FF6-A7DA-1439DA9C0F8C}" type="sibTrans" cxnId="{AD94232A-0C5A-4F1E-9EB0-33335E025967}">
      <dgm:prSet/>
      <dgm:spPr/>
      <dgm:t>
        <a:bodyPr/>
        <a:lstStyle/>
        <a:p>
          <a:endParaRPr lang="en-IN"/>
        </a:p>
      </dgm:t>
    </dgm:pt>
    <dgm:pt modelId="{BCE491B3-3794-460D-91EF-B9B6E73D185F}">
      <dgm:prSet phldrT="[Text]"/>
      <dgm:spPr>
        <a:blipFill rotWithShape="1">
          <a:blip xmlns:r="http://schemas.openxmlformats.org/officeDocument/2006/relationships" r:embed="rId2"/>
          <a:stretch>
            <a:fillRect t="-709" b="-496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5AE9EF0-735D-4A4F-A2A1-3338A9815D69}" type="parTrans" cxnId="{9AFB05C3-2159-41AB-896B-294121F7AA98}">
      <dgm:prSet/>
      <dgm:spPr/>
      <dgm:t>
        <a:bodyPr/>
        <a:lstStyle/>
        <a:p>
          <a:endParaRPr lang="en-IN"/>
        </a:p>
      </dgm:t>
    </dgm:pt>
    <dgm:pt modelId="{F634B1C6-1B33-4CE7-8C90-757FCDF9CBA3}" type="sibTrans" cxnId="{9AFB05C3-2159-41AB-896B-294121F7AA98}">
      <dgm:prSet/>
      <dgm:spPr/>
      <dgm:t>
        <a:bodyPr/>
        <a:lstStyle/>
        <a:p>
          <a:endParaRPr lang="en-IN"/>
        </a:p>
      </dgm:t>
    </dgm:pt>
    <dgm:pt modelId="{370764AB-5212-4F49-83FB-06E07F9FDAD5}">
      <dgm:prSet phldrT="[Text]"/>
      <dgm:spPr/>
      <dgm:t>
        <a:bodyPr/>
        <a:lstStyle/>
        <a:p>
          <a:r>
            <a:rPr lang="en-US" b="1" dirty="0" smtClean="0">
              <a:latin typeface="Cambria" pitchFamily="18" charset="0"/>
            </a:rPr>
            <a:t>Jump</a:t>
          </a:r>
          <a:endParaRPr lang="en-IN" b="1" dirty="0">
            <a:latin typeface="Cambria" pitchFamily="18" charset="0"/>
          </a:endParaRPr>
        </a:p>
      </dgm:t>
    </dgm:pt>
    <dgm:pt modelId="{C8F194C2-555B-4E5D-A56B-AEBAAFBF68E6}" type="parTrans" cxnId="{815FFDFD-1196-421A-A9FF-CD8FCC9B4E92}">
      <dgm:prSet/>
      <dgm:spPr/>
      <dgm:t>
        <a:bodyPr/>
        <a:lstStyle/>
        <a:p>
          <a:endParaRPr lang="en-IN"/>
        </a:p>
      </dgm:t>
    </dgm:pt>
    <dgm:pt modelId="{DD14D73C-3440-4AF1-AC1F-8D410643507D}" type="sibTrans" cxnId="{815FFDFD-1196-421A-A9FF-CD8FCC9B4E92}">
      <dgm:prSet/>
      <dgm:spPr/>
      <dgm:t>
        <a:bodyPr/>
        <a:lstStyle/>
        <a:p>
          <a:endParaRPr lang="en-IN"/>
        </a:p>
      </dgm:t>
    </dgm:pt>
    <dgm:pt modelId="{02B71492-E3EE-40E0-A183-2514D5D88038}">
      <dgm:prSet phldrT="[Text]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7A491F-0405-47DF-9619-C3D9192CD478}" type="parTrans" cxnId="{31755BC5-E235-4C30-8A26-2B9B4D3A722D}">
      <dgm:prSet/>
      <dgm:spPr/>
      <dgm:t>
        <a:bodyPr/>
        <a:lstStyle/>
        <a:p>
          <a:endParaRPr lang="en-IN"/>
        </a:p>
      </dgm:t>
    </dgm:pt>
    <dgm:pt modelId="{19BEE0E8-102F-40DA-BDD2-104E61B1F0C7}" type="sibTrans" cxnId="{31755BC5-E235-4C30-8A26-2B9B4D3A722D}">
      <dgm:prSet/>
      <dgm:spPr/>
      <dgm:t>
        <a:bodyPr/>
        <a:lstStyle/>
        <a:p>
          <a:endParaRPr lang="en-IN"/>
        </a:p>
      </dgm:t>
    </dgm:pt>
    <dgm:pt modelId="{AAF554C4-AC54-4092-883B-66D77265F9B2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41EBF94-FC2D-470B-BE1A-924DE1E7E1A4}" type="parTrans" cxnId="{B5153026-4F0A-4CB0-A480-18BA45B81379}">
      <dgm:prSet/>
      <dgm:spPr/>
      <dgm:t>
        <a:bodyPr/>
        <a:lstStyle/>
        <a:p>
          <a:endParaRPr lang="en-IN"/>
        </a:p>
      </dgm:t>
    </dgm:pt>
    <dgm:pt modelId="{6869F438-82DC-40B5-AB73-5FE7625CD4BA}" type="sibTrans" cxnId="{B5153026-4F0A-4CB0-A480-18BA45B81379}">
      <dgm:prSet/>
      <dgm:spPr/>
      <dgm:t>
        <a:bodyPr/>
        <a:lstStyle/>
        <a:p>
          <a:endParaRPr lang="en-IN"/>
        </a:p>
      </dgm:t>
    </dgm:pt>
    <dgm:pt modelId="{A7C2A735-1CBD-49C9-9C0F-256E631AAA30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D40EBC8-EB4C-4649-90ED-715C5A4E0682}" type="parTrans" cxnId="{93B39EE8-1642-423B-92E6-8FC75DC790E7}">
      <dgm:prSet/>
      <dgm:spPr/>
      <dgm:t>
        <a:bodyPr/>
        <a:lstStyle/>
        <a:p>
          <a:endParaRPr lang="en-IN"/>
        </a:p>
      </dgm:t>
    </dgm:pt>
    <dgm:pt modelId="{D94C9734-57E1-4909-977E-94B6BF246C63}" type="sibTrans" cxnId="{93B39EE8-1642-423B-92E6-8FC75DC790E7}">
      <dgm:prSet/>
      <dgm:spPr/>
      <dgm:t>
        <a:bodyPr/>
        <a:lstStyle/>
        <a:p>
          <a:endParaRPr lang="en-IN"/>
        </a:p>
      </dgm:t>
    </dgm:pt>
    <dgm:pt modelId="{863F4A34-B536-4B0B-A40C-405593E1E3F5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9DE3CE2-A625-4B1A-95A6-32D32BED193A}" type="parTrans" cxnId="{74034E19-ABE5-475D-AF9E-54B6510D153C}">
      <dgm:prSet/>
      <dgm:spPr/>
      <dgm:t>
        <a:bodyPr/>
        <a:lstStyle/>
        <a:p>
          <a:endParaRPr lang="en-IN"/>
        </a:p>
      </dgm:t>
    </dgm:pt>
    <dgm:pt modelId="{8695DA6C-9569-4E1B-AF5C-B2F506262237}" type="sibTrans" cxnId="{74034E19-ABE5-475D-AF9E-54B6510D153C}">
      <dgm:prSet/>
      <dgm:spPr/>
      <dgm:t>
        <a:bodyPr/>
        <a:lstStyle/>
        <a:p>
          <a:endParaRPr lang="en-IN"/>
        </a:p>
      </dgm:t>
    </dgm:pt>
    <dgm:pt modelId="{0C3957B7-9023-4BA8-BEC4-1FA644077265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CD3241C-CC92-45B0-A5CC-A89D11BC4152}" type="parTrans" cxnId="{CAABE197-5891-4BA4-B45A-3A656F99AC8F}">
      <dgm:prSet/>
      <dgm:spPr/>
      <dgm:t>
        <a:bodyPr/>
        <a:lstStyle/>
        <a:p>
          <a:endParaRPr lang="en-IN"/>
        </a:p>
      </dgm:t>
    </dgm:pt>
    <dgm:pt modelId="{FB503F57-1946-4064-940E-1E93F6737015}" type="sibTrans" cxnId="{CAABE197-5891-4BA4-B45A-3A656F99AC8F}">
      <dgm:prSet/>
      <dgm:spPr/>
      <dgm:t>
        <a:bodyPr/>
        <a:lstStyle/>
        <a:p>
          <a:endParaRPr lang="en-IN"/>
        </a:p>
      </dgm:t>
    </dgm:pt>
    <dgm:pt modelId="{F486A6BA-EE63-414E-897F-AB644F0DA133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5E1F5D22-F061-45B1-90BE-8A7B21DA43D5}" type="parTrans" cxnId="{882761A9-F1F3-4D10-9035-E40C9C602472}">
      <dgm:prSet/>
      <dgm:spPr/>
      <dgm:t>
        <a:bodyPr/>
        <a:lstStyle/>
        <a:p>
          <a:endParaRPr lang="en-IN"/>
        </a:p>
      </dgm:t>
    </dgm:pt>
    <dgm:pt modelId="{5AB46829-9773-4856-8892-FD0EE1E18AE3}" type="sibTrans" cxnId="{882761A9-F1F3-4D10-9035-E40C9C602472}">
      <dgm:prSet/>
      <dgm:spPr/>
      <dgm:t>
        <a:bodyPr/>
        <a:lstStyle/>
        <a:p>
          <a:endParaRPr lang="en-IN"/>
        </a:p>
      </dgm:t>
    </dgm:pt>
    <dgm:pt modelId="{F18AFF51-1C00-4CAC-8046-5277D7F7D095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50F0DA-E72C-4941-AB22-9C7A167680A9}" type="parTrans" cxnId="{C1CF124F-33F5-49E3-86E9-4784419B10CB}">
      <dgm:prSet/>
      <dgm:spPr/>
      <dgm:t>
        <a:bodyPr/>
        <a:lstStyle/>
        <a:p>
          <a:endParaRPr lang="en-IN"/>
        </a:p>
      </dgm:t>
    </dgm:pt>
    <dgm:pt modelId="{2899F73D-9DBF-4608-9676-32FAA0A1647D}" type="sibTrans" cxnId="{C1CF124F-33F5-49E3-86E9-4784419B10CB}">
      <dgm:prSet/>
      <dgm:spPr/>
      <dgm:t>
        <a:bodyPr/>
        <a:lstStyle/>
        <a:p>
          <a:endParaRPr lang="en-IN"/>
        </a:p>
      </dgm:t>
    </dgm:pt>
    <dgm:pt modelId="{B572072E-DE22-4A2E-B376-454364A5BA5C}" type="pres">
      <dgm:prSet presAssocID="{02014C66-DAE7-4FDF-8A93-A8FF2A28D0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D7F796B-F49F-442F-A5BA-97838C2E7802}" type="pres">
      <dgm:prSet presAssocID="{CFADE27C-3FEA-4B51-A534-424A65BC5E77}" presName="composite" presStyleCnt="0"/>
      <dgm:spPr/>
    </dgm:pt>
    <dgm:pt modelId="{4E69B884-F8A3-4EB1-B884-8BA1FBF23B49}" type="pres">
      <dgm:prSet presAssocID="{CFADE27C-3FEA-4B51-A534-424A65BC5E7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0DE9A5-49ED-4E14-B685-3299F4C174A2}" type="pres">
      <dgm:prSet presAssocID="{CFADE27C-3FEA-4B51-A534-424A65BC5E7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6EB7AF-D65B-4493-9458-91E64F5C679E}" type="pres">
      <dgm:prSet presAssocID="{4D9CC431-8C9B-48A0-85ED-46AE04F5027A}" presName="sp" presStyleCnt="0"/>
      <dgm:spPr/>
    </dgm:pt>
    <dgm:pt modelId="{279CF844-4E3A-4459-BFCA-2364A36F636D}" type="pres">
      <dgm:prSet presAssocID="{BE5740A5-C4BA-4DCB-8B6E-3BFCAB918A87}" presName="composite" presStyleCnt="0"/>
      <dgm:spPr/>
    </dgm:pt>
    <dgm:pt modelId="{3CCA5720-05A3-4047-9D04-2F13B6B7995B}" type="pres">
      <dgm:prSet presAssocID="{BE5740A5-C4BA-4DCB-8B6E-3BFCAB918A8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4C8762-74E9-4BC5-AA16-4A2BDDCAE4F6}" type="pres">
      <dgm:prSet presAssocID="{BE5740A5-C4BA-4DCB-8B6E-3BFCAB918A8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44B2BC-276D-4F9D-93BB-36A46A45D94F}" type="pres">
      <dgm:prSet presAssocID="{4DED7BCF-38AC-4FF6-A7DA-1439DA9C0F8C}" presName="sp" presStyleCnt="0"/>
      <dgm:spPr/>
    </dgm:pt>
    <dgm:pt modelId="{42A99190-A3BB-40A8-936D-87E513529F18}" type="pres">
      <dgm:prSet presAssocID="{370764AB-5212-4F49-83FB-06E07F9FDAD5}" presName="composite" presStyleCnt="0"/>
      <dgm:spPr/>
    </dgm:pt>
    <dgm:pt modelId="{FFE8687B-B8FF-409A-B7A0-21C593EFC690}" type="pres">
      <dgm:prSet presAssocID="{370764AB-5212-4F49-83FB-06E07F9FDAD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915E62-2436-437D-B4CB-BC6BEAD2F95C}" type="pres">
      <dgm:prSet presAssocID="{370764AB-5212-4F49-83FB-06E07F9FDAD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D2D02D-AE9D-4FB2-B91F-D70E22EBC17A}" type="pres">
      <dgm:prSet presAssocID="{DD14D73C-3440-4AF1-AC1F-8D410643507D}" presName="sp" presStyleCnt="0"/>
      <dgm:spPr/>
    </dgm:pt>
    <dgm:pt modelId="{9074F69D-C814-45E5-BEF2-76AD6E694332}" type="pres">
      <dgm:prSet presAssocID="{863F4A34-B536-4B0B-A40C-405593E1E3F5}" presName="composite" presStyleCnt="0"/>
      <dgm:spPr/>
    </dgm:pt>
    <dgm:pt modelId="{B4135124-9B35-41A9-B821-CC37C2E67237}" type="pres">
      <dgm:prSet presAssocID="{863F4A34-B536-4B0B-A40C-405593E1E3F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32ADB8-DB3A-424B-81ED-AABD2767E30A}" type="pres">
      <dgm:prSet presAssocID="{863F4A34-B536-4B0B-A40C-405593E1E3F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FB05C3-2159-41AB-896B-294121F7AA98}" srcId="{BE5740A5-C4BA-4DCB-8B6E-3BFCAB918A87}" destId="{BCE491B3-3794-460D-91EF-B9B6E73D185F}" srcOrd="0" destOrd="0" parTransId="{25AE9EF0-735D-4A4F-A2A1-3338A9815D69}" sibTransId="{F634B1C6-1B33-4CE7-8C90-757FCDF9CBA3}"/>
    <dgm:cxn modelId="{CE935D00-7E0B-4934-920F-D30557253530}" type="presOf" srcId="{A7C2A735-1CBD-49C9-9C0F-256E631AAA30}" destId="{6C4C8762-74E9-4BC5-AA16-4A2BDDCAE4F6}" srcOrd="0" destOrd="1" presId="urn:microsoft.com/office/officeart/2005/8/layout/chevron2"/>
    <dgm:cxn modelId="{ADA478C6-71AD-4E5A-A2B0-03CF9CC3722D}" type="presOf" srcId="{BCE491B3-3794-460D-91EF-B9B6E73D185F}" destId="{6C4C8762-74E9-4BC5-AA16-4A2BDDCAE4F6}" srcOrd="0" destOrd="0" presId="urn:microsoft.com/office/officeart/2005/8/layout/chevron2"/>
    <dgm:cxn modelId="{31755BC5-E235-4C30-8A26-2B9B4D3A722D}" srcId="{370764AB-5212-4F49-83FB-06E07F9FDAD5}" destId="{02B71492-E3EE-40E0-A183-2514D5D88038}" srcOrd="0" destOrd="0" parTransId="{3A7A491F-0405-47DF-9619-C3D9192CD478}" sibTransId="{19BEE0E8-102F-40DA-BDD2-104E61B1F0C7}"/>
    <dgm:cxn modelId="{93B39EE8-1642-423B-92E6-8FC75DC790E7}" srcId="{BCE491B3-3794-460D-91EF-B9B6E73D185F}" destId="{A7C2A735-1CBD-49C9-9C0F-256E631AAA30}" srcOrd="0" destOrd="0" parTransId="{CD40EBC8-EB4C-4649-90ED-715C5A4E0682}" sibTransId="{D94C9734-57E1-4909-977E-94B6BF246C63}"/>
    <dgm:cxn modelId="{C1CF124F-33F5-49E3-86E9-4784419B10CB}" srcId="{BCE491B3-3794-460D-91EF-B9B6E73D185F}" destId="{F18AFF51-1C00-4CAC-8046-5277D7F7D095}" srcOrd="1" destOrd="0" parTransId="{1750F0DA-E72C-4941-AB22-9C7A167680A9}" sibTransId="{2899F73D-9DBF-4608-9676-32FAA0A1647D}"/>
    <dgm:cxn modelId="{30533A0C-82ED-4A32-9243-70F5756B338A}" type="presOf" srcId="{AAF554C4-AC54-4092-883B-66D77265F9B2}" destId="{9E915E62-2436-437D-B4CB-BC6BEAD2F95C}" srcOrd="0" destOrd="1" presId="urn:microsoft.com/office/officeart/2005/8/layout/chevron2"/>
    <dgm:cxn modelId="{CAABE197-5891-4BA4-B45A-3A656F99AC8F}" srcId="{863F4A34-B536-4B0B-A40C-405593E1E3F5}" destId="{0C3957B7-9023-4BA8-BEC4-1FA644077265}" srcOrd="0" destOrd="0" parTransId="{1CD3241C-CC92-45B0-A5CC-A89D11BC4152}" sibTransId="{FB503F57-1946-4064-940E-1E93F6737015}"/>
    <dgm:cxn modelId="{E65477D2-C56A-4679-9681-9046C64A1896}" type="presOf" srcId="{BE5740A5-C4BA-4DCB-8B6E-3BFCAB918A87}" destId="{3CCA5720-05A3-4047-9D04-2F13B6B7995B}" srcOrd="0" destOrd="0" presId="urn:microsoft.com/office/officeart/2005/8/layout/chevron2"/>
    <dgm:cxn modelId="{0F44E062-027B-4DC9-85F6-B61050D4DB2B}" type="presOf" srcId="{370764AB-5212-4F49-83FB-06E07F9FDAD5}" destId="{FFE8687B-B8FF-409A-B7A0-21C593EFC690}" srcOrd="0" destOrd="0" presId="urn:microsoft.com/office/officeart/2005/8/layout/chevron2"/>
    <dgm:cxn modelId="{B8AA0459-7B07-4118-B332-BEAC8B23F796}" type="presOf" srcId="{02B71492-E3EE-40E0-A183-2514D5D88038}" destId="{9E915E62-2436-437D-B4CB-BC6BEAD2F95C}" srcOrd="0" destOrd="0" presId="urn:microsoft.com/office/officeart/2005/8/layout/chevron2"/>
    <dgm:cxn modelId="{60FC7590-83FB-45BC-B7FD-F09ACDD5E7FE}" type="presOf" srcId="{F486A6BA-EE63-414E-897F-AB644F0DA133}" destId="{2332ADB8-DB3A-424B-81ED-AABD2767E30A}" srcOrd="0" destOrd="1" presId="urn:microsoft.com/office/officeart/2005/8/layout/chevron2"/>
    <dgm:cxn modelId="{F36FA5AF-0FD2-4029-B491-B78681A65AF3}" srcId="{CFADE27C-3FEA-4B51-A534-424A65BC5E77}" destId="{F1EEBCA3-A4B0-4522-A3F2-A6C5495A978D}" srcOrd="0" destOrd="0" parTransId="{172EB917-9FB4-48EF-8702-E1D741DA36B1}" sibTransId="{EA8C3435-7F15-4004-A88D-9CD116FB8054}"/>
    <dgm:cxn modelId="{201FA388-ED5A-4F3A-A02B-88BB0DD481D3}" type="presOf" srcId="{863F4A34-B536-4B0B-A40C-405593E1E3F5}" destId="{B4135124-9B35-41A9-B821-CC37C2E67237}" srcOrd="0" destOrd="0" presId="urn:microsoft.com/office/officeart/2005/8/layout/chevron2"/>
    <dgm:cxn modelId="{06D6CB0A-F08C-4140-B58E-848D10E742EE}" type="presOf" srcId="{0C3957B7-9023-4BA8-BEC4-1FA644077265}" destId="{2332ADB8-DB3A-424B-81ED-AABD2767E30A}" srcOrd="0" destOrd="0" presId="urn:microsoft.com/office/officeart/2005/8/layout/chevron2"/>
    <dgm:cxn modelId="{C3AE2C20-EF96-4AB9-9692-0226C8C51E73}" type="presOf" srcId="{F18AFF51-1C00-4CAC-8046-5277D7F7D095}" destId="{6C4C8762-74E9-4BC5-AA16-4A2BDDCAE4F6}" srcOrd="0" destOrd="2" presId="urn:microsoft.com/office/officeart/2005/8/layout/chevron2"/>
    <dgm:cxn modelId="{74034E19-ABE5-475D-AF9E-54B6510D153C}" srcId="{02014C66-DAE7-4FDF-8A93-A8FF2A28D0EA}" destId="{863F4A34-B536-4B0B-A40C-405593E1E3F5}" srcOrd="3" destOrd="0" parTransId="{39DE3CE2-A625-4B1A-95A6-32D32BED193A}" sibTransId="{8695DA6C-9569-4E1B-AF5C-B2F506262237}"/>
    <dgm:cxn modelId="{882761A9-F1F3-4D10-9035-E40C9C602472}" srcId="{863F4A34-B536-4B0B-A40C-405593E1E3F5}" destId="{F486A6BA-EE63-414E-897F-AB644F0DA133}" srcOrd="1" destOrd="0" parTransId="{5E1F5D22-F061-45B1-90BE-8A7B21DA43D5}" sibTransId="{5AB46829-9773-4856-8892-FD0EE1E18AE3}"/>
    <dgm:cxn modelId="{788531AE-00C2-4B68-AB4B-2D33ED2F9D46}" type="presOf" srcId="{F1EEBCA3-A4B0-4522-A3F2-A6C5495A978D}" destId="{CC0DE9A5-49ED-4E14-B685-3299F4C174A2}" srcOrd="0" destOrd="0" presId="urn:microsoft.com/office/officeart/2005/8/layout/chevron2"/>
    <dgm:cxn modelId="{9147F1BF-279C-45E7-BF1B-A0E6ED03EE57}" type="presOf" srcId="{CFADE27C-3FEA-4B51-A534-424A65BC5E77}" destId="{4E69B884-F8A3-4EB1-B884-8BA1FBF23B49}" srcOrd="0" destOrd="0" presId="urn:microsoft.com/office/officeart/2005/8/layout/chevron2"/>
    <dgm:cxn modelId="{AD94232A-0C5A-4F1E-9EB0-33335E025967}" srcId="{02014C66-DAE7-4FDF-8A93-A8FF2A28D0EA}" destId="{BE5740A5-C4BA-4DCB-8B6E-3BFCAB918A87}" srcOrd="1" destOrd="0" parTransId="{066FC41A-FC08-4D90-ADDA-02F8AAA16B13}" sibTransId="{4DED7BCF-38AC-4FF6-A7DA-1439DA9C0F8C}"/>
    <dgm:cxn modelId="{B5153026-4F0A-4CB0-A480-18BA45B81379}" srcId="{370764AB-5212-4F49-83FB-06E07F9FDAD5}" destId="{AAF554C4-AC54-4092-883B-66D77265F9B2}" srcOrd="1" destOrd="0" parTransId="{341EBF94-FC2D-470B-BE1A-924DE1E7E1A4}" sibTransId="{6869F438-82DC-40B5-AB73-5FE7625CD4BA}"/>
    <dgm:cxn modelId="{815FFDFD-1196-421A-A9FF-CD8FCC9B4E92}" srcId="{02014C66-DAE7-4FDF-8A93-A8FF2A28D0EA}" destId="{370764AB-5212-4F49-83FB-06E07F9FDAD5}" srcOrd="2" destOrd="0" parTransId="{C8F194C2-555B-4E5D-A56B-AEBAAFBF68E6}" sibTransId="{DD14D73C-3440-4AF1-AC1F-8D410643507D}"/>
    <dgm:cxn modelId="{9E6CEDBB-2474-488F-B476-67BCE0CF27BB}" type="presOf" srcId="{02014C66-DAE7-4FDF-8A93-A8FF2A28D0EA}" destId="{B572072E-DE22-4A2E-B376-454364A5BA5C}" srcOrd="0" destOrd="0" presId="urn:microsoft.com/office/officeart/2005/8/layout/chevron2"/>
    <dgm:cxn modelId="{4F9BD8E4-76EB-43C0-90A0-E78AB7CA37CE}" srcId="{02014C66-DAE7-4FDF-8A93-A8FF2A28D0EA}" destId="{CFADE27C-3FEA-4B51-A534-424A65BC5E77}" srcOrd="0" destOrd="0" parTransId="{C6466D1E-559F-44F3-956D-AA0917267F8C}" sibTransId="{4D9CC431-8C9B-48A0-85ED-46AE04F5027A}"/>
    <dgm:cxn modelId="{F6861E71-2C42-456C-BA75-F3DD0D783FB4}" type="presParOf" srcId="{B572072E-DE22-4A2E-B376-454364A5BA5C}" destId="{AD7F796B-F49F-442F-A5BA-97838C2E7802}" srcOrd="0" destOrd="0" presId="urn:microsoft.com/office/officeart/2005/8/layout/chevron2"/>
    <dgm:cxn modelId="{CCB3ACDB-B68F-4860-94BD-E7F9A4C6825C}" type="presParOf" srcId="{AD7F796B-F49F-442F-A5BA-97838C2E7802}" destId="{4E69B884-F8A3-4EB1-B884-8BA1FBF23B49}" srcOrd="0" destOrd="0" presId="urn:microsoft.com/office/officeart/2005/8/layout/chevron2"/>
    <dgm:cxn modelId="{88B985E5-3987-41F6-83F9-5BEF845287AF}" type="presParOf" srcId="{AD7F796B-F49F-442F-A5BA-97838C2E7802}" destId="{CC0DE9A5-49ED-4E14-B685-3299F4C174A2}" srcOrd="1" destOrd="0" presId="urn:microsoft.com/office/officeart/2005/8/layout/chevron2"/>
    <dgm:cxn modelId="{18B4D383-0FF9-4E18-9CC3-6B0323BB94AE}" type="presParOf" srcId="{B572072E-DE22-4A2E-B376-454364A5BA5C}" destId="{B76EB7AF-D65B-4493-9458-91E64F5C679E}" srcOrd="1" destOrd="0" presId="urn:microsoft.com/office/officeart/2005/8/layout/chevron2"/>
    <dgm:cxn modelId="{A5F0402B-AF3A-44C0-AF97-DDE24C9935C5}" type="presParOf" srcId="{B572072E-DE22-4A2E-B376-454364A5BA5C}" destId="{279CF844-4E3A-4459-BFCA-2364A36F636D}" srcOrd="2" destOrd="0" presId="urn:microsoft.com/office/officeart/2005/8/layout/chevron2"/>
    <dgm:cxn modelId="{84A5E83E-DB72-421F-BC66-1366983D2C4B}" type="presParOf" srcId="{279CF844-4E3A-4459-BFCA-2364A36F636D}" destId="{3CCA5720-05A3-4047-9D04-2F13B6B7995B}" srcOrd="0" destOrd="0" presId="urn:microsoft.com/office/officeart/2005/8/layout/chevron2"/>
    <dgm:cxn modelId="{BBA7817F-814C-422A-AF2E-C8E3037360D1}" type="presParOf" srcId="{279CF844-4E3A-4459-BFCA-2364A36F636D}" destId="{6C4C8762-74E9-4BC5-AA16-4A2BDDCAE4F6}" srcOrd="1" destOrd="0" presId="urn:microsoft.com/office/officeart/2005/8/layout/chevron2"/>
    <dgm:cxn modelId="{130C752D-3B72-441A-8AC0-1A5E7B29DF17}" type="presParOf" srcId="{B572072E-DE22-4A2E-B376-454364A5BA5C}" destId="{EE44B2BC-276D-4F9D-93BB-36A46A45D94F}" srcOrd="3" destOrd="0" presId="urn:microsoft.com/office/officeart/2005/8/layout/chevron2"/>
    <dgm:cxn modelId="{450D56EF-CA1C-48A5-B2B5-C8BA2D5A8CE9}" type="presParOf" srcId="{B572072E-DE22-4A2E-B376-454364A5BA5C}" destId="{42A99190-A3BB-40A8-936D-87E513529F18}" srcOrd="4" destOrd="0" presId="urn:microsoft.com/office/officeart/2005/8/layout/chevron2"/>
    <dgm:cxn modelId="{1772D1E1-25E7-4C30-ACFF-6BDE45BBF10A}" type="presParOf" srcId="{42A99190-A3BB-40A8-936D-87E513529F18}" destId="{FFE8687B-B8FF-409A-B7A0-21C593EFC690}" srcOrd="0" destOrd="0" presId="urn:microsoft.com/office/officeart/2005/8/layout/chevron2"/>
    <dgm:cxn modelId="{E34CBA06-20B3-4F5F-9F52-1A205FCEBD52}" type="presParOf" srcId="{42A99190-A3BB-40A8-936D-87E513529F18}" destId="{9E915E62-2436-437D-B4CB-BC6BEAD2F95C}" srcOrd="1" destOrd="0" presId="urn:microsoft.com/office/officeart/2005/8/layout/chevron2"/>
    <dgm:cxn modelId="{093C736D-36DB-4C66-8FE8-8BFC446462DE}" type="presParOf" srcId="{B572072E-DE22-4A2E-B376-454364A5BA5C}" destId="{06D2D02D-AE9D-4FB2-B91F-D70E22EBC17A}" srcOrd="5" destOrd="0" presId="urn:microsoft.com/office/officeart/2005/8/layout/chevron2"/>
    <dgm:cxn modelId="{85A7338A-47BE-417B-B447-137518151B07}" type="presParOf" srcId="{B572072E-DE22-4A2E-B376-454364A5BA5C}" destId="{9074F69D-C814-45E5-BEF2-76AD6E694332}" srcOrd="6" destOrd="0" presId="urn:microsoft.com/office/officeart/2005/8/layout/chevron2"/>
    <dgm:cxn modelId="{8F8627F3-9BC5-48B2-8AAF-B3DF9F9ED683}" type="presParOf" srcId="{9074F69D-C814-45E5-BEF2-76AD6E694332}" destId="{B4135124-9B35-41A9-B821-CC37C2E67237}" srcOrd="0" destOrd="0" presId="urn:microsoft.com/office/officeart/2005/8/layout/chevron2"/>
    <dgm:cxn modelId="{C2E67D62-B2B7-4858-9BA0-BE6BA26AA137}" type="presParOf" srcId="{9074F69D-C814-45E5-BEF2-76AD6E694332}" destId="{2332ADB8-DB3A-424B-81ED-AABD2767E3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D9EACA-0017-4BCE-BFD9-BA84094379B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EA51A6-8706-482F-AF34-6D28595240AF}">
      <dgm:prSet phldrT="[Text]" custT="1"/>
      <dgm:spPr/>
      <dgm:t>
        <a:bodyPr/>
        <a:lstStyle/>
        <a:p>
          <a:r>
            <a:rPr lang="en-US" sz="1400" dirty="0" smtClean="0"/>
            <a:t>n(Y-)</a:t>
          </a:r>
          <a:endParaRPr lang="en-IN" sz="2000" dirty="0"/>
        </a:p>
      </dgm:t>
    </dgm:pt>
    <dgm:pt modelId="{ACAC9CB6-BE4E-4F3B-971D-EBE77314E07A}" type="parTrans" cxnId="{AF3976FD-3C35-43D8-B5BA-B95F8CD4E719}">
      <dgm:prSet/>
      <dgm:spPr/>
      <dgm:t>
        <a:bodyPr/>
        <a:lstStyle/>
        <a:p>
          <a:endParaRPr lang="en-IN"/>
        </a:p>
      </dgm:t>
    </dgm:pt>
    <dgm:pt modelId="{82C520B9-F0A3-4620-8576-BEE41A1AF0FB}" type="sibTrans" cxnId="{AF3976FD-3C35-43D8-B5BA-B95F8CD4E719}">
      <dgm:prSet/>
      <dgm:spPr/>
      <dgm:t>
        <a:bodyPr/>
        <a:lstStyle/>
        <a:p>
          <a:endParaRPr lang="en-IN"/>
        </a:p>
      </dgm:t>
    </dgm:pt>
    <dgm:pt modelId="{16A10F41-6D70-4AA5-81DD-CA193F4841C5}">
      <dgm:prSet phldrT="[Text]" custT="1"/>
      <dgm:spPr/>
      <dgm:t>
        <a:bodyPr/>
        <a:lstStyle/>
        <a:p>
          <a:r>
            <a:rPr lang="en-US" sz="1400" dirty="0" smtClean="0">
              <a:latin typeface="Cambria" pitchFamily="18" charset="0"/>
            </a:rPr>
            <a:t>Binomial Distribution</a:t>
          </a:r>
          <a:endParaRPr lang="en-IN" sz="1400" dirty="0">
            <a:latin typeface="Cambria" pitchFamily="18" charset="0"/>
          </a:endParaRPr>
        </a:p>
      </dgm:t>
    </dgm:pt>
    <dgm:pt modelId="{BFE4572D-3D48-4845-AA9F-5DE285AA3994}" type="parTrans" cxnId="{B2112ABC-3511-49C3-B1F3-BFE425FEABE8}">
      <dgm:prSet/>
      <dgm:spPr/>
      <dgm:t>
        <a:bodyPr/>
        <a:lstStyle/>
        <a:p>
          <a:endParaRPr lang="en-IN"/>
        </a:p>
      </dgm:t>
    </dgm:pt>
    <dgm:pt modelId="{46C521FC-E007-4013-ABD4-D4982F4A3748}" type="sibTrans" cxnId="{B2112ABC-3511-49C3-B1F3-BFE425FEABE8}">
      <dgm:prSet/>
      <dgm:spPr/>
      <dgm:t>
        <a:bodyPr/>
        <a:lstStyle/>
        <a:p>
          <a:endParaRPr lang="en-IN"/>
        </a:p>
      </dgm:t>
    </dgm:pt>
    <dgm:pt modelId="{3B17A681-FC32-4064-84F9-2BB251A37913}">
      <dgm:prSet phldrT="[Text]"/>
      <dgm:spPr/>
      <dgm:t>
        <a:bodyPr/>
        <a:lstStyle/>
        <a:p>
          <a:r>
            <a:rPr lang="en-US" dirty="0" smtClean="0"/>
            <a:t>N</a:t>
          </a:r>
          <a:r>
            <a:rPr lang="en-US" baseline="-25000" dirty="0" smtClean="0"/>
            <a:t>Y-</a:t>
          </a:r>
          <a:endParaRPr lang="en-IN" baseline="-25000" dirty="0"/>
        </a:p>
      </dgm:t>
    </dgm:pt>
    <dgm:pt modelId="{B0A79DB9-838C-4F3C-BD41-C8E036CB84E2}" type="parTrans" cxnId="{2F3727E2-3C1C-48DD-A6CA-1B42C03F0248}">
      <dgm:prSet/>
      <dgm:spPr/>
      <dgm:t>
        <a:bodyPr/>
        <a:lstStyle/>
        <a:p>
          <a:endParaRPr lang="en-IN"/>
        </a:p>
      </dgm:t>
    </dgm:pt>
    <dgm:pt modelId="{3BA9E760-A802-4126-876A-068A257A11AB}" type="sibTrans" cxnId="{2F3727E2-3C1C-48DD-A6CA-1B42C03F0248}">
      <dgm:prSet/>
      <dgm:spPr/>
      <dgm:t>
        <a:bodyPr/>
        <a:lstStyle/>
        <a:p>
          <a:endParaRPr lang="en-IN"/>
        </a:p>
      </dgm:t>
    </dgm:pt>
    <dgm:pt modelId="{7B38EFC3-6180-469D-BBC4-550609AA8ACE}">
      <dgm:prSet phldrT="[Text]" custT="1"/>
      <dgm:spPr/>
      <dgm:t>
        <a:bodyPr/>
        <a:lstStyle/>
        <a:p>
          <a:pPr algn="ctr"/>
          <a:r>
            <a:rPr lang="en-US" sz="1600" dirty="0" smtClean="0"/>
            <a:t/>
          </a:r>
          <a:br>
            <a:rPr lang="en-US" sz="1600" dirty="0" smtClean="0"/>
          </a:br>
          <a:r>
            <a:rPr lang="en-US" sz="1400" dirty="0" smtClean="0">
              <a:latin typeface="Cambria" pitchFamily="18" charset="0"/>
            </a:rPr>
            <a:t>Poisson    Distribution</a:t>
          </a:r>
          <a:r>
            <a:rPr lang="en-US" sz="1600" dirty="0" smtClean="0"/>
            <a:t>	</a:t>
          </a:r>
          <a:endParaRPr lang="en-IN" sz="1600" dirty="0"/>
        </a:p>
      </dgm:t>
    </dgm:pt>
    <dgm:pt modelId="{4E626D2B-5E9B-421E-A670-AE8D380BCA64}" type="parTrans" cxnId="{98E7F0D9-B76D-480C-92D4-E9ED91AD86A7}">
      <dgm:prSet/>
      <dgm:spPr/>
      <dgm:t>
        <a:bodyPr/>
        <a:lstStyle/>
        <a:p>
          <a:endParaRPr lang="en-IN"/>
        </a:p>
      </dgm:t>
    </dgm:pt>
    <dgm:pt modelId="{8C98B00D-75EA-4E24-8FA8-79C07E8F71CA}" type="sibTrans" cxnId="{98E7F0D9-B76D-480C-92D4-E9ED91AD86A7}">
      <dgm:prSet/>
      <dgm:spPr/>
      <dgm:t>
        <a:bodyPr/>
        <a:lstStyle/>
        <a:p>
          <a:endParaRPr lang="en-IN"/>
        </a:p>
      </dgm:t>
    </dgm:pt>
    <dgm:pt modelId="{7665CC76-BCC7-4DB5-A7A7-C8A0CBE09E97}">
      <dgm:prSet phldrT="[Text]"/>
      <dgm:spPr/>
      <dgm:t>
        <a:bodyPr/>
        <a:lstStyle/>
        <a:p>
          <a:r>
            <a:rPr lang="en-US" baseline="0" dirty="0" smtClean="0"/>
            <a:t>t2-t1</a:t>
          </a:r>
          <a:endParaRPr lang="en-IN" baseline="0" dirty="0"/>
        </a:p>
      </dgm:t>
    </dgm:pt>
    <dgm:pt modelId="{89D9ECA9-72E7-4745-A06B-6688171B5502}" type="parTrans" cxnId="{E18542F9-A440-43A4-AFBC-4D327F8399D6}">
      <dgm:prSet/>
      <dgm:spPr/>
      <dgm:t>
        <a:bodyPr/>
        <a:lstStyle/>
        <a:p>
          <a:endParaRPr lang="en-IN"/>
        </a:p>
      </dgm:t>
    </dgm:pt>
    <dgm:pt modelId="{9388798A-B24A-42F0-814E-2B0A565B9F17}" type="sibTrans" cxnId="{E18542F9-A440-43A4-AFBC-4D327F8399D6}">
      <dgm:prSet/>
      <dgm:spPr/>
      <dgm:t>
        <a:bodyPr/>
        <a:lstStyle/>
        <a:p>
          <a:endParaRPr lang="en-IN"/>
        </a:p>
      </dgm:t>
    </dgm:pt>
    <dgm:pt modelId="{544E124D-BB73-4587-846E-EE554227462D}">
      <dgm:prSet phldrT="[Text]" custT="1"/>
      <dgm:spPr/>
      <dgm:t>
        <a:bodyPr/>
        <a:lstStyle/>
        <a:p>
          <a:r>
            <a:rPr lang="en-US" sz="1400" dirty="0" smtClean="0">
              <a:latin typeface="Cambria" pitchFamily="18" charset="0"/>
            </a:rPr>
            <a:t>Exponential Distribution</a:t>
          </a:r>
          <a:endParaRPr lang="en-IN" sz="1400" dirty="0">
            <a:latin typeface="Cambria" pitchFamily="18" charset="0"/>
          </a:endParaRPr>
        </a:p>
      </dgm:t>
    </dgm:pt>
    <dgm:pt modelId="{7F515DCC-9548-440E-AEEA-059F8D689B20}" type="parTrans" cxnId="{DB2ABB04-4F2D-42E0-A8B2-AA7BBE32C49E}">
      <dgm:prSet/>
      <dgm:spPr/>
      <dgm:t>
        <a:bodyPr/>
        <a:lstStyle/>
        <a:p>
          <a:endParaRPr lang="en-IN"/>
        </a:p>
      </dgm:t>
    </dgm:pt>
    <dgm:pt modelId="{B15FDE88-29BA-4992-AFA3-5CFF7B225F38}" type="sibTrans" cxnId="{DB2ABB04-4F2D-42E0-A8B2-AA7BBE32C49E}">
      <dgm:prSet/>
      <dgm:spPr/>
      <dgm:t>
        <a:bodyPr/>
        <a:lstStyle/>
        <a:p>
          <a:endParaRPr lang="en-IN"/>
        </a:p>
      </dgm:t>
    </dgm:pt>
    <dgm:pt modelId="{FD04AB71-04E0-44BA-98BA-AB17DB5CCF99}" type="pres">
      <dgm:prSet presAssocID="{4BD9EACA-0017-4BCE-BFD9-BA84094379B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770F43B-5988-4748-BB36-745EF472D902}" type="pres">
      <dgm:prSet presAssocID="{F4EA51A6-8706-482F-AF34-6D28595240AF}" presName="compNode" presStyleCnt="0"/>
      <dgm:spPr/>
    </dgm:pt>
    <dgm:pt modelId="{10A4E79D-15A5-427B-826A-90ED4A2B0D26}" type="pres">
      <dgm:prSet presAssocID="{F4EA51A6-8706-482F-AF34-6D28595240AF}" presName="noGeometry" presStyleCnt="0"/>
      <dgm:spPr/>
    </dgm:pt>
    <dgm:pt modelId="{016BB14B-248C-4917-B4C9-2138D26FBDE9}" type="pres">
      <dgm:prSet presAssocID="{F4EA51A6-8706-482F-AF34-6D28595240AF}" presName="childTextVisible" presStyleLbl="bgAccFollowNode1" presStyleIdx="0" presStyleCnt="3" custScaleX="154651" custScaleY="6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99886E-6047-420A-83C2-30DEE49A81F9}" type="pres">
      <dgm:prSet presAssocID="{F4EA51A6-8706-482F-AF34-6D28595240AF}" presName="childTextHidden" presStyleLbl="bgAccFollowNode1" presStyleIdx="0" presStyleCnt="3"/>
      <dgm:spPr/>
      <dgm:t>
        <a:bodyPr/>
        <a:lstStyle/>
        <a:p>
          <a:endParaRPr lang="en-IN"/>
        </a:p>
      </dgm:t>
    </dgm:pt>
    <dgm:pt modelId="{448E0FA7-3F0A-4AB7-A974-0BD7791FCCA2}" type="pres">
      <dgm:prSet presAssocID="{F4EA51A6-8706-482F-AF34-6D28595240AF}" presName="parentText" presStyleLbl="node1" presStyleIdx="0" presStyleCnt="3" custLinFactNeighborX="-3830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548381-7EC8-415C-B1CB-C84872907E75}" type="pres">
      <dgm:prSet presAssocID="{F4EA51A6-8706-482F-AF34-6D28595240AF}" presName="aSpace" presStyleCnt="0"/>
      <dgm:spPr/>
    </dgm:pt>
    <dgm:pt modelId="{7CD0B796-BE15-4A85-A76B-CB943485AE5C}" type="pres">
      <dgm:prSet presAssocID="{3B17A681-FC32-4064-84F9-2BB251A37913}" presName="compNode" presStyleCnt="0"/>
      <dgm:spPr/>
    </dgm:pt>
    <dgm:pt modelId="{BCEB9A43-0E69-41FD-8762-751B76F90B41}" type="pres">
      <dgm:prSet presAssocID="{3B17A681-FC32-4064-84F9-2BB251A37913}" presName="noGeometry" presStyleCnt="0"/>
      <dgm:spPr/>
    </dgm:pt>
    <dgm:pt modelId="{28536914-F905-4CA3-AEE1-EF6797B4D0C7}" type="pres">
      <dgm:prSet presAssocID="{3B17A681-FC32-4064-84F9-2BB251A37913}" presName="childTextVisible" presStyleLbl="bgAccFollowNode1" presStyleIdx="1" presStyleCnt="3" custScaleX="154651" custScaleY="6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B27278-19B9-4491-8C26-8722648BBD10}" type="pres">
      <dgm:prSet presAssocID="{3B17A681-FC32-4064-84F9-2BB251A37913}" presName="childTextHidden" presStyleLbl="bgAccFollowNode1" presStyleIdx="1" presStyleCnt="3"/>
      <dgm:spPr/>
      <dgm:t>
        <a:bodyPr/>
        <a:lstStyle/>
        <a:p>
          <a:endParaRPr lang="en-IN"/>
        </a:p>
      </dgm:t>
    </dgm:pt>
    <dgm:pt modelId="{0A9372CC-396F-45CF-8504-798B9A7AECB2}" type="pres">
      <dgm:prSet presAssocID="{3B17A681-FC32-4064-84F9-2BB251A37913}" presName="parentText" presStyleLbl="node1" presStyleIdx="1" presStyleCnt="3" custLinFactNeighborX="-3830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1ACB17-C3F8-4641-948B-537BDF2DF8B9}" type="pres">
      <dgm:prSet presAssocID="{3B17A681-FC32-4064-84F9-2BB251A37913}" presName="aSpace" presStyleCnt="0"/>
      <dgm:spPr/>
    </dgm:pt>
    <dgm:pt modelId="{634B04B7-33D8-4055-9EF9-070D089B7338}" type="pres">
      <dgm:prSet presAssocID="{7665CC76-BCC7-4DB5-A7A7-C8A0CBE09E97}" presName="compNode" presStyleCnt="0"/>
      <dgm:spPr/>
    </dgm:pt>
    <dgm:pt modelId="{2DC91856-A2E2-46E6-AE67-035D986541B7}" type="pres">
      <dgm:prSet presAssocID="{7665CC76-BCC7-4DB5-A7A7-C8A0CBE09E97}" presName="noGeometry" presStyleCnt="0"/>
      <dgm:spPr/>
    </dgm:pt>
    <dgm:pt modelId="{E39774A8-A364-400D-81CB-6415CD157CD0}" type="pres">
      <dgm:prSet presAssocID="{7665CC76-BCC7-4DB5-A7A7-C8A0CBE09E97}" presName="childTextVisible" presStyleLbl="bgAccFollowNode1" presStyleIdx="2" presStyleCnt="3" custScaleX="154651" custScaleY="6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D3D507-A52A-4FC0-9EA1-1D0346735D66}" type="pres">
      <dgm:prSet presAssocID="{7665CC76-BCC7-4DB5-A7A7-C8A0CBE09E97}" presName="childTextHidden" presStyleLbl="bgAccFollowNode1" presStyleIdx="2" presStyleCnt="3"/>
      <dgm:spPr/>
      <dgm:t>
        <a:bodyPr/>
        <a:lstStyle/>
        <a:p>
          <a:endParaRPr lang="en-IN"/>
        </a:p>
      </dgm:t>
    </dgm:pt>
    <dgm:pt modelId="{AE9925A7-0056-490F-A21E-95667B3B9F3C}" type="pres">
      <dgm:prSet presAssocID="{7665CC76-BCC7-4DB5-A7A7-C8A0CBE09E97}" presName="parentText" presStyleLbl="node1" presStyleIdx="2" presStyleCnt="3" custLinFactNeighborX="-3830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7F0D9-B76D-480C-92D4-E9ED91AD86A7}" srcId="{3B17A681-FC32-4064-84F9-2BB251A37913}" destId="{7B38EFC3-6180-469D-BBC4-550609AA8ACE}" srcOrd="0" destOrd="0" parTransId="{4E626D2B-5E9B-421E-A670-AE8D380BCA64}" sibTransId="{8C98B00D-75EA-4E24-8FA8-79C07E8F71CA}"/>
    <dgm:cxn modelId="{EF695A56-EEE5-44B3-BF0B-42338EB7990E}" type="presOf" srcId="{16A10F41-6D70-4AA5-81DD-CA193F4841C5}" destId="{016BB14B-248C-4917-B4C9-2138D26FBDE9}" srcOrd="0" destOrd="0" presId="urn:microsoft.com/office/officeart/2005/8/layout/hProcess6"/>
    <dgm:cxn modelId="{AF3976FD-3C35-43D8-B5BA-B95F8CD4E719}" srcId="{4BD9EACA-0017-4BCE-BFD9-BA84094379B2}" destId="{F4EA51A6-8706-482F-AF34-6D28595240AF}" srcOrd="0" destOrd="0" parTransId="{ACAC9CB6-BE4E-4F3B-971D-EBE77314E07A}" sibTransId="{82C520B9-F0A3-4620-8576-BEE41A1AF0FB}"/>
    <dgm:cxn modelId="{5373F2E0-9F69-48B5-AABD-58114F8E0641}" type="presOf" srcId="{3B17A681-FC32-4064-84F9-2BB251A37913}" destId="{0A9372CC-396F-45CF-8504-798B9A7AECB2}" srcOrd="0" destOrd="0" presId="urn:microsoft.com/office/officeart/2005/8/layout/hProcess6"/>
    <dgm:cxn modelId="{E18542F9-A440-43A4-AFBC-4D327F8399D6}" srcId="{4BD9EACA-0017-4BCE-BFD9-BA84094379B2}" destId="{7665CC76-BCC7-4DB5-A7A7-C8A0CBE09E97}" srcOrd="2" destOrd="0" parTransId="{89D9ECA9-72E7-4745-A06B-6688171B5502}" sibTransId="{9388798A-B24A-42F0-814E-2B0A565B9F17}"/>
    <dgm:cxn modelId="{C4F2B1E9-40D3-462A-8ECA-B6A279845B63}" type="presOf" srcId="{16A10F41-6D70-4AA5-81DD-CA193F4841C5}" destId="{7199886E-6047-420A-83C2-30DEE49A81F9}" srcOrd="1" destOrd="0" presId="urn:microsoft.com/office/officeart/2005/8/layout/hProcess6"/>
    <dgm:cxn modelId="{63C647EF-7130-44DB-9860-78A7B4BBA691}" type="presOf" srcId="{544E124D-BB73-4587-846E-EE554227462D}" destId="{22D3D507-A52A-4FC0-9EA1-1D0346735D66}" srcOrd="1" destOrd="0" presId="urn:microsoft.com/office/officeart/2005/8/layout/hProcess6"/>
    <dgm:cxn modelId="{BFF7AFAF-3881-4FB1-BBB9-81D93484CD8D}" type="presOf" srcId="{7B38EFC3-6180-469D-BBC4-550609AA8ACE}" destId="{D6B27278-19B9-4491-8C26-8722648BBD10}" srcOrd="1" destOrd="0" presId="urn:microsoft.com/office/officeart/2005/8/layout/hProcess6"/>
    <dgm:cxn modelId="{0A58B494-676E-469E-B0C2-162171B1B16E}" type="presOf" srcId="{7665CC76-BCC7-4DB5-A7A7-C8A0CBE09E97}" destId="{AE9925A7-0056-490F-A21E-95667B3B9F3C}" srcOrd="0" destOrd="0" presId="urn:microsoft.com/office/officeart/2005/8/layout/hProcess6"/>
    <dgm:cxn modelId="{DB2ABB04-4F2D-42E0-A8B2-AA7BBE32C49E}" srcId="{7665CC76-BCC7-4DB5-A7A7-C8A0CBE09E97}" destId="{544E124D-BB73-4587-846E-EE554227462D}" srcOrd="0" destOrd="0" parTransId="{7F515DCC-9548-440E-AEEA-059F8D689B20}" sibTransId="{B15FDE88-29BA-4992-AFA3-5CFF7B225F38}"/>
    <dgm:cxn modelId="{38BFB9A5-592E-46BF-A5C8-43F308CC9049}" type="presOf" srcId="{7B38EFC3-6180-469D-BBC4-550609AA8ACE}" destId="{28536914-F905-4CA3-AEE1-EF6797B4D0C7}" srcOrd="0" destOrd="0" presId="urn:microsoft.com/office/officeart/2005/8/layout/hProcess6"/>
    <dgm:cxn modelId="{9C1CBDA9-8347-4C66-933B-DEB2F0695FCB}" type="presOf" srcId="{F4EA51A6-8706-482F-AF34-6D28595240AF}" destId="{448E0FA7-3F0A-4AB7-A974-0BD7791FCCA2}" srcOrd="0" destOrd="0" presId="urn:microsoft.com/office/officeart/2005/8/layout/hProcess6"/>
    <dgm:cxn modelId="{2F3727E2-3C1C-48DD-A6CA-1B42C03F0248}" srcId="{4BD9EACA-0017-4BCE-BFD9-BA84094379B2}" destId="{3B17A681-FC32-4064-84F9-2BB251A37913}" srcOrd="1" destOrd="0" parTransId="{B0A79DB9-838C-4F3C-BD41-C8E036CB84E2}" sibTransId="{3BA9E760-A802-4126-876A-068A257A11AB}"/>
    <dgm:cxn modelId="{3158BBED-B9A4-49E8-9955-43DC683D0FE0}" type="presOf" srcId="{544E124D-BB73-4587-846E-EE554227462D}" destId="{E39774A8-A364-400D-81CB-6415CD157CD0}" srcOrd="0" destOrd="0" presId="urn:microsoft.com/office/officeart/2005/8/layout/hProcess6"/>
    <dgm:cxn modelId="{822E3FA0-96BF-422E-8A79-8976DE58A01A}" type="presOf" srcId="{4BD9EACA-0017-4BCE-BFD9-BA84094379B2}" destId="{FD04AB71-04E0-44BA-98BA-AB17DB5CCF99}" srcOrd="0" destOrd="0" presId="urn:microsoft.com/office/officeart/2005/8/layout/hProcess6"/>
    <dgm:cxn modelId="{B2112ABC-3511-49C3-B1F3-BFE425FEABE8}" srcId="{F4EA51A6-8706-482F-AF34-6D28595240AF}" destId="{16A10F41-6D70-4AA5-81DD-CA193F4841C5}" srcOrd="0" destOrd="0" parTransId="{BFE4572D-3D48-4845-AA9F-5DE285AA3994}" sibTransId="{46C521FC-E007-4013-ABD4-D4982F4A3748}"/>
    <dgm:cxn modelId="{BC23E5D3-DB45-4C5A-B47E-F7C01074A83D}" type="presParOf" srcId="{FD04AB71-04E0-44BA-98BA-AB17DB5CCF99}" destId="{4770F43B-5988-4748-BB36-745EF472D902}" srcOrd="0" destOrd="0" presId="urn:microsoft.com/office/officeart/2005/8/layout/hProcess6"/>
    <dgm:cxn modelId="{B4C2176D-A4B4-4AD3-A3F5-704F98B47715}" type="presParOf" srcId="{4770F43B-5988-4748-BB36-745EF472D902}" destId="{10A4E79D-15A5-427B-826A-90ED4A2B0D26}" srcOrd="0" destOrd="0" presId="urn:microsoft.com/office/officeart/2005/8/layout/hProcess6"/>
    <dgm:cxn modelId="{F115C961-2D85-4B32-BA03-B72E85EAAD48}" type="presParOf" srcId="{4770F43B-5988-4748-BB36-745EF472D902}" destId="{016BB14B-248C-4917-B4C9-2138D26FBDE9}" srcOrd="1" destOrd="0" presId="urn:microsoft.com/office/officeart/2005/8/layout/hProcess6"/>
    <dgm:cxn modelId="{D23DAED2-205E-46D0-B45C-F31FBA26CB26}" type="presParOf" srcId="{4770F43B-5988-4748-BB36-745EF472D902}" destId="{7199886E-6047-420A-83C2-30DEE49A81F9}" srcOrd="2" destOrd="0" presId="urn:microsoft.com/office/officeart/2005/8/layout/hProcess6"/>
    <dgm:cxn modelId="{731B0430-C3BE-4047-9B09-E41E2683FA30}" type="presParOf" srcId="{4770F43B-5988-4748-BB36-745EF472D902}" destId="{448E0FA7-3F0A-4AB7-A974-0BD7791FCCA2}" srcOrd="3" destOrd="0" presId="urn:microsoft.com/office/officeart/2005/8/layout/hProcess6"/>
    <dgm:cxn modelId="{BA2F2DEE-7465-4A4D-A8FD-0A9C2744674B}" type="presParOf" srcId="{FD04AB71-04E0-44BA-98BA-AB17DB5CCF99}" destId="{37548381-7EC8-415C-B1CB-C84872907E75}" srcOrd="1" destOrd="0" presId="urn:microsoft.com/office/officeart/2005/8/layout/hProcess6"/>
    <dgm:cxn modelId="{3AF63347-E3E6-4E08-B342-EFDC2CA4B854}" type="presParOf" srcId="{FD04AB71-04E0-44BA-98BA-AB17DB5CCF99}" destId="{7CD0B796-BE15-4A85-A76B-CB943485AE5C}" srcOrd="2" destOrd="0" presId="urn:microsoft.com/office/officeart/2005/8/layout/hProcess6"/>
    <dgm:cxn modelId="{5F96BFF3-C15D-4315-A111-CF3C7178A5DF}" type="presParOf" srcId="{7CD0B796-BE15-4A85-A76B-CB943485AE5C}" destId="{BCEB9A43-0E69-41FD-8762-751B76F90B41}" srcOrd="0" destOrd="0" presId="urn:microsoft.com/office/officeart/2005/8/layout/hProcess6"/>
    <dgm:cxn modelId="{30C7F326-3A3D-4B74-9061-8FF72680E621}" type="presParOf" srcId="{7CD0B796-BE15-4A85-A76B-CB943485AE5C}" destId="{28536914-F905-4CA3-AEE1-EF6797B4D0C7}" srcOrd="1" destOrd="0" presId="urn:microsoft.com/office/officeart/2005/8/layout/hProcess6"/>
    <dgm:cxn modelId="{382E42BE-8634-43EB-A815-5C077F8A8F55}" type="presParOf" srcId="{7CD0B796-BE15-4A85-A76B-CB943485AE5C}" destId="{D6B27278-19B9-4491-8C26-8722648BBD10}" srcOrd="2" destOrd="0" presId="urn:microsoft.com/office/officeart/2005/8/layout/hProcess6"/>
    <dgm:cxn modelId="{AA37A6EC-C9DB-4096-9849-980C0C788849}" type="presParOf" srcId="{7CD0B796-BE15-4A85-A76B-CB943485AE5C}" destId="{0A9372CC-396F-45CF-8504-798B9A7AECB2}" srcOrd="3" destOrd="0" presId="urn:microsoft.com/office/officeart/2005/8/layout/hProcess6"/>
    <dgm:cxn modelId="{E8B447B9-6443-40D9-B7FC-850122CB01CE}" type="presParOf" srcId="{FD04AB71-04E0-44BA-98BA-AB17DB5CCF99}" destId="{3B1ACB17-C3F8-4641-948B-537BDF2DF8B9}" srcOrd="3" destOrd="0" presId="urn:microsoft.com/office/officeart/2005/8/layout/hProcess6"/>
    <dgm:cxn modelId="{2596311C-5C03-4E9D-8A5D-CCE872D38A13}" type="presParOf" srcId="{FD04AB71-04E0-44BA-98BA-AB17DB5CCF99}" destId="{634B04B7-33D8-4055-9EF9-070D089B7338}" srcOrd="4" destOrd="0" presId="urn:microsoft.com/office/officeart/2005/8/layout/hProcess6"/>
    <dgm:cxn modelId="{644C8C24-4F06-48B8-910E-A625BC276097}" type="presParOf" srcId="{634B04B7-33D8-4055-9EF9-070D089B7338}" destId="{2DC91856-A2E2-46E6-AE67-035D986541B7}" srcOrd="0" destOrd="0" presId="urn:microsoft.com/office/officeart/2005/8/layout/hProcess6"/>
    <dgm:cxn modelId="{F7E104B7-780C-4B29-806D-A3A81D0D41F8}" type="presParOf" srcId="{634B04B7-33D8-4055-9EF9-070D089B7338}" destId="{E39774A8-A364-400D-81CB-6415CD157CD0}" srcOrd="1" destOrd="0" presId="urn:microsoft.com/office/officeart/2005/8/layout/hProcess6"/>
    <dgm:cxn modelId="{AA3EC284-486B-4AAD-9FEC-CA3258D4AD90}" type="presParOf" srcId="{634B04B7-33D8-4055-9EF9-070D089B7338}" destId="{22D3D507-A52A-4FC0-9EA1-1D0346735D66}" srcOrd="2" destOrd="0" presId="urn:microsoft.com/office/officeart/2005/8/layout/hProcess6"/>
    <dgm:cxn modelId="{CAB8A52F-777C-4FD4-BEE3-9563FDC3F9BA}" type="presParOf" srcId="{634B04B7-33D8-4055-9EF9-070D089B7338}" destId="{AE9925A7-0056-490F-A21E-95667B3B9F3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4BF9F8-43A1-4FE0-AA33-A7CD0F2903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E24AFC-1638-4323-AF86-E3F5A151688C}">
      <dgm:prSet phldrT="[Text]"/>
      <dgm:spPr/>
      <dgm:t>
        <a:bodyPr/>
        <a:lstStyle/>
        <a:p>
          <a:r>
            <a:rPr lang="en-US" smtClean="0"/>
            <a:t>1</a:t>
          </a:r>
          <a:endParaRPr lang="en-IN" dirty="0"/>
        </a:p>
      </dgm:t>
    </dgm:pt>
    <dgm:pt modelId="{EE1626EE-BAC4-44A4-86E0-2FB6CE370BA8}" type="parTrans" cxnId="{825139A1-CD09-4F73-A01B-6DF07DD190E2}">
      <dgm:prSet/>
      <dgm:spPr/>
      <dgm:t>
        <a:bodyPr/>
        <a:lstStyle/>
        <a:p>
          <a:endParaRPr lang="en-IN"/>
        </a:p>
      </dgm:t>
    </dgm:pt>
    <dgm:pt modelId="{C11276FA-0901-45E7-8497-4A690046DC78}" type="sibTrans" cxnId="{825139A1-CD09-4F73-A01B-6DF07DD190E2}">
      <dgm:prSet/>
      <dgm:spPr/>
      <dgm:t>
        <a:bodyPr/>
        <a:lstStyle/>
        <a:p>
          <a:endParaRPr lang="en-IN"/>
        </a:p>
      </dgm:t>
    </dgm:pt>
    <dgm:pt modelId="{A6BF699E-75E0-4D7E-A4A9-8707D21E05A2}">
      <dgm:prSet phldrT="[Text]"/>
      <dgm:spPr/>
      <dgm:t>
        <a:bodyPr/>
        <a:lstStyle/>
        <a:p>
          <a:r>
            <a:rPr lang="en-US" dirty="0" smtClean="0"/>
            <a:t>2</a:t>
          </a:r>
          <a:endParaRPr lang="en-IN" dirty="0"/>
        </a:p>
      </dgm:t>
    </dgm:pt>
    <dgm:pt modelId="{0ABB692A-DF57-4F25-A93A-D55DB47E1108}" type="parTrans" cxnId="{F0DCB8A7-1149-436E-9704-E94FF3EA1EAE}">
      <dgm:prSet/>
      <dgm:spPr/>
      <dgm:t>
        <a:bodyPr/>
        <a:lstStyle/>
        <a:p>
          <a:endParaRPr lang="en-IN"/>
        </a:p>
      </dgm:t>
    </dgm:pt>
    <dgm:pt modelId="{7F414445-9902-4031-8047-977CF3657B41}" type="sibTrans" cxnId="{F0DCB8A7-1149-436E-9704-E94FF3EA1EAE}">
      <dgm:prSet/>
      <dgm:spPr/>
      <dgm:t>
        <a:bodyPr/>
        <a:lstStyle/>
        <a:p>
          <a:endParaRPr lang="en-IN"/>
        </a:p>
      </dgm:t>
    </dgm:pt>
    <dgm:pt modelId="{8325B755-7920-47CB-950D-BCBD927B06AB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Create Path: Introduce a direction flip at each event</a:t>
          </a:r>
          <a:endParaRPr lang="en-IN" dirty="0">
            <a:latin typeface="Cambria" pitchFamily="18" charset="0"/>
          </a:endParaRPr>
        </a:p>
      </dgm:t>
    </dgm:pt>
    <dgm:pt modelId="{629F83D5-46FA-497F-8C2D-722C247329ED}" type="parTrans" cxnId="{68F3F04E-FCCA-48EE-9FAE-4CEE9B273634}">
      <dgm:prSet/>
      <dgm:spPr/>
      <dgm:t>
        <a:bodyPr/>
        <a:lstStyle/>
        <a:p>
          <a:endParaRPr lang="en-IN"/>
        </a:p>
      </dgm:t>
    </dgm:pt>
    <dgm:pt modelId="{3064F652-41FF-456B-907F-895CB9D352A6}" type="sibTrans" cxnId="{68F3F04E-FCCA-48EE-9FAE-4CEE9B273634}">
      <dgm:prSet/>
      <dgm:spPr/>
      <dgm:t>
        <a:bodyPr/>
        <a:lstStyle/>
        <a:p>
          <a:endParaRPr lang="en-IN"/>
        </a:p>
      </dgm:t>
    </dgm:pt>
    <dgm:pt modelId="{02DFABF9-0D8B-4B94-9218-CA76AE97DCDE}">
      <dgm:prSet phldrT="[Text]"/>
      <dgm:spPr/>
      <dgm:t>
        <a:bodyPr/>
        <a:lstStyle/>
        <a:p>
          <a:r>
            <a:rPr lang="en-US" dirty="0" smtClean="0"/>
            <a:t>3</a:t>
          </a:r>
          <a:endParaRPr lang="en-IN" dirty="0"/>
        </a:p>
      </dgm:t>
    </dgm:pt>
    <dgm:pt modelId="{2C5574D0-2224-4782-9693-7355105E8D8A}" type="parTrans" cxnId="{53ACB358-8EDA-40B5-A09C-7FDA5E5A266E}">
      <dgm:prSet/>
      <dgm:spPr/>
      <dgm:t>
        <a:bodyPr/>
        <a:lstStyle/>
        <a:p>
          <a:endParaRPr lang="en-IN"/>
        </a:p>
      </dgm:t>
    </dgm:pt>
    <dgm:pt modelId="{A0807119-927A-4E20-AA88-D9BDEE10AC97}" type="sibTrans" cxnId="{53ACB358-8EDA-40B5-A09C-7FDA5E5A266E}">
      <dgm:prSet/>
      <dgm:spPr/>
      <dgm:t>
        <a:bodyPr/>
        <a:lstStyle/>
        <a:p>
          <a:endParaRPr lang="en-IN"/>
        </a:p>
      </dgm:t>
    </dgm:pt>
    <dgm:pt modelId="{ED4355A0-0E0A-4078-9AC1-8EB14239C59F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Repeat 1 &amp; 2 to generate many paths for Monte Carlo Simulation</a:t>
          </a:r>
          <a:endParaRPr lang="en-IN" dirty="0">
            <a:latin typeface="Cambria" pitchFamily="18" charset="0"/>
          </a:endParaRPr>
        </a:p>
      </dgm:t>
    </dgm:pt>
    <dgm:pt modelId="{9537DEAF-66FF-456B-8605-B4F2A3F08CB4}" type="parTrans" cxnId="{0DE2F683-BF6D-4E28-BB3A-673A54D0EFDD}">
      <dgm:prSet/>
      <dgm:spPr/>
      <dgm:t>
        <a:bodyPr/>
        <a:lstStyle/>
        <a:p>
          <a:endParaRPr lang="en-IN"/>
        </a:p>
      </dgm:t>
    </dgm:pt>
    <dgm:pt modelId="{9333348D-AAE8-46D5-8E15-D37BF659A5DC}" type="sibTrans" cxnId="{0DE2F683-BF6D-4E28-BB3A-673A54D0EFDD}">
      <dgm:prSet/>
      <dgm:spPr/>
      <dgm:t>
        <a:bodyPr/>
        <a:lstStyle/>
        <a:p>
          <a:endParaRPr lang="en-IN"/>
        </a:p>
      </dgm:t>
    </dgm:pt>
    <dgm:pt modelId="{B885FF34-058F-4746-847D-50541DB0D2F7}">
      <dgm:prSet phldrT="[Text]"/>
      <dgm:spPr/>
      <dgm:t>
        <a:bodyPr/>
        <a:lstStyle/>
        <a:p>
          <a:r>
            <a:rPr lang="en-US" dirty="0" smtClean="0">
              <a:latin typeface="Cambria" pitchFamily="18" charset="0"/>
            </a:rPr>
            <a:t>Generate exponentially distributed time samples summing to &gt;1</a:t>
          </a:r>
          <a:endParaRPr lang="en-IN" dirty="0">
            <a:latin typeface="Cambria" pitchFamily="18" charset="0"/>
          </a:endParaRPr>
        </a:p>
      </dgm:t>
    </dgm:pt>
    <dgm:pt modelId="{6374788A-D696-4931-8A30-0A83D0B4877E}" type="sibTrans" cxnId="{12E406BE-EA38-46FF-8134-DDDA4E5BB4D9}">
      <dgm:prSet/>
      <dgm:spPr/>
      <dgm:t>
        <a:bodyPr/>
        <a:lstStyle/>
        <a:p>
          <a:endParaRPr lang="en-IN"/>
        </a:p>
      </dgm:t>
    </dgm:pt>
    <dgm:pt modelId="{27C39BB2-A4C8-4C99-A361-F27B29BBF012}" type="parTrans" cxnId="{12E406BE-EA38-46FF-8134-DDDA4E5BB4D9}">
      <dgm:prSet/>
      <dgm:spPr/>
      <dgm:t>
        <a:bodyPr/>
        <a:lstStyle/>
        <a:p>
          <a:endParaRPr lang="en-IN"/>
        </a:p>
      </dgm:t>
    </dgm:pt>
    <dgm:pt modelId="{8EF1293C-C4B3-48AB-9163-115ABABC8CAE}" type="pres">
      <dgm:prSet presAssocID="{144BF9F8-43A1-4FE0-AA33-A7CD0F2903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4A51F1-6C5B-4704-B29D-6FD2A3976ED5}" type="pres">
      <dgm:prSet presAssocID="{11E24AFC-1638-4323-AF86-E3F5A151688C}" presName="composite" presStyleCnt="0"/>
      <dgm:spPr/>
    </dgm:pt>
    <dgm:pt modelId="{C56EF3B1-EC15-4454-B064-9638288A5925}" type="pres">
      <dgm:prSet presAssocID="{11E24AFC-1638-4323-AF86-E3F5A151688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458FCB-A916-4DA2-8119-1557B80B44B3}" type="pres">
      <dgm:prSet presAssocID="{11E24AFC-1638-4323-AF86-E3F5A151688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286FEF-A1E0-49FC-A117-318833EE7DC5}" type="pres">
      <dgm:prSet presAssocID="{C11276FA-0901-45E7-8497-4A690046DC78}" presName="sp" presStyleCnt="0"/>
      <dgm:spPr/>
    </dgm:pt>
    <dgm:pt modelId="{B921AF90-25E5-4902-934C-8339A6AAE857}" type="pres">
      <dgm:prSet presAssocID="{A6BF699E-75E0-4D7E-A4A9-8707D21E05A2}" presName="composite" presStyleCnt="0"/>
      <dgm:spPr/>
    </dgm:pt>
    <dgm:pt modelId="{568ADC5D-2928-42FE-A611-13B9D9DED607}" type="pres">
      <dgm:prSet presAssocID="{A6BF699E-75E0-4D7E-A4A9-8707D21E05A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472FDB-4CBF-4B64-A9CF-ECC78476216C}" type="pres">
      <dgm:prSet presAssocID="{A6BF699E-75E0-4D7E-A4A9-8707D21E05A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05620D-8F39-4407-A133-E50B98153491}" type="pres">
      <dgm:prSet presAssocID="{7F414445-9902-4031-8047-977CF3657B41}" presName="sp" presStyleCnt="0"/>
      <dgm:spPr/>
    </dgm:pt>
    <dgm:pt modelId="{F86F1FE5-BC56-4561-A705-24BA5E36CCD8}" type="pres">
      <dgm:prSet presAssocID="{02DFABF9-0D8B-4B94-9218-CA76AE97DCDE}" presName="composite" presStyleCnt="0"/>
      <dgm:spPr/>
    </dgm:pt>
    <dgm:pt modelId="{AF2A57D5-1FFA-42AE-9E6B-54C54D5447E2}" type="pres">
      <dgm:prSet presAssocID="{02DFABF9-0D8B-4B94-9218-CA76AE97DCD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AE1A20-81F1-4ACD-9623-F3B3EDF5ED83}" type="pres">
      <dgm:prSet presAssocID="{02DFABF9-0D8B-4B94-9218-CA76AE97DCD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2E406BE-EA38-46FF-8134-DDDA4E5BB4D9}" srcId="{11E24AFC-1638-4323-AF86-E3F5A151688C}" destId="{B885FF34-058F-4746-847D-50541DB0D2F7}" srcOrd="0" destOrd="0" parTransId="{27C39BB2-A4C8-4C99-A361-F27B29BBF012}" sibTransId="{6374788A-D696-4931-8A30-0A83D0B4877E}"/>
    <dgm:cxn modelId="{E727ACEA-9CFC-4C28-8B83-1B14BB5C482D}" type="presOf" srcId="{ED4355A0-0E0A-4078-9AC1-8EB14239C59F}" destId="{B6AE1A20-81F1-4ACD-9623-F3B3EDF5ED83}" srcOrd="0" destOrd="0" presId="urn:microsoft.com/office/officeart/2005/8/layout/chevron2"/>
    <dgm:cxn modelId="{44AE943F-487D-45C9-8E48-DC967E79EC1E}" type="presOf" srcId="{144BF9F8-43A1-4FE0-AA33-A7CD0F290334}" destId="{8EF1293C-C4B3-48AB-9163-115ABABC8CAE}" srcOrd="0" destOrd="0" presId="urn:microsoft.com/office/officeart/2005/8/layout/chevron2"/>
    <dgm:cxn modelId="{F0DCB8A7-1149-436E-9704-E94FF3EA1EAE}" srcId="{144BF9F8-43A1-4FE0-AA33-A7CD0F290334}" destId="{A6BF699E-75E0-4D7E-A4A9-8707D21E05A2}" srcOrd="1" destOrd="0" parTransId="{0ABB692A-DF57-4F25-A93A-D55DB47E1108}" sibTransId="{7F414445-9902-4031-8047-977CF3657B41}"/>
    <dgm:cxn modelId="{BC4B5B94-BEE9-49EC-A03A-CD22B34E2B40}" type="presOf" srcId="{11E24AFC-1638-4323-AF86-E3F5A151688C}" destId="{C56EF3B1-EC15-4454-B064-9638288A5925}" srcOrd="0" destOrd="0" presId="urn:microsoft.com/office/officeart/2005/8/layout/chevron2"/>
    <dgm:cxn modelId="{0DE2F683-BF6D-4E28-BB3A-673A54D0EFDD}" srcId="{02DFABF9-0D8B-4B94-9218-CA76AE97DCDE}" destId="{ED4355A0-0E0A-4078-9AC1-8EB14239C59F}" srcOrd="0" destOrd="0" parTransId="{9537DEAF-66FF-456B-8605-B4F2A3F08CB4}" sibTransId="{9333348D-AAE8-46D5-8E15-D37BF659A5DC}"/>
    <dgm:cxn modelId="{53ACB358-8EDA-40B5-A09C-7FDA5E5A266E}" srcId="{144BF9F8-43A1-4FE0-AA33-A7CD0F290334}" destId="{02DFABF9-0D8B-4B94-9218-CA76AE97DCDE}" srcOrd="2" destOrd="0" parTransId="{2C5574D0-2224-4782-9693-7355105E8D8A}" sibTransId="{A0807119-927A-4E20-AA88-D9BDEE10AC97}"/>
    <dgm:cxn modelId="{43999FA9-C859-4A43-8E8F-8B806886102A}" type="presOf" srcId="{8325B755-7920-47CB-950D-BCBD927B06AB}" destId="{13472FDB-4CBF-4B64-A9CF-ECC78476216C}" srcOrd="0" destOrd="0" presId="urn:microsoft.com/office/officeart/2005/8/layout/chevron2"/>
    <dgm:cxn modelId="{825139A1-CD09-4F73-A01B-6DF07DD190E2}" srcId="{144BF9F8-43A1-4FE0-AA33-A7CD0F290334}" destId="{11E24AFC-1638-4323-AF86-E3F5A151688C}" srcOrd="0" destOrd="0" parTransId="{EE1626EE-BAC4-44A4-86E0-2FB6CE370BA8}" sibTransId="{C11276FA-0901-45E7-8497-4A690046DC78}"/>
    <dgm:cxn modelId="{D193230D-F0FC-499C-B36A-05639DB23FF9}" type="presOf" srcId="{A6BF699E-75E0-4D7E-A4A9-8707D21E05A2}" destId="{568ADC5D-2928-42FE-A611-13B9D9DED607}" srcOrd="0" destOrd="0" presId="urn:microsoft.com/office/officeart/2005/8/layout/chevron2"/>
    <dgm:cxn modelId="{D2992F40-8645-4FC3-9E41-DCB1635337A1}" type="presOf" srcId="{02DFABF9-0D8B-4B94-9218-CA76AE97DCDE}" destId="{AF2A57D5-1FFA-42AE-9E6B-54C54D5447E2}" srcOrd="0" destOrd="0" presId="urn:microsoft.com/office/officeart/2005/8/layout/chevron2"/>
    <dgm:cxn modelId="{72E1534B-4568-4CEC-A5DB-F3D1BD3A9ECA}" type="presOf" srcId="{B885FF34-058F-4746-847D-50541DB0D2F7}" destId="{7D458FCB-A916-4DA2-8119-1557B80B44B3}" srcOrd="0" destOrd="0" presId="urn:microsoft.com/office/officeart/2005/8/layout/chevron2"/>
    <dgm:cxn modelId="{68F3F04E-FCCA-48EE-9FAE-4CEE9B273634}" srcId="{A6BF699E-75E0-4D7E-A4A9-8707D21E05A2}" destId="{8325B755-7920-47CB-950D-BCBD927B06AB}" srcOrd="0" destOrd="0" parTransId="{629F83D5-46FA-497F-8C2D-722C247329ED}" sibTransId="{3064F652-41FF-456B-907F-895CB9D352A6}"/>
    <dgm:cxn modelId="{546DB848-70B7-41E2-8279-C2DD7E6056B0}" type="presParOf" srcId="{8EF1293C-C4B3-48AB-9163-115ABABC8CAE}" destId="{EE4A51F1-6C5B-4704-B29D-6FD2A3976ED5}" srcOrd="0" destOrd="0" presId="urn:microsoft.com/office/officeart/2005/8/layout/chevron2"/>
    <dgm:cxn modelId="{272BC7DA-8620-4C13-B74E-1689C74E7F6C}" type="presParOf" srcId="{EE4A51F1-6C5B-4704-B29D-6FD2A3976ED5}" destId="{C56EF3B1-EC15-4454-B064-9638288A5925}" srcOrd="0" destOrd="0" presId="urn:microsoft.com/office/officeart/2005/8/layout/chevron2"/>
    <dgm:cxn modelId="{F8FB4C8F-BC81-47D2-833F-5CF587190F88}" type="presParOf" srcId="{EE4A51F1-6C5B-4704-B29D-6FD2A3976ED5}" destId="{7D458FCB-A916-4DA2-8119-1557B80B44B3}" srcOrd="1" destOrd="0" presId="urn:microsoft.com/office/officeart/2005/8/layout/chevron2"/>
    <dgm:cxn modelId="{16FC87CD-5A65-41A4-9A1D-3AC9AC5E4DD8}" type="presParOf" srcId="{8EF1293C-C4B3-48AB-9163-115ABABC8CAE}" destId="{0B286FEF-A1E0-49FC-A117-318833EE7DC5}" srcOrd="1" destOrd="0" presId="urn:microsoft.com/office/officeart/2005/8/layout/chevron2"/>
    <dgm:cxn modelId="{8928EAFD-8FDE-4C9E-BF34-27D48CFB2DD9}" type="presParOf" srcId="{8EF1293C-C4B3-48AB-9163-115ABABC8CAE}" destId="{B921AF90-25E5-4902-934C-8339A6AAE857}" srcOrd="2" destOrd="0" presId="urn:microsoft.com/office/officeart/2005/8/layout/chevron2"/>
    <dgm:cxn modelId="{803AA772-67DD-4D24-9C8A-09F3C577A095}" type="presParOf" srcId="{B921AF90-25E5-4902-934C-8339A6AAE857}" destId="{568ADC5D-2928-42FE-A611-13B9D9DED607}" srcOrd="0" destOrd="0" presId="urn:microsoft.com/office/officeart/2005/8/layout/chevron2"/>
    <dgm:cxn modelId="{5FB96316-ED22-4409-82D7-705183B5D55C}" type="presParOf" srcId="{B921AF90-25E5-4902-934C-8339A6AAE857}" destId="{13472FDB-4CBF-4B64-A9CF-ECC78476216C}" srcOrd="1" destOrd="0" presId="urn:microsoft.com/office/officeart/2005/8/layout/chevron2"/>
    <dgm:cxn modelId="{F2F8CA49-FEF7-4958-96A0-BF5AA058D3AE}" type="presParOf" srcId="{8EF1293C-C4B3-48AB-9163-115ABABC8CAE}" destId="{3805620D-8F39-4407-A133-E50B98153491}" srcOrd="3" destOrd="0" presId="urn:microsoft.com/office/officeart/2005/8/layout/chevron2"/>
    <dgm:cxn modelId="{3C68763F-F657-48BC-AE1F-E76EC9F2C76F}" type="presParOf" srcId="{8EF1293C-C4B3-48AB-9163-115ABABC8CAE}" destId="{F86F1FE5-BC56-4561-A705-24BA5E36CCD8}" srcOrd="4" destOrd="0" presId="urn:microsoft.com/office/officeart/2005/8/layout/chevron2"/>
    <dgm:cxn modelId="{CBA90793-2E3B-43C1-A1E4-1F257EE30418}" type="presParOf" srcId="{F86F1FE5-BC56-4561-A705-24BA5E36CCD8}" destId="{AF2A57D5-1FFA-42AE-9E6B-54C54D5447E2}" srcOrd="0" destOrd="0" presId="urn:microsoft.com/office/officeart/2005/8/layout/chevron2"/>
    <dgm:cxn modelId="{79A44184-50B5-4D2D-92DB-84A90CF47528}" type="presParOf" srcId="{F86F1FE5-BC56-4561-A705-24BA5E36CCD8}" destId="{B6AE1A20-81F1-4ACD-9623-F3B3EDF5ED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E1576-4AF7-4E2A-BAE9-231037CA2C38}">
      <dsp:nvSpPr>
        <dsp:cNvPr id="0" name=""/>
        <dsp:cNvSpPr/>
      </dsp:nvSpPr>
      <dsp:spPr>
        <a:xfrm>
          <a:off x="1255489" y="236"/>
          <a:ext cx="1387796" cy="1387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</a:t>
          </a:r>
          <a:endParaRPr lang="en-IN" sz="1800" kern="1200" dirty="0"/>
        </a:p>
      </dsp:txBody>
      <dsp:txXfrm>
        <a:off x="1458727" y="203474"/>
        <a:ext cx="981320" cy="981320"/>
      </dsp:txXfrm>
    </dsp:sp>
    <dsp:sp modelId="{286D32A2-212B-4D8F-9E2A-39423BB61E73}">
      <dsp:nvSpPr>
        <dsp:cNvPr id="0" name=""/>
        <dsp:cNvSpPr/>
      </dsp:nvSpPr>
      <dsp:spPr>
        <a:xfrm rot="3600000">
          <a:off x="2280699" y="1352789"/>
          <a:ext cx="368344" cy="46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08325" y="1398616"/>
        <a:ext cx="257841" cy="281029"/>
      </dsp:txXfrm>
    </dsp:sp>
    <dsp:sp modelId="{B80A9C62-84B4-4D0A-AABC-1D3953C223C6}">
      <dsp:nvSpPr>
        <dsp:cNvPr id="0" name=""/>
        <dsp:cNvSpPr/>
      </dsp:nvSpPr>
      <dsp:spPr>
        <a:xfrm>
          <a:off x="2296883" y="1803982"/>
          <a:ext cx="1387796" cy="1387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Modify</a:t>
          </a:r>
          <a:endParaRPr lang="en-IN" sz="1800" kern="1200" dirty="0"/>
        </a:p>
      </dsp:txBody>
      <dsp:txXfrm>
        <a:off x="2500121" y="2007220"/>
        <a:ext cx="981320" cy="981320"/>
      </dsp:txXfrm>
    </dsp:sp>
    <dsp:sp modelId="{D0CA95BA-C063-4A03-80F3-4338A7A31B26}">
      <dsp:nvSpPr>
        <dsp:cNvPr id="0" name=""/>
        <dsp:cNvSpPr/>
      </dsp:nvSpPr>
      <dsp:spPr>
        <a:xfrm rot="10800000">
          <a:off x="1775640" y="2263690"/>
          <a:ext cx="368344" cy="46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1886143" y="2357366"/>
        <a:ext cx="257841" cy="281029"/>
      </dsp:txXfrm>
    </dsp:sp>
    <dsp:sp modelId="{0F9C254E-4492-45DC-9D7F-744DD140516F}">
      <dsp:nvSpPr>
        <dsp:cNvPr id="0" name=""/>
        <dsp:cNvSpPr/>
      </dsp:nvSpPr>
      <dsp:spPr>
        <a:xfrm>
          <a:off x="214096" y="1803982"/>
          <a:ext cx="1387796" cy="1387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Trade</a:t>
          </a:r>
          <a:endParaRPr lang="en-IN" sz="1800" kern="1200" dirty="0"/>
        </a:p>
      </dsp:txBody>
      <dsp:txXfrm>
        <a:off x="417334" y="2007220"/>
        <a:ext cx="981320" cy="981320"/>
      </dsp:txXfrm>
    </dsp:sp>
    <dsp:sp modelId="{333AF00F-0424-4CFE-AFB0-72A8F65D708B}">
      <dsp:nvSpPr>
        <dsp:cNvPr id="0" name=""/>
        <dsp:cNvSpPr/>
      </dsp:nvSpPr>
      <dsp:spPr>
        <a:xfrm rot="18000000">
          <a:off x="1239306" y="1370845"/>
          <a:ext cx="368344" cy="468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1266932" y="1512370"/>
        <a:ext cx="257841" cy="281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33EA5-B4AF-4659-8C43-022E58058BC5}">
      <dsp:nvSpPr>
        <dsp:cNvPr id="0" name=""/>
        <dsp:cNvSpPr/>
      </dsp:nvSpPr>
      <dsp:spPr>
        <a:xfrm rot="5400000">
          <a:off x="-158680" y="161196"/>
          <a:ext cx="1057866" cy="740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mbria" pitchFamily="18" charset="0"/>
            </a:rPr>
            <a:t>Price Series</a:t>
          </a:r>
          <a:endParaRPr lang="en-IN" sz="1200" b="1" kern="1200" dirty="0">
            <a:latin typeface="Cambria" pitchFamily="18" charset="0"/>
          </a:endParaRPr>
        </a:p>
      </dsp:txBody>
      <dsp:txXfrm rot="-5400000">
        <a:off x="0" y="372769"/>
        <a:ext cx="740506" cy="317360"/>
      </dsp:txXfrm>
    </dsp:sp>
    <dsp:sp modelId="{A4D61C8D-DFBC-4279-B975-E385E1826C45}">
      <dsp:nvSpPr>
        <dsp:cNvPr id="0" name=""/>
        <dsp:cNvSpPr/>
      </dsp:nvSpPr>
      <dsp:spPr>
        <a:xfrm rot="5400000">
          <a:off x="4070810" y="-3327788"/>
          <a:ext cx="687974" cy="7348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The time series of the price of a certain stock</a:t>
          </a:r>
          <a:endParaRPr lang="en-IN" sz="2000" kern="1200" dirty="0">
            <a:latin typeface="Cambria" pitchFamily="18" charset="0"/>
          </a:endParaRPr>
        </a:p>
      </dsp:txBody>
      <dsp:txXfrm rot="-5400000">
        <a:off x="740506" y="36100"/>
        <a:ext cx="7314999" cy="620806"/>
      </dsp:txXfrm>
    </dsp:sp>
    <dsp:sp modelId="{5D2FF219-B61A-4C03-A50D-36EAAF62668E}">
      <dsp:nvSpPr>
        <dsp:cNvPr id="0" name=""/>
        <dsp:cNvSpPr/>
      </dsp:nvSpPr>
      <dsp:spPr>
        <a:xfrm rot="5400000">
          <a:off x="-158680" y="1101605"/>
          <a:ext cx="1057866" cy="740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mbria" pitchFamily="18" charset="0"/>
            </a:rPr>
            <a:t>Jump Series</a:t>
          </a:r>
          <a:endParaRPr lang="en-IN" sz="1200" b="1" kern="1200" dirty="0">
            <a:latin typeface="Cambria" pitchFamily="18" charset="0"/>
          </a:endParaRPr>
        </a:p>
      </dsp:txBody>
      <dsp:txXfrm rot="-5400000">
        <a:off x="0" y="1313178"/>
        <a:ext cx="740506" cy="317360"/>
      </dsp:txXfrm>
    </dsp:sp>
    <dsp:sp modelId="{5A605577-F54D-496F-BAD4-1FA4874CE4DB}">
      <dsp:nvSpPr>
        <dsp:cNvPr id="0" name=""/>
        <dsp:cNvSpPr/>
      </dsp:nvSpPr>
      <dsp:spPr>
        <a:xfrm rot="5400000">
          <a:off x="4070991" y="-2387559"/>
          <a:ext cx="687613" cy="7348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/>
                </a:rPr>
                <m:t>𝑗𝑢𝑚𝑝</m:t>
              </m:r>
              <m:r>
                <a:rPr lang="en-IN" sz="2000" i="1" kern="1200" smtClean="0">
                  <a:latin typeface="Cambria Math"/>
                </a:rPr>
                <m:t>=</m:t>
              </m:r>
              <m:r>
                <a:rPr lang="en-US" sz="2000" b="0" i="1" kern="1200" smtClean="0">
                  <a:latin typeface="Cambria Math"/>
                </a:rPr>
                <m:t>𝑝𝑟𝑖𝑐𝑒</m:t>
              </m:r>
              <m:d>
                <m:dPr>
                  <m:ctrlPr>
                    <a:rPr lang="en-US" sz="2000" b="0" i="1" kern="1200" smtClean="0">
                      <a:latin typeface="Cambria Math"/>
                    </a:rPr>
                  </m:ctrlPr>
                </m:dPr>
                <m:e>
                  <m:r>
                    <a:rPr lang="en-US" sz="2000" b="0" i="1" kern="1200" smtClean="0">
                      <a:latin typeface="Cambria Math"/>
                    </a:rPr>
                    <m:t>𝑡</m:t>
                  </m:r>
                </m:e>
              </m:d>
              <m:r>
                <a:rPr lang="en-US" sz="2000" b="0" i="1" kern="1200" smtClean="0">
                  <a:latin typeface="Cambria Math"/>
                </a:rPr>
                <m:t>−</m:t>
              </m:r>
              <m:r>
                <a:rPr lang="en-US" sz="2000" b="0" i="1" kern="1200" smtClean="0">
                  <a:latin typeface="Cambria Math"/>
                </a:rPr>
                <m:t>𝑝𝑟𝑖𝑐𝑒</m:t>
              </m:r>
              <m:r>
                <a:rPr lang="en-US" sz="2000" b="0" i="1" kern="1200" smtClean="0">
                  <a:latin typeface="Cambria Math"/>
                </a:rPr>
                <m:t>(</m:t>
              </m:r>
              <m:r>
                <a:rPr lang="en-US" sz="2000" b="0" i="1" kern="1200" smtClean="0">
                  <a:latin typeface="Cambria Math"/>
                </a:rPr>
                <m:t>𝑡</m:t>
              </m:r>
              <m:r>
                <a:rPr lang="en-US" sz="2000" b="0" i="1" kern="1200" smtClean="0">
                  <a:latin typeface="Cambria Math"/>
                </a:rPr>
                <m:t>−1)</m:t>
              </m:r>
            </m:oMath>
          </a14:m>
          <a:endParaRPr lang="en-IN" sz="2000" kern="1200" dirty="0">
            <a:latin typeface="Cambri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Find jump (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/>
                </a:rPr>
                <m:t>𝑗</m:t>
              </m:r>
            </m:oMath>
          </a14:m>
          <a:r>
            <a:rPr lang="en-US" sz="2000" kern="1200" dirty="0" smtClean="0">
              <a:latin typeface="Cambria" pitchFamily="18" charset="0"/>
            </a:rPr>
            <a:t>) in price for each day</a:t>
          </a:r>
          <a:endParaRPr lang="en-IN" sz="2000" kern="1200" dirty="0">
            <a:latin typeface="Cambria" pitchFamily="18" charset="0"/>
          </a:endParaRPr>
        </a:p>
      </dsp:txBody>
      <dsp:txXfrm rot="-5400000">
        <a:off x="740506" y="976492"/>
        <a:ext cx="7315017" cy="620481"/>
      </dsp:txXfrm>
    </dsp:sp>
    <dsp:sp modelId="{1A12E918-7D95-4210-A47F-932409918FB1}">
      <dsp:nvSpPr>
        <dsp:cNvPr id="0" name=""/>
        <dsp:cNvSpPr/>
      </dsp:nvSpPr>
      <dsp:spPr>
        <a:xfrm rot="5400000">
          <a:off x="-158680" y="2042014"/>
          <a:ext cx="1057866" cy="740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200" b="1" i="1" kern="1200" smtClean="0">
                    <a:latin typeface="Cambria Math"/>
                    <a:ea typeface="Cambria Math"/>
                  </a:rPr>
                  <m:t>𝝁</m:t>
                </m:r>
                <m:r>
                  <a:rPr lang="en-US" sz="1200" b="1" i="1" kern="1200" baseline="-25000" smtClean="0">
                    <a:latin typeface="Cambria Math"/>
                    <a:ea typeface="Cambria Math"/>
                  </a:rPr>
                  <m:t>𝒋</m:t>
                </m:r>
                <m:r>
                  <a:rPr lang="en-US" sz="1200" b="1" i="1" kern="1200" smtClean="0">
                    <a:latin typeface="Cambria Math"/>
                    <a:ea typeface="Cambria Math"/>
                  </a:rPr>
                  <m:t>, </m:t>
                </m:r>
                <m:r>
                  <a:rPr lang="en-US" sz="1200" b="1" i="1" kern="1200" smtClean="0">
                    <a:latin typeface="Cambria Math"/>
                    <a:ea typeface="Cambria Math"/>
                  </a:rPr>
                  <m:t>𝝈</m:t>
                </m:r>
                <m:r>
                  <a:rPr lang="en-US" sz="1200" b="1" i="1" kern="1200" baseline="-25000" smtClean="0">
                    <a:latin typeface="Cambria Math"/>
                    <a:ea typeface="Cambria Math"/>
                  </a:rPr>
                  <m:t>𝒋</m:t>
                </m:r>
              </m:oMath>
            </m:oMathPara>
          </a14:m>
          <a:endParaRPr lang="en-IN" sz="1200" b="1" kern="1200" baseline="-25000" dirty="0">
            <a:latin typeface="Cambria" pitchFamily="18" charset="0"/>
          </a:endParaRPr>
        </a:p>
      </dsp:txBody>
      <dsp:txXfrm rot="-5400000">
        <a:off x="0" y="2253587"/>
        <a:ext cx="740506" cy="317360"/>
      </dsp:txXfrm>
    </dsp:sp>
    <dsp:sp modelId="{BFAE4F3D-62C4-4378-B56B-A19F741BCA0B}">
      <dsp:nvSpPr>
        <dsp:cNvPr id="0" name=""/>
        <dsp:cNvSpPr/>
      </dsp:nvSpPr>
      <dsp:spPr>
        <a:xfrm rot="5400000">
          <a:off x="4070991" y="-1447150"/>
          <a:ext cx="687613" cy="7348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mbria" pitchFamily="18" charset="0"/>
            </a:rPr>
            <a:t>Find mean and standard deviation of the jumps (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smtClean="0">
                  <a:latin typeface="Cambria Math"/>
                  <a:ea typeface="Cambria Math"/>
                </a:rPr>
                <m:t>𝜇</m:t>
              </m:r>
              <m:r>
                <a:rPr lang="en-US" sz="2000" b="0" i="1" kern="1200" baseline="-25000" smtClean="0">
                  <a:latin typeface="Cambria Math"/>
                  <a:ea typeface="Cambria Math"/>
                </a:rPr>
                <m:t>𝑗</m:t>
              </m:r>
              <m:r>
                <a:rPr lang="en-US" sz="2000" b="0" i="1" kern="1200" smtClean="0">
                  <a:latin typeface="Cambria Math"/>
                  <a:ea typeface="Cambria Math"/>
                </a:rPr>
                <m:t>, </m:t>
              </m:r>
              <m:r>
                <a:rPr lang="en-US" sz="2000" i="1" kern="1200" smtClean="0">
                  <a:latin typeface="Cambria Math"/>
                  <a:ea typeface="Cambria Math"/>
                </a:rPr>
                <m:t>𝜎</m:t>
              </m:r>
              <m:r>
                <a:rPr lang="en-US" sz="2000" b="0" i="1" kern="1200" baseline="-25000" smtClean="0">
                  <a:latin typeface="Cambria Math"/>
                  <a:ea typeface="Cambria Math"/>
                </a:rPr>
                <m:t>𝑗</m:t>
              </m:r>
            </m:oMath>
          </a14:m>
          <a:r>
            <a:rPr lang="en-US" sz="2000" kern="1200" dirty="0" smtClean="0">
              <a:latin typeface="Cambria" pitchFamily="18" charset="0"/>
            </a:rPr>
            <a:t>)</a:t>
          </a:r>
          <a:endParaRPr lang="en-IN" sz="2000" kern="1200" baseline="-25000" dirty="0">
            <a:latin typeface="Cambria" pitchFamily="18" charset="0"/>
          </a:endParaRPr>
        </a:p>
      </dsp:txBody>
      <dsp:txXfrm rot="-5400000">
        <a:off x="740506" y="1916901"/>
        <a:ext cx="7315017" cy="620481"/>
      </dsp:txXfrm>
    </dsp:sp>
    <dsp:sp modelId="{A2ADE33C-74AA-4A23-AE00-30758C44E77F}">
      <dsp:nvSpPr>
        <dsp:cNvPr id="0" name=""/>
        <dsp:cNvSpPr/>
      </dsp:nvSpPr>
      <dsp:spPr>
        <a:xfrm rot="5400000">
          <a:off x="-158680" y="2982423"/>
          <a:ext cx="1057866" cy="740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mbria" pitchFamily="18" charset="0"/>
            </a:rPr>
            <a:t>Norm jump</a:t>
          </a:r>
          <a:endParaRPr lang="en-IN" sz="1200" b="1" kern="1200" dirty="0">
            <a:latin typeface="Cambria" pitchFamily="18" charset="0"/>
          </a:endParaRPr>
        </a:p>
      </dsp:txBody>
      <dsp:txXfrm rot="-5400000">
        <a:off x="0" y="3193996"/>
        <a:ext cx="740506" cy="317360"/>
      </dsp:txXfrm>
    </dsp:sp>
    <dsp:sp modelId="{3325088F-178A-4231-9A7E-1AEDCC3D0978}">
      <dsp:nvSpPr>
        <dsp:cNvPr id="0" name=""/>
        <dsp:cNvSpPr/>
      </dsp:nvSpPr>
      <dsp:spPr>
        <a:xfrm rot="5400000">
          <a:off x="4070991" y="-506741"/>
          <a:ext cx="687613" cy="7348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Cambria" pitchFamily="18" charset="0"/>
            </a:rPr>
            <a:t>Normalized Jump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/>
                </a:rPr>
                <m:t>𝑁</m:t>
              </m:r>
              <m:r>
                <a:rPr lang="en-US" sz="2000" b="0" i="1" kern="1200" baseline="-25000" smtClean="0">
                  <a:latin typeface="Cambria Math"/>
                </a:rPr>
                <m:t>𝑗</m:t>
              </m:r>
              <m:r>
                <a:rPr lang="en-US" sz="2000" b="0" i="1" kern="1200" smtClean="0">
                  <a:latin typeface="Cambria Math"/>
                </a:rPr>
                <m:t>=(</m:t>
              </m:r>
              <m:r>
                <a:rPr lang="en-US" sz="2000" b="0" i="1" kern="1200" smtClean="0">
                  <a:latin typeface="Cambria Math"/>
                </a:rPr>
                <m:t>𝑗</m:t>
              </m:r>
              <m:r>
                <a:rPr lang="en-US" sz="2000" b="0" i="1" kern="1200" smtClean="0">
                  <a:latin typeface="Cambria Math"/>
                </a:rPr>
                <m:t>−</m:t>
              </m:r>
              <m:r>
                <a:rPr lang="en-US" sz="2000" b="0" i="1" kern="1200" smtClean="0">
                  <a:latin typeface="Cambria Math"/>
                  <a:ea typeface="Cambria Math"/>
                </a:rPr>
                <m:t>𝜇</m:t>
              </m:r>
              <m:r>
                <a:rPr lang="en-US" sz="2000" b="0" i="1" kern="1200" baseline="-25000" smtClean="0">
                  <a:latin typeface="Cambria Math"/>
                  <a:ea typeface="Cambria Math"/>
                </a:rPr>
                <m:t>𝑗</m:t>
              </m:r>
              <m:r>
                <a:rPr lang="en-US" sz="2000" b="0" i="1" kern="1200" smtClean="0">
                  <a:latin typeface="Cambria Math"/>
                  <a:ea typeface="Cambria Math"/>
                </a:rPr>
                <m:t>)/</m:t>
              </m:r>
              <m:r>
                <a:rPr lang="en-US" sz="2000" b="0" i="1" kern="1200" smtClean="0">
                  <a:latin typeface="Cambria Math"/>
                  <a:ea typeface="Cambria Math"/>
                </a:rPr>
                <m:t>𝜎</m:t>
              </m:r>
              <m:r>
                <a:rPr lang="en-US" sz="2000" b="0" i="1" kern="1200" baseline="-25000" smtClean="0">
                  <a:latin typeface="Cambria Math"/>
                  <a:ea typeface="Cambria Math"/>
                </a:rPr>
                <m:t>𝑗</m:t>
              </m:r>
            </m:oMath>
          </a14:m>
          <a:endParaRPr lang="en-IN" sz="2000" kern="1200" baseline="-25000" dirty="0">
            <a:latin typeface="Cambria" pitchFamily="18" charset="0"/>
          </a:endParaRPr>
        </a:p>
      </dsp:txBody>
      <dsp:txXfrm rot="-5400000">
        <a:off x="740506" y="2857310"/>
        <a:ext cx="7315017" cy="620481"/>
      </dsp:txXfrm>
    </dsp:sp>
    <dsp:sp modelId="{BB35F3BD-7675-4704-9033-5CD3B1364657}">
      <dsp:nvSpPr>
        <dsp:cNvPr id="0" name=""/>
        <dsp:cNvSpPr/>
      </dsp:nvSpPr>
      <dsp:spPr>
        <a:xfrm rot="5400000">
          <a:off x="-158680" y="3922833"/>
          <a:ext cx="1057866" cy="7405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>
              <a:latin typeface="Cambria" pitchFamily="18" charset="0"/>
            </a:rPr>
            <a:t>Break</a:t>
          </a:r>
          <a:endParaRPr lang="en-IN" sz="1200" b="1" kern="1200" baseline="0" dirty="0">
            <a:latin typeface="Cambria" pitchFamily="18" charset="0"/>
          </a:endParaRPr>
        </a:p>
      </dsp:txBody>
      <dsp:txXfrm rot="-5400000">
        <a:off x="0" y="4134406"/>
        <a:ext cx="740506" cy="317360"/>
      </dsp:txXfrm>
    </dsp:sp>
    <dsp:sp modelId="{809A373E-A9E2-4611-881F-D36CAE1D1C18}">
      <dsp:nvSpPr>
        <dsp:cNvPr id="0" name=""/>
        <dsp:cNvSpPr/>
      </dsp:nvSpPr>
      <dsp:spPr>
        <a:xfrm rot="5400000">
          <a:off x="4070991" y="433668"/>
          <a:ext cx="687613" cy="7348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>
              <a:latin typeface="Cambria" pitchFamily="18" charset="0"/>
            </a:rPr>
            <a:t>If the normalized jump is outside ±3 sigma, declare </a:t>
          </a:r>
          <a:r>
            <a:rPr lang="en-US" sz="2000" i="1" kern="1200" baseline="0" dirty="0" smtClean="0">
              <a:latin typeface="Cambria" pitchFamily="18" charset="0"/>
            </a:rPr>
            <a:t>break</a:t>
          </a:r>
          <a:endParaRPr lang="en-IN" sz="2000" i="1" kern="1200" baseline="0" dirty="0">
            <a:latin typeface="Cambria" pitchFamily="18" charset="0"/>
          </a:endParaRPr>
        </a:p>
      </dsp:txBody>
      <dsp:txXfrm rot="-5400000">
        <a:off x="740506" y="3797719"/>
        <a:ext cx="7315017" cy="620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A608F-2957-4290-95D9-513E4AD21FC6}">
      <dsp:nvSpPr>
        <dsp:cNvPr id="0" name=""/>
        <dsp:cNvSpPr/>
      </dsp:nvSpPr>
      <dsp:spPr>
        <a:xfrm>
          <a:off x="1328069" y="802"/>
          <a:ext cx="1376309" cy="137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mbria" pitchFamily="18" charset="0"/>
            </a:rPr>
            <a:t>Class Centroids</a:t>
          </a:r>
          <a:endParaRPr lang="en-IN" sz="1700" kern="1200" dirty="0">
            <a:latin typeface="Cambria" pitchFamily="18" charset="0"/>
          </a:endParaRPr>
        </a:p>
      </dsp:txBody>
      <dsp:txXfrm>
        <a:off x="1529625" y="202358"/>
        <a:ext cx="973197" cy="973197"/>
      </dsp:txXfrm>
    </dsp:sp>
    <dsp:sp modelId="{D96D15C1-B162-40B3-920E-CFDF8FD30B54}">
      <dsp:nvSpPr>
        <dsp:cNvPr id="0" name=""/>
        <dsp:cNvSpPr/>
      </dsp:nvSpPr>
      <dsp:spPr>
        <a:xfrm rot="3600000">
          <a:off x="2344751" y="1342946"/>
          <a:ext cx="366287" cy="46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372223" y="1388265"/>
        <a:ext cx="256401" cy="278702"/>
      </dsp:txXfrm>
    </dsp:sp>
    <dsp:sp modelId="{DE0C364F-E87F-43F3-A97A-119B8BAB3619}">
      <dsp:nvSpPr>
        <dsp:cNvPr id="0" name=""/>
        <dsp:cNvSpPr/>
      </dsp:nvSpPr>
      <dsp:spPr>
        <a:xfrm>
          <a:off x="2361778" y="1791239"/>
          <a:ext cx="1376309" cy="137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mbria" pitchFamily="18" charset="0"/>
            </a:rPr>
            <a:t>Compute Distances</a:t>
          </a:r>
          <a:endParaRPr lang="en-IN" sz="1700" kern="1200" dirty="0">
            <a:latin typeface="Cambria" pitchFamily="18" charset="0"/>
          </a:endParaRPr>
        </a:p>
      </dsp:txBody>
      <dsp:txXfrm>
        <a:off x="2563334" y="1992795"/>
        <a:ext cx="973197" cy="973197"/>
      </dsp:txXfrm>
    </dsp:sp>
    <dsp:sp modelId="{3844443C-5FFC-4E1A-8BE5-6D3FA9FDB129}">
      <dsp:nvSpPr>
        <dsp:cNvPr id="0" name=""/>
        <dsp:cNvSpPr/>
      </dsp:nvSpPr>
      <dsp:spPr>
        <a:xfrm rot="10800000">
          <a:off x="1843446" y="2247142"/>
          <a:ext cx="366287" cy="46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1953332" y="2340043"/>
        <a:ext cx="256401" cy="278702"/>
      </dsp:txXfrm>
    </dsp:sp>
    <dsp:sp modelId="{AF759B66-C788-4D75-8396-9560685A2E35}">
      <dsp:nvSpPr>
        <dsp:cNvPr id="0" name=""/>
        <dsp:cNvSpPr/>
      </dsp:nvSpPr>
      <dsp:spPr>
        <a:xfrm>
          <a:off x="294360" y="1791239"/>
          <a:ext cx="1376309" cy="137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mbria" pitchFamily="18" charset="0"/>
            </a:rPr>
            <a:t>Classify into Nearest Class</a:t>
          </a:r>
          <a:endParaRPr lang="en-IN" sz="1700" kern="1200" dirty="0">
            <a:latin typeface="Cambria" pitchFamily="18" charset="0"/>
          </a:endParaRPr>
        </a:p>
      </dsp:txBody>
      <dsp:txXfrm>
        <a:off x="495916" y="1992795"/>
        <a:ext cx="973197" cy="973197"/>
      </dsp:txXfrm>
    </dsp:sp>
    <dsp:sp modelId="{BC350ED5-A7A9-4FCC-8262-45F8A61DBE25}">
      <dsp:nvSpPr>
        <dsp:cNvPr id="0" name=""/>
        <dsp:cNvSpPr/>
      </dsp:nvSpPr>
      <dsp:spPr>
        <a:xfrm rot="18000000">
          <a:off x="1311042" y="1360901"/>
          <a:ext cx="366287" cy="46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338514" y="1501384"/>
        <a:ext cx="256401" cy="278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9B884-F8A3-4EB1-B884-8BA1FBF23B49}">
      <dsp:nvSpPr>
        <dsp:cNvPr id="0" name=""/>
        <dsp:cNvSpPr/>
      </dsp:nvSpPr>
      <dsp:spPr>
        <a:xfrm rot="5400000">
          <a:off x="-191974" y="192287"/>
          <a:ext cx="1279829" cy="895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mbria" pitchFamily="18" charset="0"/>
            </a:rPr>
            <a:t>Correlation</a:t>
          </a:r>
          <a:endParaRPr lang="en-IN" sz="1300" b="1" kern="1200" dirty="0">
            <a:latin typeface="Cambria" pitchFamily="18" charset="0"/>
          </a:endParaRPr>
        </a:p>
      </dsp:txBody>
      <dsp:txXfrm rot="-5400000">
        <a:off x="1" y="448252"/>
        <a:ext cx="895880" cy="383949"/>
      </dsp:txXfrm>
    </dsp:sp>
    <dsp:sp modelId="{CC0DE9A5-49ED-4E14-B685-3299F4C174A2}">
      <dsp:nvSpPr>
        <dsp:cNvPr id="0" name=""/>
        <dsp:cNvSpPr/>
      </dsp:nvSpPr>
      <dsp:spPr>
        <a:xfrm rot="5400000">
          <a:off x="3776411" y="-2880217"/>
          <a:ext cx="831889" cy="6592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mbria" pitchFamily="18" charset="0"/>
            </a:rPr>
            <a:t>For each stock, compute correlation with the market (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/>
                  <a:ea typeface="Cambria Math"/>
                </a:rPr>
                <m:t>𝜌</m:t>
              </m:r>
            </m:oMath>
          </a14:m>
          <a:r>
            <a:rPr lang="en-US" sz="1600" kern="1200" dirty="0" smtClean="0">
              <a:latin typeface="Cambria" pitchFamily="18" charset="0"/>
            </a:rPr>
            <a:t>)</a:t>
          </a:r>
          <a:endParaRPr lang="en-IN" sz="1600" kern="1200" dirty="0">
            <a:latin typeface="Cambria" pitchFamily="18" charset="0"/>
          </a:endParaRPr>
        </a:p>
      </dsp:txBody>
      <dsp:txXfrm rot="-5400000">
        <a:off x="895881" y="40922"/>
        <a:ext cx="6552342" cy="750671"/>
      </dsp:txXfrm>
    </dsp:sp>
    <dsp:sp modelId="{3CCA5720-05A3-4047-9D04-2F13B6B7995B}">
      <dsp:nvSpPr>
        <dsp:cNvPr id="0" name=""/>
        <dsp:cNvSpPr/>
      </dsp:nvSpPr>
      <dsp:spPr>
        <a:xfrm rot="5400000">
          <a:off x="-191974" y="1325642"/>
          <a:ext cx="1279829" cy="895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mbria" pitchFamily="18" charset="0"/>
            </a:rPr>
            <a:t>Expected Movement</a:t>
          </a:r>
          <a:endParaRPr lang="en-IN" sz="1300" b="1" kern="1200" dirty="0">
            <a:latin typeface="Cambria" pitchFamily="18" charset="0"/>
          </a:endParaRPr>
        </a:p>
      </dsp:txBody>
      <dsp:txXfrm rot="-5400000">
        <a:off x="1" y="1581607"/>
        <a:ext cx="895880" cy="383949"/>
      </dsp:txXfrm>
    </dsp:sp>
    <dsp:sp modelId="{6C4C8762-74E9-4BC5-AA16-4A2BDDCAE4F6}">
      <dsp:nvSpPr>
        <dsp:cNvPr id="0" name=""/>
        <dsp:cNvSpPr/>
      </dsp:nvSpPr>
      <dsp:spPr>
        <a:xfrm rot="5400000">
          <a:off x="3776411" y="-1746863"/>
          <a:ext cx="831889" cy="6592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mbria" pitchFamily="18" charset="0"/>
            </a:rPr>
            <a:t>Compute expected movement (hence price) knowing</a:t>
          </a:r>
          <a:endParaRPr lang="en-IN" sz="1600" kern="1200" dirty="0">
            <a:latin typeface="Cambria" pitchFamily="18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mbria" pitchFamily="18" charset="0"/>
            </a:rPr>
            <a:t>Market movement for that day</a:t>
          </a:r>
          <a:endParaRPr lang="en-IN" sz="1600" kern="1200" dirty="0">
            <a:latin typeface="Cambria" pitchFamily="18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/>
                  <a:ea typeface="Cambria Math"/>
                </a:rPr>
                <m:t>𝜌</m:t>
              </m:r>
            </m:oMath>
          </a14:m>
          <a:r>
            <a:rPr lang="en-IN" sz="1600" kern="1200" dirty="0" smtClean="0">
              <a:latin typeface="Cambria" pitchFamily="18" charset="0"/>
            </a:rPr>
            <a:t> value for the stock</a:t>
          </a:r>
          <a:endParaRPr lang="en-IN" sz="1600" kern="1200" dirty="0">
            <a:latin typeface="Cambria" pitchFamily="18" charset="0"/>
          </a:endParaRPr>
        </a:p>
      </dsp:txBody>
      <dsp:txXfrm rot="-5400000">
        <a:off x="895881" y="1174276"/>
        <a:ext cx="6552342" cy="750671"/>
      </dsp:txXfrm>
    </dsp:sp>
    <dsp:sp modelId="{FFE8687B-B8FF-409A-B7A0-21C593EFC690}">
      <dsp:nvSpPr>
        <dsp:cNvPr id="0" name=""/>
        <dsp:cNvSpPr/>
      </dsp:nvSpPr>
      <dsp:spPr>
        <a:xfrm rot="5400000">
          <a:off x="-191974" y="2458996"/>
          <a:ext cx="1279829" cy="895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mbria" pitchFamily="18" charset="0"/>
            </a:rPr>
            <a:t>Jump</a:t>
          </a:r>
          <a:endParaRPr lang="en-IN" sz="1300" b="1" kern="1200" dirty="0">
            <a:latin typeface="Cambria" pitchFamily="18" charset="0"/>
          </a:endParaRPr>
        </a:p>
      </dsp:txBody>
      <dsp:txXfrm rot="-5400000">
        <a:off x="1" y="2714961"/>
        <a:ext cx="895880" cy="383949"/>
      </dsp:txXfrm>
    </dsp:sp>
    <dsp:sp modelId="{9E915E62-2436-437D-B4CB-BC6BEAD2F95C}">
      <dsp:nvSpPr>
        <dsp:cNvPr id="0" name=""/>
        <dsp:cNvSpPr/>
      </dsp:nvSpPr>
      <dsp:spPr>
        <a:xfrm rot="5400000">
          <a:off x="3776411" y="-613508"/>
          <a:ext cx="831889" cy="6592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mbria" pitchFamily="18" charset="0"/>
            </a:rPr>
            <a:t>Define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/>
                </a:rPr>
                <m:t>𝑗𝑢𝑚𝑝</m:t>
              </m:r>
              <m:r>
                <a:rPr lang="en-US" sz="1600" b="0" i="1" kern="1200" smtClean="0">
                  <a:latin typeface="Cambria Math"/>
                </a:rPr>
                <m:t>=</m:t>
              </m:r>
              <m:r>
                <a:rPr lang="en-US" sz="1600" b="0" i="1" kern="1200" smtClean="0">
                  <a:latin typeface="Cambria Math"/>
                </a:rPr>
                <m:t>𝑎𝑐𝑡𝑢𝑎𝑙</m:t>
              </m:r>
              <m:r>
                <a:rPr lang="en-US" sz="1600" b="0" i="1" kern="1200" smtClean="0">
                  <a:latin typeface="Cambria Math"/>
                </a:rPr>
                <m:t> </m:t>
              </m:r>
              <m:r>
                <a:rPr lang="en-US" sz="1600" b="0" i="1" kern="1200" smtClean="0">
                  <a:latin typeface="Cambria Math"/>
                </a:rPr>
                <m:t>𝑝𝑟𝑖𝑐𝑒</m:t>
              </m:r>
              <m:r>
                <a:rPr lang="en-US" sz="1600" b="0" i="1" kern="1200" smtClean="0">
                  <a:latin typeface="Cambria Math"/>
                </a:rPr>
                <m:t> −</m:t>
              </m:r>
              <m:r>
                <a:rPr lang="en-US" sz="1600" b="0" i="1" kern="1200" smtClean="0">
                  <a:latin typeface="Cambria Math"/>
                </a:rPr>
                <m:t>𝑒𝑥𝑝𝑒𝑐𝑡𝑒𝑑</m:t>
              </m:r>
              <m:r>
                <a:rPr lang="en-US" sz="1600" b="0" i="1" kern="1200" smtClean="0">
                  <a:latin typeface="Cambria Math"/>
                </a:rPr>
                <m:t> </m:t>
              </m:r>
              <m:r>
                <a:rPr lang="en-US" sz="1600" b="0" i="1" kern="1200" smtClean="0">
                  <a:latin typeface="Cambria Math"/>
                </a:rPr>
                <m:t>𝑝𝑟𝑖𝑐𝑒</m:t>
              </m:r>
            </m:oMath>
          </a14:m>
          <a:endParaRPr lang="en-IN" sz="1600" kern="1200" dirty="0">
            <a:latin typeface="Cambria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mbria" pitchFamily="18" charset="0"/>
            </a:rPr>
            <a:t>Jump corresponds to uncorrelated movement</a:t>
          </a:r>
          <a:endParaRPr lang="en-IN" sz="1600" kern="1200" dirty="0">
            <a:latin typeface="Cambria" pitchFamily="18" charset="0"/>
          </a:endParaRPr>
        </a:p>
      </dsp:txBody>
      <dsp:txXfrm rot="-5400000">
        <a:off x="895881" y="2307631"/>
        <a:ext cx="6552342" cy="750671"/>
      </dsp:txXfrm>
    </dsp:sp>
    <dsp:sp modelId="{B4135124-9B35-41A9-B821-CC37C2E67237}">
      <dsp:nvSpPr>
        <dsp:cNvPr id="0" name=""/>
        <dsp:cNvSpPr/>
      </dsp:nvSpPr>
      <dsp:spPr>
        <a:xfrm rot="5400000">
          <a:off x="-191974" y="3592351"/>
          <a:ext cx="1279829" cy="895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mbria" pitchFamily="18" charset="0"/>
            </a:rPr>
            <a:t>Break</a:t>
          </a:r>
          <a:endParaRPr lang="en-IN" sz="1300" b="1" kern="1200" dirty="0">
            <a:latin typeface="Cambria" pitchFamily="18" charset="0"/>
          </a:endParaRPr>
        </a:p>
      </dsp:txBody>
      <dsp:txXfrm rot="-5400000">
        <a:off x="1" y="3848316"/>
        <a:ext cx="895880" cy="383949"/>
      </dsp:txXfrm>
    </dsp:sp>
    <dsp:sp modelId="{2332ADB8-DB3A-424B-81ED-AABD2767E30A}">
      <dsp:nvSpPr>
        <dsp:cNvPr id="0" name=""/>
        <dsp:cNvSpPr/>
      </dsp:nvSpPr>
      <dsp:spPr>
        <a:xfrm rot="5400000">
          <a:off x="3776411" y="519846"/>
          <a:ext cx="831889" cy="6592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mbria" pitchFamily="18" charset="0"/>
            </a:rPr>
            <a:t>Declare break using the normalized jump approach mentioned earlier</a:t>
          </a:r>
          <a:endParaRPr lang="en-IN" sz="1600" b="0" kern="1200" dirty="0">
            <a:latin typeface="Cambria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mbria" pitchFamily="18" charset="0"/>
            </a:rPr>
            <a:t>Normalized jump outside ±3 is declared as inaccurate data</a:t>
          </a:r>
          <a:endParaRPr lang="en-IN" sz="1600" b="0" kern="1200" dirty="0">
            <a:latin typeface="Cambria" pitchFamily="18" charset="0"/>
          </a:endParaRPr>
        </a:p>
      </dsp:txBody>
      <dsp:txXfrm rot="-5400000">
        <a:off x="895881" y="3440986"/>
        <a:ext cx="6552342" cy="750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BB14B-248C-4917-B4C9-2138D26FBDE9}">
      <dsp:nvSpPr>
        <dsp:cNvPr id="0" name=""/>
        <dsp:cNvSpPr/>
      </dsp:nvSpPr>
      <dsp:spPr>
        <a:xfrm>
          <a:off x="1235265" y="216024"/>
          <a:ext cx="1910956" cy="648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mbria" pitchFamily="18" charset="0"/>
            </a:rPr>
            <a:t>Binomial Distribution</a:t>
          </a:r>
          <a:endParaRPr lang="en-IN" sz="1400" kern="1200" dirty="0">
            <a:latin typeface="Cambria" pitchFamily="18" charset="0"/>
          </a:endParaRPr>
        </a:p>
      </dsp:txBody>
      <dsp:txXfrm>
        <a:off x="1713004" y="313235"/>
        <a:ext cx="1206392" cy="453650"/>
      </dsp:txXfrm>
    </dsp:sp>
    <dsp:sp modelId="{448E0FA7-3F0A-4AB7-A974-0BD7791FCCA2}">
      <dsp:nvSpPr>
        <dsp:cNvPr id="0" name=""/>
        <dsp:cNvSpPr/>
      </dsp:nvSpPr>
      <dsp:spPr>
        <a:xfrm>
          <a:off x="1027353" y="231145"/>
          <a:ext cx="617828" cy="61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n(Y-)</a:t>
          </a:r>
          <a:endParaRPr lang="en-IN" sz="2000" kern="1200" dirty="0"/>
        </a:p>
      </dsp:txBody>
      <dsp:txXfrm>
        <a:off x="1117832" y="321624"/>
        <a:ext cx="436870" cy="436870"/>
      </dsp:txXfrm>
    </dsp:sp>
    <dsp:sp modelId="{28536914-F905-4CA3-AEE1-EF6797B4D0C7}">
      <dsp:nvSpPr>
        <dsp:cNvPr id="0" name=""/>
        <dsp:cNvSpPr/>
      </dsp:nvSpPr>
      <dsp:spPr>
        <a:xfrm>
          <a:off x="3256667" y="216024"/>
          <a:ext cx="1910956" cy="648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400" kern="1200" dirty="0" smtClean="0">
              <a:latin typeface="Cambria" pitchFamily="18" charset="0"/>
            </a:rPr>
            <a:t>Poisson    Distribution</a:t>
          </a:r>
          <a:r>
            <a:rPr lang="en-US" sz="1600" kern="1200" dirty="0" smtClean="0"/>
            <a:t>	</a:t>
          </a:r>
          <a:endParaRPr lang="en-IN" sz="1600" kern="1200" dirty="0"/>
        </a:p>
      </dsp:txBody>
      <dsp:txXfrm>
        <a:off x="3734406" y="313235"/>
        <a:ext cx="1206392" cy="453650"/>
      </dsp:txXfrm>
    </dsp:sp>
    <dsp:sp modelId="{0A9372CC-396F-45CF-8504-798B9A7AECB2}">
      <dsp:nvSpPr>
        <dsp:cNvPr id="0" name=""/>
        <dsp:cNvSpPr/>
      </dsp:nvSpPr>
      <dsp:spPr>
        <a:xfrm>
          <a:off x="3048755" y="231145"/>
          <a:ext cx="617828" cy="61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</a:t>
          </a:r>
          <a:r>
            <a:rPr lang="en-US" sz="1600" kern="1200" baseline="-25000" dirty="0" smtClean="0"/>
            <a:t>Y-</a:t>
          </a:r>
          <a:endParaRPr lang="en-IN" sz="1600" kern="1200" baseline="-25000" dirty="0"/>
        </a:p>
      </dsp:txBody>
      <dsp:txXfrm>
        <a:off x="3139234" y="321624"/>
        <a:ext cx="436870" cy="436870"/>
      </dsp:txXfrm>
    </dsp:sp>
    <dsp:sp modelId="{E39774A8-A364-400D-81CB-6415CD157CD0}">
      <dsp:nvSpPr>
        <dsp:cNvPr id="0" name=""/>
        <dsp:cNvSpPr/>
      </dsp:nvSpPr>
      <dsp:spPr>
        <a:xfrm>
          <a:off x="5278069" y="216024"/>
          <a:ext cx="1910956" cy="648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mbria" pitchFamily="18" charset="0"/>
            </a:rPr>
            <a:t>Exponential Distribution</a:t>
          </a:r>
          <a:endParaRPr lang="en-IN" sz="1400" kern="1200" dirty="0">
            <a:latin typeface="Cambria" pitchFamily="18" charset="0"/>
          </a:endParaRPr>
        </a:p>
      </dsp:txBody>
      <dsp:txXfrm>
        <a:off x="5755808" y="313235"/>
        <a:ext cx="1206392" cy="453650"/>
      </dsp:txXfrm>
    </dsp:sp>
    <dsp:sp modelId="{AE9925A7-0056-490F-A21E-95667B3B9F3C}">
      <dsp:nvSpPr>
        <dsp:cNvPr id="0" name=""/>
        <dsp:cNvSpPr/>
      </dsp:nvSpPr>
      <dsp:spPr>
        <a:xfrm>
          <a:off x="5070157" y="231145"/>
          <a:ext cx="617828" cy="61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t2-t1</a:t>
          </a:r>
          <a:endParaRPr lang="en-IN" sz="1600" kern="1200" baseline="0" dirty="0"/>
        </a:p>
      </dsp:txBody>
      <dsp:txXfrm>
        <a:off x="5160636" y="321624"/>
        <a:ext cx="436870" cy="436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F3B1-EC15-4454-B064-9638288A5925}">
      <dsp:nvSpPr>
        <dsp:cNvPr id="0" name=""/>
        <dsp:cNvSpPr/>
      </dsp:nvSpPr>
      <dsp:spPr>
        <a:xfrm rot="5400000">
          <a:off x="-199621" y="201606"/>
          <a:ext cx="1330811" cy="9315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1</a:t>
          </a:r>
          <a:endParaRPr lang="en-IN" sz="2700" kern="1200" dirty="0"/>
        </a:p>
      </dsp:txBody>
      <dsp:txXfrm rot="-5400000">
        <a:off x="1" y="467768"/>
        <a:ext cx="931568" cy="399243"/>
      </dsp:txXfrm>
    </dsp:sp>
    <dsp:sp modelId="{7D458FCB-A916-4DA2-8119-1557B80B44B3}">
      <dsp:nvSpPr>
        <dsp:cNvPr id="0" name=""/>
        <dsp:cNvSpPr/>
      </dsp:nvSpPr>
      <dsp:spPr>
        <a:xfrm rot="5400000">
          <a:off x="2217174" y="-1283621"/>
          <a:ext cx="865027" cy="34362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mbria" pitchFamily="18" charset="0"/>
            </a:rPr>
            <a:t>Generate exponentially distributed time samples summing to &gt;1</a:t>
          </a:r>
          <a:endParaRPr lang="en-IN" sz="1800" kern="1200" dirty="0">
            <a:latin typeface="Cambria" pitchFamily="18" charset="0"/>
          </a:endParaRPr>
        </a:p>
      </dsp:txBody>
      <dsp:txXfrm rot="-5400000">
        <a:off x="931569" y="44211"/>
        <a:ext cx="3394012" cy="780573"/>
      </dsp:txXfrm>
    </dsp:sp>
    <dsp:sp modelId="{568ADC5D-2928-42FE-A611-13B9D9DED607}">
      <dsp:nvSpPr>
        <dsp:cNvPr id="0" name=""/>
        <dsp:cNvSpPr/>
      </dsp:nvSpPr>
      <dsp:spPr>
        <a:xfrm rot="5400000">
          <a:off x="-199621" y="1334415"/>
          <a:ext cx="1330811" cy="9315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IN" sz="2700" kern="1200" dirty="0"/>
        </a:p>
      </dsp:txBody>
      <dsp:txXfrm rot="-5400000">
        <a:off x="1" y="1600577"/>
        <a:ext cx="931568" cy="399243"/>
      </dsp:txXfrm>
    </dsp:sp>
    <dsp:sp modelId="{13472FDB-4CBF-4B64-A9CF-ECC78476216C}">
      <dsp:nvSpPr>
        <dsp:cNvPr id="0" name=""/>
        <dsp:cNvSpPr/>
      </dsp:nvSpPr>
      <dsp:spPr>
        <a:xfrm rot="5400000">
          <a:off x="2217174" y="-150811"/>
          <a:ext cx="865027" cy="34362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mbria" pitchFamily="18" charset="0"/>
            </a:rPr>
            <a:t>Create Path: Introduce a direction flip at each event</a:t>
          </a:r>
          <a:endParaRPr lang="en-IN" sz="1800" kern="1200" dirty="0">
            <a:latin typeface="Cambria" pitchFamily="18" charset="0"/>
          </a:endParaRPr>
        </a:p>
      </dsp:txBody>
      <dsp:txXfrm rot="-5400000">
        <a:off x="931569" y="1177021"/>
        <a:ext cx="3394012" cy="780573"/>
      </dsp:txXfrm>
    </dsp:sp>
    <dsp:sp modelId="{AF2A57D5-1FFA-42AE-9E6B-54C54D5447E2}">
      <dsp:nvSpPr>
        <dsp:cNvPr id="0" name=""/>
        <dsp:cNvSpPr/>
      </dsp:nvSpPr>
      <dsp:spPr>
        <a:xfrm rot="5400000">
          <a:off x="-199621" y="2467224"/>
          <a:ext cx="1330811" cy="9315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IN" sz="2700" kern="1200" dirty="0"/>
        </a:p>
      </dsp:txBody>
      <dsp:txXfrm rot="-5400000">
        <a:off x="1" y="2733386"/>
        <a:ext cx="931568" cy="399243"/>
      </dsp:txXfrm>
    </dsp:sp>
    <dsp:sp modelId="{B6AE1A20-81F1-4ACD-9623-F3B3EDF5ED83}">
      <dsp:nvSpPr>
        <dsp:cNvPr id="0" name=""/>
        <dsp:cNvSpPr/>
      </dsp:nvSpPr>
      <dsp:spPr>
        <a:xfrm rot="5400000">
          <a:off x="2217174" y="981997"/>
          <a:ext cx="865027" cy="34362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mbria" pitchFamily="18" charset="0"/>
            </a:rPr>
            <a:t>Repeat 1 &amp; 2 to generate many paths for Monte Carlo Simulation</a:t>
          </a:r>
          <a:endParaRPr lang="en-IN" sz="1800" kern="1200" dirty="0">
            <a:latin typeface="Cambria" pitchFamily="18" charset="0"/>
          </a:endParaRPr>
        </a:p>
      </dsp:txBody>
      <dsp:txXfrm rot="-5400000">
        <a:off x="931569" y="2309830"/>
        <a:ext cx="3394012" cy="78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C532-6857-43B4-AE5E-CFCAFF26FC21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98695-ACF9-4B80-A0A1-4B674219D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8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9143-9A99-4092-9AED-20B82E5A0598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1BEA-E0F4-411B-BFDB-581CCB41DE66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4B56-521A-4208-8734-77EEAD0E038F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2E68-E034-4538-88DC-A875A5E9AF13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9F96-5DD8-41EA-9D6B-7F545C010CC9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3EF2-90D9-4BE9-8AD7-E771EDFE2AFE}" type="datetime1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F496-F73E-49AB-A817-87380422047B}" type="datetime1">
              <a:rPr lang="en-IN" smtClean="0"/>
              <a:t>25-10-2013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AC5-AAB0-4C13-AF60-5DADFAC13CB5}" type="datetime1">
              <a:rPr lang="en-IN" smtClean="0"/>
              <a:t>25-10-2013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E869-24F3-49C6-A70A-3E8C83FB24A7}" type="datetime1">
              <a:rPr lang="en-IN" smtClean="0"/>
              <a:t>25-10-2013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72DC-E89D-4A76-8109-1015C5E648AE}" type="datetime1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BFDD-B829-4B26-813A-F22D1CB73EEC}" type="datetime1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C390C1-2934-4A3C-AD4A-422204621E4A}" type="datetime1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E7F645B-696F-4A52-B7CA-D5CB81163A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ldmansachs.com/" TargetMode="External"/><Relationship Id="rId2" Type="http://schemas.openxmlformats.org/officeDocument/2006/relationships/hyperlink" Target="http://www.vatsals.com/Essays/MachineLearningTechniquesforStockPredic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esearchportal.iitm.ac.in/?q=download-form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69867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GS Quantify 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Team </a:t>
            </a:r>
            <a:r>
              <a:rPr lang="en-US" dirty="0" err="1" smtClean="0">
                <a:latin typeface="Cambria" pitchFamily="18" charset="0"/>
              </a:rPr>
              <a:t>HauntQuant</a:t>
            </a:r>
            <a:endParaRPr lang="en-US" dirty="0" smtClean="0">
              <a:latin typeface="Cambria" pitchFamily="18" charset="0"/>
            </a:endParaRPr>
          </a:p>
          <a:p>
            <a:pPr algn="ctr"/>
            <a:endParaRPr lang="en-US" dirty="0" smtClean="0">
              <a:latin typeface="Cambria" pitchFamily="18" charset="0"/>
            </a:endParaRPr>
          </a:p>
          <a:p>
            <a:pPr algn="ctr"/>
            <a:endParaRPr lang="en-US" dirty="0">
              <a:latin typeface="Cambria" pitchFamily="18" charset="0"/>
            </a:endParaRPr>
          </a:p>
          <a:p>
            <a:pPr algn="ctr"/>
            <a:endParaRPr lang="en-US" dirty="0">
              <a:latin typeface="Cambria" pitchFamily="18" charset="0"/>
            </a:endParaRPr>
          </a:p>
          <a:p>
            <a:pPr algn="ctr"/>
            <a:endParaRPr lang="en-US" dirty="0" smtClean="0"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October 25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, 2013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42720"/>
              </p:ext>
            </p:extLst>
          </p:nvPr>
        </p:nvGraphicFramePr>
        <p:xfrm>
          <a:off x="611561" y="4293096"/>
          <a:ext cx="79208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/>
                <a:gridCol w="3672408"/>
                <a:gridCol w="2304256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4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Ankit</a:t>
                      </a:r>
                      <a:r>
                        <a:rPr lang="en-US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Behura</a:t>
                      </a:r>
                      <a:endParaRPr lang="en-IN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Jayant Thatte</a:t>
                      </a:r>
                      <a:endParaRPr lang="en-IN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 </a:t>
                      </a:r>
                      <a:r>
                        <a:rPr lang="en-US" sz="24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Nitish</a:t>
                      </a:r>
                      <a:r>
                        <a:rPr lang="en-US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Kumar</a:t>
                      </a:r>
                      <a:endParaRPr lang="en-IN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Problem I: Conclusion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Departure models</a:t>
            </a:r>
          </a:p>
          <a:p>
            <a:pPr lvl="1"/>
            <a:r>
              <a:rPr lang="en-US" dirty="0">
                <a:latin typeface="Cambria" pitchFamily="18" charset="0"/>
              </a:rPr>
              <a:t>G</a:t>
            </a:r>
            <a:r>
              <a:rPr lang="en-US" dirty="0" smtClean="0">
                <a:latin typeface="Cambria" pitchFamily="18" charset="0"/>
              </a:rPr>
              <a:t>reater stability</a:t>
            </a:r>
          </a:p>
          <a:p>
            <a:pPr lvl="1"/>
            <a:r>
              <a:rPr lang="en-US" dirty="0">
                <a:latin typeface="Cambria" pitchFamily="18" charset="0"/>
              </a:rPr>
              <a:t>B</a:t>
            </a:r>
            <a:r>
              <a:rPr lang="en-US" dirty="0" smtClean="0">
                <a:latin typeface="Cambria" pitchFamily="18" charset="0"/>
              </a:rPr>
              <a:t>etter average performance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Generic</a:t>
            </a:r>
          </a:p>
          <a:p>
            <a:r>
              <a:rPr lang="en-US" dirty="0" smtClean="0">
                <a:latin typeface="Cambria" pitchFamily="18" charset="0"/>
              </a:rPr>
              <a:t>Predictive models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The size of window for prediction depends on the security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Overall performance is good; can perform very bad in specific cases</a:t>
            </a:r>
          </a:p>
          <a:p>
            <a:r>
              <a:rPr lang="en-US" dirty="0" smtClean="0">
                <a:latin typeface="Cambria" pitchFamily="18" charset="0"/>
              </a:rPr>
              <a:t>Model choice depends on investor profile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Low risk models: Departure models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High risk models: Predictive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97574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11878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10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923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Problem 2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Error Detection in Prices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Breaks: Detection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84458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91202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12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2780125845"/>
                  </p:ext>
                </p:extLst>
              </p:nvPr>
            </p:nvGraphicFramePr>
            <p:xfrm>
              <a:off x="585803" y="1412776"/>
              <a:ext cx="8089090" cy="4824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2780125845"/>
                  </p:ext>
                </p:extLst>
              </p:nvPr>
            </p:nvGraphicFramePr>
            <p:xfrm>
              <a:off x="585803" y="1412776"/>
              <a:ext cx="8089090" cy="48245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24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Jumps in Security 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010591" cy="30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GS\Presentation Plots\Brea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9" y="3429001"/>
            <a:ext cx="4027701" cy="30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Breaks: Ranking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Securities in portfolio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Decreasing order of change in dollar value of the portfolio</a:t>
            </a:r>
          </a:p>
          <a:p>
            <a:r>
              <a:rPr lang="en-US" dirty="0" smtClean="0">
                <a:latin typeface="Cambria" pitchFamily="18" charset="0"/>
              </a:rPr>
              <a:t>Securities not in portfolio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Decreasing order of magnitude of normalized jump</a:t>
            </a:r>
          </a:p>
          <a:p>
            <a:r>
              <a:rPr lang="en-US" dirty="0" smtClean="0">
                <a:latin typeface="Cambria" pitchFamily="18" charset="0"/>
              </a:rPr>
              <a:t>Securities which are in portfolio are always ranked higher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13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403648" y="4005064"/>
            <a:ext cx="288032" cy="14401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1763688" y="4293096"/>
            <a:ext cx="288032" cy="14401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2771800" y="5877272"/>
            <a:ext cx="288032" cy="14401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63688" y="3861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A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2242" y="41490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B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9109" y="3995772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Breaks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0173" y="5517232"/>
            <a:ext cx="71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Stock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Split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20" name="Left Arrow 19"/>
          <p:cNvSpPr/>
          <p:nvPr/>
        </p:nvSpPr>
        <p:spPr>
          <a:xfrm flipH="1">
            <a:off x="6444208" y="4157464"/>
            <a:ext cx="360040" cy="17628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 Arrow 20"/>
          <p:cNvSpPr/>
          <p:nvPr/>
        </p:nvSpPr>
        <p:spPr>
          <a:xfrm flipH="1">
            <a:off x="7380312" y="4869160"/>
            <a:ext cx="360040" cy="17628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092280" y="45184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Break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40050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Inaccurate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Historical Data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:\GS_contest\Problem 3\Presentation Plots\Stock Spl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15274"/>
            <a:ext cx="4152846" cy="312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Stock Splits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Effect: </a:t>
            </a:r>
            <a:r>
              <a:rPr lang="en-US" i="1" dirty="0" smtClean="0">
                <a:latin typeface="Cambria" pitchFamily="18" charset="0"/>
              </a:rPr>
              <a:t>n-for-1</a:t>
            </a:r>
            <a:r>
              <a:rPr lang="en-US" dirty="0" smtClean="0">
                <a:latin typeface="Cambria" pitchFamily="18" charset="0"/>
              </a:rPr>
              <a:t> split</a:t>
            </a:r>
          </a:p>
          <a:p>
            <a:pPr lvl="1"/>
            <a:r>
              <a:rPr lang="en-US" dirty="0">
                <a:latin typeface="Cambria" pitchFamily="18" charset="0"/>
                <a:sym typeface="Wingdings" pitchFamily="2" charset="2"/>
              </a:rPr>
              <a:t>N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o. of stocks = </a:t>
            </a:r>
            <a:r>
              <a:rPr lang="en-US" i="1" dirty="0" smtClean="0">
                <a:latin typeface="Cambria" pitchFamily="18" charset="0"/>
                <a:sym typeface="Wingdings" pitchFamily="2" charset="2"/>
              </a:rPr>
              <a:t>n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*(Old no. of stocks); Stock price = (Old stock price )/ </a:t>
            </a:r>
            <a:r>
              <a:rPr lang="en-US" i="1" dirty="0" smtClean="0">
                <a:latin typeface="Cambria" pitchFamily="18" charset="0"/>
                <a:sym typeface="Wingdings" pitchFamily="2" charset="2"/>
              </a:rPr>
              <a:t>n</a:t>
            </a:r>
          </a:p>
          <a:p>
            <a:r>
              <a:rPr lang="en-US" dirty="0">
                <a:latin typeface="Cambria" pitchFamily="18" charset="0"/>
                <a:sym typeface="Wingdings" pitchFamily="2" charset="2"/>
              </a:rPr>
              <a:t>Purpose</a:t>
            </a:r>
          </a:p>
          <a:p>
            <a:pPr lvl="1"/>
            <a:r>
              <a:rPr lang="en-US" dirty="0">
                <a:latin typeface="Cambria" pitchFamily="18" charset="0"/>
                <a:sym typeface="Wingdings" pitchFamily="2" charset="2"/>
              </a:rPr>
              <a:t>Very high stock 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price</a:t>
            </a:r>
          </a:p>
          <a:p>
            <a:pPr lvl="2"/>
            <a:r>
              <a:rPr lang="en-US" dirty="0" smtClean="0">
                <a:latin typeface="Cambria" pitchFamily="18" charset="0"/>
                <a:sym typeface="Wingdings" pitchFamily="2" charset="2"/>
              </a:rPr>
              <a:t>Small investors can’t afford the stock</a:t>
            </a:r>
            <a:endParaRPr lang="en-US" dirty="0">
              <a:latin typeface="Cambria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Cambria" pitchFamily="18" charset="0"/>
                <a:sym typeface="Wingdings" pitchFamily="2" charset="2"/>
              </a:rPr>
              <a:t>Stock 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split</a:t>
            </a:r>
          </a:p>
          <a:p>
            <a:pPr lvl="2"/>
            <a:r>
              <a:rPr lang="en-US" dirty="0" smtClean="0">
                <a:latin typeface="Cambria" pitchFamily="18" charset="0"/>
                <a:sym typeface="Wingdings" pitchFamily="2" charset="2"/>
              </a:rPr>
              <a:t>More </a:t>
            </a:r>
            <a:r>
              <a:rPr lang="en-US" dirty="0">
                <a:latin typeface="Cambria" pitchFamily="18" charset="0"/>
                <a:sym typeface="Wingdings" pitchFamily="2" charset="2"/>
              </a:rPr>
              <a:t>people can afford the 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stock</a:t>
            </a:r>
          </a:p>
          <a:p>
            <a:pPr lvl="2"/>
            <a:r>
              <a:rPr lang="en-US" dirty="0" smtClean="0">
                <a:latin typeface="Cambria" pitchFamily="18" charset="0"/>
                <a:sym typeface="Wingdings" pitchFamily="2" charset="2"/>
              </a:rPr>
              <a:t>Demand rises, liquidity rises</a:t>
            </a:r>
            <a:endParaRPr lang="en-US" i="1" dirty="0" smtClean="0">
              <a:latin typeface="Cambria" pitchFamily="18" charset="0"/>
              <a:sym typeface="Wingdings" pitchFamily="2" charset="2"/>
            </a:endParaRPr>
          </a:p>
          <a:p>
            <a:r>
              <a:rPr lang="en-US" dirty="0" smtClean="0">
                <a:latin typeface="Cambria" pitchFamily="18" charset="0"/>
                <a:sym typeface="Wingdings" pitchFamily="2" charset="2"/>
              </a:rPr>
              <a:t>Detection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Price Ratio = Price(d-1)/Price(d)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Ratio usually around 1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Stock split Price Ratio value approx. integer or simple fraction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Sudden change should be uncorrelated with the market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14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Security Classification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Classification based on 2 parameters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Mean and Variance</a:t>
            </a:r>
          </a:p>
          <a:p>
            <a:r>
              <a:rPr lang="en-US" dirty="0" smtClean="0">
                <a:latin typeface="Cambria" pitchFamily="18" charset="0"/>
              </a:rPr>
              <a:t>k-Means Algorithm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Unsupervised learning: No training data needed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The Algorithm</a:t>
            </a:r>
            <a:endParaRPr lang="en-US" dirty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Start from initial guess on parameters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Classify each point into nearest cluster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Re-compute the class centroids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Iterate till centroids converge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15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82939375"/>
              </p:ext>
            </p:extLst>
          </p:nvPr>
        </p:nvGraphicFramePr>
        <p:xfrm>
          <a:off x="4644008" y="3140968"/>
          <a:ext cx="403244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k-Means Classification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16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3074" name="Picture 2" descr="F:\GS_contest\Problem 3\Presentation Plots\actual_clust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248471" cy="41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GS_contest\Problem 3\Presentation Plots\predicted_clust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3" y="1628801"/>
            <a:ext cx="4248469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Accuracy of Historical Data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4110425"/>
                  </p:ext>
                </p:extLst>
              </p:nvPr>
            </p:nvGraphicFramePr>
            <p:xfrm>
              <a:off x="827584" y="1628800"/>
              <a:ext cx="7488832" cy="4680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4110425"/>
                  </p:ext>
                </p:extLst>
              </p:nvPr>
            </p:nvGraphicFramePr>
            <p:xfrm>
              <a:off x="827584" y="1628800"/>
              <a:ext cx="7488832" cy="4680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17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Market-wide Movements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Method 1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Take the average of all prices and check for breaks in this curve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Simple to implement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Method 2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On each day look for breaks in individual stocks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(based on that stock’s past price alone)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Report the number of stocks that have breaks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If majority of stocks have breaks on a certain day, declare market-wide movement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A good approach would be to combine both these methods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08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2 | Error Detection in Prices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5860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18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24412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Problem 3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Monte Carlo in Derivative Pricing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2795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Problem 1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Algorithmic Trading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Problem 3: Overview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" pitchFamily="18" charset="0"/>
                  </a:rPr>
                  <a:t>Poisson Process</a:t>
                </a:r>
              </a:p>
              <a:p>
                <a:endParaRPr lang="en-US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𝑑𝑋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1800" b="0" i="1" baseline="-2500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baseline="-2500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0" i="1" baseline="-25000" smtClean="0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:r>
                  <a:rPr lang="en-US" sz="1800" b="0" dirty="0" smtClean="0">
                    <a:latin typeface="Cambria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" pitchFamily="18" charset="0"/>
                  </a:rPr>
                  <a:t>	</a:t>
                </a:r>
                <a:r>
                  <a:rPr lang="en-US" sz="1800" dirty="0" smtClean="0">
                    <a:latin typeface="Cambria" pitchFamily="18" charset="0"/>
                  </a:rPr>
                  <a:t>	y  = +1      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/>
                      </a:rPr>
                      <m:t>λ</m:t>
                    </m:r>
                    <m:r>
                      <a:rPr lang="en-US" sz="1800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1800" b="0" dirty="0" smtClean="0">
                    <a:latin typeface="Cambria" pitchFamily="18" charset="0"/>
                  </a:rPr>
                  <a:t/>
                </a:r>
                <a:br>
                  <a:rPr lang="en-US" sz="1800" b="0" dirty="0" smtClean="0">
                    <a:latin typeface="Cambria" pitchFamily="18" charset="0"/>
                  </a:rPr>
                </a:br>
                <a:r>
                  <a:rPr lang="en-US" sz="1800" dirty="0">
                    <a:latin typeface="Cambria" pitchFamily="18" charset="0"/>
                  </a:rPr>
                  <a:t>		y  = </a:t>
                </a:r>
                <a:r>
                  <a:rPr lang="en-US" sz="1800" dirty="0" smtClean="0">
                    <a:latin typeface="Cambria" pitchFamily="18" charset="0"/>
                  </a:rPr>
                  <a:t>-1       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λ</m:t>
                    </m:r>
                    <m:r>
                      <a:rPr lang="en-US" sz="1800" i="1">
                        <a:latin typeface="Cambria Math"/>
                      </a:rPr>
                      <m:t>𝑑𝑡</m:t>
                    </m:r>
                  </m:oMath>
                </a14:m>
                <a:endParaRPr lang="en-US" sz="1800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02932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41965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20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07876"/>
              </p:ext>
            </p:extLst>
          </p:nvPr>
        </p:nvGraphicFramePr>
        <p:xfrm>
          <a:off x="5364088" y="1772816"/>
          <a:ext cx="2808312" cy="14833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80020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Stock price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S(t)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Binary option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V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Strike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Price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K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Expiration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Time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itchFamily="18" charset="0"/>
                        </a:rPr>
                        <a:t>T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214692280"/>
              </p:ext>
            </p:extLst>
          </p:nvPr>
        </p:nvGraphicFramePr>
        <p:xfrm>
          <a:off x="323528" y="4581128"/>
          <a:ext cx="8424291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7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Analytical Solution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38254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95345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21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395858" y="1600200"/>
                <a:ext cx="4536182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" pitchFamily="18" charset="0"/>
                  </a:rPr>
                  <a:t>Poisson Arrivals</a:t>
                </a:r>
              </a:p>
              <a:p>
                <a:pPr marL="0" indent="0">
                  <a:buNone/>
                </a:pPr>
                <a:endParaRPr lang="en-US" sz="18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800" i="1" baseline="-250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−1=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/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800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800" i="1" baseline="-2500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r>
                  <a:rPr lang="en-US" sz="1800" b="0" i="1" dirty="0" smtClean="0">
                    <a:latin typeface="Cambria Math"/>
                  </a:rPr>
                  <a:t/>
                </a:r>
                <a:br>
                  <a:rPr lang="en-US" sz="1800" b="0" i="1" dirty="0" smtClean="0">
                    <a:latin typeface="Cambria Math"/>
                  </a:rPr>
                </a:br>
                <a:r>
                  <a:rPr lang="en-US" sz="1800" b="0" i="1" dirty="0" smtClean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+…</m:t>
                    </m:r>
                  </m:oMath>
                </a14:m>
                <a:endParaRPr lang="en-IN" sz="1800" dirty="0" smtClean="0">
                  <a:latin typeface="Cambria" pitchFamily="18" charset="0"/>
                </a:endParaRPr>
              </a:p>
              <a:p>
                <a:endParaRPr lang="en-US" sz="1800" dirty="0" smtClean="0">
                  <a:latin typeface="Cambria" pitchFamily="18" charset="0"/>
                </a:endParaRPr>
              </a:p>
              <a:p>
                <a:r>
                  <a:rPr lang="en-US" sz="1800" dirty="0" smtClean="0">
                    <a:latin typeface="Cambria" pitchFamily="18" charset="0"/>
                  </a:rPr>
                  <a:t>Assuming  equal probabilities for both X(0) = 1 and X(0) = -1,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" pitchFamily="18" charset="0"/>
                  </a:rPr>
                  <a:t> </a:t>
                </a:r>
                <a:r>
                  <a:rPr lang="en-US" sz="1800" dirty="0" smtClean="0">
                    <a:latin typeface="Cambria" pitchFamily="18" charset="0"/>
                  </a:rPr>
                  <a:t>   we arrive at </a:t>
                </a:r>
                <a:endParaRPr lang="en-US" sz="1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dirty="0" smtClean="0">
                          <a:latin typeface="Cambria Math"/>
                        </a:rPr>
                        <m:t>σ</m:t>
                      </m:r>
                      <m:r>
                        <a:rPr lang="en-US" sz="1800" b="0" i="0" baseline="30000" dirty="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1800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sz="1800" b="0" i="1" baseline="30000" smtClean="0">
                          <a:latin typeface="Cambria Math"/>
                        </a:rPr>
                        <m:t>2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</a:rPr>
                        <m:t>/3)</m:t>
                      </m:r>
                    </m:oMath>
                  </m:oMathPara>
                </a14:m>
                <a:endParaRPr lang="en-US" sz="1800" b="0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>
                    <a:latin typeface="Cambria" pitchFamily="18" charset="0"/>
                  </a:rPr>
                  <a:t>is Poisson Distribution</a:t>
                </a:r>
                <a:endParaRPr lang="en-IN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58" y="1600200"/>
                <a:ext cx="4536182" cy="4876800"/>
              </a:xfrm>
              <a:blipFill rotWithShape="1">
                <a:blip r:embed="rId4"/>
                <a:stretch>
                  <a:fillRect l="-1210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9"/>
              <p:cNvSpPr txBox="1">
                <a:spLocks/>
              </p:cNvSpPr>
              <p:nvPr/>
            </p:nvSpPr>
            <p:spPr>
              <a:xfrm>
                <a:off x="4724400" y="3592760"/>
                <a:ext cx="4104456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=1⇒ </m:t>
                          </m:r>
                        </m:fName>
                        <m:e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=2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=3⇒ 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=5⇒ 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mbria" pitchFamily="18" charset="0"/>
                </a:endParaRPr>
              </a:p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:endParaRPr lang="en-US" sz="18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:endParaRPr lang="en-US" sz="18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=2⇒ 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=1−2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=4⇒ 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=1−2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=6⇒ 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=1−2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800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</m:e>
                      </m:func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mbria" pitchFamily="18" charset="0"/>
                </a:endParaRPr>
              </a:p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:endParaRPr lang="en-US" sz="1800" dirty="0">
                  <a:solidFill>
                    <a:prstClr val="black"/>
                  </a:solidFill>
                  <a:latin typeface="Cambria" pitchFamily="18" charset="0"/>
                </a:endParaRPr>
              </a:p>
              <a:p>
                <a:pPr marL="0" indent="0">
                  <a:buClr>
                    <a:srgbClr val="629DD1"/>
                  </a:buClr>
                  <a:buFont typeface="Arial" pitchFamily="34" charset="0"/>
                  <a:buNone/>
                </a:pPr>
                <a:endParaRPr lang="en-US" sz="18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92760"/>
                <a:ext cx="4104456" cy="4876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130257" y="1916832"/>
            <a:ext cx="154817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18389" y="1916832"/>
            <a:ext cx="170999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4687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8064" y="1700808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8389" y="170080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76628" y="1700808"/>
            <a:ext cx="12517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36096" y="1340768"/>
                <a:ext cx="46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340768"/>
                <a:ext cx="46824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00192" y="1340768"/>
                <a:ext cx="46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i="1" baseline="-25000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340768"/>
                <a:ext cx="46824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32241" y="1348064"/>
                <a:ext cx="1368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i="1" baseline="-25000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i="1" baseline="-25000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1" y="1348064"/>
                <a:ext cx="13681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148064" y="2646204"/>
            <a:ext cx="1152129" cy="350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18389" y="2996952"/>
            <a:ext cx="360040" cy="36004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8429" y="2646204"/>
            <a:ext cx="1349955" cy="350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8491"/>
            <a:ext cx="4547794" cy="3404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Monte Carlo Solution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16343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92847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22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94395373"/>
              </p:ext>
            </p:extLst>
          </p:nvPr>
        </p:nvGraphicFramePr>
        <p:xfrm>
          <a:off x="204192" y="2420888"/>
          <a:ext cx="436780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27584" y="1988840"/>
            <a:ext cx="64807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87624" y="1988840"/>
            <a:ext cx="170999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7704" y="1988840"/>
            <a:ext cx="201622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99892" y="1988840"/>
            <a:ext cx="64807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7704" y="1844824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7744" y="1475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CBF9">
                    <a:lumMod val="75000"/>
                  </a:srgbClr>
                </a:solidFill>
              </a:rPr>
              <a:t>t</a:t>
            </a:r>
            <a:r>
              <a:rPr lang="en-US" baseline="-25000" dirty="0" smtClean="0">
                <a:solidFill>
                  <a:srgbClr val="ACCBF9">
                    <a:lumMod val="75000"/>
                  </a:srgbClr>
                </a:solidFill>
              </a:rPr>
              <a:t>d</a:t>
            </a:r>
            <a:endParaRPr lang="en-IN" baseline="-25000" dirty="0">
              <a:solidFill>
                <a:srgbClr val="ACCBF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4616743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Compute </a:t>
            </a:r>
            <a:r>
              <a:rPr lang="en-US" dirty="0">
                <a:latin typeface="Cambria" pitchFamily="18" charset="0"/>
              </a:rPr>
              <a:t>Parameters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" pitchFamily="18" charset="0"/>
                  </a:rPr>
                  <a:t>Averaging over all the </a:t>
                </a:r>
                <a:br>
                  <a:rPr lang="en-US" dirty="0" smtClean="0">
                    <a:latin typeface="Cambria" pitchFamily="18" charset="0"/>
                  </a:rPr>
                </a:br>
                <a:r>
                  <a:rPr lang="en-US" dirty="0" smtClean="0">
                    <a:latin typeface="Cambria" pitchFamily="18" charset="0"/>
                  </a:rPr>
                  <a:t>simulation </a:t>
                </a:r>
                <a:r>
                  <a:rPr lang="en-US" dirty="0">
                    <a:latin typeface="Cambria" pitchFamily="18" charset="0"/>
                  </a:rPr>
                  <a:t>paths</a:t>
                </a:r>
                <a:br>
                  <a:rPr lang="en-US" dirty="0">
                    <a:latin typeface="Cambria" pitchFamily="18" charset="0"/>
                  </a:rPr>
                </a:br>
                <a:r>
                  <a:rPr lang="en-US" dirty="0">
                    <a:latin typeface="Cambria" pitchFamily="18" charset="0"/>
                  </a:rPr>
                  <a:t/>
                </a:r>
                <a:br>
                  <a:rPr lang="en-US" dirty="0">
                    <a:latin typeface="Cambria" pitchFamily="18" charset="0"/>
                  </a:rPr>
                </a:br>
                <a:r>
                  <a:rPr lang="en-US" dirty="0">
                    <a:latin typeface="Cambria" pitchFamily="18" charset="0"/>
                  </a:rPr>
                  <a:t/>
                </a:r>
                <a:br>
                  <a:rPr lang="en-US" dirty="0">
                    <a:latin typeface="Cambria" pitchFamily="18" charset="0"/>
                  </a:rPr>
                </a:br>
                <a:r>
                  <a:rPr lang="en-US" dirty="0">
                    <a:latin typeface="Cambria" pitchFamily="18" charset="0"/>
                  </a:rPr>
                  <a:t/>
                </a:r>
                <a:br>
                  <a:rPr lang="en-US" dirty="0">
                    <a:latin typeface="Cambria" pitchFamily="18" charset="0"/>
                  </a:rPr>
                </a:br>
                <a:r>
                  <a:rPr lang="en-US" dirty="0">
                    <a:latin typeface="Cambria" pitchFamily="18" charset="0"/>
                  </a:rPr>
                  <a:t/>
                </a:r>
                <a:br>
                  <a:rPr lang="en-US" dirty="0">
                    <a:latin typeface="Cambria" pitchFamily="18" charset="0"/>
                  </a:rPr>
                </a:br>
                <a:r>
                  <a:rPr lang="en-US" dirty="0">
                    <a:latin typeface="Cambria" pitchFamily="18" charset="0"/>
                  </a:rPr>
                  <a:t/>
                </a:r>
                <a:br>
                  <a:rPr lang="en-US" dirty="0">
                    <a:latin typeface="Cambria" pitchFamily="18" charset="0"/>
                  </a:rPr>
                </a:br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Symmetric Paths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>
                    <a:latin typeface="Cambria" pitchFamily="18" charset="0"/>
                  </a:rPr>
                  <a:t>=&gt; </a:t>
                </a:r>
                <a:r>
                  <a:rPr lang="en-IN" dirty="0" smtClean="0">
                    <a:latin typeface="Cambria" pitchFamily="18" charset="0"/>
                  </a:rPr>
                  <a:t>Reduced Sample Space</a:t>
                </a:r>
              </a:p>
              <a:p>
                <a:pPr lvl="1"/>
                <a:r>
                  <a:rPr lang="en-US" sz="2400" dirty="0" smtClean="0">
                    <a:latin typeface="Cambria" pitchFamily="18" charset="0"/>
                  </a:rPr>
                  <a:t>Re-evaluate parameters</a:t>
                </a:r>
                <a:endParaRPr lang="en-IN" sz="2400" dirty="0">
                  <a:latin typeface="Cambria" pitchFamily="18" charset="0"/>
                </a:endParaRP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5278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31953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23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74"/>
              </p:ext>
            </p:extLst>
          </p:nvPr>
        </p:nvGraphicFramePr>
        <p:xfrm>
          <a:off x="683568" y="2636912"/>
          <a:ext cx="3636404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6244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Parameter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Average of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Mean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X</a:t>
                      </a:r>
                      <a:r>
                        <a:rPr lang="en-US" baseline="-25000" dirty="0" smtClean="0">
                          <a:latin typeface="Cambria" pitchFamily="18" charset="0"/>
                        </a:rPr>
                        <a:t>i</a:t>
                      </a:r>
                      <a:endParaRPr lang="en-IN" baseline="-250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Standard Deviation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(X</a:t>
                      </a:r>
                      <a:r>
                        <a:rPr lang="en-US" baseline="-25000" dirty="0" smtClean="0">
                          <a:latin typeface="Cambria" pitchFamily="18" charset="0"/>
                        </a:rPr>
                        <a:t>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-X)</a:t>
                      </a:r>
                      <a:r>
                        <a:rPr lang="en-US" baseline="30000" dirty="0" smtClean="0">
                          <a:latin typeface="Cambria" pitchFamily="18" charset="0"/>
                        </a:rPr>
                        <a:t>2</a:t>
                      </a:r>
                      <a:endParaRPr lang="en-IN" baseline="30000" dirty="0" smtClean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" pitchFamily="18" charset="0"/>
                        </a:rPr>
                        <a:t>Skewness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(X</a:t>
                      </a:r>
                      <a:r>
                        <a:rPr lang="en-US" baseline="-25000" dirty="0" smtClean="0">
                          <a:latin typeface="Cambria" pitchFamily="18" charset="0"/>
                        </a:rPr>
                        <a:t>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-X)</a:t>
                      </a:r>
                      <a:r>
                        <a:rPr lang="en-US" baseline="30000" dirty="0" smtClean="0">
                          <a:latin typeface="Cambria" pitchFamily="18" charset="0"/>
                        </a:rPr>
                        <a:t>3</a:t>
                      </a:r>
                      <a:r>
                        <a:rPr lang="en-US" dirty="0" smtClean="0">
                          <a:latin typeface="Cambria" pitchFamily="18" charset="0"/>
                        </a:rPr>
                        <a:t>/</a:t>
                      </a:r>
                      <a:r>
                        <a:rPr lang="el-GR" dirty="0" smtClean="0">
                          <a:latin typeface="Cambria" pitchFamily="18" charset="0"/>
                        </a:rPr>
                        <a:t>σ</a:t>
                      </a:r>
                      <a:r>
                        <a:rPr lang="en-US" baseline="30000" dirty="0" smtClean="0">
                          <a:latin typeface="Cambria" pitchFamily="18" charset="0"/>
                        </a:rPr>
                        <a:t>3</a:t>
                      </a:r>
                      <a:endParaRPr lang="en-IN" baseline="30000" dirty="0" smtClean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Kurtosis</a:t>
                      </a:r>
                      <a:endParaRPr lang="en-IN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itchFamily="18" charset="0"/>
                        </a:rPr>
                        <a:t>(X</a:t>
                      </a:r>
                      <a:r>
                        <a:rPr lang="en-US" baseline="-25000" dirty="0" smtClean="0">
                          <a:latin typeface="Cambria" pitchFamily="18" charset="0"/>
                        </a:rPr>
                        <a:t>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-X)</a:t>
                      </a:r>
                      <a:r>
                        <a:rPr lang="en-US" baseline="30000" dirty="0" smtClean="0">
                          <a:latin typeface="Cambria" pitchFamily="18" charset="0"/>
                        </a:rPr>
                        <a:t>4</a:t>
                      </a:r>
                      <a:r>
                        <a:rPr lang="en-US" dirty="0" smtClean="0">
                          <a:latin typeface="Cambria" pitchFamily="18" charset="0"/>
                        </a:rPr>
                        <a:t>/</a:t>
                      </a:r>
                      <a:r>
                        <a:rPr lang="el-GR" dirty="0" smtClean="0">
                          <a:latin typeface="Cambria" pitchFamily="18" charset="0"/>
                        </a:rPr>
                        <a:t>σ</a:t>
                      </a:r>
                      <a:r>
                        <a:rPr lang="en-US" baseline="30000" dirty="0" smtClean="0">
                          <a:latin typeface="Cambria" pitchFamily="18" charset="0"/>
                        </a:rPr>
                        <a:t>4</a:t>
                      </a:r>
                      <a:endParaRPr lang="en-IN" baseline="30000" dirty="0" smtClean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87" y="3573016"/>
            <a:ext cx="3744416" cy="28033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64704"/>
            <a:ext cx="3744416" cy="2803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Parameter Extraction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0236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1540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24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28800"/>
                <a:ext cx="4032448" cy="4747522"/>
              </a:xfrm>
            </p:spPr>
            <p:txBody>
              <a:bodyPr>
                <a:normAutofit/>
              </a:bodyPr>
              <a:lstStyle/>
              <a:p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Given, </a:t>
                </a:r>
                <a:r>
                  <a:rPr lang="en-US" b="0" i="0" dirty="0" smtClean="0">
                    <a:latin typeface="Cambria Math"/>
                  </a:rPr>
                  <a:t/>
                </a:r>
                <a:br>
                  <a:rPr lang="en-US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</a:rPr>
                      <m:t>  0≤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 smtClean="0">
                    <a:latin typeface="Cambria" pitchFamily="18" charset="0"/>
                  </a:rPr>
                  <a:t/>
                </a:r>
                <a:br>
                  <a:rPr lang="en-US" dirty="0" smtClean="0">
                    <a:latin typeface="Cambria" pitchFamily="18" charset="0"/>
                  </a:rPr>
                </a:br>
                <a:r>
                  <a:rPr lang="en-US" dirty="0" smtClean="0">
                    <a:latin typeface="Cambria" pitchFamily="18" charset="0"/>
                  </a:rPr>
                  <a:t>To extract : </a:t>
                </a:r>
                <a:r>
                  <a:rPr lang="el-GR" dirty="0" smtClean="0">
                    <a:latin typeface="Cambria" pitchFamily="18" charset="0"/>
                  </a:rPr>
                  <a:t>λ</a:t>
                </a:r>
                <a:r>
                  <a:rPr lang="en-US" dirty="0" smtClean="0">
                    <a:latin typeface="Cambria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IN" dirty="0" smtClean="0">
                  <a:latin typeface="Cambria" pitchFamily="18" charset="0"/>
                </a:endParaRPr>
              </a:p>
              <a:p>
                <a:endParaRPr lang="en-US" dirty="0">
                  <a:latin typeface="Cambria" pitchFamily="18" charset="0"/>
                </a:endParaRPr>
              </a:p>
              <a:p>
                <a:endParaRPr lang="en-US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28800"/>
                <a:ext cx="4032448" cy="4747522"/>
              </a:xfrm>
              <a:blipFill rotWithShape="1">
                <a:blip r:embed="rId6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8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61" y="1268760"/>
            <a:ext cx="5215327" cy="302433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44269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3 | Monte Carlo in Derivative Pricing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34257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25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28192"/>
                <a:ext cx="4032448" cy="46371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𝑑𝑋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Cambria" pitchFamily="18" charset="0"/>
                  </a:rPr>
                  <a:t>      Extract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>
                    <a:latin typeface="Cambria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" pitchFamily="18" charset="0"/>
                  </a:rPr>
                  <a:t/>
                </a:r>
                <a:br>
                  <a:rPr lang="en-US" dirty="0" smtClean="0">
                    <a:latin typeface="Cambria" pitchFamily="18" charset="0"/>
                  </a:rPr>
                </a:br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Inter-arrival times (</a:t>
                </a:r>
                <a:r>
                  <a:rPr lang="en-US" i="1" dirty="0" smtClean="0">
                    <a:latin typeface="Cambria" pitchFamily="18" charset="0"/>
                  </a:rPr>
                  <a:t>t</a:t>
                </a:r>
                <a:r>
                  <a:rPr lang="en-US" i="1" baseline="-25000" dirty="0" smtClean="0">
                    <a:latin typeface="Cambria" pitchFamily="18" charset="0"/>
                  </a:rPr>
                  <a:t>i</a:t>
                </a:r>
                <a:r>
                  <a:rPr lang="en-US" dirty="0" smtClean="0">
                    <a:latin typeface="Cambria" pitchFamily="18" charset="0"/>
                  </a:rPr>
                  <a:t>’s)– exponentially distributed with parameter </a:t>
                </a:r>
                <a:r>
                  <a:rPr lang="el-GR" dirty="0" smtClean="0">
                    <a:latin typeface="Cambria" pitchFamily="18" charset="0"/>
                  </a:rPr>
                  <a:t>λ</a:t>
                </a:r>
                <a:r>
                  <a:rPr lang="en-US" dirty="0" smtClean="0">
                    <a:latin typeface="Cambria" pitchFamily="18" charset="0"/>
                  </a:rPr>
                  <a:t/>
                </a:r>
                <a:br>
                  <a:rPr lang="en-US" dirty="0" smtClean="0">
                    <a:latin typeface="Cambria" pitchFamily="18" charset="0"/>
                  </a:rPr>
                </a:br>
                <a:r>
                  <a:rPr lang="en-US" dirty="0" smtClean="0">
                    <a:latin typeface="Cambria" pitchFamily="18" charset="0"/>
                  </a:rPr>
                  <a:t/>
                </a:r>
                <a:br>
                  <a:rPr lang="en-US" dirty="0" smtClean="0">
                    <a:latin typeface="Cambria" pitchFamily="18" charset="0"/>
                  </a:rPr>
                </a:br>
                <a:r>
                  <a:rPr lang="en-US" sz="1400" dirty="0" smtClean="0">
                    <a:latin typeface="Cambria" pitchFamily="18" charset="0"/>
                  </a:rPr>
                  <a:t/>
                </a:r>
                <a:br>
                  <a:rPr lang="en-US" sz="1400" dirty="0" smtClean="0">
                    <a:latin typeface="Cambria" pitchFamily="18" charset="0"/>
                  </a:rPr>
                </a:br>
                <a:r>
                  <a:rPr lang="en-US" dirty="0" smtClean="0">
                    <a:latin typeface="Cambria" pitchFamily="18" charset="0"/>
                  </a:rPr>
                  <a:t>    </a:t>
                </a:r>
                <a:r>
                  <a:rPr lang="en-US" dirty="0">
                    <a:latin typeface="Cambria" pitchFamily="18" charset="0"/>
                  </a:rPr>
                  <a:t>Extract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</m:oMath>
                </a14:m>
                <a:endParaRPr lang="en-US" dirty="0">
                  <a:latin typeface="Cambria" pitchFamily="18" charset="0"/>
                </a:endParaRPr>
              </a:p>
              <a:p>
                <a:endParaRPr lang="en-IN" dirty="0">
                  <a:latin typeface="Cambria" pitchFamily="18" charset="0"/>
                </a:endParaRPr>
              </a:p>
              <a:p>
                <a:endParaRPr lang="en-IN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28192"/>
                <a:ext cx="4032448" cy="4637112"/>
              </a:xfrm>
              <a:blipFill rotWithShape="1">
                <a:blip r:embed="rId5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1403648" y="2276872"/>
            <a:ext cx="360040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Parameter Extraction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403648" y="5146639"/>
            <a:ext cx="360040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6136" y="2564904"/>
            <a:ext cx="5704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0152" y="2195572"/>
            <a:ext cx="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 pitchFamily="18" charset="0"/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endParaRPr lang="en-IN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330913"/>
                  </p:ext>
                </p:extLst>
              </p:nvPr>
            </p:nvGraphicFramePr>
            <p:xfrm>
              <a:off x="4492498" y="4609936"/>
              <a:ext cx="3679901" cy="14833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829316"/>
                    <a:gridCol w="1850585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itchFamily="18" charset="0"/>
                            </a:rPr>
                            <a:t>Parameter</a:t>
                          </a:r>
                          <a:endParaRPr lang="en-IN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itchFamily="18" charset="0"/>
                            </a:rPr>
                            <a:t>Extracted</a:t>
                          </a:r>
                          <a:r>
                            <a:rPr lang="en-US" baseline="0" dirty="0" smtClean="0">
                              <a:latin typeface="Cambria" pitchFamily="18" charset="0"/>
                            </a:rPr>
                            <a:t> Value</a:t>
                          </a:r>
                          <a:endParaRPr lang="en-IN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>
                              <a:latin typeface="Cambria" pitchFamily="18" charset="0"/>
                            </a:rPr>
                            <a:t>0.56$/year</a:t>
                          </a:r>
                          <a:endParaRPr lang="en-IN" baseline="0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Cambria" pitchFamily="18" charset="0"/>
                            </a:rPr>
                            <a:t>4.57 per year</a:t>
                          </a:r>
                          <a:endParaRPr lang="en-IN" baseline="30000" dirty="0" smtClean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746884"/>
                  </p:ext>
                </p:extLst>
              </p:nvPr>
            </p:nvGraphicFramePr>
            <p:xfrm>
              <a:off x="4492498" y="4609936"/>
              <a:ext cx="3679901" cy="14833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829316"/>
                    <a:gridCol w="1850585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itchFamily="18" charset="0"/>
                            </a:rPr>
                            <a:t>Parameter</a:t>
                          </a:r>
                          <a:endParaRPr lang="en-IN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itchFamily="18" charset="0"/>
                            </a:rPr>
                            <a:t>Extracted</a:t>
                          </a:r>
                          <a:r>
                            <a:rPr lang="en-US" baseline="0" dirty="0" smtClean="0">
                              <a:latin typeface="Cambria" pitchFamily="18" charset="0"/>
                            </a:rPr>
                            <a:t> Value</a:t>
                          </a:r>
                          <a:endParaRPr lang="en-IN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33" t="-208197" r="-101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>
                              <a:latin typeface="Cambria" pitchFamily="18" charset="0"/>
                            </a:rPr>
                            <a:t>0.56$/year</a:t>
                          </a:r>
                          <a:endParaRPr lang="en-IN" baseline="0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33" t="-308197" r="-10133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Cambria" pitchFamily="18" charset="0"/>
                            </a:rPr>
                            <a:t>4.57 per year</a:t>
                          </a:r>
                          <a:endParaRPr lang="en-IN" baseline="30000" dirty="0" smtClean="0">
                            <a:latin typeface="Cambria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4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15371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Thank you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660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Questions?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References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mbria" pitchFamily="18" charset="0"/>
              </a:rPr>
              <a:t>Jan </a:t>
            </a:r>
            <a:r>
              <a:rPr lang="en-IN" sz="1600" dirty="0" err="1">
                <a:latin typeface="Cambria" pitchFamily="18" charset="0"/>
              </a:rPr>
              <a:t>Ivar</a:t>
            </a:r>
            <a:r>
              <a:rPr lang="en-IN" sz="1600" dirty="0">
                <a:latin typeface="Cambria" pitchFamily="18" charset="0"/>
              </a:rPr>
              <a:t> </a:t>
            </a:r>
            <a:r>
              <a:rPr lang="en-IN" sz="1600" dirty="0" smtClean="0">
                <a:latin typeface="Cambria" pitchFamily="18" charset="0"/>
              </a:rPr>
              <a:t>Larsen, “Predicting </a:t>
            </a:r>
            <a:r>
              <a:rPr lang="en-IN" sz="1600" dirty="0">
                <a:latin typeface="Cambria" pitchFamily="18" charset="0"/>
              </a:rPr>
              <a:t>Stock Prices Using </a:t>
            </a:r>
            <a:r>
              <a:rPr lang="en-IN" sz="1600" dirty="0" smtClean="0">
                <a:latin typeface="Cambria" pitchFamily="18" charset="0"/>
              </a:rPr>
              <a:t>Technical Analysis </a:t>
            </a:r>
            <a:r>
              <a:rPr lang="en-IN" sz="1600" dirty="0">
                <a:latin typeface="Cambria" pitchFamily="18" charset="0"/>
              </a:rPr>
              <a:t>and Machine </a:t>
            </a:r>
            <a:r>
              <a:rPr lang="en-IN" sz="1600" dirty="0" smtClean="0">
                <a:latin typeface="Cambria" pitchFamily="18" charset="0"/>
              </a:rPr>
              <a:t>Learning”, Norwegian University of Science and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mbria" pitchFamily="18" charset="0"/>
              </a:rPr>
              <a:t>T. Dai </a:t>
            </a:r>
            <a:r>
              <a:rPr lang="en-US" sz="1600" i="1" dirty="0" smtClean="0">
                <a:latin typeface="Cambria" pitchFamily="18" charset="0"/>
              </a:rPr>
              <a:t>et. al.</a:t>
            </a:r>
            <a:r>
              <a:rPr lang="en-US" sz="1600" dirty="0" smtClean="0">
                <a:latin typeface="Cambria" pitchFamily="18" charset="0"/>
              </a:rPr>
              <a:t>, “Automated Stock Trading using Machine Learning Algorithms”, Stanford University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mbria" pitchFamily="18" charset="0"/>
              </a:rPr>
              <a:t>D. Moldovan </a:t>
            </a:r>
            <a:r>
              <a:rPr lang="en-US" sz="1600" i="1" dirty="0" smtClean="0">
                <a:latin typeface="Cambria" pitchFamily="18" charset="0"/>
              </a:rPr>
              <a:t>et. </a:t>
            </a:r>
            <a:r>
              <a:rPr lang="en-US" sz="1600" i="1" dirty="0">
                <a:latin typeface="Cambria" pitchFamily="18" charset="0"/>
              </a:rPr>
              <a:t>a</a:t>
            </a:r>
            <a:r>
              <a:rPr lang="en-US" sz="1600" i="1" dirty="0" smtClean="0">
                <a:latin typeface="Cambria" pitchFamily="18" charset="0"/>
              </a:rPr>
              <a:t>l.</a:t>
            </a:r>
            <a:r>
              <a:rPr lang="en-US" sz="1600" dirty="0" smtClean="0">
                <a:latin typeface="Cambria" pitchFamily="18" charset="0"/>
              </a:rPr>
              <a:t>, “</a:t>
            </a:r>
            <a:r>
              <a:rPr lang="en-IN" sz="1600" dirty="0" smtClean="0">
                <a:latin typeface="Cambria" pitchFamily="18" charset="0"/>
              </a:rPr>
              <a:t>A </a:t>
            </a:r>
            <a:r>
              <a:rPr lang="en-IN" sz="1600" dirty="0">
                <a:latin typeface="Cambria" pitchFamily="18" charset="0"/>
              </a:rPr>
              <a:t>Stock Trading Algorithm Model Proposal, based on Technical </a:t>
            </a:r>
            <a:r>
              <a:rPr lang="en-IN" sz="1600" dirty="0" err="1" smtClean="0">
                <a:latin typeface="Cambria" pitchFamily="18" charset="0"/>
              </a:rPr>
              <a:t>IndicatorsSignals</a:t>
            </a:r>
            <a:r>
              <a:rPr lang="en-IN" sz="1600" dirty="0" smtClean="0">
                <a:latin typeface="Cambria" pitchFamily="18" charset="0"/>
              </a:rPr>
              <a:t>”, </a:t>
            </a:r>
            <a:r>
              <a:rPr lang="en-IN" sz="1600" dirty="0" err="1" smtClean="0">
                <a:latin typeface="Cambria" pitchFamily="18" charset="0"/>
              </a:rPr>
              <a:t>Vol</a:t>
            </a:r>
            <a:r>
              <a:rPr lang="en-IN" sz="1600" dirty="0" smtClean="0">
                <a:latin typeface="Cambria" pitchFamily="18" charset="0"/>
              </a:rPr>
              <a:t> 15 no. 1/2011, </a:t>
            </a:r>
            <a:r>
              <a:rPr lang="en-IN" sz="1600" i="1" dirty="0" err="1" smtClean="0">
                <a:latin typeface="Cambria" pitchFamily="18" charset="0"/>
              </a:rPr>
              <a:t>Informatica</a:t>
            </a:r>
            <a:r>
              <a:rPr lang="en-IN" sz="1600" i="1" dirty="0" smtClean="0">
                <a:latin typeface="Cambria" pitchFamily="18" charset="0"/>
              </a:rPr>
              <a:t> </a:t>
            </a:r>
            <a:r>
              <a:rPr lang="en-IN" sz="1600" i="1" dirty="0" err="1" smtClean="0">
                <a:latin typeface="Cambria" pitchFamily="18" charset="0"/>
              </a:rPr>
              <a:t>Economica</a:t>
            </a:r>
            <a:endParaRPr lang="en-IN" sz="1600" i="1" dirty="0" smtClean="0">
              <a:latin typeface="Cambr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mbria" pitchFamily="18" charset="0"/>
                <a:hlinkClick r:id="rId2"/>
              </a:rPr>
              <a:t>http://www.vatsals.com/Essays/MachineLearningTechniquesforStockPrediction.pdf</a:t>
            </a:r>
            <a:endParaRPr lang="en-US" sz="1600" i="1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mbria" pitchFamily="18" charset="0"/>
              </a:rPr>
              <a:t>Other References</a:t>
            </a:r>
          </a:p>
          <a:p>
            <a:r>
              <a:rPr lang="en-US" sz="1600" dirty="0" smtClean="0">
                <a:latin typeface="Cambria" pitchFamily="18" charset="0"/>
              </a:rPr>
              <a:t>GS Logo: </a:t>
            </a:r>
            <a:r>
              <a:rPr lang="en-IN" sz="1600" dirty="0">
                <a:latin typeface="Cambria" pitchFamily="18" charset="0"/>
                <a:hlinkClick r:id="rId3"/>
              </a:rPr>
              <a:t>http://www.goldmansachs.com</a:t>
            </a:r>
            <a:r>
              <a:rPr lang="en-IN" sz="1600" dirty="0" smtClean="0">
                <a:latin typeface="Cambria" pitchFamily="18" charset="0"/>
                <a:hlinkClick r:id="rId3"/>
              </a:rPr>
              <a:t>/</a:t>
            </a:r>
            <a:endParaRPr lang="en-IN" sz="1600" dirty="0" smtClean="0">
              <a:latin typeface="Cambria" pitchFamily="18" charset="0"/>
            </a:endParaRPr>
          </a:p>
          <a:p>
            <a:r>
              <a:rPr lang="en-US" sz="1600" dirty="0" smtClean="0">
                <a:latin typeface="Cambria" pitchFamily="18" charset="0"/>
              </a:rPr>
              <a:t>IITM Logo: </a:t>
            </a:r>
            <a:r>
              <a:rPr lang="en-IN" sz="1600" dirty="0">
                <a:latin typeface="Cambria" pitchFamily="18" charset="0"/>
                <a:hlinkClick r:id="rId4"/>
              </a:rPr>
              <a:t>http://researchportal.iitm.ac.in/?q=download-forms</a:t>
            </a:r>
            <a:endParaRPr lang="en-IN" sz="1600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1527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References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57760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/>
              <a:pPr algn="r"/>
              <a:t>27</a:t>
            </a:fld>
            <a:r>
              <a:rPr lang="en-IN" dirty="0" smtClean="0"/>
              <a:t> / 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8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2224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Overview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15928"/>
              </p:ext>
            </p:extLst>
          </p:nvPr>
        </p:nvGraphicFramePr>
        <p:xfrm>
          <a:off x="417487" y="1628800"/>
          <a:ext cx="3898776" cy="319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30258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IITM Logo cop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3848" y="1426457"/>
                <a:ext cx="4371710" cy="149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Compute the raw amount to be</a:t>
                </a:r>
                <a:br>
                  <a:rPr lang="en-US" dirty="0" smtClean="0">
                    <a:latin typeface="Cambria" pitchFamily="18" charset="0"/>
                  </a:rPr>
                </a:br>
                <a:r>
                  <a:rPr lang="en-US" dirty="0" smtClean="0">
                    <a:latin typeface="Cambria" pitchFamily="18" charset="0"/>
                  </a:rPr>
                  <a:t>traded (A</a:t>
                </a:r>
                <a:r>
                  <a:rPr lang="en-US" baseline="-25000" dirty="0" smtClean="0">
                    <a:latin typeface="Cambria" pitchFamily="18" charset="0"/>
                  </a:rPr>
                  <a:t>0</a:t>
                </a:r>
                <a:r>
                  <a:rPr lang="en-US" dirty="0" smtClean="0">
                    <a:latin typeface="Cambria" pitchFamily="18" charset="0"/>
                  </a:rPr>
                  <a:t>) for the current time instant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𝑙𝑒𝑓𝑡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𝑠𝑜𝑙𝑑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𝑙𝑒𝑓𝑡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426457"/>
                <a:ext cx="4371710" cy="1498487"/>
              </a:xfrm>
              <a:prstGeom prst="rect">
                <a:avLst/>
              </a:prstGeom>
              <a:blipFill rotWithShape="1">
                <a:blip r:embed="rId9"/>
                <a:stretch>
                  <a:fillRect l="-976" t="-2439" r="-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23928" y="3308791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Modify the raw amount based 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D</a:t>
            </a:r>
            <a:r>
              <a:rPr lang="en-US" dirty="0" smtClean="0">
                <a:latin typeface="Cambria" pitchFamily="18" charset="0"/>
              </a:rPr>
              <a:t>eparture of price from local avg.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S</a:t>
            </a:r>
            <a:r>
              <a:rPr lang="en-US" dirty="0" smtClean="0">
                <a:latin typeface="Cambria" pitchFamily="18" charset="0"/>
              </a:rPr>
              <a:t>lope of the price curve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2</a:t>
            </a:r>
            <a:r>
              <a:rPr lang="en-US" baseline="30000" dirty="0" smtClean="0">
                <a:latin typeface="Cambria" pitchFamily="18" charset="0"/>
              </a:rPr>
              <a:t>nd</a:t>
            </a:r>
            <a:r>
              <a:rPr lang="en-US" dirty="0" smtClean="0">
                <a:latin typeface="Cambria" pitchFamily="18" charset="0"/>
              </a:rPr>
              <a:t> derivative of the price curve</a:t>
            </a:r>
            <a:endParaRPr lang="en-IN" dirty="0" smtClean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941168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Exercise trade based 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demand / supply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modified amount to be sold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3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Modifying Raw Quantity: </a:t>
            </a:r>
            <a:r>
              <a:rPr lang="en-US" dirty="0" smtClean="0">
                <a:latin typeface="Cambria" pitchFamily="18" charset="0"/>
              </a:rPr>
              <a:t>Models I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43451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" pitchFamily="18" charset="0"/>
                  </a:rPr>
                  <a:t>Departure: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endParaRPr lang="en-US" dirty="0" smtClean="0">
                  <a:latin typeface="Cambria" pitchFamily="18" charset="0"/>
                </a:endParaRPr>
              </a:p>
              <a:p>
                <a:endParaRPr lang="en-US" dirty="0">
                  <a:latin typeface="Cambria" pitchFamily="18" charset="0"/>
                </a:endParaRPr>
              </a:p>
              <a:p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Linear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latin typeface="Cambria" pitchFamily="18" charset="0"/>
                  </a:rPr>
                  <a:t> is limited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baseline="-25000" smtClean="0">
                        <a:latin typeface="Cambria Math"/>
                      </a:rPr>
                      <m:t>𝑚𝑎𝑥</m:t>
                    </m:r>
                  </m:oMath>
                </a14:m>
                <a:endParaRPr lang="en-US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43451" cy="4876800"/>
              </a:xfrm>
              <a:blipFill rotWithShape="1"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99376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85828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4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1028" name="Picture 4" descr="C:\Users\Jayant91\Desktop\pr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93099"/>
            <a:ext cx="3514727" cy="239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6372200" y="1988840"/>
            <a:ext cx="0" cy="50405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72200" y="2492896"/>
            <a:ext cx="0" cy="100811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Jayant91\Desktop\prob_1_lin_m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528392" cy="26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28184" y="494116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0</a:t>
            </a:r>
            <a:endParaRPr lang="en-IN" sz="4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ayant91\Desktop\prob_1_log_exp_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861048"/>
            <a:ext cx="3384375" cy="25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yant91\Desktop\prob_1_exp_exp_m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327291"/>
            <a:ext cx="3384375" cy="253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Modifying Raw Quantity: Models </a:t>
            </a:r>
            <a:r>
              <a:rPr lang="en-US" dirty="0" smtClean="0">
                <a:latin typeface="Cambria" pitchFamily="18" charset="0"/>
              </a:rPr>
              <a:t>II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876800"/>
              </a:xfrm>
            </p:spPr>
            <p:txBody>
              <a:bodyPr/>
              <a:lstStyle/>
              <a:p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err="1" smtClean="0">
                    <a:latin typeface="Cambria" pitchFamily="18" charset="0"/>
                  </a:rPr>
                  <a:t>Exp-Exp</a:t>
                </a:r>
                <a:r>
                  <a:rPr lang="en-US" dirty="0" smtClean="0">
                    <a:latin typeface="Cambria" pitchFamily="18" charset="0"/>
                  </a:rPr>
                  <a:t>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𝐴𝑚𝑎𝑥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aseline="-25000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)[1−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]+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aseline="-25000"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latin typeface="Cambria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>
                  <a:latin typeface="Cambria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aseline="-25000">
                        <a:latin typeface="Cambria Math"/>
                      </a:rPr>
                      <m:t>0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Cambria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pPr lvl="1"/>
                <a:endParaRPr lang="en-US" dirty="0">
                  <a:latin typeface="Cambria" pitchFamily="18" charset="0"/>
                </a:endParaRPr>
              </a:p>
              <a:p>
                <a:pPr lvl="1"/>
                <a:endParaRPr lang="en-US" dirty="0" smtClean="0">
                  <a:latin typeface="Cambria" pitchFamily="18" charset="0"/>
                </a:endParaRPr>
              </a:p>
              <a:p>
                <a:r>
                  <a:rPr lang="en-US" dirty="0" smtClean="0">
                    <a:latin typeface="Cambria" pitchFamily="18" charset="0"/>
                  </a:rPr>
                  <a:t>Log-</a:t>
                </a:r>
                <a:r>
                  <a:rPr lang="en-US" dirty="0" err="1" smtClean="0">
                    <a:latin typeface="Cambria" pitchFamily="18" charset="0"/>
                  </a:rPr>
                  <a:t>Exp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>
                    <a:latin typeface="Cambria" pitchFamily="18" charset="0"/>
                  </a:rPr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⁡{</m:t>
                    </m:r>
                    <m:r>
                      <a:rPr lang="en-US" i="1">
                        <a:latin typeface="Cambria Math"/>
                      </a:rPr>
                      <m:t>𝐴𝑚𝑎𝑥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 baseline="-2500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[1+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]}</m:t>
                    </m:r>
                  </m:oMath>
                </a14:m>
                <a:r>
                  <a:rPr lang="en-US" dirty="0">
                    <a:latin typeface="Cambria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>
                  <a:latin typeface="Cambria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aseline="-25000">
                        <a:latin typeface="Cambria Math"/>
                      </a:rPr>
                      <m:t>0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Cambria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endParaRPr lang="en-US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876800"/>
              </a:xfrm>
              <a:blipFill rotWithShape="1">
                <a:blip r:embed="rId4"/>
                <a:stretch>
                  <a:fillRect l="-979" t="-1000" r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93091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08072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5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0062" y="4993431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0</a:t>
            </a:r>
            <a:endParaRPr lang="en-IN" sz="40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062" y="242088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0</a:t>
            </a:r>
            <a:endParaRPr lang="en-IN" sz="4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ayant91\Desktop\GS Presentation\plots_ch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6348"/>
            <a:ext cx="8820472" cy="2998731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Using Predictions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41048"/>
              </p:ext>
            </p:extLst>
          </p:nvPr>
        </p:nvGraphicFramePr>
        <p:xfrm>
          <a:off x="-4698" y="0"/>
          <a:ext cx="91486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  <a:p>
                      <a:pPr algn="ctr"/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54989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6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dirty="0" smtClean="0">
                    <a:latin typeface="Cambria" pitchFamily="18" charset="0"/>
                  </a:rPr>
                  <a:t>Quadratic fit </a:t>
                </a:r>
                <a:r>
                  <a:rPr lang="en-US" dirty="0" smtClean="0">
                    <a:latin typeface="Cambria" pitchFamily="18" charset="0"/>
                    <a:sym typeface="Wingdings" pitchFamily="2" charset="2"/>
                  </a:rPr>
                  <a:t> 1</a:t>
                </a:r>
                <a:r>
                  <a:rPr lang="en-US" baseline="30000" dirty="0" smtClean="0">
                    <a:latin typeface="Cambria" pitchFamily="18" charset="0"/>
                    <a:sym typeface="Wingdings" pitchFamily="2" charset="2"/>
                  </a:rPr>
                  <a:t>st</a:t>
                </a:r>
                <a:r>
                  <a:rPr lang="en-US" dirty="0" smtClean="0">
                    <a:latin typeface="Cambria" pitchFamily="18" charset="0"/>
                    <a:sym typeface="Wingdings" pitchFamily="2" charset="2"/>
                  </a:rPr>
                  <a:t> and 2</a:t>
                </a:r>
                <a:r>
                  <a:rPr lang="en-US" baseline="30000" dirty="0" smtClean="0">
                    <a:latin typeface="Cambria" pitchFamily="18" charset="0"/>
                    <a:sym typeface="Wingdings" pitchFamily="2" charset="2"/>
                  </a:rPr>
                  <a:t>nd</a:t>
                </a:r>
                <a:r>
                  <a:rPr lang="en-US" dirty="0" smtClean="0">
                    <a:latin typeface="Cambria" pitchFamily="18" charset="0"/>
                    <a:sym typeface="Wingdings" pitchFamily="2" charset="2"/>
                  </a:rPr>
                  <a:t> derivatives</a:t>
                </a:r>
              </a:p>
              <a:p>
                <a:r>
                  <a:rPr lang="en-US" dirty="0" smtClean="0">
                    <a:latin typeface="Cambria" pitchFamily="18" charset="0"/>
                    <a:sym typeface="Wingdings" pitchFamily="2" charset="2"/>
                  </a:rPr>
                  <a:t>The </a:t>
                </a:r>
                <a:r>
                  <a:rPr lang="en-US" i="1" dirty="0" smtClean="0">
                    <a:latin typeface="Cambria" pitchFamily="18" charset="0"/>
                    <a:sym typeface="Wingdings" pitchFamily="2" charset="2"/>
                  </a:rPr>
                  <a:t>departure (d)</a:t>
                </a:r>
                <a:r>
                  <a:rPr lang="en-US" dirty="0" smtClean="0">
                    <a:latin typeface="Cambria" pitchFamily="18" charset="0"/>
                    <a:sym typeface="Wingdings" pitchFamily="2" charset="2"/>
                  </a:rPr>
                  <a:t> from the previous models is modified using the predictor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β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IN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5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3707904" y="4653136"/>
            <a:ext cx="0" cy="15121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4149080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Other Considerations I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5360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57528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7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RTL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Keep monitoring prices</a:t>
            </a:r>
            <a:r>
              <a:rPr lang="en-IN" dirty="0" smtClean="0">
                <a:latin typeface="Cambria" pitchFamily="18" charset="0"/>
                <a:sym typeface="Wingdings" pitchFamily="2" charset="2"/>
              </a:rPr>
              <a:t>; don’t trade</a:t>
            </a:r>
          </a:p>
          <a:p>
            <a:pPr lvl="1"/>
            <a:r>
              <a:rPr lang="en-US" dirty="0">
                <a:latin typeface="Cambria" pitchFamily="18" charset="0"/>
                <a:sym typeface="Wingdings" pitchFamily="2" charset="2"/>
              </a:rPr>
              <a:t>Modify 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A</a:t>
            </a:r>
            <a:r>
              <a:rPr lang="en-US" baseline="-25000" dirty="0" smtClean="0">
                <a:latin typeface="Cambria" pitchFamily="18" charset="0"/>
                <a:sym typeface="Wingdings" pitchFamily="2" charset="2"/>
              </a:rPr>
              <a:t>0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 once RTL is over</a:t>
            </a:r>
          </a:p>
          <a:p>
            <a:endParaRPr lang="en-US" dirty="0" smtClean="0">
              <a:latin typeface="Cambria" pitchFamily="18" charset="0"/>
              <a:sym typeface="Wingdings" pitchFamily="2" charset="2"/>
            </a:endParaRPr>
          </a:p>
          <a:p>
            <a:r>
              <a:rPr lang="en-US" dirty="0" smtClean="0">
                <a:latin typeface="Cambria" pitchFamily="18" charset="0"/>
                <a:sym typeface="Wingdings" pitchFamily="2" charset="2"/>
              </a:rPr>
              <a:t>Trade limits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After computing amount to be sold, only sell as much as “possible”</a:t>
            </a:r>
          </a:p>
          <a:p>
            <a:endParaRPr lang="en-US" dirty="0" smtClean="0">
              <a:latin typeface="Cambria" pitchFamily="18" charset="0"/>
              <a:sym typeface="Wingdings" pitchFamily="2" charset="2"/>
            </a:endParaRPr>
          </a:p>
          <a:p>
            <a:r>
              <a:rPr lang="en-US" dirty="0" smtClean="0">
                <a:latin typeface="Cambria" pitchFamily="18" charset="0"/>
                <a:sym typeface="Wingdings" pitchFamily="2" charset="2"/>
              </a:rPr>
              <a:t>Buy / Sell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The algorithm always solves sell problem</a:t>
            </a:r>
          </a:p>
          <a:p>
            <a:pPr lvl="1"/>
            <a:r>
              <a:rPr lang="en-US" dirty="0" smtClean="0">
                <a:latin typeface="Cambria" pitchFamily="18" charset="0"/>
                <a:sym typeface="Wingdings" pitchFamily="2" charset="2"/>
              </a:rPr>
              <a:t>Buy problem is easily converted to sell problem by inverting the price curve</a:t>
            </a:r>
          </a:p>
        </p:txBody>
      </p:sp>
    </p:spTree>
    <p:extLst>
      <p:ext uri="{BB962C8B-B14F-4D97-AF65-F5344CB8AC3E}">
        <p14:creationId xmlns:p14="http://schemas.microsoft.com/office/powerpoint/2010/main" val="24754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Other Considerations II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Multiple exchanges (algorithm)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Define  a new time series that is maximum of the prices across all exchanges at each time instant</a:t>
            </a:r>
            <a:endParaRPr lang="en-IN" baseline="-25000" dirty="0" smtClean="0">
              <a:latin typeface="Cambria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Using the raw amount to be traded (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i="1" baseline="-25000" dirty="0" smtClean="0">
                <a:latin typeface="Cambria" pitchFamily="18" charset="0"/>
              </a:rPr>
              <a:t>0</a:t>
            </a:r>
            <a:r>
              <a:rPr lang="en-US" dirty="0" smtClean="0">
                <a:latin typeface="Cambria" pitchFamily="18" charset="0"/>
              </a:rPr>
              <a:t>), compute the actual amount to be traded (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dirty="0" smtClean="0">
                <a:latin typeface="Cambria" pitchFamily="18" charset="0"/>
              </a:rPr>
              <a:t>) using the chosen model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Trade away as much of 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dirty="0" smtClean="0">
                <a:latin typeface="Cambria" pitchFamily="18" charset="0"/>
              </a:rPr>
              <a:t> as possible on the exchange with best price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Subtract the traded amount from 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i="1" baseline="-25000" dirty="0" smtClean="0">
                <a:latin typeface="Cambria" pitchFamily="18" charset="0"/>
              </a:rPr>
              <a:t>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Having exhausted the “best” exchange, replace the current price of the security with the next best available current price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Using this new current price and the new 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i="1" baseline="-25000" dirty="0" smtClean="0">
                <a:latin typeface="Cambria" pitchFamily="18" charset="0"/>
              </a:rPr>
              <a:t>0</a:t>
            </a:r>
            <a:r>
              <a:rPr lang="en-US" dirty="0" smtClean="0">
                <a:latin typeface="Cambria" pitchFamily="18" charset="0"/>
              </a:rPr>
              <a:t> computed in step 4, compute the new amount to be computed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latin typeface="Cambria" pitchFamily="18" charset="0"/>
              </a:rPr>
              <a:t>Continue this process till the desired amount (original </a:t>
            </a:r>
            <a:r>
              <a:rPr lang="en-US" i="1" dirty="0" smtClean="0">
                <a:latin typeface="Cambria" pitchFamily="18" charset="0"/>
              </a:rPr>
              <a:t>A</a:t>
            </a:r>
            <a:r>
              <a:rPr lang="en-US" i="1" baseline="-25000" dirty="0" smtClean="0">
                <a:latin typeface="Cambria" pitchFamily="18" charset="0"/>
              </a:rPr>
              <a:t>0</a:t>
            </a:r>
            <a:r>
              <a:rPr lang="en-US" dirty="0" smtClean="0">
                <a:latin typeface="Cambria" pitchFamily="18" charset="0"/>
              </a:rPr>
              <a:t>) is traded or all exchanges are exhausted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16182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4339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8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Jayant91\Desktop\GS Presentation\1\Plots\Resul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1599"/>
            <a:ext cx="410445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yant91\Desktop\GS Presentation\1\Plots\Result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3729"/>
            <a:ext cx="4104457" cy="220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yant91\Desktop\GS Presentation\1\Plots\Result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481599"/>
            <a:ext cx="403244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ayant91\Desktop\GS Presentation\1\Plots\Result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813729"/>
            <a:ext cx="4032447" cy="220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Results</a:t>
            </a:r>
            <a:endParaRPr lang="en-IN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08259"/>
              </p:ext>
            </p:extLst>
          </p:nvPr>
        </p:nvGraphicFramePr>
        <p:xfrm>
          <a:off x="-4698" y="0"/>
          <a:ext cx="91486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Problem 1 | Algorithmic Trading</a:t>
                      </a:r>
                      <a:endParaRPr lang="en-IN" b="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09376"/>
              </p:ext>
            </p:extLst>
          </p:nvPr>
        </p:nvGraphicFramePr>
        <p:xfrm>
          <a:off x="0" y="64989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/>
                <a:gridCol w="3600400"/>
                <a:gridCol w="341987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GS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Quantify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October 25, 2013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HauntQuant</a:t>
                      </a: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, IIT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itchFamily="18" charset="0"/>
                        </a:rPr>
                        <a:t> Madras</a:t>
                      </a:r>
                      <a:endParaRPr lang="en-IN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" y="6165304"/>
            <a:ext cx="575419" cy="5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IITM Logo co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624454" cy="6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27584" y="6464633"/>
            <a:ext cx="7344816" cy="1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077200" y="3071"/>
            <a:ext cx="1066800" cy="329184"/>
          </a:xfrm>
        </p:spPr>
        <p:txBody>
          <a:bodyPr/>
          <a:lstStyle/>
          <a:p>
            <a:pPr algn="r"/>
            <a:fld id="{0E7F645B-696F-4A52-B7CA-D5CB81163A09}" type="slidenum">
              <a:rPr lang="en-IN" smtClean="0">
                <a:latin typeface="Cambria" pitchFamily="18" charset="0"/>
              </a:rPr>
              <a:pPr algn="r"/>
              <a:t>9</a:t>
            </a:fld>
            <a:r>
              <a:rPr lang="en-IN" dirty="0" smtClean="0">
                <a:latin typeface="Cambria" pitchFamily="18" charset="0"/>
              </a:rPr>
              <a:t> / 27</a:t>
            </a:r>
            <a:endParaRPr lang="en-IN" dirty="0">
              <a:latin typeface="Cambria" pitchFamily="18" charset="0"/>
            </a:endParaRPr>
          </a:p>
        </p:txBody>
      </p:sp>
      <p:cxnSp>
        <p:nvCxnSpPr>
          <p:cNvPr id="11" name="Straight Connector 10"/>
          <p:cNvCxnSpPr>
            <a:endCxn id="5" idx="0"/>
          </p:cNvCxnSpPr>
          <p:nvPr/>
        </p:nvCxnSpPr>
        <p:spPr>
          <a:xfrm>
            <a:off x="4559120" y="1268760"/>
            <a:ext cx="12880" cy="5230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5776" y="602128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7470" y="602128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II</a:t>
            </a:r>
            <a:endParaRPr lang="en-IN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878</TotalTime>
  <Words>1592</Words>
  <Application>Microsoft Office PowerPoint</Application>
  <PresentationFormat>On-screen Show (4:3)</PresentationFormat>
  <Paragraphs>385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GS Quantify </vt:lpstr>
      <vt:lpstr>Problem 1</vt:lpstr>
      <vt:lpstr>Overview</vt:lpstr>
      <vt:lpstr>Modifying Raw Quantity: Models I</vt:lpstr>
      <vt:lpstr>Modifying Raw Quantity: Models II</vt:lpstr>
      <vt:lpstr>Using Predictions</vt:lpstr>
      <vt:lpstr>Other Considerations I</vt:lpstr>
      <vt:lpstr>Other Considerations II</vt:lpstr>
      <vt:lpstr>Results</vt:lpstr>
      <vt:lpstr>Problem I: Conclusion</vt:lpstr>
      <vt:lpstr>Problem 2</vt:lpstr>
      <vt:lpstr>Breaks: Detection</vt:lpstr>
      <vt:lpstr>Breaks: Ranking</vt:lpstr>
      <vt:lpstr>Stock Splits</vt:lpstr>
      <vt:lpstr>Security Classification</vt:lpstr>
      <vt:lpstr>k-Means Classification</vt:lpstr>
      <vt:lpstr>Accuracy of Historical Data</vt:lpstr>
      <vt:lpstr>Market-wide Movements</vt:lpstr>
      <vt:lpstr>Problem 3</vt:lpstr>
      <vt:lpstr>Problem 3: Overview</vt:lpstr>
      <vt:lpstr>Analytical Solution</vt:lpstr>
      <vt:lpstr>Monte Carlo Solution</vt:lpstr>
      <vt:lpstr>Compute Parameters</vt:lpstr>
      <vt:lpstr>Parameter Extraction</vt:lpstr>
      <vt:lpstr>Parameter Extraction</vt:lpstr>
      <vt:lpstr>Thank you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Hjvh</dc:title>
  <dc:creator>Jayant Thatte</dc:creator>
  <cp:lastModifiedBy>Jayant Thatte</cp:lastModifiedBy>
  <cp:revision>143</cp:revision>
  <dcterms:created xsi:type="dcterms:W3CDTF">2013-10-24T07:21:17Z</dcterms:created>
  <dcterms:modified xsi:type="dcterms:W3CDTF">2013-10-25T02:02:53Z</dcterms:modified>
</cp:coreProperties>
</file>