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5" r:id="rId1"/>
  </p:sldMasterIdLst>
  <p:notesMasterIdLst>
    <p:notesMasterId r:id="rId19"/>
  </p:notesMasterIdLst>
  <p:sldIdLst>
    <p:sldId id="2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1" r:id="rId15"/>
    <p:sldId id="372" r:id="rId16"/>
    <p:sldId id="373" r:id="rId17"/>
    <p:sldId id="374" r:id="rId18"/>
  </p:sldIdLst>
  <p:sldSz cx="24384000" cy="13716000"/>
  <p:notesSz cx="6858000" cy="9144000"/>
  <p:defaultTextStyle>
    <a:defPPr>
      <a:defRPr lang="en-US"/>
    </a:defPPr>
    <a:lvl1pPr marL="0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pos="15346" userDrawn="1">
          <p15:clr>
            <a:srgbClr val="A4A3A4"/>
          </p15:clr>
        </p15:guide>
        <p15:guide id="3" orient="horz" pos="918" userDrawn="1">
          <p15:clr>
            <a:srgbClr val="A4A3A4"/>
          </p15:clr>
        </p15:guide>
        <p15:guide id="7" pos="7317" userDrawn="1">
          <p15:clr>
            <a:srgbClr val="A4A3A4"/>
          </p15:clr>
        </p15:guide>
        <p15:guide id="8" pos="8043" userDrawn="1">
          <p15:clr>
            <a:srgbClr val="A4A3A4"/>
          </p15:clr>
        </p15:guide>
        <p15:guide id="9" orient="horz" pos="7631" userDrawn="1">
          <p15:clr>
            <a:srgbClr val="A4A3A4"/>
          </p15:clr>
        </p15:guide>
        <p15:guide id="10" pos="1012" userDrawn="1">
          <p15:clr>
            <a:srgbClr val="A4A3A4"/>
          </p15:clr>
        </p15:guide>
        <p15:guide id="11" pos="14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B6D"/>
    <a:srgbClr val="233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1" autoAdjust="0"/>
    <p:restoredTop sz="78059" autoAdjust="0"/>
  </p:normalViewPr>
  <p:slideViewPr>
    <p:cSldViewPr snapToObjects="1">
      <p:cViewPr varScale="1">
        <p:scale>
          <a:sx n="31" d="100"/>
          <a:sy n="31" d="100"/>
        </p:scale>
        <p:origin x="1116" y="36"/>
      </p:cViewPr>
      <p:guideLst>
        <p:guide pos="7680"/>
        <p:guide pos="15346"/>
        <p:guide orient="horz" pos="918"/>
        <p:guide pos="7317"/>
        <p:guide pos="8043"/>
        <p:guide orient="horz" pos="7631"/>
        <p:guide pos="1012"/>
        <p:guide pos="14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27AE-3EBC-614C-A420-99ED4B3338A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826B-D42A-9844-8E6E-DB15A56B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9847904" y="12591988"/>
            <a:ext cx="3092776" cy="39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www.yourwebsite.com</a:t>
            </a:r>
            <a:endParaRPr lang="en-US" sz="2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9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3408" y="3401616"/>
            <a:ext cx="5040560" cy="678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452647" y="3425571"/>
            <a:ext cx="5040560" cy="678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001740" y="3401616"/>
            <a:ext cx="5040560" cy="678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67892" y="3401616"/>
            <a:ext cx="5040560" cy="678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9847904" y="12591988"/>
            <a:ext cx="3092776" cy="39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www.yourwebsite.com</a:t>
            </a:r>
            <a:endParaRPr lang="en-US" sz="2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5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2607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663608" y="6737939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579014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237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9847904" y="12591988"/>
            <a:ext cx="3092776" cy="39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www.yourwebsite.com</a:t>
            </a:r>
            <a:endParaRPr lang="en-US" sz="2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6494420" y="6737939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41349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2607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63608" y="689267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2579014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6237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6494420" y="689267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041349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12768263" y="8459788"/>
            <a:ext cx="3527426" cy="3536949"/>
          </a:xfrm>
        </p:spPr>
      </p:sp>
      <p:sp>
        <p:nvSpPr>
          <p:cNvPr id="7" name="Picture Placeholder 47"/>
          <p:cNvSpPr>
            <a:spLocks noGrp="1"/>
          </p:cNvSpPr>
          <p:nvPr>
            <p:ph type="pic" sz="quarter" idx="14"/>
          </p:nvPr>
        </p:nvSpPr>
        <p:spPr>
          <a:xfrm>
            <a:off x="12768263" y="4029076"/>
            <a:ext cx="3527426" cy="3538538"/>
          </a:xfrm>
        </p:spPr>
      </p:sp>
      <p:sp>
        <p:nvSpPr>
          <p:cNvPr id="8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1565275" y="8459789"/>
            <a:ext cx="3557588" cy="3536950"/>
          </a:xfrm>
        </p:spPr>
      </p:sp>
      <p:sp>
        <p:nvSpPr>
          <p:cNvPr id="9" name="Picture Placeholder 49"/>
          <p:cNvSpPr>
            <a:spLocks noGrp="1"/>
          </p:cNvSpPr>
          <p:nvPr>
            <p:ph type="pic" sz="quarter" idx="17"/>
          </p:nvPr>
        </p:nvSpPr>
        <p:spPr>
          <a:xfrm>
            <a:off x="1565275" y="4029075"/>
            <a:ext cx="3578225" cy="3538537"/>
          </a:xfrm>
        </p:spPr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808" y="0"/>
            <a:ext cx="6116638" cy="91424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0" y="9142413"/>
            <a:ext cx="6121400" cy="457358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121400" y="0"/>
            <a:ext cx="12204700" cy="914241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121400" y="9142413"/>
            <a:ext cx="12204700" cy="457358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18326100" y="0"/>
            <a:ext cx="60579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8326100" y="4573588"/>
            <a:ext cx="6057900" cy="9142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68963" y="3657600"/>
            <a:ext cx="8504238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921875" y="7936160"/>
            <a:ext cx="8504238" cy="426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3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700772" y="-38066"/>
            <a:ext cx="13712755" cy="13720922"/>
          </a:xfrm>
          <a:custGeom>
            <a:avLst/>
            <a:gdLst>
              <a:gd name="connsiteX0" fmla="*/ 1814900 w 13692188"/>
              <a:gd name="connsiteY0" fmla="*/ 5247005 h 13714412"/>
              <a:gd name="connsiteX1" fmla="*/ 5235893 w 13692188"/>
              <a:gd name="connsiteY1" fmla="*/ 5247005 h 13714412"/>
              <a:gd name="connsiteX2" fmla="*/ 5235893 w 13692188"/>
              <a:gd name="connsiteY2" fmla="*/ 1817845 h 13714412"/>
              <a:gd name="connsiteX3" fmla="*/ 8456295 w 13692188"/>
              <a:gd name="connsiteY3" fmla="*/ 1817845 h 13714412"/>
              <a:gd name="connsiteX4" fmla="*/ 8456295 w 13692188"/>
              <a:gd name="connsiteY4" fmla="*/ 5247005 h 13714412"/>
              <a:gd name="connsiteX5" fmla="*/ 11877288 w 13692188"/>
              <a:gd name="connsiteY5" fmla="*/ 5247005 h 13714412"/>
              <a:gd name="connsiteX6" fmla="*/ 11877288 w 13692188"/>
              <a:gd name="connsiteY6" fmla="*/ 8467407 h 13714412"/>
              <a:gd name="connsiteX7" fmla="*/ 8456295 w 13692188"/>
              <a:gd name="connsiteY7" fmla="*/ 8467407 h 13714412"/>
              <a:gd name="connsiteX8" fmla="*/ 8456295 w 13692188"/>
              <a:gd name="connsiteY8" fmla="*/ 11896567 h 13714412"/>
              <a:gd name="connsiteX9" fmla="*/ 5235893 w 13692188"/>
              <a:gd name="connsiteY9" fmla="*/ 11896567 h 13714412"/>
              <a:gd name="connsiteX10" fmla="*/ 5235893 w 13692188"/>
              <a:gd name="connsiteY10" fmla="*/ 8467407 h 13714412"/>
              <a:gd name="connsiteX11" fmla="*/ 1814900 w 13692188"/>
              <a:gd name="connsiteY11" fmla="*/ 8467407 h 13714412"/>
              <a:gd name="connsiteX12" fmla="*/ 1814900 w 13692188"/>
              <a:gd name="connsiteY12" fmla="*/ 5247005 h 13714412"/>
              <a:gd name="connsiteX0" fmla="*/ 1791087 w 11853475"/>
              <a:gd name="connsiteY0" fmla="*/ 5242560 h 11892122"/>
              <a:gd name="connsiteX1" fmla="*/ 0 w 11853475"/>
              <a:gd name="connsiteY1" fmla="*/ 0 h 11892122"/>
              <a:gd name="connsiteX2" fmla="*/ 5212080 w 11853475"/>
              <a:gd name="connsiteY2" fmla="*/ 1813400 h 11892122"/>
              <a:gd name="connsiteX3" fmla="*/ 8432482 w 11853475"/>
              <a:gd name="connsiteY3" fmla="*/ 1813400 h 11892122"/>
              <a:gd name="connsiteX4" fmla="*/ 8432482 w 11853475"/>
              <a:gd name="connsiteY4" fmla="*/ 5242560 h 11892122"/>
              <a:gd name="connsiteX5" fmla="*/ 11853475 w 11853475"/>
              <a:gd name="connsiteY5" fmla="*/ 5242560 h 11892122"/>
              <a:gd name="connsiteX6" fmla="*/ 11853475 w 11853475"/>
              <a:gd name="connsiteY6" fmla="*/ 8462962 h 11892122"/>
              <a:gd name="connsiteX7" fmla="*/ 8432482 w 11853475"/>
              <a:gd name="connsiteY7" fmla="*/ 8462962 h 11892122"/>
              <a:gd name="connsiteX8" fmla="*/ 8432482 w 11853475"/>
              <a:gd name="connsiteY8" fmla="*/ 11892122 h 11892122"/>
              <a:gd name="connsiteX9" fmla="*/ 5212080 w 11853475"/>
              <a:gd name="connsiteY9" fmla="*/ 11892122 h 11892122"/>
              <a:gd name="connsiteX10" fmla="*/ 5212080 w 11853475"/>
              <a:gd name="connsiteY10" fmla="*/ 8462962 h 11892122"/>
              <a:gd name="connsiteX11" fmla="*/ 1791087 w 11853475"/>
              <a:gd name="connsiteY11" fmla="*/ 8462962 h 11892122"/>
              <a:gd name="connsiteX12" fmla="*/ 1791087 w 11853475"/>
              <a:gd name="connsiteY12" fmla="*/ 5242560 h 11892122"/>
              <a:gd name="connsiteX0" fmla="*/ 0 w 11860708"/>
              <a:gd name="connsiteY0" fmla="*/ 6766560 h 11892122"/>
              <a:gd name="connsiteX1" fmla="*/ 7233 w 11860708"/>
              <a:gd name="connsiteY1" fmla="*/ 0 h 11892122"/>
              <a:gd name="connsiteX2" fmla="*/ 5219313 w 11860708"/>
              <a:gd name="connsiteY2" fmla="*/ 1813400 h 11892122"/>
              <a:gd name="connsiteX3" fmla="*/ 8439715 w 11860708"/>
              <a:gd name="connsiteY3" fmla="*/ 1813400 h 11892122"/>
              <a:gd name="connsiteX4" fmla="*/ 8439715 w 11860708"/>
              <a:gd name="connsiteY4" fmla="*/ 5242560 h 11892122"/>
              <a:gd name="connsiteX5" fmla="*/ 11860708 w 11860708"/>
              <a:gd name="connsiteY5" fmla="*/ 5242560 h 11892122"/>
              <a:gd name="connsiteX6" fmla="*/ 11860708 w 11860708"/>
              <a:gd name="connsiteY6" fmla="*/ 8462962 h 11892122"/>
              <a:gd name="connsiteX7" fmla="*/ 8439715 w 11860708"/>
              <a:gd name="connsiteY7" fmla="*/ 8462962 h 11892122"/>
              <a:gd name="connsiteX8" fmla="*/ 8439715 w 11860708"/>
              <a:gd name="connsiteY8" fmla="*/ 11892122 h 11892122"/>
              <a:gd name="connsiteX9" fmla="*/ 5219313 w 11860708"/>
              <a:gd name="connsiteY9" fmla="*/ 11892122 h 11892122"/>
              <a:gd name="connsiteX10" fmla="*/ 5219313 w 11860708"/>
              <a:gd name="connsiteY10" fmla="*/ 8462962 h 11892122"/>
              <a:gd name="connsiteX11" fmla="*/ 1798320 w 11860708"/>
              <a:gd name="connsiteY11" fmla="*/ 8462962 h 11892122"/>
              <a:gd name="connsiteX12" fmla="*/ 0 w 11860708"/>
              <a:gd name="connsiteY12" fmla="*/ 6766560 h 11892122"/>
              <a:gd name="connsiteX0" fmla="*/ 0 w 11860708"/>
              <a:gd name="connsiteY0" fmla="*/ 6766560 h 11892122"/>
              <a:gd name="connsiteX1" fmla="*/ 7233 w 11860708"/>
              <a:gd name="connsiteY1" fmla="*/ 0 h 11892122"/>
              <a:gd name="connsiteX2" fmla="*/ 5219313 w 11860708"/>
              <a:gd name="connsiteY2" fmla="*/ 1813400 h 11892122"/>
              <a:gd name="connsiteX3" fmla="*/ 8439715 w 11860708"/>
              <a:gd name="connsiteY3" fmla="*/ 1813400 h 11892122"/>
              <a:gd name="connsiteX4" fmla="*/ 8439715 w 11860708"/>
              <a:gd name="connsiteY4" fmla="*/ 5242560 h 11892122"/>
              <a:gd name="connsiteX5" fmla="*/ 11860708 w 11860708"/>
              <a:gd name="connsiteY5" fmla="*/ 5242560 h 11892122"/>
              <a:gd name="connsiteX6" fmla="*/ 11860708 w 11860708"/>
              <a:gd name="connsiteY6" fmla="*/ 8462962 h 11892122"/>
              <a:gd name="connsiteX7" fmla="*/ 8439715 w 11860708"/>
              <a:gd name="connsiteY7" fmla="*/ 8462962 h 11892122"/>
              <a:gd name="connsiteX8" fmla="*/ 8439715 w 11860708"/>
              <a:gd name="connsiteY8" fmla="*/ 11892122 h 11892122"/>
              <a:gd name="connsiteX9" fmla="*/ 5219313 w 11860708"/>
              <a:gd name="connsiteY9" fmla="*/ 11892122 h 11892122"/>
              <a:gd name="connsiteX10" fmla="*/ 5219313 w 11860708"/>
              <a:gd name="connsiteY10" fmla="*/ 8462962 h 11892122"/>
              <a:gd name="connsiteX11" fmla="*/ 6888480 w 11860708"/>
              <a:gd name="connsiteY11" fmla="*/ 6847522 h 11892122"/>
              <a:gd name="connsiteX12" fmla="*/ 0 w 11860708"/>
              <a:gd name="connsiteY12" fmla="*/ 6766560 h 11892122"/>
              <a:gd name="connsiteX0" fmla="*/ 0 w 13072675"/>
              <a:gd name="connsiteY0" fmla="*/ 6766560 h 11892122"/>
              <a:gd name="connsiteX1" fmla="*/ 7233 w 13072675"/>
              <a:gd name="connsiteY1" fmla="*/ 0 h 11892122"/>
              <a:gd name="connsiteX2" fmla="*/ 5219313 w 13072675"/>
              <a:gd name="connsiteY2" fmla="*/ 1813400 h 11892122"/>
              <a:gd name="connsiteX3" fmla="*/ 8439715 w 13072675"/>
              <a:gd name="connsiteY3" fmla="*/ 1813400 h 11892122"/>
              <a:gd name="connsiteX4" fmla="*/ 8439715 w 13072675"/>
              <a:gd name="connsiteY4" fmla="*/ 5242560 h 11892122"/>
              <a:gd name="connsiteX5" fmla="*/ 11860708 w 13072675"/>
              <a:gd name="connsiteY5" fmla="*/ 5242560 h 11892122"/>
              <a:gd name="connsiteX6" fmla="*/ 11860708 w 13072675"/>
              <a:gd name="connsiteY6" fmla="*/ 8462962 h 11892122"/>
              <a:gd name="connsiteX7" fmla="*/ 8439715 w 13072675"/>
              <a:gd name="connsiteY7" fmla="*/ 8462962 h 11892122"/>
              <a:gd name="connsiteX8" fmla="*/ 13072675 w 13072675"/>
              <a:gd name="connsiteY8" fmla="*/ 9636602 h 11892122"/>
              <a:gd name="connsiteX9" fmla="*/ 5219313 w 13072675"/>
              <a:gd name="connsiteY9" fmla="*/ 11892122 h 11892122"/>
              <a:gd name="connsiteX10" fmla="*/ 5219313 w 13072675"/>
              <a:gd name="connsiteY10" fmla="*/ 8462962 h 11892122"/>
              <a:gd name="connsiteX11" fmla="*/ 6888480 w 13072675"/>
              <a:gd name="connsiteY11" fmla="*/ 6847522 h 11892122"/>
              <a:gd name="connsiteX12" fmla="*/ 0 w 13072675"/>
              <a:gd name="connsiteY12" fmla="*/ 6766560 h 11892122"/>
              <a:gd name="connsiteX0" fmla="*/ 0 w 13072675"/>
              <a:gd name="connsiteY0" fmla="*/ 6766560 h 12471242"/>
              <a:gd name="connsiteX1" fmla="*/ 7233 w 13072675"/>
              <a:gd name="connsiteY1" fmla="*/ 0 h 12471242"/>
              <a:gd name="connsiteX2" fmla="*/ 5219313 w 13072675"/>
              <a:gd name="connsiteY2" fmla="*/ 1813400 h 12471242"/>
              <a:gd name="connsiteX3" fmla="*/ 8439715 w 13072675"/>
              <a:gd name="connsiteY3" fmla="*/ 1813400 h 12471242"/>
              <a:gd name="connsiteX4" fmla="*/ 8439715 w 13072675"/>
              <a:gd name="connsiteY4" fmla="*/ 5242560 h 12471242"/>
              <a:gd name="connsiteX5" fmla="*/ 11860708 w 13072675"/>
              <a:gd name="connsiteY5" fmla="*/ 5242560 h 12471242"/>
              <a:gd name="connsiteX6" fmla="*/ 11860708 w 13072675"/>
              <a:gd name="connsiteY6" fmla="*/ 8462962 h 12471242"/>
              <a:gd name="connsiteX7" fmla="*/ 8439715 w 13072675"/>
              <a:gd name="connsiteY7" fmla="*/ 8462962 h 12471242"/>
              <a:gd name="connsiteX8" fmla="*/ 13072675 w 13072675"/>
              <a:gd name="connsiteY8" fmla="*/ 9636602 h 12471242"/>
              <a:gd name="connsiteX9" fmla="*/ 8053953 w 13072675"/>
              <a:gd name="connsiteY9" fmla="*/ 12471242 h 12471242"/>
              <a:gd name="connsiteX10" fmla="*/ 5219313 w 13072675"/>
              <a:gd name="connsiteY10" fmla="*/ 8462962 h 12471242"/>
              <a:gd name="connsiteX11" fmla="*/ 6888480 w 13072675"/>
              <a:gd name="connsiteY11" fmla="*/ 6847522 h 12471242"/>
              <a:gd name="connsiteX12" fmla="*/ 0 w 13072675"/>
              <a:gd name="connsiteY12" fmla="*/ 6766560 h 12471242"/>
              <a:gd name="connsiteX0" fmla="*/ 0 w 13072675"/>
              <a:gd name="connsiteY0" fmla="*/ 6766560 h 9636602"/>
              <a:gd name="connsiteX1" fmla="*/ 7233 w 13072675"/>
              <a:gd name="connsiteY1" fmla="*/ 0 h 9636602"/>
              <a:gd name="connsiteX2" fmla="*/ 5219313 w 13072675"/>
              <a:gd name="connsiteY2" fmla="*/ 1813400 h 9636602"/>
              <a:gd name="connsiteX3" fmla="*/ 8439715 w 13072675"/>
              <a:gd name="connsiteY3" fmla="*/ 1813400 h 9636602"/>
              <a:gd name="connsiteX4" fmla="*/ 8439715 w 13072675"/>
              <a:gd name="connsiteY4" fmla="*/ 5242560 h 9636602"/>
              <a:gd name="connsiteX5" fmla="*/ 11860708 w 13072675"/>
              <a:gd name="connsiteY5" fmla="*/ 5242560 h 9636602"/>
              <a:gd name="connsiteX6" fmla="*/ 11860708 w 13072675"/>
              <a:gd name="connsiteY6" fmla="*/ 8462962 h 9636602"/>
              <a:gd name="connsiteX7" fmla="*/ 8439715 w 13072675"/>
              <a:gd name="connsiteY7" fmla="*/ 8462962 h 9636602"/>
              <a:gd name="connsiteX8" fmla="*/ 13072675 w 13072675"/>
              <a:gd name="connsiteY8" fmla="*/ 9636602 h 9636602"/>
              <a:gd name="connsiteX9" fmla="*/ 5219313 w 13072675"/>
              <a:gd name="connsiteY9" fmla="*/ 8462962 h 9636602"/>
              <a:gd name="connsiteX10" fmla="*/ 6888480 w 13072675"/>
              <a:gd name="connsiteY10" fmla="*/ 6847522 h 9636602"/>
              <a:gd name="connsiteX11" fmla="*/ 0 w 13072675"/>
              <a:gd name="connsiteY11" fmla="*/ 6766560 h 9636602"/>
              <a:gd name="connsiteX0" fmla="*/ 0 w 13072675"/>
              <a:gd name="connsiteY0" fmla="*/ 6766560 h 13766482"/>
              <a:gd name="connsiteX1" fmla="*/ 7233 w 13072675"/>
              <a:gd name="connsiteY1" fmla="*/ 0 h 13766482"/>
              <a:gd name="connsiteX2" fmla="*/ 5219313 w 13072675"/>
              <a:gd name="connsiteY2" fmla="*/ 1813400 h 13766482"/>
              <a:gd name="connsiteX3" fmla="*/ 8439715 w 13072675"/>
              <a:gd name="connsiteY3" fmla="*/ 1813400 h 13766482"/>
              <a:gd name="connsiteX4" fmla="*/ 8439715 w 13072675"/>
              <a:gd name="connsiteY4" fmla="*/ 5242560 h 13766482"/>
              <a:gd name="connsiteX5" fmla="*/ 11860708 w 13072675"/>
              <a:gd name="connsiteY5" fmla="*/ 5242560 h 13766482"/>
              <a:gd name="connsiteX6" fmla="*/ 11860708 w 13072675"/>
              <a:gd name="connsiteY6" fmla="*/ 8462962 h 13766482"/>
              <a:gd name="connsiteX7" fmla="*/ 8439715 w 13072675"/>
              <a:gd name="connsiteY7" fmla="*/ 8462962 h 13766482"/>
              <a:gd name="connsiteX8" fmla="*/ 13072675 w 13072675"/>
              <a:gd name="connsiteY8" fmla="*/ 9636602 h 13766482"/>
              <a:gd name="connsiteX9" fmla="*/ 6865233 w 13072675"/>
              <a:gd name="connsiteY9" fmla="*/ 13766482 h 13766482"/>
              <a:gd name="connsiteX10" fmla="*/ 6888480 w 13072675"/>
              <a:gd name="connsiteY10" fmla="*/ 6847522 h 13766482"/>
              <a:gd name="connsiteX11" fmla="*/ 0 w 1307267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1860708 w 13743235"/>
              <a:gd name="connsiteY6" fmla="*/ 8462962 h 13766482"/>
              <a:gd name="connsiteX7" fmla="*/ 8439715 w 13743235"/>
              <a:gd name="connsiteY7" fmla="*/ 846296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0367188 w 13743235"/>
              <a:gd name="connsiteY6" fmla="*/ 6664642 h 13766482"/>
              <a:gd name="connsiteX7" fmla="*/ 8439715 w 13743235"/>
              <a:gd name="connsiteY7" fmla="*/ 846296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0367188 w 13743235"/>
              <a:gd name="connsiteY6" fmla="*/ 666464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11860708 w 13743235"/>
              <a:gd name="connsiteY4" fmla="*/ 5242560 h 13766482"/>
              <a:gd name="connsiteX5" fmla="*/ 6770548 w 13743235"/>
              <a:gd name="connsiteY5" fmla="*/ 6847522 h 13766482"/>
              <a:gd name="connsiteX6" fmla="*/ 13682275 w 13743235"/>
              <a:gd name="connsiteY6" fmla="*/ 6908482 h 13766482"/>
              <a:gd name="connsiteX7" fmla="*/ 13743235 w 13743235"/>
              <a:gd name="connsiteY7" fmla="*/ 13690442 h 13766482"/>
              <a:gd name="connsiteX8" fmla="*/ 6865233 w 13743235"/>
              <a:gd name="connsiteY8" fmla="*/ 13766482 h 13766482"/>
              <a:gd name="connsiteX9" fmla="*/ 6888480 w 13743235"/>
              <a:gd name="connsiteY9" fmla="*/ 6847522 h 13766482"/>
              <a:gd name="connsiteX10" fmla="*/ 0 w 13743235"/>
              <a:gd name="connsiteY10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6770548 w 13743235"/>
              <a:gd name="connsiteY4" fmla="*/ 684752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888480 w 13743235"/>
              <a:gd name="connsiteY8" fmla="*/ 684752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6770548 w 13743235"/>
              <a:gd name="connsiteY4" fmla="*/ 684752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278880 w 13743235"/>
              <a:gd name="connsiteY8" fmla="*/ 754856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8873668 w 13743235"/>
              <a:gd name="connsiteY4" fmla="*/ 520160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278880 w 13743235"/>
              <a:gd name="connsiteY8" fmla="*/ 754856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13682275 w 13743235"/>
              <a:gd name="connsiteY4" fmla="*/ 6908482 h 13766482"/>
              <a:gd name="connsiteX5" fmla="*/ 13743235 w 13743235"/>
              <a:gd name="connsiteY5" fmla="*/ 13690442 h 13766482"/>
              <a:gd name="connsiteX6" fmla="*/ 6865233 w 13743235"/>
              <a:gd name="connsiteY6" fmla="*/ 13766482 h 13766482"/>
              <a:gd name="connsiteX7" fmla="*/ 6278880 w 13743235"/>
              <a:gd name="connsiteY7" fmla="*/ 7548562 h 13766482"/>
              <a:gd name="connsiteX8" fmla="*/ 0 w 13743235"/>
              <a:gd name="connsiteY8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8470195 w 13743235"/>
              <a:gd name="connsiteY3" fmla="*/ 5806280 h 13766482"/>
              <a:gd name="connsiteX4" fmla="*/ 13682275 w 13743235"/>
              <a:gd name="connsiteY4" fmla="*/ 6908482 h 13766482"/>
              <a:gd name="connsiteX5" fmla="*/ 13743235 w 13743235"/>
              <a:gd name="connsiteY5" fmla="*/ 13690442 h 13766482"/>
              <a:gd name="connsiteX6" fmla="*/ 6865233 w 13743235"/>
              <a:gd name="connsiteY6" fmla="*/ 13766482 h 13766482"/>
              <a:gd name="connsiteX7" fmla="*/ 6278880 w 13743235"/>
              <a:gd name="connsiteY7" fmla="*/ 7548562 h 13766482"/>
              <a:gd name="connsiteX8" fmla="*/ 0 w 13743235"/>
              <a:gd name="connsiteY8" fmla="*/ 6766560 h 13766482"/>
              <a:gd name="connsiteX0" fmla="*/ 0 w 13750855"/>
              <a:gd name="connsiteY0" fmla="*/ 6858000 h 13766482"/>
              <a:gd name="connsiteX1" fmla="*/ 14853 w 13750855"/>
              <a:gd name="connsiteY1" fmla="*/ 0 h 13766482"/>
              <a:gd name="connsiteX2" fmla="*/ 6964293 w 13750855"/>
              <a:gd name="connsiteY2" fmla="*/ 15080 h 13766482"/>
              <a:gd name="connsiteX3" fmla="*/ 8477815 w 13750855"/>
              <a:gd name="connsiteY3" fmla="*/ 5806280 h 13766482"/>
              <a:gd name="connsiteX4" fmla="*/ 13689895 w 13750855"/>
              <a:gd name="connsiteY4" fmla="*/ 6908482 h 13766482"/>
              <a:gd name="connsiteX5" fmla="*/ 13750855 w 13750855"/>
              <a:gd name="connsiteY5" fmla="*/ 13690442 h 13766482"/>
              <a:gd name="connsiteX6" fmla="*/ 6872853 w 13750855"/>
              <a:gd name="connsiteY6" fmla="*/ 13766482 h 13766482"/>
              <a:gd name="connsiteX7" fmla="*/ 6286500 w 13750855"/>
              <a:gd name="connsiteY7" fmla="*/ 7548562 h 13766482"/>
              <a:gd name="connsiteX8" fmla="*/ 0 w 13750855"/>
              <a:gd name="connsiteY8" fmla="*/ 6858000 h 13766482"/>
              <a:gd name="connsiteX0" fmla="*/ 0 w 13750855"/>
              <a:gd name="connsiteY0" fmla="*/ 6858000 h 13766482"/>
              <a:gd name="connsiteX1" fmla="*/ 14853 w 13750855"/>
              <a:gd name="connsiteY1" fmla="*/ 0 h 13766482"/>
              <a:gd name="connsiteX2" fmla="*/ 6964293 w 13750855"/>
              <a:gd name="connsiteY2" fmla="*/ 15080 h 13766482"/>
              <a:gd name="connsiteX3" fmla="*/ 8477815 w 13750855"/>
              <a:gd name="connsiteY3" fmla="*/ 5806280 h 13766482"/>
              <a:gd name="connsiteX4" fmla="*/ 13689895 w 13750855"/>
              <a:gd name="connsiteY4" fmla="*/ 6908482 h 13766482"/>
              <a:gd name="connsiteX5" fmla="*/ 13750855 w 13750855"/>
              <a:gd name="connsiteY5" fmla="*/ 13690442 h 13766482"/>
              <a:gd name="connsiteX6" fmla="*/ 6872853 w 13750855"/>
              <a:gd name="connsiteY6" fmla="*/ 13766482 h 13766482"/>
              <a:gd name="connsiteX7" fmla="*/ 6842760 w 13750855"/>
              <a:gd name="connsiteY7" fmla="*/ 6839902 h 13766482"/>
              <a:gd name="connsiteX8" fmla="*/ 0 w 13750855"/>
              <a:gd name="connsiteY8" fmla="*/ 6858000 h 13766482"/>
              <a:gd name="connsiteX0" fmla="*/ 0 w 13750855"/>
              <a:gd name="connsiteY0" fmla="*/ 6858000 h 13697902"/>
              <a:gd name="connsiteX1" fmla="*/ 14853 w 13750855"/>
              <a:gd name="connsiteY1" fmla="*/ 0 h 13697902"/>
              <a:gd name="connsiteX2" fmla="*/ 6964293 w 13750855"/>
              <a:gd name="connsiteY2" fmla="*/ 15080 h 13697902"/>
              <a:gd name="connsiteX3" fmla="*/ 8477815 w 13750855"/>
              <a:gd name="connsiteY3" fmla="*/ 5806280 h 13697902"/>
              <a:gd name="connsiteX4" fmla="*/ 13689895 w 13750855"/>
              <a:gd name="connsiteY4" fmla="*/ 6908482 h 13697902"/>
              <a:gd name="connsiteX5" fmla="*/ 13750855 w 13750855"/>
              <a:gd name="connsiteY5" fmla="*/ 13690442 h 13697902"/>
              <a:gd name="connsiteX6" fmla="*/ 6842373 w 13750855"/>
              <a:gd name="connsiteY6" fmla="*/ 13697902 h 13697902"/>
              <a:gd name="connsiteX7" fmla="*/ 6842760 w 13750855"/>
              <a:gd name="connsiteY7" fmla="*/ 6839902 h 13697902"/>
              <a:gd name="connsiteX8" fmla="*/ 0 w 13750855"/>
              <a:gd name="connsiteY8" fmla="*/ 6858000 h 13697902"/>
              <a:gd name="connsiteX0" fmla="*/ 0 w 13697515"/>
              <a:gd name="connsiteY0" fmla="*/ 6858000 h 13705682"/>
              <a:gd name="connsiteX1" fmla="*/ 14853 w 13697515"/>
              <a:gd name="connsiteY1" fmla="*/ 0 h 13705682"/>
              <a:gd name="connsiteX2" fmla="*/ 6964293 w 13697515"/>
              <a:gd name="connsiteY2" fmla="*/ 15080 h 13705682"/>
              <a:gd name="connsiteX3" fmla="*/ 8477815 w 13697515"/>
              <a:gd name="connsiteY3" fmla="*/ 5806280 h 13705682"/>
              <a:gd name="connsiteX4" fmla="*/ 13689895 w 13697515"/>
              <a:gd name="connsiteY4" fmla="*/ 6908482 h 13705682"/>
              <a:gd name="connsiteX5" fmla="*/ 13697515 w 13697515"/>
              <a:gd name="connsiteY5" fmla="*/ 13705682 h 13705682"/>
              <a:gd name="connsiteX6" fmla="*/ 6842373 w 13697515"/>
              <a:gd name="connsiteY6" fmla="*/ 13697902 h 13705682"/>
              <a:gd name="connsiteX7" fmla="*/ 6842760 w 13697515"/>
              <a:gd name="connsiteY7" fmla="*/ 6839902 h 13705682"/>
              <a:gd name="connsiteX8" fmla="*/ 0 w 13697515"/>
              <a:gd name="connsiteY8" fmla="*/ 6858000 h 13705682"/>
              <a:gd name="connsiteX0" fmla="*/ 0 w 13697515"/>
              <a:gd name="connsiteY0" fmla="*/ 6858000 h 13705682"/>
              <a:gd name="connsiteX1" fmla="*/ 14853 w 13697515"/>
              <a:gd name="connsiteY1" fmla="*/ 0 h 13705682"/>
              <a:gd name="connsiteX2" fmla="*/ 6964293 w 13697515"/>
              <a:gd name="connsiteY2" fmla="*/ 15080 h 13705682"/>
              <a:gd name="connsiteX3" fmla="*/ 6839515 w 13697515"/>
              <a:gd name="connsiteY3" fmla="*/ 6842600 h 13705682"/>
              <a:gd name="connsiteX4" fmla="*/ 13689895 w 13697515"/>
              <a:gd name="connsiteY4" fmla="*/ 6908482 h 13705682"/>
              <a:gd name="connsiteX5" fmla="*/ 13697515 w 13697515"/>
              <a:gd name="connsiteY5" fmla="*/ 13705682 h 13705682"/>
              <a:gd name="connsiteX6" fmla="*/ 6842373 w 13697515"/>
              <a:gd name="connsiteY6" fmla="*/ 13697902 h 13705682"/>
              <a:gd name="connsiteX7" fmla="*/ 6842760 w 13697515"/>
              <a:gd name="connsiteY7" fmla="*/ 6839902 h 13705682"/>
              <a:gd name="connsiteX8" fmla="*/ 0 w 13697515"/>
              <a:gd name="connsiteY8" fmla="*/ 6858000 h 1370568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964293 w 13712755"/>
              <a:gd name="connsiteY2" fmla="*/ 15080 h 13705682"/>
              <a:gd name="connsiteX3" fmla="*/ 6839515 w 13712755"/>
              <a:gd name="connsiteY3" fmla="*/ 6842600 h 13705682"/>
              <a:gd name="connsiteX4" fmla="*/ 13712755 w 13712755"/>
              <a:gd name="connsiteY4" fmla="*/ 686276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964293 w 13712755"/>
              <a:gd name="connsiteY2" fmla="*/ 15080 h 13705682"/>
              <a:gd name="connsiteX3" fmla="*/ 6839515 w 13712755"/>
              <a:gd name="connsiteY3" fmla="*/ 6842600 h 13705682"/>
              <a:gd name="connsiteX4" fmla="*/ 13712755 w 13712755"/>
              <a:gd name="connsiteY4" fmla="*/ 683990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88640 h 13736322"/>
              <a:gd name="connsiteX1" fmla="*/ 14853 w 13712755"/>
              <a:gd name="connsiteY1" fmla="*/ 30640 h 13736322"/>
              <a:gd name="connsiteX2" fmla="*/ 6849993 w 13712755"/>
              <a:gd name="connsiteY2" fmla="*/ 0 h 13736322"/>
              <a:gd name="connsiteX3" fmla="*/ 6839515 w 13712755"/>
              <a:gd name="connsiteY3" fmla="*/ 6873240 h 13736322"/>
              <a:gd name="connsiteX4" fmla="*/ 13712755 w 13712755"/>
              <a:gd name="connsiteY4" fmla="*/ 6870542 h 13736322"/>
              <a:gd name="connsiteX5" fmla="*/ 13697515 w 13712755"/>
              <a:gd name="connsiteY5" fmla="*/ 13736322 h 13736322"/>
              <a:gd name="connsiteX6" fmla="*/ 6842373 w 13712755"/>
              <a:gd name="connsiteY6" fmla="*/ 13728542 h 13736322"/>
              <a:gd name="connsiteX7" fmla="*/ 6842760 w 13712755"/>
              <a:gd name="connsiteY7" fmla="*/ 6870542 h 13736322"/>
              <a:gd name="connsiteX8" fmla="*/ 0 w 13712755"/>
              <a:gd name="connsiteY8" fmla="*/ 6888640 h 1373632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842373 w 13712755"/>
              <a:gd name="connsiteY2" fmla="*/ 7460 h 13705682"/>
              <a:gd name="connsiteX3" fmla="*/ 6839515 w 13712755"/>
              <a:gd name="connsiteY3" fmla="*/ 6842600 h 13705682"/>
              <a:gd name="connsiteX4" fmla="*/ 13712755 w 13712755"/>
              <a:gd name="connsiteY4" fmla="*/ 683990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73240 h 13720922"/>
              <a:gd name="connsiteX1" fmla="*/ 7233 w 13712755"/>
              <a:gd name="connsiteY1" fmla="*/ 0 h 13720922"/>
              <a:gd name="connsiteX2" fmla="*/ 6842373 w 13712755"/>
              <a:gd name="connsiteY2" fmla="*/ 22700 h 13720922"/>
              <a:gd name="connsiteX3" fmla="*/ 6839515 w 13712755"/>
              <a:gd name="connsiteY3" fmla="*/ 6857840 h 13720922"/>
              <a:gd name="connsiteX4" fmla="*/ 13712755 w 13712755"/>
              <a:gd name="connsiteY4" fmla="*/ 6855142 h 13720922"/>
              <a:gd name="connsiteX5" fmla="*/ 13697515 w 13712755"/>
              <a:gd name="connsiteY5" fmla="*/ 13720922 h 13720922"/>
              <a:gd name="connsiteX6" fmla="*/ 6842373 w 13712755"/>
              <a:gd name="connsiteY6" fmla="*/ 13713142 h 13720922"/>
              <a:gd name="connsiteX7" fmla="*/ 6842760 w 13712755"/>
              <a:gd name="connsiteY7" fmla="*/ 6855142 h 13720922"/>
              <a:gd name="connsiteX8" fmla="*/ 0 w 13712755"/>
              <a:gd name="connsiteY8" fmla="*/ 6873240 h 1372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2755" h="13720922">
                <a:moveTo>
                  <a:pt x="0" y="6873240"/>
                </a:moveTo>
                <a:lnTo>
                  <a:pt x="7233" y="0"/>
                </a:lnTo>
                <a:lnTo>
                  <a:pt x="6842373" y="22700"/>
                </a:lnTo>
                <a:cubicBezTo>
                  <a:pt x="6838880" y="2313780"/>
                  <a:pt x="6843008" y="4566760"/>
                  <a:pt x="6839515" y="6857840"/>
                </a:cubicBezTo>
                <a:lnTo>
                  <a:pt x="13712755" y="6855142"/>
                </a:lnTo>
                <a:lnTo>
                  <a:pt x="13697515" y="13720922"/>
                </a:lnTo>
                <a:lnTo>
                  <a:pt x="6842373" y="13713142"/>
                </a:lnTo>
                <a:lnTo>
                  <a:pt x="6842760" y="6855142"/>
                </a:lnTo>
                <a:lnTo>
                  <a:pt x="0" y="687324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88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63688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854951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4133512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412551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7278290" y="8451667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0980662" y="8451667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27651" y="8451667"/>
            <a:ext cx="2470150" cy="2470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7675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5569780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285288" y="8515614"/>
            <a:ext cx="3714750" cy="3714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7675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5569780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285288" y="8515614"/>
            <a:ext cx="3714750" cy="3714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875588" y="7354888"/>
            <a:ext cx="3346450" cy="33464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3165138" y="3345959"/>
            <a:ext cx="3346450" cy="334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6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61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449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8940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7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0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  <p:sldLayoutId id="2147484677" r:id="rId12"/>
    <p:sldLayoutId id="2147484678" r:id="rId13"/>
    <p:sldLayoutId id="2147484680" r:id="rId14"/>
    <p:sldLayoutId id="2147484683" r:id="rId15"/>
    <p:sldLayoutId id="2147484488" r:id="rId16"/>
    <p:sldLayoutId id="2147484489" r:id="rId17"/>
    <p:sldLayoutId id="2147484490" r:id="rId18"/>
    <p:sldLayoutId id="2147484491" r:id="rId19"/>
    <p:sldLayoutId id="2147484492" r:id="rId20"/>
    <p:sldLayoutId id="2147484493" r:id="rId21"/>
    <p:sldLayoutId id="2147484494" r:id="rId22"/>
    <p:sldLayoutId id="2147484496" r:id="rId23"/>
    <p:sldLayoutId id="2147484497" r:id="rId24"/>
    <p:sldLayoutId id="2147484498" r:id="rId25"/>
    <p:sldLayoutId id="2147484500" r:id="rId26"/>
    <p:sldLayoutId id="2147484501" r:id="rId27"/>
    <p:sldLayoutId id="2147484502" r:id="rId28"/>
    <p:sldLayoutId id="2147484506" r:id="rId29"/>
    <p:sldLayoutId id="2147484507" r:id="rId30"/>
    <p:sldLayoutId id="2147484509" r:id="rId31"/>
    <p:sldLayoutId id="2147484510" r:id="rId32"/>
    <p:sldLayoutId id="2147484511" r:id="rId33"/>
    <p:sldLayoutId id="2147484512" r:id="rId34"/>
    <p:sldLayoutId id="2147484513" r:id="rId35"/>
    <p:sldLayoutId id="2147484514" r:id="rId36"/>
    <p:sldLayoutId id="2147484515" r:id="rId37"/>
    <p:sldLayoutId id="2147484516" r:id="rId38"/>
    <p:sldLayoutId id="2147484517" r:id="rId39"/>
    <p:sldLayoutId id="2147484518" r:id="rId40"/>
    <p:sldLayoutId id="2147484519" r:id="rId41"/>
    <p:sldLayoutId id="2147484520" r:id="rId42"/>
    <p:sldLayoutId id="2147484521" r:id="rId43"/>
    <p:sldLayoutId id="2147484522" r:id="rId44"/>
    <p:sldLayoutId id="2147484523" r:id="rId45"/>
    <p:sldLayoutId id="2147484524" r:id="rId46"/>
    <p:sldLayoutId id="2147484525" r:id="rId47"/>
    <p:sldLayoutId id="2147484526" r:id="rId48"/>
    <p:sldLayoutId id="2147484527" r:id="rId49"/>
    <p:sldLayoutId id="2147484528" r:id="rId50"/>
    <p:sldLayoutId id="2147484529" r:id="rId51"/>
    <p:sldLayoutId id="2147484530" r:id="rId52"/>
    <p:sldLayoutId id="2147484531" r:id="rId53"/>
    <p:sldLayoutId id="2147484532" r:id="rId54"/>
    <p:sldLayoutId id="2147484533" r:id="rId55"/>
    <p:sldLayoutId id="2147484534" r:id="rId56"/>
    <p:sldLayoutId id="2147484535" r:id="rId57"/>
    <p:sldLayoutId id="2147484536" r:id="rId58"/>
    <p:sldLayoutId id="2147484537" r:id="rId5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file:///C:\Users\Jai\Desktop\cohorts-master\cohorts-master\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2"/>
          </a:solidFill>
        </p:spPr>
      </p:sp>
      <p:sp>
        <p:nvSpPr>
          <p:cNvPr id="6" name="Rectangle 5"/>
          <p:cNvSpPr/>
          <p:nvPr/>
        </p:nvSpPr>
        <p:spPr>
          <a:xfrm>
            <a:off x="8879981" y="3917528"/>
            <a:ext cx="6624038" cy="294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VitusVet</a:t>
            </a:r>
            <a:r>
              <a:rPr lang="en-US" sz="5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Web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8879981" y="6863928"/>
            <a:ext cx="6624038" cy="29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Poppins Light" charset="0"/>
                <a:ea typeface="Poppins Light" charset="0"/>
                <a:cs typeface="Poppins Light" charset="0"/>
              </a:rPr>
              <a:t>Data Jam by Team 4 - </a:t>
            </a:r>
            <a:r>
              <a:rPr lang="en-US" sz="3200" dirty="0" err="1">
                <a:latin typeface="Poppins Light" charset="0"/>
                <a:ea typeface="Poppins Light" charset="0"/>
                <a:cs typeface="Poppins Light" charset="0"/>
              </a:rPr>
              <a:t>Akhil</a:t>
            </a:r>
            <a:r>
              <a:rPr lang="en-US" sz="3200" dirty="0">
                <a:latin typeface="Poppins Light" charset="0"/>
                <a:ea typeface="Poppins Light" charset="0"/>
                <a:cs typeface="Poppins Light" charset="0"/>
              </a:rPr>
              <a:t> Gupta, Jai Kapoor, Jayant </a:t>
            </a:r>
            <a:r>
              <a:rPr lang="en-US" sz="3200" dirty="0" err="1">
                <a:latin typeface="Poppins Light" charset="0"/>
                <a:ea typeface="Poppins Light" charset="0"/>
                <a:cs typeface="Poppins Light" charset="0"/>
              </a:rPr>
              <a:t>Tikmani</a:t>
            </a:r>
            <a:r>
              <a:rPr lang="en-US" sz="3200" dirty="0"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sz="3200" dirty="0" err="1">
                <a:latin typeface="Poppins Light" charset="0"/>
                <a:ea typeface="Poppins Light" charset="0"/>
                <a:cs typeface="Poppins Light" charset="0"/>
              </a:rPr>
              <a:t>Arpit</a:t>
            </a:r>
            <a:r>
              <a:rPr lang="en-US" sz="3200" dirty="0">
                <a:latin typeface="Poppins Light" charset="0"/>
                <a:ea typeface="Poppins Light" charset="0"/>
                <a:cs typeface="Poppins Light" charset="0"/>
              </a:rPr>
              <a:t> Kapoor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0330" y="7866112"/>
            <a:ext cx="662403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endParaRPr lang="en-US" sz="3200" dirty="0"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9634" y="6534835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494641" y="10242376"/>
            <a:ext cx="4035748" cy="5876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err="1">
                <a:latin typeface="Poppins Medium" charset="0"/>
                <a:ea typeface="Poppins Medium" charset="0"/>
                <a:cs typeface="Poppins Medium" charset="0"/>
              </a:rPr>
              <a:t>Akhil</a:t>
            </a:r>
            <a:r>
              <a:rPr lang="en-US" sz="3200" dirty="0">
                <a:latin typeface="Poppins Medium" charset="0"/>
                <a:ea typeface="Poppins Medium" charset="0"/>
                <a:cs typeface="Poppins Medium" charset="0"/>
              </a:rPr>
              <a:t> Gupta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4641" y="10818440"/>
            <a:ext cx="40357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latin typeface="Poppins Light" charset="0"/>
                <a:ea typeface="Poppins Light" charset="0"/>
                <a:cs typeface="Poppins Light" charset="0"/>
              </a:rPr>
              <a:t>Web Development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492881" y="11322496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1759952" y="10242376"/>
            <a:ext cx="4035748" cy="5876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>
                <a:latin typeface="Poppins Medium" charset="0"/>
                <a:ea typeface="Poppins Medium" charset="0"/>
                <a:cs typeface="Poppins Medium" charset="0"/>
              </a:rPr>
              <a:t>Jayant </a:t>
            </a:r>
            <a:r>
              <a:rPr lang="en-US" sz="3200" dirty="0" err="1">
                <a:latin typeface="Poppins Medium" charset="0"/>
                <a:ea typeface="Poppins Medium" charset="0"/>
                <a:cs typeface="Poppins Medium" charset="0"/>
              </a:rPr>
              <a:t>Tikmani</a:t>
            </a:r>
            <a:endParaRPr lang="en-US" sz="3200" dirty="0"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59952" y="10818440"/>
            <a:ext cx="40357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latin typeface="Poppins Light" charset="0"/>
                <a:ea typeface="Poppins Light" charset="0"/>
                <a:cs typeface="Poppins Light" charset="0"/>
              </a:rPr>
              <a:t>Data Analytics and Visualization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732166" y="1170928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8240672" y="10242376"/>
            <a:ext cx="4035748" cy="5876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err="1">
                <a:latin typeface="Poppins Medium" charset="0"/>
                <a:ea typeface="Poppins Medium" charset="0"/>
                <a:cs typeface="Poppins Medium" charset="0"/>
              </a:rPr>
              <a:t>Arpit</a:t>
            </a:r>
            <a:r>
              <a:rPr lang="en-US" sz="3200" dirty="0">
                <a:latin typeface="Poppins Medium" charset="0"/>
                <a:ea typeface="Poppins Medium" charset="0"/>
                <a:cs typeface="Poppins Medium" charset="0"/>
              </a:rPr>
              <a:t> Kapoor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240672" y="10818440"/>
            <a:ext cx="40357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latin typeface="Poppins Light" charset="0"/>
                <a:ea typeface="Poppins Light" charset="0"/>
                <a:cs typeface="Poppins Light" charset="0"/>
              </a:rPr>
              <a:t>Web Development and Software Development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240672" y="1172926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627296" y="10242376"/>
            <a:ext cx="4035748" cy="5876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>
                <a:latin typeface="Poppins Medium" charset="0"/>
                <a:ea typeface="Poppins Medium" charset="0"/>
                <a:cs typeface="Poppins Medium" charset="0"/>
              </a:rPr>
              <a:t>Jai Kapoor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27296" y="10818440"/>
            <a:ext cx="40357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latin typeface="Poppins Light" charset="0"/>
                <a:ea typeface="Poppins Light" charset="0"/>
                <a:cs typeface="Poppins Light" charset="0"/>
              </a:rPr>
              <a:t>Data Science and ML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27296" y="1136592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535113" y="4492054"/>
            <a:ext cx="5857353" cy="4895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594741" y="3527970"/>
            <a:ext cx="5857353" cy="4895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83" r="2383"/>
          <a:stretch>
            <a:fillRect/>
          </a:stretch>
        </p:blipFill>
        <p:spPr>
          <a:xfrm>
            <a:off x="1535113" y="4492625"/>
            <a:ext cx="4662487" cy="4895850"/>
          </a:xfrm>
          <a:solidFill>
            <a:schemeClr val="bg2"/>
          </a:solidFill>
        </p:spPr>
      </p:pic>
      <p:sp>
        <p:nvSpPr>
          <p:cNvPr id="2" name="Rectangle 1"/>
          <p:cNvSpPr/>
          <p:nvPr/>
        </p:nvSpPr>
        <p:spPr>
          <a:xfrm>
            <a:off x="1494641" y="4193704"/>
            <a:ext cx="4783931" cy="65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548" r="2548"/>
          <a:stretch>
            <a:fillRect/>
          </a:stretch>
        </p:blipFill>
        <p:spPr>
          <a:xfrm>
            <a:off x="7802563" y="3532188"/>
            <a:ext cx="4641850" cy="4891087"/>
          </a:xfrm>
          <a:solidFill>
            <a:schemeClr val="bg2"/>
          </a:solidFill>
        </p:spPr>
      </p:pic>
      <p:sp>
        <p:nvSpPr>
          <p:cNvPr id="76" name="Rectangle 75"/>
          <p:cNvSpPr/>
          <p:nvPr/>
        </p:nvSpPr>
        <p:spPr>
          <a:xfrm>
            <a:off x="12105228" y="4440545"/>
            <a:ext cx="5559380" cy="4895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91535" y="3508526"/>
            <a:ext cx="5857353" cy="48959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3649" r="3649"/>
          <a:stretch>
            <a:fillRect/>
          </a:stretch>
        </p:blipFill>
        <p:spPr>
          <a:xfrm>
            <a:off x="11799888" y="4440238"/>
            <a:ext cx="4554537" cy="4889500"/>
          </a:xfrm>
          <a:solidFill>
            <a:schemeClr val="bg2"/>
          </a:solidFill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625" r="2625"/>
          <a:stretch>
            <a:fillRect/>
          </a:stretch>
        </p:blipFill>
        <p:spPr>
          <a:xfrm>
            <a:off x="18222913" y="3503613"/>
            <a:ext cx="4641850" cy="4899025"/>
          </a:xfrm>
          <a:solidFill>
            <a:schemeClr val="bg2"/>
          </a:solidFill>
        </p:spPr>
      </p:pic>
      <p:sp>
        <p:nvSpPr>
          <p:cNvPr id="27" name="Rectangle 26"/>
          <p:cNvSpPr/>
          <p:nvPr/>
        </p:nvSpPr>
        <p:spPr>
          <a:xfrm>
            <a:off x="7779319" y="1457326"/>
            <a:ext cx="4988943" cy="7200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451529" y="4205500"/>
            <a:ext cx="4988943" cy="7200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223528" y="1745432"/>
            <a:ext cx="4988943" cy="7200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Meet the Team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2478" y="2131156"/>
            <a:ext cx="213137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We will be happy to answer any questions you may have on our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9680" y="12184256"/>
            <a:ext cx="143295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file:///C:/Users/Jai/Desktop/cohorts-master/cohorts-master/index.html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FFF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FFF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FFF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FFF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wipe(right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animEffect transition="out" filter="wipe(right)">
                                      <p:cBhvr>
                                        <p:cTn id="6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2" grpId="0"/>
      <p:bldP spid="76" grpId="0" animBg="1"/>
      <p:bldP spid="77" grpId="0" animBg="1"/>
      <p:bldP spid="27" grpId="0"/>
      <p:bldP spid="28" grpId="0"/>
      <p:bldP spid="29" grpId="0"/>
      <p:bldP spid="36" grpId="0"/>
      <p:bldP spid="3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04" y="2177480"/>
            <a:ext cx="15630643" cy="102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9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82" y="2341577"/>
            <a:ext cx="17411835" cy="94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8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324" y="2415372"/>
            <a:ext cx="17328151" cy="95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29" y="2177479"/>
            <a:ext cx="17724341" cy="97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44" y="2355528"/>
            <a:ext cx="17776712" cy="96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55" y="1905463"/>
            <a:ext cx="17065895" cy="118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Appendix (Contd..)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16" y="1866885"/>
            <a:ext cx="13465496" cy="118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What Did We Know?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929" y="3329608"/>
            <a:ext cx="21313775" cy="7848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Given Google Analytics Data for Website/Application Interaction and User Data – 37886 values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Some Knowledge of Digital Analytics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No Knowledge of Customer Analytics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Explain Retention Rate, Power Users Using the Two Data Sets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Investigation of Variables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889" y="2465512"/>
            <a:ext cx="21313775" cy="9694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Time Series Data for Each Day of 11 Months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Aggregated Active Users Weekly, 14days, Monthly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Active Users of two types: New Users and Returning Users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7 day Returning Users = 7 day Active Users – 7 day New Users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Started with visualizing all data points in time series data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Ended up visualizing monthly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1889" y="12160474"/>
            <a:ext cx="1332440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 shown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2560182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Returning Users Mystery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9180" y="1927791"/>
            <a:ext cx="1058810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7 day returning users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10,000 -&gt; 6920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8" y="4236115"/>
            <a:ext cx="10588104" cy="9090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19992" y="2142937"/>
            <a:ext cx="1058810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7 day returning users rate over time–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488" y="4905482"/>
            <a:ext cx="11756008" cy="77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37764" y="4380054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59249" y="6118696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65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96%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3665" y="4885851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6866" y="487775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80653" y="487775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Building Models Around Returning Users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5113" y="1810868"/>
            <a:ext cx="21313775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Tried 6 Machine Learning Algorithms to classify whether a user is a returning user or not -</a:t>
            </a:r>
            <a:r>
              <a:rPr lang="en-US" sz="4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78106" y="4896963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SVC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07824" y="4348502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2229" y="6150768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14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41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97%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6645" y="4917923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Knn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ea typeface="Poppins SemiBold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50711" y="4380054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372196" y="6118696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29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22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97%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06612" y="4885851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559813" y="487775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943691" y="4348502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765176" y="6150768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25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24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97%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99592" y="4917923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356456" y="4347982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177941" y="6086624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65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96%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12357" y="4853779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365558" y="4845686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749436" y="4348502"/>
            <a:ext cx="3253436" cy="741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8570921" y="6087144"/>
            <a:ext cx="3681436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Positives: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7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False Negatives:</a:t>
            </a:r>
          </a:p>
          <a:p>
            <a:pPr algn="ctr">
              <a:lnSpc>
                <a:spcPct val="200000"/>
              </a:lnSpc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63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Accuracy: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96%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Poppins Light" charset="0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Poppins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505337" y="4854299"/>
            <a:ext cx="3681436" cy="52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Naiive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Poppins SemiBold" charset="0"/>
                <a:cs typeface="Times New Roman" panose="02020603050405020304" pitchFamily="18" charset="0"/>
              </a:rPr>
              <a:t> Bayes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988312" y="4877758"/>
            <a:ext cx="457200" cy="1005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752840" y="12546632"/>
            <a:ext cx="360040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192" y="12449546"/>
            <a:ext cx="23569264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*FP- classifying someone as a returning user who is not a returning user ; FN- classifying someone not a returning user as a returning user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013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083E-6 9.25926E-7 L 4.27083E-6 0.08669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25926E-6 L -1.875E-6 0.08669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25E-6 9.25926E-7 L -2.8125E-6 0.08669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25926E-6 L -4.16667E-7 0.08669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25926E-6 L -4.375E-6 0.08669 " pathEditMode="relative" rAng="0" ptsTypes="AA">
                                      <p:cBhvr>
                                        <p:cTn id="7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repeatCount="2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7917E-6 -4.25926E-6 L -1.97917E-6 0.08669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3" grpId="0"/>
      <p:bldP spid="35" grpId="0"/>
      <p:bldP spid="17" grpId="0" animBg="1"/>
      <p:bldP spid="26" grpId="0" animBg="1"/>
      <p:bldP spid="28" grpId="0"/>
      <p:bldP spid="29" grpId="0" build="allAtOnce"/>
      <p:bldP spid="48" grpId="0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/>
      <p:bldP spid="59" grpId="0" animBg="1"/>
      <p:bldP spid="60" grpId="0" animBg="1"/>
      <p:bldP spid="60" grpId="1" animBg="1"/>
      <p:bldP spid="61" grpId="0"/>
      <p:bldP spid="62" grpId="0"/>
      <p:bldP spid="63" grpId="0" animBg="1"/>
      <p:bldP spid="63" grpId="1" animBg="1"/>
      <p:bldP spid="64" grpId="0"/>
      <p:bldP spid="65" grpId="0"/>
      <p:bldP spid="66" grpId="0" animBg="1"/>
      <p:bldP spid="67" grpId="0" animBg="1"/>
      <p:bldP spid="67" grpId="1" animBg="1"/>
      <p:bldP spid="68" grpId="0"/>
      <p:bldP spid="69" grpId="0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377280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Returning Users Features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6512" y="1563845"/>
            <a:ext cx="21313775" cy="11218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All six models provide very good accuracy and any of these models can be selected based on </a:t>
            </a:r>
            <a:r>
              <a:rPr lang="en-US" sz="54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VitusVets</a:t>
            </a: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’ business requirements (FP?, FN?, Accuracy?)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FP more costly? -&gt; SVM, FN more costly? -&gt; Decision Trees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Lets consider the model logistic regression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The model’s equation is </a:t>
            </a:r>
            <a:r>
              <a:rPr lang="en-US" sz="5400" dirty="0">
                <a:solidFill>
                  <a:schemeClr val="accent1"/>
                </a:solidFill>
                <a:latin typeface="Poppins Light" charset="0"/>
                <a:ea typeface="Poppins Light" charset="0"/>
                <a:cs typeface="Poppins Light" charset="0"/>
              </a:rPr>
              <a:t>1.75+2.48*Sessions+2.49*</a:t>
            </a:r>
            <a:r>
              <a:rPr lang="en-US" sz="5400" dirty="0" err="1">
                <a:solidFill>
                  <a:schemeClr val="accent1"/>
                </a:solidFill>
                <a:latin typeface="Poppins Light" charset="0"/>
                <a:ea typeface="Poppins Light" charset="0"/>
                <a:cs typeface="Poppins Light" charset="0"/>
              </a:rPr>
              <a:t>AndroidUser</a:t>
            </a:r>
            <a:r>
              <a:rPr lang="en-US" sz="5400" dirty="0">
                <a:solidFill>
                  <a:schemeClr val="accent1"/>
                </a:solidFill>
                <a:latin typeface="Poppins Light" charset="0"/>
                <a:ea typeface="Poppins Light" charset="0"/>
                <a:cs typeface="Poppins Light" charset="0"/>
              </a:rPr>
              <a:t>+ 3.56*iOSUser-0.11*Duration</a:t>
            </a: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 i.e., returning user features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For increasing retention rate, focus on most contributing features – </a:t>
            </a:r>
            <a:r>
              <a:rPr lang="en-US" sz="54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iOSUser</a:t>
            </a: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sz="5400" dirty="0" err="1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AndroidUser</a:t>
            </a: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, Sessions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37" y="12782301"/>
            <a:ext cx="23569264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*FP- classifying someone as a returning user who is not a returning user ; FN- classifying someone not a returning user as a returning user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5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Power User!?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889" y="2465512"/>
            <a:ext cx="21313775" cy="10156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The more time someone spends on your platform, the higher likelihood of him/her travelling down the conversion funnel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6000" dirty="0">
              <a:solidFill>
                <a:schemeClr val="accent2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So, people spending the most amount of time (i.e., Number of Sessions * Average Session Duration)  are your power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48" y="4353523"/>
            <a:ext cx="8738456" cy="64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3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Power User Feature v/s Other Features?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1889" y="2465512"/>
            <a:ext cx="2131377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Total Duration v/s devices mode with Returning/Non-Returning Users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7" y="4312170"/>
            <a:ext cx="15121680" cy="8882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92921" y="4312171"/>
            <a:ext cx="8329935" cy="8309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iOS users -&gt; highest number, spending most time, most returning users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Other users -&gt; High number, spending least time, no returning users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Android users -&gt; Moderate number, time spent and returning user</a:t>
            </a:r>
          </a:p>
        </p:txBody>
      </p:sp>
    </p:spTree>
    <p:extLst>
      <p:ext uri="{BB962C8B-B14F-4D97-AF65-F5344CB8AC3E}">
        <p14:creationId xmlns:p14="http://schemas.microsoft.com/office/powerpoint/2010/main" val="196369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513" y="665312"/>
            <a:ext cx="213137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latin typeface="Poppins SemiBold" charset="0"/>
                <a:ea typeface="Poppins SemiBold" charset="0"/>
                <a:cs typeface="Poppins SemiBold" charset="0"/>
              </a:rPr>
              <a:t>Recommendations</a:t>
            </a:r>
            <a:endParaRPr lang="en-US" sz="8000" b="1" dirty="0">
              <a:solidFill>
                <a:schemeClr val="accent3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6512" y="2969568"/>
            <a:ext cx="21313775" cy="8309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The data provided consists of basic and by-default data tracking features of Google Analytics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GA could be used to dig much deeper into the platform use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Geo-targeting? Track locations of returning users, power users and find insights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Track events and transactions – people watching videos, filling forms, users clicking appointment requests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6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Track conversions at all levels of the conversion funnel – Awareness, Interest, Desire and Action</a:t>
            </a:r>
          </a:p>
        </p:txBody>
      </p:sp>
    </p:spTree>
    <p:extLst>
      <p:ext uri="{BB962C8B-B14F-4D97-AF65-F5344CB8AC3E}">
        <p14:creationId xmlns:p14="http://schemas.microsoft.com/office/powerpoint/2010/main" val="50539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233348"/>
      </a:dk1>
      <a:lt1>
        <a:srgbClr val="FEFFFF"/>
      </a:lt1>
      <a:dk2>
        <a:srgbClr val="44546A"/>
      </a:dk2>
      <a:lt2>
        <a:srgbClr val="E7E6E6"/>
      </a:lt2>
      <a:accent1>
        <a:srgbClr val="233348"/>
      </a:accent1>
      <a:accent2>
        <a:srgbClr val="0B8A6D"/>
      </a:accent2>
      <a:accent3>
        <a:srgbClr val="80B880"/>
      </a:accent3>
      <a:accent4>
        <a:srgbClr val="BCD2B4"/>
      </a:accent4>
      <a:accent5>
        <a:srgbClr val="EAE0C7"/>
      </a:accent5>
      <a:accent6>
        <a:srgbClr val="E6845D"/>
      </a:accent6>
      <a:hlink>
        <a:srgbClr val="7C7C9A"/>
      </a:hlink>
      <a:folHlink>
        <a:srgbClr val="3E3F6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8677</TotalTime>
  <Words>660</Words>
  <Application>Microsoft Office PowerPoint</Application>
  <PresentationFormat>Custom</PresentationFormat>
  <Paragraphs>107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Poppins</vt:lpstr>
      <vt:lpstr>Poppins Light</vt:lpstr>
      <vt:lpstr>Poppins Medium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Jai</cp:lastModifiedBy>
  <cp:revision>696</cp:revision>
  <dcterms:created xsi:type="dcterms:W3CDTF">2016-04-21T20:41:04Z</dcterms:created>
  <dcterms:modified xsi:type="dcterms:W3CDTF">2017-04-14T20:47:09Z</dcterms:modified>
</cp:coreProperties>
</file>