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5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6994-FCC1-4B39-9C93-341D37BA27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FACE-095F-499C-AE90-57E488C1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23515" y="1327868"/>
                <a:ext cx="11136464" cy="536713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/>
                  <a:t>coins of denominations (value) 1 = v</a:t>
                </a:r>
                <a:r>
                  <a:rPr lang="en-US" baseline="-25000" dirty="0"/>
                  <a:t>1</a:t>
                </a:r>
                <a:r>
                  <a:rPr lang="en-US" dirty="0"/>
                  <a:t> &lt; v</a:t>
                </a:r>
                <a:r>
                  <a:rPr lang="en-US" baseline="-25000" dirty="0"/>
                  <a:t>2</a:t>
                </a:r>
                <a:r>
                  <a:rPr lang="en-US" dirty="0"/>
                  <a:t>&lt; … &lt;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, we wish to make change for an amount A using as few coins as possible.  Assume that v</a:t>
                </a:r>
                <a:r>
                  <a:rPr lang="en-US" baseline="-25000" dirty="0"/>
                  <a:t>i</a:t>
                </a:r>
                <a:r>
                  <a:rPr lang="en-US" dirty="0"/>
                  <a:t>’s and A are integers.   Since v</a:t>
                </a:r>
                <a:r>
                  <a:rPr lang="en-US" baseline="-25000" dirty="0"/>
                  <a:t>1</a:t>
                </a:r>
                <a:r>
                  <a:rPr lang="en-US" dirty="0"/>
                  <a:t>= 1 there will always be a solution.  Formally, an algorithm for this problem should take as input an array V where V[</a:t>
                </a:r>
                <a:r>
                  <a:rPr lang="en-US" dirty="0" err="1"/>
                  <a:t>i</a:t>
                </a:r>
                <a:r>
                  <a:rPr lang="en-US" dirty="0"/>
                  <a:t>] is the value of the coin of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denomination and a value A which is the amount of change we are asked to make.  The algorithm should return an array C where C[</a:t>
                </a:r>
                <a:r>
                  <a:rPr lang="en-US" dirty="0" err="1"/>
                  <a:t>i</a:t>
                </a:r>
                <a:r>
                  <a:rPr lang="en-US" dirty="0"/>
                  <a:t>] is the number of coins of value V[</a:t>
                </a:r>
                <a:r>
                  <a:rPr lang="en-US" dirty="0" err="1"/>
                  <a:t>i</a:t>
                </a:r>
                <a:r>
                  <a:rPr lang="en-US" dirty="0"/>
                  <a:t>] to return as change and m the minimum number of coins it took.   You must return exact change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r>
                            <a:rPr lang="en-US" i="1"/>
                            <m:t>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𝑖</m:t>
                              </m:r>
                            </m:e>
                          </m:d>
                          <m:r>
                            <a:rPr lang="en-US" i="1"/>
                            <m:t>∙</m:t>
                          </m:r>
                          <m:r>
                            <a:rPr lang="en-US" i="1"/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𝑖</m:t>
                              </m:r>
                            </m:e>
                          </m:d>
                          <m:r>
                            <a:rPr lang="en-US" i="1"/>
                            <m:t> =</m:t>
                          </m:r>
                          <m:r>
                            <a:rPr lang="en-US" i="1"/>
                            <m:t>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objective is to minimize the number of coins returned 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  <m:r>
                            <a:rPr lang="en-US"/>
                            <m:t>= </m:t>
                          </m:r>
                          <m:r>
                            <m:rPr>
                              <m:sty m:val="p"/>
                            </m:rPr>
                            <a:rPr lang="en-US"/>
                            <m:t>min</m:t>
                          </m:r>
                        </m:fName>
                        <m:e/>
                      </m:func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r>
                            <a:rPr lang="en-US" i="1"/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𝑖</m:t>
                              </m:r>
                            </m:e>
                          </m:d>
                          <m:r>
                            <a:rPr lang="en-US" i="1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Describe and give pseudocode for a dynamic programming algorithm to find the minimum number of coins needed to make change for A.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515" y="1327868"/>
                <a:ext cx="11136464" cy="5367130"/>
              </a:xfrm>
              <a:blipFill rotWithShape="0">
                <a:blip r:embed="rId2"/>
                <a:stretch>
                  <a:fillRect l="-985" t="-2841" r="-602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2007"/>
                <a:ext cx="10515600" cy="5524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coins[k</a:t>
                </a:r>
                <a:r>
                  <a:rPr lang="en-US" dirty="0"/>
                  <a:t>] is the number of coins used to make change for k </a:t>
                </a:r>
                <a:r>
                  <a:rPr lang="en-US" dirty="0" smtClean="0"/>
                  <a:t>cents. V[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is the value (denomination) of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coin.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sol[k] is the index of last denomination V[sol[k]] used to obtain change for k cents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Formulas 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coins[</a:t>
                </a:r>
                <a:r>
                  <a:rPr lang="en-US" b="1" dirty="0" err="1"/>
                  <a:t>i</a:t>
                </a:r>
                <a:r>
                  <a:rPr lang="en-US" b="1" dirty="0"/>
                  <a:t>] = </a:t>
                </a:r>
                <a:r>
                  <a:rPr lang="en-US" b="1" dirty="0" err="1"/>
                  <a:t>inf</a:t>
                </a:r>
                <a:r>
                  <a:rPr lang="en-US" b="1" dirty="0"/>
                  <a:t>    if </a:t>
                </a:r>
                <a:r>
                  <a:rPr lang="en-US" b="1" dirty="0" err="1"/>
                  <a:t>i</a:t>
                </a:r>
                <a:r>
                  <a:rPr lang="en-US" b="1" dirty="0"/>
                  <a:t> &lt; 0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coins[0] = 0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coins[1]= 1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coins[j]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/>
                        </m:ctrlPr>
                      </m:funcPr>
                      <m:fName>
                        <m:limLow>
                          <m:limLowPr>
                            <m:ctrlPr>
                              <a:rPr lang="en-US" b="1" i="1"/>
                            </m:ctrlPr>
                          </m:limLowPr>
                          <m:e>
                            <m:r>
                              <a:rPr lang="en-US" b="1" i="1"/>
                              <m:t>𝐦𝐢𝐧</m:t>
                            </m:r>
                          </m:e>
                          <m:lim>
                            <m:r>
                              <a:rPr lang="en-US" b="1" i="1"/>
                              <m:t>𝟏</m:t>
                            </m:r>
                            <m:r>
                              <a:rPr lang="en-US" b="1" i="1"/>
                              <m:t>≤</m:t>
                            </m:r>
                            <m:r>
                              <a:rPr lang="en-US" b="1" i="1"/>
                              <m:t>𝒊</m:t>
                            </m:r>
                            <m:r>
                              <a:rPr lang="en-US" b="1" i="1"/>
                              <m:t>≤</m:t>
                            </m:r>
                            <m:r>
                              <a:rPr lang="en-US" b="1" i="1"/>
                              <m:t>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/>
                            </m:ctrlPr>
                          </m:dPr>
                          <m:e>
                            <m:r>
                              <a:rPr lang="en-US" b="1" i="1"/>
                              <m:t>𝟏</m:t>
                            </m:r>
                            <m:r>
                              <a:rPr lang="en-US" b="1" i="1"/>
                              <m:t>+</m:t>
                            </m:r>
                            <m:r>
                              <a:rPr lang="en-US" b="1" i="1"/>
                              <m:t>𝒄𝒐𝒊𝒏𝒔</m:t>
                            </m:r>
                            <m:r>
                              <a:rPr lang="en-US" b="1" i="1"/>
                              <m:t>[</m:t>
                            </m:r>
                            <m:r>
                              <a:rPr lang="en-US" b="1" i="1"/>
                              <m:t>𝒋</m:t>
                            </m:r>
                            <m:r>
                              <a:rPr lang="en-US" b="1" i="1"/>
                              <m:t>−</m:t>
                            </m:r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b="1" i="1"/>
                                  <m:t>𝒗</m:t>
                                </m:r>
                              </m:e>
                              <m:sub>
                                <m:r>
                                  <a:rPr lang="en-US" b="1" i="1"/>
                                  <m:t>𝒊</m:t>
                                </m:r>
                              </m:sub>
                            </m:sSub>
                            <m:r>
                              <a:rPr lang="en-US" b="1" i="1"/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1" dirty="0"/>
                  <a:t>, sol[j] = </a:t>
                </a:r>
                <a:r>
                  <a:rPr lang="en-US" b="1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2007"/>
                <a:ext cx="10515600" cy="5524956"/>
              </a:xfrm>
              <a:blipFill rotWithShape="0">
                <a:blip r:embed="rId2"/>
                <a:stretch>
                  <a:fillRect l="-1217" t="-187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89" y="230588"/>
            <a:ext cx="10813111" cy="64087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Sample  pseudocode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minCoins</a:t>
            </a:r>
            <a:r>
              <a:rPr lang="en-US" b="1" dirty="0" smtClean="0"/>
              <a:t>(A, V[], n)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	coins[0]=0; coins[1] = 1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for j = 2 to A do  {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min = </a:t>
            </a:r>
            <a:r>
              <a:rPr lang="en-US" b="1" dirty="0" err="1" smtClean="0"/>
              <a:t>inf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for </a:t>
            </a:r>
            <a:r>
              <a:rPr lang="en-US" b="1" dirty="0" err="1" smtClean="0"/>
              <a:t>i</a:t>
            </a:r>
            <a:r>
              <a:rPr lang="en-US" b="1" dirty="0" smtClean="0"/>
              <a:t> = 1 to n do {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 	if ( j &gt;= V[</a:t>
            </a:r>
            <a:r>
              <a:rPr lang="en-US" b="1" dirty="0" err="1" smtClean="0"/>
              <a:t>i</a:t>
            </a:r>
            <a:r>
              <a:rPr lang="en-US" b="1" dirty="0" smtClean="0"/>
              <a:t>] 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      if ( (coins[j-V[</a:t>
            </a:r>
            <a:r>
              <a:rPr lang="en-US" b="1" dirty="0" err="1" smtClean="0"/>
              <a:t>i</a:t>
            </a:r>
            <a:r>
              <a:rPr lang="en-US" b="1" dirty="0" smtClean="0"/>
              <a:t>]] + 1) &lt; min 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      {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	min = coins[j-V[</a:t>
            </a:r>
            <a:r>
              <a:rPr lang="en-US" b="1" dirty="0" err="1" smtClean="0"/>
              <a:t>i</a:t>
            </a:r>
            <a:r>
              <a:rPr lang="en-US" b="1" dirty="0" smtClean="0"/>
              <a:t>]] + 1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	index = </a:t>
            </a:r>
            <a:r>
              <a:rPr lang="en-US" b="1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       }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}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coins[j] = min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sol[j] = index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	}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return coins[A], sol[A]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64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54" y="648832"/>
            <a:ext cx="10515600" cy="60859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To reconstruct the series of coins used to obtain change for A with minimum number of coins. Call </a:t>
            </a:r>
            <a:r>
              <a:rPr lang="en-US" sz="3400" dirty="0" err="1" smtClean="0"/>
              <a:t>MakeChange</a:t>
            </a:r>
            <a:r>
              <a:rPr lang="en-US" sz="3400" dirty="0" smtClean="0"/>
              <a:t>(sol, V, A).</a:t>
            </a:r>
          </a:p>
          <a:p>
            <a:pPr marL="0" indent="0">
              <a:buNone/>
            </a:pPr>
            <a:r>
              <a:rPr lang="en-US" sz="3400" dirty="0" smtClean="0"/>
              <a:t> </a:t>
            </a:r>
          </a:p>
          <a:p>
            <a:pPr marL="0" indent="0">
              <a:buNone/>
            </a:pPr>
            <a:r>
              <a:rPr lang="en-US" sz="3400" b="1" dirty="0" err="1" smtClean="0"/>
              <a:t>MakeChange</a:t>
            </a:r>
            <a:r>
              <a:rPr lang="en-US" sz="3400" b="1" dirty="0" smtClean="0"/>
              <a:t>(sol[], V[], m)</a:t>
            </a:r>
          </a:p>
          <a:p>
            <a:pPr marL="0" indent="0">
              <a:buNone/>
            </a:pPr>
            <a:r>
              <a:rPr lang="en-US" sz="3400" b="1" dirty="0" smtClean="0"/>
              <a:t>	C[] = 0;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	while m &gt; 0  {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		Print V[sol[m]]</a:t>
            </a:r>
          </a:p>
          <a:p>
            <a:pPr marL="0" indent="0">
              <a:buNone/>
            </a:pPr>
            <a:r>
              <a:rPr lang="en-US" sz="3400" b="1" dirty="0" smtClean="0"/>
              <a:t>		C[sol[m]] = C[sol[m]] </a:t>
            </a:r>
            <a:r>
              <a:rPr lang="en-US" sz="3400" dirty="0" smtClean="0"/>
              <a:t>+ 1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		m = m – V[sol[n]]</a:t>
            </a:r>
          </a:p>
          <a:p>
            <a:pPr marL="0" indent="0">
              <a:buNone/>
            </a:pPr>
            <a:r>
              <a:rPr lang="en-US" sz="3400" b="1" dirty="0" smtClean="0"/>
              <a:t>	}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 	</a:t>
            </a:r>
            <a:endParaRPr lang="en-US" sz="3400" dirty="0" smtClean="0"/>
          </a:p>
          <a:p>
            <a:r>
              <a:rPr lang="en-US" dirty="0" smtClean="0"/>
              <a:t> V[</a:t>
            </a:r>
            <a:r>
              <a:rPr lang="en-US" dirty="0" err="1" smtClean="0"/>
              <a:t>i</a:t>
            </a:r>
            <a:r>
              <a:rPr lang="en-US" dirty="0" smtClean="0"/>
              <a:t>] is the value of the </a:t>
            </a:r>
            <a:r>
              <a:rPr lang="en-US" dirty="0" err="1" smtClean="0"/>
              <a:t>ith</a:t>
            </a:r>
            <a:r>
              <a:rPr lang="en-US" dirty="0" smtClean="0"/>
              <a:t> coin.</a:t>
            </a:r>
          </a:p>
          <a:p>
            <a:r>
              <a:rPr lang="en-US" dirty="0" smtClean="0"/>
              <a:t>Sol[j] is the index of the last coin to make change for an amount of j</a:t>
            </a:r>
          </a:p>
          <a:p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is the number of times the </a:t>
            </a:r>
            <a:r>
              <a:rPr lang="en-US" dirty="0" err="1" smtClean="0"/>
              <a:t>ith</a:t>
            </a:r>
            <a:r>
              <a:rPr lang="en-US" dirty="0" smtClean="0"/>
              <a:t> coin is used in the solution.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running time of </a:t>
            </a:r>
            <a:r>
              <a:rPr lang="en-US" dirty="0" err="1"/>
              <a:t>MakeChange</a:t>
            </a:r>
            <a:r>
              <a:rPr lang="en-US" dirty="0"/>
              <a:t> is O(A)</a:t>
            </a:r>
          </a:p>
          <a:p>
            <a:r>
              <a:rPr lang="en-US" dirty="0"/>
              <a:t>The running time of </a:t>
            </a:r>
            <a:r>
              <a:rPr lang="en-US" dirty="0" err="1"/>
              <a:t>minCoins</a:t>
            </a:r>
            <a:r>
              <a:rPr lang="en-US" dirty="0"/>
              <a:t> is 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nA</a:t>
            </a:r>
            <a:r>
              <a:rPr lang="en-US" dirty="0"/>
              <a:t>) since the outer loop is j = 2 ..A and inner loop is </a:t>
            </a:r>
            <a:r>
              <a:rPr lang="en-US" dirty="0" err="1"/>
              <a:t>i</a:t>
            </a:r>
            <a:r>
              <a:rPr lang="en-US" dirty="0"/>
              <a:t> = 1 ..n.   </a:t>
            </a:r>
          </a:p>
          <a:p>
            <a:r>
              <a:rPr lang="en-US" b="1" dirty="0"/>
              <a:t>Overall </a:t>
            </a:r>
            <a:r>
              <a:rPr lang="en-US" b="1" dirty="0">
                <a:sym typeface="Symbol" panose="05050102010706020507" pitchFamily="18" charset="2"/>
              </a:rPr>
              <a:t></a:t>
            </a:r>
            <a:r>
              <a:rPr lang="en-US" b="1" dirty="0"/>
              <a:t>(</a:t>
            </a:r>
            <a:r>
              <a:rPr lang="en-US" b="1" dirty="0" err="1"/>
              <a:t>nA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Coin Change</vt:lpstr>
      <vt:lpstr>PowerPoint Presentation</vt:lpstr>
      <vt:lpstr>PowerPoint Presentation</vt:lpstr>
      <vt:lpstr>PowerPoint Presentation</vt:lpstr>
      <vt:lpstr>Theoretical running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Change</dc:title>
  <dc:creator>Julianne Schutfort</dc:creator>
  <cp:lastModifiedBy>Julianne Schutfort</cp:lastModifiedBy>
  <cp:revision>17</cp:revision>
  <dcterms:created xsi:type="dcterms:W3CDTF">2020-02-05T08:09:13Z</dcterms:created>
  <dcterms:modified xsi:type="dcterms:W3CDTF">2020-02-05T08:42:28Z</dcterms:modified>
</cp:coreProperties>
</file>