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8"/>
  </p:notesMasterIdLst>
  <p:handoutMasterIdLst>
    <p:handoutMasterId r:id="rId69"/>
  </p:handoutMasterIdLst>
  <p:sldIdLst>
    <p:sldId id="257" r:id="rId2"/>
    <p:sldId id="495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9" r:id="rId14"/>
    <p:sldId id="512" r:id="rId15"/>
    <p:sldId id="513" r:id="rId16"/>
    <p:sldId id="514" r:id="rId17"/>
    <p:sldId id="515" r:id="rId18"/>
    <p:sldId id="516" r:id="rId19"/>
    <p:sldId id="518" r:id="rId20"/>
    <p:sldId id="517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563" r:id="rId66"/>
    <p:sldId id="564" r:id="rId67"/>
  </p:sldIdLst>
  <p:sldSz cx="9144000" cy="6858000" type="screen4x3"/>
  <p:notesSz cx="69850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C61F6"/>
    <a:srgbClr val="5674F6"/>
    <a:srgbClr val="6289F8"/>
    <a:srgbClr val="8097F8"/>
    <a:srgbClr val="F8F0D0"/>
    <a:srgbClr val="F2E4A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2787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25621" cy="46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8" tIns="46468" rIns="92938" bIns="46468" numCol="1" anchor="t" anchorCtr="0" compatLnSpc="1">
            <a:prstTxWarp prst="textNoShape">
              <a:avLst/>
            </a:prstTxWarp>
          </a:bodyPr>
          <a:lstStyle>
            <a:lvl1pPr algn="l" defTabSz="929650">
              <a:defRPr sz="1300"/>
            </a:lvl1pPr>
          </a:lstStyle>
          <a:p>
            <a:r>
              <a:rPr lang="en-US" altLang="en-US" smtClean="0"/>
              <a:t>Greedy Algorithms - Week 4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380" y="1"/>
            <a:ext cx="3025621" cy="46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8" tIns="46468" rIns="92938" bIns="46468" numCol="1" anchor="t" anchorCtr="0" compatLnSpc="1">
            <a:prstTxWarp prst="textNoShape">
              <a:avLst/>
            </a:prstTxWarp>
          </a:bodyPr>
          <a:lstStyle>
            <a:lvl1pPr algn="r" defTabSz="929650">
              <a:defRPr sz="1300"/>
            </a:lvl1pPr>
          </a:lstStyle>
          <a:p>
            <a:fld id="{FE570C2E-6035-4944-96D8-1BC8BAB5268E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30"/>
            <a:ext cx="3025621" cy="46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8" tIns="46468" rIns="92938" bIns="46468" numCol="1" anchor="b" anchorCtr="0" compatLnSpc="1">
            <a:prstTxWarp prst="textNoShape">
              <a:avLst/>
            </a:prstTxWarp>
          </a:bodyPr>
          <a:lstStyle>
            <a:lvl1pPr algn="l" defTabSz="92965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380" y="8820130"/>
            <a:ext cx="3025621" cy="46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8" tIns="46468" rIns="92938" bIns="46468" numCol="1" anchor="b" anchorCtr="0" compatLnSpc="1">
            <a:prstTxWarp prst="textNoShape">
              <a:avLst/>
            </a:prstTxWarp>
          </a:bodyPr>
          <a:lstStyle>
            <a:lvl1pPr algn="r" defTabSz="929650">
              <a:defRPr sz="1300"/>
            </a:lvl1pPr>
          </a:lstStyle>
          <a:p>
            <a:fld id="{71C1F0FA-FFF5-4CD6-B915-0C96C80D0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841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25621" cy="46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8" tIns="46468" rIns="92938" bIns="46468" numCol="1" anchor="t" anchorCtr="0" compatLnSpc="1">
            <a:prstTxWarp prst="textNoShape">
              <a:avLst/>
            </a:prstTxWarp>
          </a:bodyPr>
          <a:lstStyle>
            <a:lvl1pPr algn="l" defTabSz="929650">
              <a:defRPr sz="1300"/>
            </a:lvl1pPr>
          </a:lstStyle>
          <a:p>
            <a:r>
              <a:rPr lang="en-US" altLang="en-US" smtClean="0"/>
              <a:t>Greedy Algorithms - Week 4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380" y="1"/>
            <a:ext cx="3025621" cy="46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8" tIns="46468" rIns="92938" bIns="46468" numCol="1" anchor="t" anchorCtr="0" compatLnSpc="1">
            <a:prstTxWarp prst="textNoShape">
              <a:avLst/>
            </a:prstTxWarp>
          </a:bodyPr>
          <a:lstStyle>
            <a:lvl1pPr algn="r" defTabSz="929650">
              <a:defRPr sz="1300"/>
            </a:lvl1pPr>
          </a:lstStyle>
          <a:p>
            <a:fld id="{BAFD54BE-61F6-447D-B402-1119A01D108B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37088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728" y="4410066"/>
            <a:ext cx="5123546" cy="417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8" tIns="46468" rIns="92938" bIns="464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30"/>
            <a:ext cx="3025621" cy="46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8" tIns="46468" rIns="92938" bIns="46468" numCol="1" anchor="b" anchorCtr="0" compatLnSpc="1">
            <a:prstTxWarp prst="textNoShape">
              <a:avLst/>
            </a:prstTxWarp>
          </a:bodyPr>
          <a:lstStyle>
            <a:lvl1pPr algn="l" defTabSz="92965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380" y="8820130"/>
            <a:ext cx="3025621" cy="46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8" tIns="46468" rIns="92938" bIns="46468" numCol="1" anchor="b" anchorCtr="0" compatLnSpc="1">
            <a:prstTxWarp prst="textNoShape">
              <a:avLst/>
            </a:prstTxWarp>
          </a:bodyPr>
          <a:lstStyle>
            <a:lvl1pPr algn="r" defTabSz="929650">
              <a:defRPr sz="1300"/>
            </a:lvl1pPr>
          </a:lstStyle>
          <a:p>
            <a:fld id="{F18EAEBB-7518-48E1-B5D7-8AB9300B66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64776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90" y="4408815"/>
            <a:ext cx="5118824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77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AD0E7-2999-4B48-8A25-6F8F6978BA80}" type="slidenum">
              <a:rPr lang="en-US" altLang="en-US" sz="1200">
                <a:solidFill>
                  <a:prstClr val="black"/>
                </a:solidFill>
              </a:rPr>
              <a:pPr/>
              <a:t>33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7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4BC928-8FB6-4E29-A6BE-075E1400F9F9}" type="slidenum">
              <a:rPr lang="en-US" altLang="en-US" sz="1200">
                <a:solidFill>
                  <a:prstClr val="black"/>
                </a:solidFill>
              </a:rPr>
              <a:pPr/>
              <a:t>34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87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A7D6BF-DC37-4EC2-B839-46D9539FF7AD}" type="slidenum">
              <a:rPr lang="en-US" altLang="en-US" sz="1200">
                <a:solidFill>
                  <a:prstClr val="black"/>
                </a:solidFill>
              </a:rPr>
              <a:pPr/>
              <a:t>35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13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A325A0-07F6-46C3-A0FF-73EDACCE1C89}" type="slidenum">
              <a:rPr lang="en-US" altLang="en-US" sz="1200">
                <a:solidFill>
                  <a:prstClr val="black"/>
                </a:solidFill>
              </a:rPr>
              <a:pPr/>
              <a:t>36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5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498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2719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0944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2100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4248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65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90" y="4408815"/>
            <a:ext cx="5118824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829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5157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4820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417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5712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2760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3724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2090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56547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56547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02" tIns="45292" rIns="92202" bIns="45292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543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256548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64" tIns="46581" rIns="93164" bIns="4658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256548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93" tIns="45288" rIns="92193" bIns="452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64" tIns="46581" rIns="93164" bIns="4658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64" tIns="46581" rIns="93164" bIns="4658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409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256548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64" tIns="46581" rIns="93164" bIns="4658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256548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93" tIns="45288" rIns="92193" bIns="452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64" tIns="46581" rIns="93164" bIns="4658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64" tIns="46581" rIns="93164" bIns="4658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863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56548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64" tIns="46581" rIns="93164" bIns="4658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256548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93" tIns="45288" rIns="92193" bIns="452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" y="883158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64" tIns="46581" rIns="93164" bIns="4658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" y="0"/>
            <a:ext cx="3255293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64" tIns="46581" rIns="93164" bIns="4658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343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733BD4-5019-4F95-B559-A4F615AE09CB}" type="slidenum">
              <a:rPr lang="en-US" altLang="en-US" sz="1200">
                <a:solidFill>
                  <a:prstClr val="black"/>
                </a:solidFill>
              </a:rPr>
              <a:pPr/>
              <a:t>29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AD7C7C-CD26-4135-B4F0-AD660A92A6DB}" type="slidenum">
              <a:rPr lang="en-US" altLang="en-US" sz="1200">
                <a:solidFill>
                  <a:prstClr val="black"/>
                </a:solidFill>
              </a:rPr>
              <a:pPr/>
              <a:t>30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7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6E1A1C-5348-432D-9546-F2312F862602}" type="slidenum">
              <a:rPr lang="en-US" altLang="en-US" sz="1200">
                <a:solidFill>
                  <a:prstClr val="black"/>
                </a:solidFill>
              </a:rPr>
              <a:pPr/>
              <a:t>31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3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4446A0-410D-4C81-8CF0-F5EF7C12E2D0}" type="slidenum">
              <a:rPr lang="en-US" altLang="en-US" sz="1200">
                <a:solidFill>
                  <a:prstClr val="black"/>
                </a:solidFill>
              </a:rPr>
              <a:pPr/>
              <a:t>32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3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338F-E71A-4384-9BF7-1CB9CFDCD0BB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8C63-9E4A-4AEC-82EA-BF07F4FC2E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4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59C-193E-4867-90AA-C21A01D0BBE8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65F3-FC01-4666-8719-694A5FD6DF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5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A51-775E-46C4-9D1F-7B6626871DFF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10E-8464-4513-AE7C-1601CEB921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35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7C68E8-4FFF-4235-8FA3-0BFF16188D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14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D9B-96F0-4475-85FA-3700AACEACEF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81B9-84EB-4C93-8CC4-9E221CC44231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067F-3DF9-4A9D-A4E0-6D84AEB06E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5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FA-5056-448A-84E8-B140E9AA4C29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1452-9D96-4155-9AE2-B1BECB7F54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32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D82D-16AC-4CE5-976B-AB2017261F2B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7021-BFFA-4FAB-8F8E-4A0167C771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18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0109-9A4D-40EE-B853-E9DFEA4F878F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311A-D931-410B-9649-2178F74A82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72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62A5-0B4C-4413-8A3F-C9F2FAA9BB53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1E94-F934-4ED1-8D35-AA3D2D1E8F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9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CFF-31FB-47C7-ABF1-84AC1D5183A7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EAF0-94F7-4B0E-BA4F-4003B8E1B5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80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D0A2-8242-4544-8929-CC377B10D255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3C6F-0CC6-4361-804A-3D77D3545C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1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FFEB-C91D-4BA3-8188-8ECCACC10346}" type="datetime8">
              <a:rPr lang="en-US" altLang="en-US" smtClean="0"/>
              <a:t>2/7/2020 8:27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3FBF-0E65-4A85-8588-38D5C9C283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2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Greedy Algorithms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8256-7ECA-4E0C-A9AE-E49AD62CD02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Knapsack</a:t>
            </a:r>
          </a:p>
          <a:p>
            <a:r>
              <a:rPr lang="en-US" dirty="0" smtClean="0"/>
              <a:t>Huffman Code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Coins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9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9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9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9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9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9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9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9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6457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8" name="Group 20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80554077"/>
              </p:ext>
            </p:extLst>
          </p:nvPr>
        </p:nvGraphicFramePr>
        <p:xfrm>
          <a:off x="838200" y="381000"/>
          <a:ext cx="7798117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49275"/>
                <a:gridCol w="511492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16242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Assuming activities are sorted by finish time</a:t>
            </a:r>
          </a:p>
        </p:txBody>
      </p:sp>
      <p:pic>
        <p:nvPicPr>
          <p:cNvPr id="31749" name="Picture 5" descr="D:\McGraw-Hill Projects\Cormen\algorithms\greedy_activity_selec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00891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Elements of Greedy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14800"/>
          </a:xfrm>
        </p:spPr>
        <p:txBody>
          <a:bodyPr/>
          <a:lstStyle/>
          <a:p>
            <a:r>
              <a:rPr lang="en-US" altLang="zh-TW" sz="2800" dirty="0">
                <a:latin typeface="Calibri" panose="020F0502020204030204" pitchFamily="34" charset="0"/>
                <a:ea typeface="新細明體" charset="-120"/>
              </a:rPr>
              <a:t>An greedy algorithm makes a sequence of choices, each of the choices that seems best at the moment is  chosen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ea typeface="新細明體" charset="-120"/>
              </a:rPr>
              <a:t>NOT always produce an optimal solution</a:t>
            </a:r>
          </a:p>
          <a:p>
            <a:r>
              <a:rPr lang="en-US" altLang="zh-TW" sz="2800" dirty="0">
                <a:latin typeface="Calibri" panose="020F0502020204030204" pitchFamily="34" charset="0"/>
                <a:ea typeface="新細明體" charset="-120"/>
              </a:rPr>
              <a:t>Two ingredients that are exhibited by most problems that lend themselves to a greedy strategy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ea typeface="新細明體" charset="-120"/>
              </a:rPr>
              <a:t>Optimal </a:t>
            </a:r>
            <a:r>
              <a:rPr lang="en-US" altLang="zh-TW" sz="2400" dirty="0" smtClean="0">
                <a:latin typeface="Calibri" panose="020F0502020204030204" pitchFamily="34" charset="0"/>
                <a:ea typeface="新細明體" charset="-120"/>
              </a:rPr>
              <a:t>substructure</a:t>
            </a:r>
          </a:p>
          <a:p>
            <a:pPr lvl="1"/>
            <a:r>
              <a:rPr lang="en-US" altLang="zh-TW" sz="2400" dirty="0" smtClean="0">
                <a:latin typeface="Calibri" panose="020F0502020204030204" pitchFamily="34" charset="0"/>
                <a:ea typeface="新細明體" charset="-120"/>
              </a:rPr>
              <a:t>Greedy-choice </a:t>
            </a:r>
            <a:r>
              <a:rPr lang="en-US" altLang="zh-TW" sz="2400" dirty="0">
                <a:latin typeface="Calibri" panose="020F0502020204030204" pitchFamily="34" charset="0"/>
                <a:ea typeface="新細明體" charset="-120"/>
              </a:rPr>
              <a:t>property</a:t>
            </a:r>
          </a:p>
          <a:p>
            <a:endParaRPr lang="en-US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Optimal Substructures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5806" y="1180766"/>
            <a:ext cx="850382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i="1" dirty="0"/>
              <a:t>Step 1: Characterize optimality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u="none" strike="noStrike" cap="none" normalizeH="0" baseline="0" dirty="0" smtClean="0">
              <a:ln>
                <a:noFill/>
              </a:ln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Without loss of generality, we will assume that the a's are sorted in non-decreasing order of finishing times, i.e. f</a:t>
            </a:r>
            <a:r>
              <a:rPr kumimoji="0" lang="en-US" altLang="en-US" sz="2400" b="0" u="none" strike="noStrike" cap="none" normalizeH="0" baseline="-3000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≤ f</a:t>
            </a:r>
            <a:r>
              <a:rPr kumimoji="0" lang="en-US" altLang="en-US" sz="2400" b="0" u="none" strike="noStrike" cap="none" normalizeH="0" baseline="-3000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≤ ... ≤ f</a:t>
            </a:r>
            <a:r>
              <a:rPr kumimoji="0" lang="en-US" altLang="en-US" sz="2400" b="0" u="none" strike="noStrike" cap="none" normalizeH="0" baseline="-3000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n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.</a:t>
            </a:r>
            <a:endParaRPr kumimoji="0" lang="en-US" altLang="en-US" sz="2400" b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u="none" strike="noStrike" cap="none" normalizeH="0" baseline="0" dirty="0" smtClean="0">
              <a:ln>
                <a:noFill/>
              </a:ln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Define the set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ij</a:t>
            </a:r>
            <a:endParaRPr kumimoji="0" lang="en-US" altLang="en-US" sz="2400" b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ij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= {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a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k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∈ S : f</a:t>
            </a:r>
            <a:r>
              <a:rPr kumimoji="0" lang="en-US" altLang="en-US" sz="2400" b="0" u="none" strike="noStrike" cap="none" normalizeH="0" baseline="-30000" dirty="0" smtClean="0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≤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k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&lt;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f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k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≤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j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}</a:t>
            </a:r>
            <a:r>
              <a:rPr kumimoji="0" lang="en-US" altLang="en-US" sz="2400" b="0" u="none" strike="noStrike" cap="none" normalizeH="0" dirty="0" smtClean="0">
                <a:ln>
                  <a:noFill/>
                </a:ln>
                <a:effectLst/>
                <a:latin typeface="+mn-lt"/>
              </a:rPr>
              <a:t> 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as the subset of activities that can occur between the completion of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(f</a:t>
            </a:r>
            <a:r>
              <a:rPr kumimoji="0" lang="en-US" altLang="en-US" sz="2400" b="0" u="none" strike="noStrike" cap="none" normalizeH="0" baseline="-3000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) and the start of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j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(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j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).</a:t>
            </a:r>
            <a:endParaRPr kumimoji="0" lang="en-US" altLang="en-US" sz="2400" b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6343" y="4783398"/>
            <a:ext cx="840328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Note that 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= ∅ for 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≥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since otherwise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2000" b="0" i="0" u="none" strike="noStrike" cap="none" normalizeH="0" baseline="-3000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≤ 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&lt;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2000" b="0" i="0" u="none" strike="noStrike" cap="none" normalizeH="0" baseline="-3000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⇒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2000" b="0" i="0" u="none" strike="noStrike" cap="none" normalizeH="0" baseline="-3000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&lt;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2000" b="0" i="0" u="none" strike="noStrike" cap="none" normalizeH="0" baseline="-3000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which is a contradiction for 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≥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by the assumption that the activities are in sorted order.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6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Optimal Substructures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6689" y="1065417"/>
            <a:ext cx="813807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u="none" strike="noStrike" cap="none" normalizeH="0" baseline="0" dirty="0" smtClean="0">
              <a:ln>
                <a:noFill/>
              </a:ln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Define the set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ij</a:t>
            </a:r>
            <a:endParaRPr kumimoji="0" lang="en-US" altLang="en-US" sz="2400" b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ij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= {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a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k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∈ S : f</a:t>
            </a:r>
            <a:r>
              <a:rPr kumimoji="0" lang="en-US" altLang="en-US" sz="2400" b="0" u="none" strike="noStrike" cap="none" normalizeH="0" baseline="-30000" dirty="0" smtClean="0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≤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k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&lt;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f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k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≤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j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}</a:t>
            </a:r>
            <a:r>
              <a:rPr kumimoji="0" lang="en-US" altLang="en-US" sz="2400" b="0" u="none" strike="noStrike" cap="none" normalizeH="0" dirty="0" smtClean="0">
                <a:ln>
                  <a:noFill/>
                </a:ln>
                <a:effectLst/>
                <a:latin typeface="+mn-lt"/>
              </a:rPr>
              <a:t> 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as the subset of activities that can occur between the completion of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(f</a:t>
            </a:r>
            <a:r>
              <a:rPr kumimoji="0" lang="en-US" altLang="en-US" sz="2400" b="0" u="none" strike="noStrike" cap="none" normalizeH="0" baseline="-3000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) and the start of 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j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(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j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).</a:t>
            </a:r>
            <a:endParaRPr kumimoji="0" lang="en-US" altLang="en-US" sz="2400" b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4084" y="2690516"/>
            <a:ext cx="8403289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Let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be the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maximal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set of activities for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S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. Using a "cut-and-paste" argument, if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contains activity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then we can write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ij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=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ik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∪ {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} ∪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</a:rPr>
              <a:t>kj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where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and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kj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must also be optimal (otherwise if we could find subsets with more activities that were still compatible with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then it would contradict the assumption that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was optimal).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6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52"/>
            <a:ext cx="8229600" cy="5760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Step 2: Define the recursive solution (top-down)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 c[</a:t>
            </a:r>
            <a:r>
              <a:rPr lang="en-US" sz="2400" dirty="0" err="1"/>
              <a:t>i,j</a:t>
            </a:r>
            <a:r>
              <a:rPr lang="en-US" sz="2400" dirty="0"/>
              <a:t>] = |</a:t>
            </a:r>
            <a:r>
              <a:rPr lang="en-US" sz="2400" i="1" dirty="0" err="1"/>
              <a:t>A</a:t>
            </a:r>
            <a:r>
              <a:rPr lang="en-US" sz="2400" baseline="-25000" dirty="0" err="1"/>
              <a:t>ij</a:t>
            </a:r>
            <a:r>
              <a:rPr lang="en-US" sz="2400" dirty="0"/>
              <a:t>|, then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i.e</a:t>
            </a:r>
            <a:r>
              <a:rPr lang="en-US" sz="2400" dirty="0"/>
              <a:t>. compute </a:t>
            </a:r>
            <a:r>
              <a:rPr lang="en-US" sz="2400" i="1" dirty="0"/>
              <a:t>c[</a:t>
            </a:r>
            <a:r>
              <a:rPr lang="en-US" sz="2400" i="1" dirty="0" err="1"/>
              <a:t>i,j</a:t>
            </a:r>
            <a:r>
              <a:rPr lang="en-US" sz="2400" i="1" dirty="0"/>
              <a:t>]</a:t>
            </a:r>
            <a:r>
              <a:rPr lang="en-US" sz="2400" dirty="0"/>
              <a:t> for each </a:t>
            </a:r>
            <a:r>
              <a:rPr lang="en-US" sz="2400" i="1" dirty="0"/>
              <a:t>k</a:t>
            </a:r>
            <a:r>
              <a:rPr lang="en-US" sz="2400" dirty="0"/>
              <a:t> = </a:t>
            </a:r>
            <a:r>
              <a:rPr lang="en-US" sz="2400" i="1" dirty="0"/>
              <a:t>i</a:t>
            </a:r>
            <a:r>
              <a:rPr lang="en-US" sz="2400" dirty="0"/>
              <a:t>+1, ..., </a:t>
            </a:r>
            <a:r>
              <a:rPr lang="en-US" sz="2400" i="1" dirty="0"/>
              <a:t>j</a:t>
            </a:r>
            <a:r>
              <a:rPr lang="en-US" sz="2400" dirty="0"/>
              <a:t>-1 and select the max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Step 3: Compute the maximal set size (bottom-up)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Construct an </a:t>
            </a:r>
            <a:r>
              <a:rPr lang="en-US" sz="2400" i="1" dirty="0" err="1"/>
              <a:t>n</a:t>
            </a:r>
            <a:r>
              <a:rPr lang="en-US" sz="2400" dirty="0" err="1"/>
              <a:t>x</a:t>
            </a:r>
            <a:r>
              <a:rPr lang="en-US" sz="2400" i="1" dirty="0" err="1"/>
              <a:t>n</a:t>
            </a:r>
            <a:r>
              <a:rPr lang="en-US" sz="2400" dirty="0"/>
              <a:t> table which can be done in polynomial time since clearly for each </a:t>
            </a:r>
            <a:r>
              <a:rPr lang="en-US" sz="2400" i="1" dirty="0"/>
              <a:t>c[</a:t>
            </a:r>
            <a:r>
              <a:rPr lang="en-US" sz="2400" i="1" dirty="0" err="1"/>
              <a:t>i,j</a:t>
            </a:r>
            <a:r>
              <a:rPr lang="en-US" sz="2400" i="1" dirty="0"/>
              <a:t>]</a:t>
            </a:r>
            <a:r>
              <a:rPr lang="en-US" sz="2400" dirty="0"/>
              <a:t> we will examine no more than </a:t>
            </a:r>
            <a:r>
              <a:rPr lang="en-US" sz="2400" i="1" dirty="0"/>
              <a:t>n</a:t>
            </a:r>
            <a:r>
              <a:rPr lang="en-US" sz="2400" dirty="0"/>
              <a:t> </a:t>
            </a:r>
            <a:r>
              <a:rPr lang="en-US" sz="2400" dirty="0" err="1"/>
              <a:t>subproblems</a:t>
            </a:r>
            <a:r>
              <a:rPr lang="en-US" sz="2400" dirty="0"/>
              <a:t> giving an upper bound on the worst case of O(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64866" name="Picture 2" descr="images/lecture14/actselform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35" y="1600220"/>
            <a:ext cx="4647436" cy="99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08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BUT WE DON'T NEED TO DO ALL THAT WORK!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 Instead at each step we could simply select (</a:t>
            </a:r>
            <a:r>
              <a:rPr lang="en-US" i="1" dirty="0"/>
              <a:t>greedily</a:t>
            </a:r>
            <a:r>
              <a:rPr lang="en-US" dirty="0"/>
              <a:t>) the activity that finishes first and is compatible with the previous activities. Intuitively this choice leaves the most time for other future activities.</a:t>
            </a:r>
          </a:p>
          <a:p>
            <a:pPr marL="0" indent="0">
              <a:buNone/>
            </a:pPr>
            <a:r>
              <a:rPr lang="en-US" b="1" dirty="0"/>
              <a:t>Greedy Algorithm Solution</a:t>
            </a:r>
            <a:endParaRPr lang="en-US" dirty="0"/>
          </a:p>
          <a:p>
            <a:r>
              <a:rPr lang="en-US" dirty="0"/>
              <a:t>To use the greedy approach, we must </a:t>
            </a:r>
            <a:r>
              <a:rPr lang="en-US" i="1" dirty="0"/>
              <a:t>prove</a:t>
            </a:r>
            <a:r>
              <a:rPr lang="en-US" dirty="0"/>
              <a:t> that the greedy choice produces an optimal solution (although not necessarily the </a:t>
            </a:r>
            <a:r>
              <a:rPr lang="en-US" i="1" dirty="0"/>
              <a:t>only</a:t>
            </a:r>
            <a:r>
              <a:rPr lang="en-US" dirty="0"/>
              <a:t> solution).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0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Choice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1285" y="1508781"/>
            <a:ext cx="804667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the greedy approach, we must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the greedy choice produces an optimal solution (although not necessarily the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solution).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∈ 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be the set of activities that start after activity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finishes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any non-empty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30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activity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having the earliest finishing time, Then </a:t>
            </a:r>
            <a:r>
              <a:rPr lang="en-US" altLang="en-US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 in some maximum-size subset of mutually compatible activities of </a:t>
            </a:r>
            <a:r>
              <a:rPr lang="en-US" altLang="en-US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30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en-US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584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Choice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3742" y="2240293"/>
            <a:ext cx="8046677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min{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∈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the following two conditions must hold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in an optimal subset of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kumimoji="0" lang="en-US" altLang="en-US" b="0" i="0" u="none" strike="noStrike" cap="none" normalizeH="0" baseline="-30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baseline="-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∅ leaving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the only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meaning that the greedy solution produces an optimal solution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495" y="1276160"/>
            <a:ext cx="79578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If we make the greedy choice of a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i="1" baseline="-30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the only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solve. That is S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.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83515" y="6629400"/>
            <a:ext cx="2052961" cy="228600"/>
          </a:xfrm>
        </p:spPr>
        <p:txBody>
          <a:bodyPr/>
          <a:lstStyle/>
          <a:p>
            <a:fld id="{2300C386-80C2-40DC-BA6D-B3E9CBDD4298}" type="slidenum"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pPr/>
              <a:t>2</a:t>
            </a:fld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-355107" y="228600"/>
            <a:ext cx="9854213" cy="457200"/>
          </a:xfrm>
        </p:spPr>
        <p:txBody>
          <a:bodyPr>
            <a:normAutofit fontScale="90000"/>
          </a:bodyPr>
          <a:lstStyle/>
          <a:p>
            <a:r>
              <a:rPr kumimoji="0" lang="en-US" alt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Activity Scheduling</a:t>
            </a:r>
            <a:r>
              <a:rPr kumimoji="0" lang="en-US" altLang="en-US" sz="4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 Greedy Algorithms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914400"/>
            <a:ext cx="8778143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Greedy.  </a:t>
            </a:r>
            <a:r>
              <a:rPr kumimoji="0"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activities </a:t>
            </a:r>
            <a:r>
              <a:rPr kumimoji="0"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 some natural order.</a:t>
            </a:r>
            <a:br>
              <a:rPr kumimoji="0"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Take each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activity </a:t>
            </a:r>
            <a:r>
              <a:rPr kumimoji="0"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provided it's compatible with the ones already taken.</a:t>
            </a:r>
          </a:p>
          <a:p>
            <a:endParaRPr kumimoji="0"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kumimoji="0"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[Earliest start time]  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kumimoji="0" lang="en-US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activities 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 ascending order of </a:t>
            </a:r>
            <a:r>
              <a:rPr kumimoji="0"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aseline="-25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kumimoji="0" lang="en-US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kumimoji="0"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[Earliest finish time]  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kumimoji="0" lang="en-US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activities 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 ascending order of f</a:t>
            </a:r>
            <a:r>
              <a:rPr kumimoji="0" lang="en-US" altLang="en-US" sz="24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kumimoji="0" lang="en-US" altLang="en-US" sz="24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kumimoji="0"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[Shortest interval]  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kumimoji="0" lang="en-US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activities 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 ascending order of </a:t>
            </a:r>
            <a:endParaRPr kumimoji="0" lang="en-US" altLang="en-US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lvl="2" indent="0">
              <a:buNone/>
            </a:pPr>
            <a:r>
              <a:rPr kumimoji="0" lang="en-US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4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aseline="-25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kumimoji="0" lang="en-US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kumimoji="0"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[Fewest conflicts]  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For each </a:t>
            </a:r>
            <a:r>
              <a:rPr kumimoji="0" lang="en-US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 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j, count the number of</a:t>
            </a:r>
            <a:b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conflicting </a:t>
            </a:r>
            <a:r>
              <a:rPr kumimoji="0" lang="en-US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activities </a:t>
            </a:r>
            <a:r>
              <a:rPr kumimoji="0"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aseline="-25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Schedule in ascending order of </a:t>
            </a:r>
            <a:r>
              <a:rPr kumimoji="0"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aseline="-25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kumimoji="0"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6053" y="1325903"/>
            <a:ext cx="84124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 an optimal solution for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 the activity in 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earliest finish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then the condition holds.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≠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then construct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{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∪ {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⇒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still optimal.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activities in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disjoint since the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activites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are disjoint and</a:t>
            </a:r>
          </a:p>
          <a:p>
            <a:pPr lvl="0"/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Since |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= |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|, we conclude that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maximum-size subset of mutually compatible activates for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include </a:t>
            </a:r>
            <a:r>
              <a:rPr lang="en-US" altLang="en-US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542" y="4902"/>
            <a:ext cx="79551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any non-empty </a:t>
            </a:r>
            <a:r>
              <a:rPr lang="en-US" alt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30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with activity </a:t>
            </a:r>
            <a:r>
              <a:rPr lang="en-US" altLang="en-US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having the earliest finishing time, Then </a:t>
            </a:r>
            <a:r>
              <a:rPr lang="en-US" altLang="en-US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included in some maximum-size subset of mutually compatible activities of </a:t>
            </a:r>
            <a:r>
              <a:rPr lang="en-US" altLang="en-US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30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en-US" i="1" dirty="0"/>
          </a:p>
          <a:p>
            <a:pPr lvl="0" algn="l" eaLnBrk="0" hangingPunct="0"/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8402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6845" y="0"/>
            <a:ext cx="8580818" cy="1143000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latin typeface="Calibri" panose="020F0502020204030204" pitchFamily="34" charset="0"/>
              </a:rPr>
              <a:t>Machine Scheduling with start times</a:t>
            </a:r>
            <a:endParaRPr lang="en-US" altLang="en-US" sz="4000" dirty="0">
              <a:latin typeface="Calibri" panose="020F0502020204030204" pitchFamily="34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23771" y="1219200"/>
            <a:ext cx="8077200" cy="22002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</a:rPr>
              <a:t>Given: a set T of n tasks, each having: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 start time, </a:t>
            </a:r>
            <a:r>
              <a:rPr lang="en-US" altLang="en-US" dirty="0" err="1">
                <a:latin typeface="Calibri" panose="020F0502020204030204" pitchFamily="34" charset="0"/>
              </a:rPr>
              <a:t>s</a:t>
            </a:r>
            <a:r>
              <a:rPr lang="en-US" altLang="en-US" baseline="-25000" dirty="0" err="1">
                <a:latin typeface="Calibri" panose="020F0502020204030204" pitchFamily="34" charset="0"/>
              </a:rPr>
              <a:t>i</a:t>
            </a:r>
            <a:endParaRPr lang="en-US" altLang="en-US" baseline="-25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 finish time, f</a:t>
            </a:r>
            <a:r>
              <a:rPr lang="en-US" altLang="en-US" baseline="-25000" dirty="0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 (where </a:t>
            </a:r>
            <a:r>
              <a:rPr lang="en-US" altLang="en-US" dirty="0" err="1">
                <a:latin typeface="Calibri" panose="020F0502020204030204" pitchFamily="34" charset="0"/>
              </a:rPr>
              <a:t>s</a:t>
            </a:r>
            <a:r>
              <a:rPr lang="en-US" altLang="en-US" baseline="-25000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 &lt; f</a:t>
            </a:r>
            <a:r>
              <a:rPr lang="en-US" altLang="en-US" baseline="-25000" dirty="0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</a:rPr>
              <a:t>Goal: Perform all the tasks using a minimum number of “machines.”</a:t>
            </a:r>
          </a:p>
        </p:txBody>
      </p:sp>
      <p:sp>
        <p:nvSpPr>
          <p:cNvPr id="7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79F-A5E2-4AA0-94A7-D0F24C6C7B22}" type="slidenum">
              <a:rPr lang="en-US" altLang="en-US"/>
              <a:pPr/>
              <a:t>21</a:t>
            </a:fld>
            <a:endParaRPr lang="en-US" altLang="en-US"/>
          </a:p>
        </p:txBody>
      </p:sp>
      <p:grpSp>
        <p:nvGrpSpPr>
          <p:cNvPr id="147705" name="Group 249"/>
          <p:cNvGrpSpPr>
            <a:grpSpLocks/>
          </p:cNvGrpSpPr>
          <p:nvPr/>
        </p:nvGrpSpPr>
        <p:grpSpPr bwMode="auto">
          <a:xfrm>
            <a:off x="2236788" y="5111750"/>
            <a:ext cx="4632325" cy="131763"/>
            <a:chOff x="1563" y="2893"/>
            <a:chExt cx="2590" cy="73"/>
          </a:xfrm>
        </p:grpSpPr>
        <p:sp>
          <p:nvSpPr>
            <p:cNvPr id="147505" name="Line 49"/>
            <p:cNvSpPr>
              <a:spLocks noChangeShapeType="1"/>
            </p:cNvSpPr>
            <p:nvPr/>
          </p:nvSpPr>
          <p:spPr bwMode="auto">
            <a:xfrm>
              <a:off x="156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6" name="Line 50"/>
            <p:cNvSpPr>
              <a:spLocks noChangeShapeType="1"/>
            </p:cNvSpPr>
            <p:nvPr/>
          </p:nvSpPr>
          <p:spPr bwMode="auto">
            <a:xfrm>
              <a:off x="158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7" name="Line 51"/>
            <p:cNvSpPr>
              <a:spLocks noChangeShapeType="1"/>
            </p:cNvSpPr>
            <p:nvPr/>
          </p:nvSpPr>
          <p:spPr bwMode="auto">
            <a:xfrm>
              <a:off x="160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8" name="Line 52"/>
            <p:cNvSpPr>
              <a:spLocks noChangeShapeType="1"/>
            </p:cNvSpPr>
            <p:nvPr/>
          </p:nvSpPr>
          <p:spPr bwMode="auto">
            <a:xfrm>
              <a:off x="163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9" name="Line 53"/>
            <p:cNvSpPr>
              <a:spLocks noChangeShapeType="1"/>
            </p:cNvSpPr>
            <p:nvPr/>
          </p:nvSpPr>
          <p:spPr bwMode="auto">
            <a:xfrm>
              <a:off x="165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0" name="Line 54"/>
            <p:cNvSpPr>
              <a:spLocks noChangeShapeType="1"/>
            </p:cNvSpPr>
            <p:nvPr/>
          </p:nvSpPr>
          <p:spPr bwMode="auto">
            <a:xfrm>
              <a:off x="167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1" name="Line 55"/>
            <p:cNvSpPr>
              <a:spLocks noChangeShapeType="1"/>
            </p:cNvSpPr>
            <p:nvPr/>
          </p:nvSpPr>
          <p:spPr bwMode="auto">
            <a:xfrm>
              <a:off x="170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2" name="Line 56"/>
            <p:cNvSpPr>
              <a:spLocks noChangeShapeType="1"/>
            </p:cNvSpPr>
            <p:nvPr/>
          </p:nvSpPr>
          <p:spPr bwMode="auto">
            <a:xfrm>
              <a:off x="172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3" name="Line 57"/>
            <p:cNvSpPr>
              <a:spLocks noChangeShapeType="1"/>
            </p:cNvSpPr>
            <p:nvPr/>
          </p:nvSpPr>
          <p:spPr bwMode="auto">
            <a:xfrm>
              <a:off x="174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4" name="Line 58"/>
            <p:cNvSpPr>
              <a:spLocks noChangeShapeType="1"/>
            </p:cNvSpPr>
            <p:nvPr/>
          </p:nvSpPr>
          <p:spPr bwMode="auto">
            <a:xfrm>
              <a:off x="177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5" name="Line 59"/>
            <p:cNvSpPr>
              <a:spLocks noChangeShapeType="1"/>
            </p:cNvSpPr>
            <p:nvPr/>
          </p:nvSpPr>
          <p:spPr bwMode="auto">
            <a:xfrm>
              <a:off x="179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6" name="Line 60"/>
            <p:cNvSpPr>
              <a:spLocks noChangeShapeType="1"/>
            </p:cNvSpPr>
            <p:nvPr/>
          </p:nvSpPr>
          <p:spPr bwMode="auto">
            <a:xfrm>
              <a:off x="181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7" name="Line 61"/>
            <p:cNvSpPr>
              <a:spLocks noChangeShapeType="1"/>
            </p:cNvSpPr>
            <p:nvPr/>
          </p:nvSpPr>
          <p:spPr bwMode="auto">
            <a:xfrm>
              <a:off x="183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8" name="Line 62"/>
            <p:cNvSpPr>
              <a:spLocks noChangeShapeType="1"/>
            </p:cNvSpPr>
            <p:nvPr/>
          </p:nvSpPr>
          <p:spPr bwMode="auto">
            <a:xfrm>
              <a:off x="186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9" name="Line 63"/>
            <p:cNvSpPr>
              <a:spLocks noChangeShapeType="1"/>
            </p:cNvSpPr>
            <p:nvPr/>
          </p:nvSpPr>
          <p:spPr bwMode="auto">
            <a:xfrm>
              <a:off x="188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0" name="Line 64"/>
            <p:cNvSpPr>
              <a:spLocks noChangeShapeType="1"/>
            </p:cNvSpPr>
            <p:nvPr/>
          </p:nvSpPr>
          <p:spPr bwMode="auto">
            <a:xfrm>
              <a:off x="190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1" name="Line 65"/>
            <p:cNvSpPr>
              <a:spLocks noChangeShapeType="1"/>
            </p:cNvSpPr>
            <p:nvPr/>
          </p:nvSpPr>
          <p:spPr bwMode="auto">
            <a:xfrm>
              <a:off x="193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2" name="Line 66"/>
            <p:cNvSpPr>
              <a:spLocks noChangeShapeType="1"/>
            </p:cNvSpPr>
            <p:nvPr/>
          </p:nvSpPr>
          <p:spPr bwMode="auto">
            <a:xfrm>
              <a:off x="195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3" name="Line 67"/>
            <p:cNvSpPr>
              <a:spLocks noChangeShapeType="1"/>
            </p:cNvSpPr>
            <p:nvPr/>
          </p:nvSpPr>
          <p:spPr bwMode="auto">
            <a:xfrm>
              <a:off x="197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4" name="Line 68"/>
            <p:cNvSpPr>
              <a:spLocks noChangeShapeType="1"/>
            </p:cNvSpPr>
            <p:nvPr/>
          </p:nvSpPr>
          <p:spPr bwMode="auto">
            <a:xfrm>
              <a:off x="200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5" name="Line 69"/>
            <p:cNvSpPr>
              <a:spLocks noChangeShapeType="1"/>
            </p:cNvSpPr>
            <p:nvPr/>
          </p:nvSpPr>
          <p:spPr bwMode="auto">
            <a:xfrm>
              <a:off x="202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6" name="Line 70"/>
            <p:cNvSpPr>
              <a:spLocks noChangeShapeType="1"/>
            </p:cNvSpPr>
            <p:nvPr/>
          </p:nvSpPr>
          <p:spPr bwMode="auto">
            <a:xfrm>
              <a:off x="204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7" name="Line 71"/>
            <p:cNvSpPr>
              <a:spLocks noChangeShapeType="1"/>
            </p:cNvSpPr>
            <p:nvPr/>
          </p:nvSpPr>
          <p:spPr bwMode="auto">
            <a:xfrm>
              <a:off x="207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8" name="Line 72"/>
            <p:cNvSpPr>
              <a:spLocks noChangeShapeType="1"/>
            </p:cNvSpPr>
            <p:nvPr/>
          </p:nvSpPr>
          <p:spPr bwMode="auto">
            <a:xfrm>
              <a:off x="209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9" name="Line 73"/>
            <p:cNvSpPr>
              <a:spLocks noChangeShapeType="1"/>
            </p:cNvSpPr>
            <p:nvPr/>
          </p:nvSpPr>
          <p:spPr bwMode="auto">
            <a:xfrm>
              <a:off x="211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0" name="Line 74"/>
            <p:cNvSpPr>
              <a:spLocks noChangeShapeType="1"/>
            </p:cNvSpPr>
            <p:nvPr/>
          </p:nvSpPr>
          <p:spPr bwMode="auto">
            <a:xfrm>
              <a:off x="213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1" name="Line 75"/>
            <p:cNvSpPr>
              <a:spLocks noChangeShapeType="1"/>
            </p:cNvSpPr>
            <p:nvPr/>
          </p:nvSpPr>
          <p:spPr bwMode="auto">
            <a:xfrm>
              <a:off x="216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2" name="Line 76"/>
            <p:cNvSpPr>
              <a:spLocks noChangeShapeType="1"/>
            </p:cNvSpPr>
            <p:nvPr/>
          </p:nvSpPr>
          <p:spPr bwMode="auto">
            <a:xfrm>
              <a:off x="218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3" name="Line 77"/>
            <p:cNvSpPr>
              <a:spLocks noChangeShapeType="1"/>
            </p:cNvSpPr>
            <p:nvPr/>
          </p:nvSpPr>
          <p:spPr bwMode="auto">
            <a:xfrm>
              <a:off x="220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4" name="Line 78"/>
            <p:cNvSpPr>
              <a:spLocks noChangeShapeType="1"/>
            </p:cNvSpPr>
            <p:nvPr/>
          </p:nvSpPr>
          <p:spPr bwMode="auto">
            <a:xfrm>
              <a:off x="223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5" name="Line 79"/>
            <p:cNvSpPr>
              <a:spLocks noChangeShapeType="1"/>
            </p:cNvSpPr>
            <p:nvPr/>
          </p:nvSpPr>
          <p:spPr bwMode="auto">
            <a:xfrm>
              <a:off x="225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6" name="Line 80"/>
            <p:cNvSpPr>
              <a:spLocks noChangeShapeType="1"/>
            </p:cNvSpPr>
            <p:nvPr/>
          </p:nvSpPr>
          <p:spPr bwMode="auto">
            <a:xfrm>
              <a:off x="227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7" name="Line 81"/>
            <p:cNvSpPr>
              <a:spLocks noChangeShapeType="1"/>
            </p:cNvSpPr>
            <p:nvPr/>
          </p:nvSpPr>
          <p:spPr bwMode="auto">
            <a:xfrm>
              <a:off x="230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8" name="Line 82"/>
            <p:cNvSpPr>
              <a:spLocks noChangeShapeType="1"/>
            </p:cNvSpPr>
            <p:nvPr/>
          </p:nvSpPr>
          <p:spPr bwMode="auto">
            <a:xfrm>
              <a:off x="232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9" name="Line 83"/>
            <p:cNvSpPr>
              <a:spLocks noChangeShapeType="1"/>
            </p:cNvSpPr>
            <p:nvPr/>
          </p:nvSpPr>
          <p:spPr bwMode="auto">
            <a:xfrm>
              <a:off x="234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0" name="Line 84"/>
            <p:cNvSpPr>
              <a:spLocks noChangeShapeType="1"/>
            </p:cNvSpPr>
            <p:nvPr/>
          </p:nvSpPr>
          <p:spPr bwMode="auto">
            <a:xfrm>
              <a:off x="236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1" name="Line 85"/>
            <p:cNvSpPr>
              <a:spLocks noChangeShapeType="1"/>
            </p:cNvSpPr>
            <p:nvPr/>
          </p:nvSpPr>
          <p:spPr bwMode="auto">
            <a:xfrm>
              <a:off x="239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2" name="Line 86"/>
            <p:cNvSpPr>
              <a:spLocks noChangeShapeType="1"/>
            </p:cNvSpPr>
            <p:nvPr/>
          </p:nvSpPr>
          <p:spPr bwMode="auto">
            <a:xfrm>
              <a:off x="241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3" name="Line 87"/>
            <p:cNvSpPr>
              <a:spLocks noChangeShapeType="1"/>
            </p:cNvSpPr>
            <p:nvPr/>
          </p:nvSpPr>
          <p:spPr bwMode="auto">
            <a:xfrm>
              <a:off x="243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4" name="Line 88"/>
            <p:cNvSpPr>
              <a:spLocks noChangeShapeType="1"/>
            </p:cNvSpPr>
            <p:nvPr/>
          </p:nvSpPr>
          <p:spPr bwMode="auto">
            <a:xfrm>
              <a:off x="246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5" name="Line 89"/>
            <p:cNvSpPr>
              <a:spLocks noChangeShapeType="1"/>
            </p:cNvSpPr>
            <p:nvPr/>
          </p:nvSpPr>
          <p:spPr bwMode="auto">
            <a:xfrm>
              <a:off x="248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6" name="Line 90"/>
            <p:cNvSpPr>
              <a:spLocks noChangeShapeType="1"/>
            </p:cNvSpPr>
            <p:nvPr/>
          </p:nvSpPr>
          <p:spPr bwMode="auto">
            <a:xfrm>
              <a:off x="250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7" name="Line 91"/>
            <p:cNvSpPr>
              <a:spLocks noChangeShapeType="1"/>
            </p:cNvSpPr>
            <p:nvPr/>
          </p:nvSpPr>
          <p:spPr bwMode="auto">
            <a:xfrm>
              <a:off x="253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8" name="Line 92"/>
            <p:cNvSpPr>
              <a:spLocks noChangeShapeType="1"/>
            </p:cNvSpPr>
            <p:nvPr/>
          </p:nvSpPr>
          <p:spPr bwMode="auto">
            <a:xfrm>
              <a:off x="255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9" name="Line 93"/>
            <p:cNvSpPr>
              <a:spLocks noChangeShapeType="1"/>
            </p:cNvSpPr>
            <p:nvPr/>
          </p:nvSpPr>
          <p:spPr bwMode="auto">
            <a:xfrm>
              <a:off x="257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0" name="Line 94"/>
            <p:cNvSpPr>
              <a:spLocks noChangeShapeType="1"/>
            </p:cNvSpPr>
            <p:nvPr/>
          </p:nvSpPr>
          <p:spPr bwMode="auto">
            <a:xfrm>
              <a:off x="259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1" name="Line 95"/>
            <p:cNvSpPr>
              <a:spLocks noChangeShapeType="1"/>
            </p:cNvSpPr>
            <p:nvPr/>
          </p:nvSpPr>
          <p:spPr bwMode="auto">
            <a:xfrm>
              <a:off x="262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2" name="Line 96"/>
            <p:cNvSpPr>
              <a:spLocks noChangeShapeType="1"/>
            </p:cNvSpPr>
            <p:nvPr/>
          </p:nvSpPr>
          <p:spPr bwMode="auto">
            <a:xfrm>
              <a:off x="264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3" name="Line 97"/>
            <p:cNvSpPr>
              <a:spLocks noChangeShapeType="1"/>
            </p:cNvSpPr>
            <p:nvPr/>
          </p:nvSpPr>
          <p:spPr bwMode="auto">
            <a:xfrm>
              <a:off x="266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4" name="Line 98"/>
            <p:cNvSpPr>
              <a:spLocks noChangeShapeType="1"/>
            </p:cNvSpPr>
            <p:nvPr/>
          </p:nvSpPr>
          <p:spPr bwMode="auto">
            <a:xfrm>
              <a:off x="269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5" name="Line 99"/>
            <p:cNvSpPr>
              <a:spLocks noChangeShapeType="1"/>
            </p:cNvSpPr>
            <p:nvPr/>
          </p:nvSpPr>
          <p:spPr bwMode="auto">
            <a:xfrm>
              <a:off x="271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6" name="Line 100"/>
            <p:cNvSpPr>
              <a:spLocks noChangeShapeType="1"/>
            </p:cNvSpPr>
            <p:nvPr/>
          </p:nvSpPr>
          <p:spPr bwMode="auto">
            <a:xfrm>
              <a:off x="273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7" name="Line 101"/>
            <p:cNvSpPr>
              <a:spLocks noChangeShapeType="1"/>
            </p:cNvSpPr>
            <p:nvPr/>
          </p:nvSpPr>
          <p:spPr bwMode="auto">
            <a:xfrm>
              <a:off x="276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8" name="Line 102"/>
            <p:cNvSpPr>
              <a:spLocks noChangeShapeType="1"/>
            </p:cNvSpPr>
            <p:nvPr/>
          </p:nvSpPr>
          <p:spPr bwMode="auto">
            <a:xfrm>
              <a:off x="278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9" name="Line 103"/>
            <p:cNvSpPr>
              <a:spLocks noChangeShapeType="1"/>
            </p:cNvSpPr>
            <p:nvPr/>
          </p:nvSpPr>
          <p:spPr bwMode="auto">
            <a:xfrm>
              <a:off x="280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0" name="Line 104"/>
            <p:cNvSpPr>
              <a:spLocks noChangeShapeType="1"/>
            </p:cNvSpPr>
            <p:nvPr/>
          </p:nvSpPr>
          <p:spPr bwMode="auto">
            <a:xfrm>
              <a:off x="282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1" name="Line 105"/>
            <p:cNvSpPr>
              <a:spLocks noChangeShapeType="1"/>
            </p:cNvSpPr>
            <p:nvPr/>
          </p:nvSpPr>
          <p:spPr bwMode="auto">
            <a:xfrm>
              <a:off x="285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2" name="Line 106"/>
            <p:cNvSpPr>
              <a:spLocks noChangeShapeType="1"/>
            </p:cNvSpPr>
            <p:nvPr/>
          </p:nvSpPr>
          <p:spPr bwMode="auto">
            <a:xfrm>
              <a:off x="287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3" name="Line 107"/>
            <p:cNvSpPr>
              <a:spLocks noChangeShapeType="1"/>
            </p:cNvSpPr>
            <p:nvPr/>
          </p:nvSpPr>
          <p:spPr bwMode="auto">
            <a:xfrm>
              <a:off x="289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4" name="Line 108"/>
            <p:cNvSpPr>
              <a:spLocks noChangeShapeType="1"/>
            </p:cNvSpPr>
            <p:nvPr/>
          </p:nvSpPr>
          <p:spPr bwMode="auto">
            <a:xfrm>
              <a:off x="292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5" name="Line 109"/>
            <p:cNvSpPr>
              <a:spLocks noChangeShapeType="1"/>
            </p:cNvSpPr>
            <p:nvPr/>
          </p:nvSpPr>
          <p:spPr bwMode="auto">
            <a:xfrm>
              <a:off x="294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6" name="Line 110"/>
            <p:cNvSpPr>
              <a:spLocks noChangeShapeType="1"/>
            </p:cNvSpPr>
            <p:nvPr/>
          </p:nvSpPr>
          <p:spPr bwMode="auto">
            <a:xfrm>
              <a:off x="296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7" name="Line 111"/>
            <p:cNvSpPr>
              <a:spLocks noChangeShapeType="1"/>
            </p:cNvSpPr>
            <p:nvPr/>
          </p:nvSpPr>
          <p:spPr bwMode="auto">
            <a:xfrm>
              <a:off x="299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8" name="Line 112"/>
            <p:cNvSpPr>
              <a:spLocks noChangeShapeType="1"/>
            </p:cNvSpPr>
            <p:nvPr/>
          </p:nvSpPr>
          <p:spPr bwMode="auto">
            <a:xfrm>
              <a:off x="301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69" name="Line 113"/>
            <p:cNvSpPr>
              <a:spLocks noChangeShapeType="1"/>
            </p:cNvSpPr>
            <p:nvPr/>
          </p:nvSpPr>
          <p:spPr bwMode="auto">
            <a:xfrm>
              <a:off x="303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0" name="Line 114"/>
            <p:cNvSpPr>
              <a:spLocks noChangeShapeType="1"/>
            </p:cNvSpPr>
            <p:nvPr/>
          </p:nvSpPr>
          <p:spPr bwMode="auto">
            <a:xfrm>
              <a:off x="306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1" name="Line 115"/>
            <p:cNvSpPr>
              <a:spLocks noChangeShapeType="1"/>
            </p:cNvSpPr>
            <p:nvPr/>
          </p:nvSpPr>
          <p:spPr bwMode="auto">
            <a:xfrm>
              <a:off x="308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2" name="Line 116"/>
            <p:cNvSpPr>
              <a:spLocks noChangeShapeType="1"/>
            </p:cNvSpPr>
            <p:nvPr/>
          </p:nvSpPr>
          <p:spPr bwMode="auto">
            <a:xfrm>
              <a:off x="310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3" name="Line 117"/>
            <p:cNvSpPr>
              <a:spLocks noChangeShapeType="1"/>
            </p:cNvSpPr>
            <p:nvPr/>
          </p:nvSpPr>
          <p:spPr bwMode="auto">
            <a:xfrm>
              <a:off x="312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4" name="Line 118"/>
            <p:cNvSpPr>
              <a:spLocks noChangeShapeType="1"/>
            </p:cNvSpPr>
            <p:nvPr/>
          </p:nvSpPr>
          <p:spPr bwMode="auto">
            <a:xfrm>
              <a:off x="315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5" name="Line 119"/>
            <p:cNvSpPr>
              <a:spLocks noChangeShapeType="1"/>
            </p:cNvSpPr>
            <p:nvPr/>
          </p:nvSpPr>
          <p:spPr bwMode="auto">
            <a:xfrm>
              <a:off x="317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6" name="Line 120"/>
            <p:cNvSpPr>
              <a:spLocks noChangeShapeType="1"/>
            </p:cNvSpPr>
            <p:nvPr/>
          </p:nvSpPr>
          <p:spPr bwMode="auto">
            <a:xfrm>
              <a:off x="319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7" name="Line 121"/>
            <p:cNvSpPr>
              <a:spLocks noChangeShapeType="1"/>
            </p:cNvSpPr>
            <p:nvPr/>
          </p:nvSpPr>
          <p:spPr bwMode="auto">
            <a:xfrm>
              <a:off x="322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8" name="Line 122"/>
            <p:cNvSpPr>
              <a:spLocks noChangeShapeType="1"/>
            </p:cNvSpPr>
            <p:nvPr/>
          </p:nvSpPr>
          <p:spPr bwMode="auto">
            <a:xfrm>
              <a:off x="324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9" name="Line 123"/>
            <p:cNvSpPr>
              <a:spLocks noChangeShapeType="1"/>
            </p:cNvSpPr>
            <p:nvPr/>
          </p:nvSpPr>
          <p:spPr bwMode="auto">
            <a:xfrm>
              <a:off x="326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0" name="Line 124"/>
            <p:cNvSpPr>
              <a:spLocks noChangeShapeType="1"/>
            </p:cNvSpPr>
            <p:nvPr/>
          </p:nvSpPr>
          <p:spPr bwMode="auto">
            <a:xfrm>
              <a:off x="329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1" name="Line 125"/>
            <p:cNvSpPr>
              <a:spLocks noChangeShapeType="1"/>
            </p:cNvSpPr>
            <p:nvPr/>
          </p:nvSpPr>
          <p:spPr bwMode="auto">
            <a:xfrm>
              <a:off x="331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2" name="Line 126"/>
            <p:cNvSpPr>
              <a:spLocks noChangeShapeType="1"/>
            </p:cNvSpPr>
            <p:nvPr/>
          </p:nvSpPr>
          <p:spPr bwMode="auto">
            <a:xfrm>
              <a:off x="333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3" name="Line 127"/>
            <p:cNvSpPr>
              <a:spLocks noChangeShapeType="1"/>
            </p:cNvSpPr>
            <p:nvPr/>
          </p:nvSpPr>
          <p:spPr bwMode="auto">
            <a:xfrm>
              <a:off x="335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4" name="Line 128"/>
            <p:cNvSpPr>
              <a:spLocks noChangeShapeType="1"/>
            </p:cNvSpPr>
            <p:nvPr/>
          </p:nvSpPr>
          <p:spPr bwMode="auto">
            <a:xfrm>
              <a:off x="338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5" name="Line 129"/>
            <p:cNvSpPr>
              <a:spLocks noChangeShapeType="1"/>
            </p:cNvSpPr>
            <p:nvPr/>
          </p:nvSpPr>
          <p:spPr bwMode="auto">
            <a:xfrm>
              <a:off x="340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6" name="Line 130"/>
            <p:cNvSpPr>
              <a:spLocks noChangeShapeType="1"/>
            </p:cNvSpPr>
            <p:nvPr/>
          </p:nvSpPr>
          <p:spPr bwMode="auto">
            <a:xfrm>
              <a:off x="342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7" name="Line 131"/>
            <p:cNvSpPr>
              <a:spLocks noChangeShapeType="1"/>
            </p:cNvSpPr>
            <p:nvPr/>
          </p:nvSpPr>
          <p:spPr bwMode="auto">
            <a:xfrm>
              <a:off x="345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8" name="Line 132"/>
            <p:cNvSpPr>
              <a:spLocks noChangeShapeType="1"/>
            </p:cNvSpPr>
            <p:nvPr/>
          </p:nvSpPr>
          <p:spPr bwMode="auto">
            <a:xfrm>
              <a:off x="347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9" name="Line 133"/>
            <p:cNvSpPr>
              <a:spLocks noChangeShapeType="1"/>
            </p:cNvSpPr>
            <p:nvPr/>
          </p:nvSpPr>
          <p:spPr bwMode="auto">
            <a:xfrm>
              <a:off x="349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0" name="Line 134"/>
            <p:cNvSpPr>
              <a:spLocks noChangeShapeType="1"/>
            </p:cNvSpPr>
            <p:nvPr/>
          </p:nvSpPr>
          <p:spPr bwMode="auto">
            <a:xfrm>
              <a:off x="352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1" name="Line 135"/>
            <p:cNvSpPr>
              <a:spLocks noChangeShapeType="1"/>
            </p:cNvSpPr>
            <p:nvPr/>
          </p:nvSpPr>
          <p:spPr bwMode="auto">
            <a:xfrm>
              <a:off x="354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2" name="Line 136"/>
            <p:cNvSpPr>
              <a:spLocks noChangeShapeType="1"/>
            </p:cNvSpPr>
            <p:nvPr/>
          </p:nvSpPr>
          <p:spPr bwMode="auto">
            <a:xfrm>
              <a:off x="356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3" name="Line 137"/>
            <p:cNvSpPr>
              <a:spLocks noChangeShapeType="1"/>
            </p:cNvSpPr>
            <p:nvPr/>
          </p:nvSpPr>
          <p:spPr bwMode="auto">
            <a:xfrm>
              <a:off x="358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4" name="Line 138"/>
            <p:cNvSpPr>
              <a:spLocks noChangeShapeType="1"/>
            </p:cNvSpPr>
            <p:nvPr/>
          </p:nvSpPr>
          <p:spPr bwMode="auto">
            <a:xfrm>
              <a:off x="361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5" name="Line 139"/>
            <p:cNvSpPr>
              <a:spLocks noChangeShapeType="1"/>
            </p:cNvSpPr>
            <p:nvPr/>
          </p:nvSpPr>
          <p:spPr bwMode="auto">
            <a:xfrm>
              <a:off x="363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6" name="Line 140"/>
            <p:cNvSpPr>
              <a:spLocks noChangeShapeType="1"/>
            </p:cNvSpPr>
            <p:nvPr/>
          </p:nvSpPr>
          <p:spPr bwMode="auto">
            <a:xfrm>
              <a:off x="365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7" name="Line 141"/>
            <p:cNvSpPr>
              <a:spLocks noChangeShapeType="1"/>
            </p:cNvSpPr>
            <p:nvPr/>
          </p:nvSpPr>
          <p:spPr bwMode="auto">
            <a:xfrm>
              <a:off x="368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8" name="Line 142"/>
            <p:cNvSpPr>
              <a:spLocks noChangeShapeType="1"/>
            </p:cNvSpPr>
            <p:nvPr/>
          </p:nvSpPr>
          <p:spPr bwMode="auto">
            <a:xfrm>
              <a:off x="370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9" name="Line 143"/>
            <p:cNvSpPr>
              <a:spLocks noChangeShapeType="1"/>
            </p:cNvSpPr>
            <p:nvPr/>
          </p:nvSpPr>
          <p:spPr bwMode="auto">
            <a:xfrm>
              <a:off x="372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0" name="Line 144"/>
            <p:cNvSpPr>
              <a:spLocks noChangeShapeType="1"/>
            </p:cNvSpPr>
            <p:nvPr/>
          </p:nvSpPr>
          <p:spPr bwMode="auto">
            <a:xfrm>
              <a:off x="375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1" name="Line 145"/>
            <p:cNvSpPr>
              <a:spLocks noChangeShapeType="1"/>
            </p:cNvSpPr>
            <p:nvPr/>
          </p:nvSpPr>
          <p:spPr bwMode="auto">
            <a:xfrm>
              <a:off x="377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2" name="Line 146"/>
            <p:cNvSpPr>
              <a:spLocks noChangeShapeType="1"/>
            </p:cNvSpPr>
            <p:nvPr/>
          </p:nvSpPr>
          <p:spPr bwMode="auto">
            <a:xfrm>
              <a:off x="379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3" name="Line 147"/>
            <p:cNvSpPr>
              <a:spLocks noChangeShapeType="1"/>
            </p:cNvSpPr>
            <p:nvPr/>
          </p:nvSpPr>
          <p:spPr bwMode="auto">
            <a:xfrm>
              <a:off x="382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4" name="Line 148"/>
            <p:cNvSpPr>
              <a:spLocks noChangeShapeType="1"/>
            </p:cNvSpPr>
            <p:nvPr/>
          </p:nvSpPr>
          <p:spPr bwMode="auto">
            <a:xfrm>
              <a:off x="384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5" name="Line 149"/>
            <p:cNvSpPr>
              <a:spLocks noChangeShapeType="1"/>
            </p:cNvSpPr>
            <p:nvPr/>
          </p:nvSpPr>
          <p:spPr bwMode="auto">
            <a:xfrm>
              <a:off x="386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6" name="Line 150"/>
            <p:cNvSpPr>
              <a:spLocks noChangeShapeType="1"/>
            </p:cNvSpPr>
            <p:nvPr/>
          </p:nvSpPr>
          <p:spPr bwMode="auto">
            <a:xfrm>
              <a:off x="388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7" name="Line 151"/>
            <p:cNvSpPr>
              <a:spLocks noChangeShapeType="1"/>
            </p:cNvSpPr>
            <p:nvPr/>
          </p:nvSpPr>
          <p:spPr bwMode="auto">
            <a:xfrm>
              <a:off x="391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8" name="Line 152"/>
            <p:cNvSpPr>
              <a:spLocks noChangeShapeType="1"/>
            </p:cNvSpPr>
            <p:nvPr/>
          </p:nvSpPr>
          <p:spPr bwMode="auto">
            <a:xfrm>
              <a:off x="393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09" name="Line 153"/>
            <p:cNvSpPr>
              <a:spLocks noChangeShapeType="1"/>
            </p:cNvSpPr>
            <p:nvPr/>
          </p:nvSpPr>
          <p:spPr bwMode="auto">
            <a:xfrm>
              <a:off x="395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0" name="Line 154"/>
            <p:cNvSpPr>
              <a:spLocks noChangeShapeType="1"/>
            </p:cNvSpPr>
            <p:nvPr/>
          </p:nvSpPr>
          <p:spPr bwMode="auto">
            <a:xfrm>
              <a:off x="398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1" name="Line 155"/>
            <p:cNvSpPr>
              <a:spLocks noChangeShapeType="1"/>
            </p:cNvSpPr>
            <p:nvPr/>
          </p:nvSpPr>
          <p:spPr bwMode="auto">
            <a:xfrm>
              <a:off x="400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2" name="Line 156"/>
            <p:cNvSpPr>
              <a:spLocks noChangeShapeType="1"/>
            </p:cNvSpPr>
            <p:nvPr/>
          </p:nvSpPr>
          <p:spPr bwMode="auto">
            <a:xfrm>
              <a:off x="402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3" name="Line 157"/>
            <p:cNvSpPr>
              <a:spLocks noChangeShapeType="1"/>
            </p:cNvSpPr>
            <p:nvPr/>
          </p:nvSpPr>
          <p:spPr bwMode="auto">
            <a:xfrm>
              <a:off x="405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4" name="Line 158"/>
            <p:cNvSpPr>
              <a:spLocks noChangeShapeType="1"/>
            </p:cNvSpPr>
            <p:nvPr/>
          </p:nvSpPr>
          <p:spPr bwMode="auto">
            <a:xfrm>
              <a:off x="407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5" name="Line 159"/>
            <p:cNvSpPr>
              <a:spLocks noChangeShapeType="1"/>
            </p:cNvSpPr>
            <p:nvPr/>
          </p:nvSpPr>
          <p:spPr bwMode="auto">
            <a:xfrm>
              <a:off x="409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6" name="Line 160"/>
            <p:cNvSpPr>
              <a:spLocks noChangeShapeType="1"/>
            </p:cNvSpPr>
            <p:nvPr/>
          </p:nvSpPr>
          <p:spPr bwMode="auto">
            <a:xfrm>
              <a:off x="411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7" name="Line 161"/>
            <p:cNvSpPr>
              <a:spLocks noChangeShapeType="1"/>
            </p:cNvSpPr>
            <p:nvPr/>
          </p:nvSpPr>
          <p:spPr bwMode="auto">
            <a:xfrm>
              <a:off x="414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8" name="Line 162"/>
            <p:cNvSpPr>
              <a:spLocks noChangeShapeType="1"/>
            </p:cNvSpPr>
            <p:nvPr/>
          </p:nvSpPr>
          <p:spPr bwMode="auto">
            <a:xfrm>
              <a:off x="156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19" name="Line 163"/>
            <p:cNvSpPr>
              <a:spLocks noChangeShapeType="1"/>
            </p:cNvSpPr>
            <p:nvPr/>
          </p:nvSpPr>
          <p:spPr bwMode="auto">
            <a:xfrm>
              <a:off x="158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0" name="Line 164"/>
            <p:cNvSpPr>
              <a:spLocks noChangeShapeType="1"/>
            </p:cNvSpPr>
            <p:nvPr/>
          </p:nvSpPr>
          <p:spPr bwMode="auto">
            <a:xfrm>
              <a:off x="160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1" name="Line 165"/>
            <p:cNvSpPr>
              <a:spLocks noChangeShapeType="1"/>
            </p:cNvSpPr>
            <p:nvPr/>
          </p:nvSpPr>
          <p:spPr bwMode="auto">
            <a:xfrm>
              <a:off x="163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2" name="Line 166"/>
            <p:cNvSpPr>
              <a:spLocks noChangeShapeType="1"/>
            </p:cNvSpPr>
            <p:nvPr/>
          </p:nvSpPr>
          <p:spPr bwMode="auto">
            <a:xfrm>
              <a:off x="165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3" name="Line 167"/>
            <p:cNvSpPr>
              <a:spLocks noChangeShapeType="1"/>
            </p:cNvSpPr>
            <p:nvPr/>
          </p:nvSpPr>
          <p:spPr bwMode="auto">
            <a:xfrm>
              <a:off x="167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4" name="Line 168"/>
            <p:cNvSpPr>
              <a:spLocks noChangeShapeType="1"/>
            </p:cNvSpPr>
            <p:nvPr/>
          </p:nvSpPr>
          <p:spPr bwMode="auto">
            <a:xfrm>
              <a:off x="170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5" name="Line 169"/>
            <p:cNvSpPr>
              <a:spLocks noChangeShapeType="1"/>
            </p:cNvSpPr>
            <p:nvPr/>
          </p:nvSpPr>
          <p:spPr bwMode="auto">
            <a:xfrm>
              <a:off x="172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6" name="Line 170"/>
            <p:cNvSpPr>
              <a:spLocks noChangeShapeType="1"/>
            </p:cNvSpPr>
            <p:nvPr/>
          </p:nvSpPr>
          <p:spPr bwMode="auto">
            <a:xfrm>
              <a:off x="174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7" name="Line 171"/>
            <p:cNvSpPr>
              <a:spLocks noChangeShapeType="1"/>
            </p:cNvSpPr>
            <p:nvPr/>
          </p:nvSpPr>
          <p:spPr bwMode="auto">
            <a:xfrm>
              <a:off x="177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8" name="Line 172"/>
            <p:cNvSpPr>
              <a:spLocks noChangeShapeType="1"/>
            </p:cNvSpPr>
            <p:nvPr/>
          </p:nvSpPr>
          <p:spPr bwMode="auto">
            <a:xfrm>
              <a:off x="179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29" name="Line 173"/>
            <p:cNvSpPr>
              <a:spLocks noChangeShapeType="1"/>
            </p:cNvSpPr>
            <p:nvPr/>
          </p:nvSpPr>
          <p:spPr bwMode="auto">
            <a:xfrm>
              <a:off x="181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0" name="Line 174"/>
            <p:cNvSpPr>
              <a:spLocks noChangeShapeType="1"/>
            </p:cNvSpPr>
            <p:nvPr/>
          </p:nvSpPr>
          <p:spPr bwMode="auto">
            <a:xfrm>
              <a:off x="183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1" name="Line 175"/>
            <p:cNvSpPr>
              <a:spLocks noChangeShapeType="1"/>
            </p:cNvSpPr>
            <p:nvPr/>
          </p:nvSpPr>
          <p:spPr bwMode="auto">
            <a:xfrm>
              <a:off x="186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2" name="Line 176"/>
            <p:cNvSpPr>
              <a:spLocks noChangeShapeType="1"/>
            </p:cNvSpPr>
            <p:nvPr/>
          </p:nvSpPr>
          <p:spPr bwMode="auto">
            <a:xfrm>
              <a:off x="188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3" name="Line 177"/>
            <p:cNvSpPr>
              <a:spLocks noChangeShapeType="1"/>
            </p:cNvSpPr>
            <p:nvPr/>
          </p:nvSpPr>
          <p:spPr bwMode="auto">
            <a:xfrm>
              <a:off x="190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4" name="Line 178"/>
            <p:cNvSpPr>
              <a:spLocks noChangeShapeType="1"/>
            </p:cNvSpPr>
            <p:nvPr/>
          </p:nvSpPr>
          <p:spPr bwMode="auto">
            <a:xfrm>
              <a:off x="193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5" name="Line 179"/>
            <p:cNvSpPr>
              <a:spLocks noChangeShapeType="1"/>
            </p:cNvSpPr>
            <p:nvPr/>
          </p:nvSpPr>
          <p:spPr bwMode="auto">
            <a:xfrm>
              <a:off x="195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6" name="Line 180"/>
            <p:cNvSpPr>
              <a:spLocks noChangeShapeType="1"/>
            </p:cNvSpPr>
            <p:nvPr/>
          </p:nvSpPr>
          <p:spPr bwMode="auto">
            <a:xfrm>
              <a:off x="197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7" name="Line 181"/>
            <p:cNvSpPr>
              <a:spLocks noChangeShapeType="1"/>
            </p:cNvSpPr>
            <p:nvPr/>
          </p:nvSpPr>
          <p:spPr bwMode="auto">
            <a:xfrm>
              <a:off x="200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8" name="Line 182"/>
            <p:cNvSpPr>
              <a:spLocks noChangeShapeType="1"/>
            </p:cNvSpPr>
            <p:nvPr/>
          </p:nvSpPr>
          <p:spPr bwMode="auto">
            <a:xfrm>
              <a:off x="202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39" name="Line 183"/>
            <p:cNvSpPr>
              <a:spLocks noChangeShapeType="1"/>
            </p:cNvSpPr>
            <p:nvPr/>
          </p:nvSpPr>
          <p:spPr bwMode="auto">
            <a:xfrm>
              <a:off x="204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0" name="Line 184"/>
            <p:cNvSpPr>
              <a:spLocks noChangeShapeType="1"/>
            </p:cNvSpPr>
            <p:nvPr/>
          </p:nvSpPr>
          <p:spPr bwMode="auto">
            <a:xfrm>
              <a:off x="207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1" name="Line 185"/>
            <p:cNvSpPr>
              <a:spLocks noChangeShapeType="1"/>
            </p:cNvSpPr>
            <p:nvPr/>
          </p:nvSpPr>
          <p:spPr bwMode="auto">
            <a:xfrm>
              <a:off x="209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2" name="Line 186"/>
            <p:cNvSpPr>
              <a:spLocks noChangeShapeType="1"/>
            </p:cNvSpPr>
            <p:nvPr/>
          </p:nvSpPr>
          <p:spPr bwMode="auto">
            <a:xfrm>
              <a:off x="211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3" name="Line 187"/>
            <p:cNvSpPr>
              <a:spLocks noChangeShapeType="1"/>
            </p:cNvSpPr>
            <p:nvPr/>
          </p:nvSpPr>
          <p:spPr bwMode="auto">
            <a:xfrm>
              <a:off x="213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4" name="Line 188"/>
            <p:cNvSpPr>
              <a:spLocks noChangeShapeType="1"/>
            </p:cNvSpPr>
            <p:nvPr/>
          </p:nvSpPr>
          <p:spPr bwMode="auto">
            <a:xfrm>
              <a:off x="216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5" name="Line 189"/>
            <p:cNvSpPr>
              <a:spLocks noChangeShapeType="1"/>
            </p:cNvSpPr>
            <p:nvPr/>
          </p:nvSpPr>
          <p:spPr bwMode="auto">
            <a:xfrm>
              <a:off x="218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6" name="Line 190"/>
            <p:cNvSpPr>
              <a:spLocks noChangeShapeType="1"/>
            </p:cNvSpPr>
            <p:nvPr/>
          </p:nvSpPr>
          <p:spPr bwMode="auto">
            <a:xfrm>
              <a:off x="220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7" name="Line 191"/>
            <p:cNvSpPr>
              <a:spLocks noChangeShapeType="1"/>
            </p:cNvSpPr>
            <p:nvPr/>
          </p:nvSpPr>
          <p:spPr bwMode="auto">
            <a:xfrm>
              <a:off x="223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8" name="Line 192"/>
            <p:cNvSpPr>
              <a:spLocks noChangeShapeType="1"/>
            </p:cNvSpPr>
            <p:nvPr/>
          </p:nvSpPr>
          <p:spPr bwMode="auto">
            <a:xfrm>
              <a:off x="225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49" name="Line 193"/>
            <p:cNvSpPr>
              <a:spLocks noChangeShapeType="1"/>
            </p:cNvSpPr>
            <p:nvPr/>
          </p:nvSpPr>
          <p:spPr bwMode="auto">
            <a:xfrm>
              <a:off x="227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0" name="Line 194"/>
            <p:cNvSpPr>
              <a:spLocks noChangeShapeType="1"/>
            </p:cNvSpPr>
            <p:nvPr/>
          </p:nvSpPr>
          <p:spPr bwMode="auto">
            <a:xfrm>
              <a:off x="230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1" name="Line 195"/>
            <p:cNvSpPr>
              <a:spLocks noChangeShapeType="1"/>
            </p:cNvSpPr>
            <p:nvPr/>
          </p:nvSpPr>
          <p:spPr bwMode="auto">
            <a:xfrm>
              <a:off x="232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2" name="Line 196"/>
            <p:cNvSpPr>
              <a:spLocks noChangeShapeType="1"/>
            </p:cNvSpPr>
            <p:nvPr/>
          </p:nvSpPr>
          <p:spPr bwMode="auto">
            <a:xfrm>
              <a:off x="234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3" name="Line 197"/>
            <p:cNvSpPr>
              <a:spLocks noChangeShapeType="1"/>
            </p:cNvSpPr>
            <p:nvPr/>
          </p:nvSpPr>
          <p:spPr bwMode="auto">
            <a:xfrm>
              <a:off x="236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4" name="Line 198"/>
            <p:cNvSpPr>
              <a:spLocks noChangeShapeType="1"/>
            </p:cNvSpPr>
            <p:nvPr/>
          </p:nvSpPr>
          <p:spPr bwMode="auto">
            <a:xfrm>
              <a:off x="239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5" name="Line 199"/>
            <p:cNvSpPr>
              <a:spLocks noChangeShapeType="1"/>
            </p:cNvSpPr>
            <p:nvPr/>
          </p:nvSpPr>
          <p:spPr bwMode="auto">
            <a:xfrm>
              <a:off x="241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6" name="Line 200"/>
            <p:cNvSpPr>
              <a:spLocks noChangeShapeType="1"/>
            </p:cNvSpPr>
            <p:nvPr/>
          </p:nvSpPr>
          <p:spPr bwMode="auto">
            <a:xfrm>
              <a:off x="243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7" name="Line 201"/>
            <p:cNvSpPr>
              <a:spLocks noChangeShapeType="1"/>
            </p:cNvSpPr>
            <p:nvPr/>
          </p:nvSpPr>
          <p:spPr bwMode="auto">
            <a:xfrm>
              <a:off x="246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8" name="Line 202"/>
            <p:cNvSpPr>
              <a:spLocks noChangeShapeType="1"/>
            </p:cNvSpPr>
            <p:nvPr/>
          </p:nvSpPr>
          <p:spPr bwMode="auto">
            <a:xfrm>
              <a:off x="248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59" name="Line 203"/>
            <p:cNvSpPr>
              <a:spLocks noChangeShapeType="1"/>
            </p:cNvSpPr>
            <p:nvPr/>
          </p:nvSpPr>
          <p:spPr bwMode="auto">
            <a:xfrm>
              <a:off x="250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0" name="Line 204"/>
            <p:cNvSpPr>
              <a:spLocks noChangeShapeType="1"/>
            </p:cNvSpPr>
            <p:nvPr/>
          </p:nvSpPr>
          <p:spPr bwMode="auto">
            <a:xfrm>
              <a:off x="253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1" name="Line 205"/>
            <p:cNvSpPr>
              <a:spLocks noChangeShapeType="1"/>
            </p:cNvSpPr>
            <p:nvPr/>
          </p:nvSpPr>
          <p:spPr bwMode="auto">
            <a:xfrm>
              <a:off x="255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2" name="Line 206"/>
            <p:cNvSpPr>
              <a:spLocks noChangeShapeType="1"/>
            </p:cNvSpPr>
            <p:nvPr/>
          </p:nvSpPr>
          <p:spPr bwMode="auto">
            <a:xfrm>
              <a:off x="257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3" name="Line 207"/>
            <p:cNvSpPr>
              <a:spLocks noChangeShapeType="1"/>
            </p:cNvSpPr>
            <p:nvPr/>
          </p:nvSpPr>
          <p:spPr bwMode="auto">
            <a:xfrm>
              <a:off x="259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4" name="Line 208"/>
            <p:cNvSpPr>
              <a:spLocks noChangeShapeType="1"/>
            </p:cNvSpPr>
            <p:nvPr/>
          </p:nvSpPr>
          <p:spPr bwMode="auto">
            <a:xfrm>
              <a:off x="262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5" name="Line 209"/>
            <p:cNvSpPr>
              <a:spLocks noChangeShapeType="1"/>
            </p:cNvSpPr>
            <p:nvPr/>
          </p:nvSpPr>
          <p:spPr bwMode="auto">
            <a:xfrm>
              <a:off x="264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6" name="Line 210"/>
            <p:cNvSpPr>
              <a:spLocks noChangeShapeType="1"/>
            </p:cNvSpPr>
            <p:nvPr/>
          </p:nvSpPr>
          <p:spPr bwMode="auto">
            <a:xfrm>
              <a:off x="266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7" name="Line 211"/>
            <p:cNvSpPr>
              <a:spLocks noChangeShapeType="1"/>
            </p:cNvSpPr>
            <p:nvPr/>
          </p:nvSpPr>
          <p:spPr bwMode="auto">
            <a:xfrm>
              <a:off x="269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8" name="Line 212"/>
            <p:cNvSpPr>
              <a:spLocks noChangeShapeType="1"/>
            </p:cNvSpPr>
            <p:nvPr/>
          </p:nvSpPr>
          <p:spPr bwMode="auto">
            <a:xfrm>
              <a:off x="271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69" name="Line 213"/>
            <p:cNvSpPr>
              <a:spLocks noChangeShapeType="1"/>
            </p:cNvSpPr>
            <p:nvPr/>
          </p:nvSpPr>
          <p:spPr bwMode="auto">
            <a:xfrm>
              <a:off x="273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0" name="Line 214"/>
            <p:cNvSpPr>
              <a:spLocks noChangeShapeType="1"/>
            </p:cNvSpPr>
            <p:nvPr/>
          </p:nvSpPr>
          <p:spPr bwMode="auto">
            <a:xfrm>
              <a:off x="276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1" name="Line 215"/>
            <p:cNvSpPr>
              <a:spLocks noChangeShapeType="1"/>
            </p:cNvSpPr>
            <p:nvPr/>
          </p:nvSpPr>
          <p:spPr bwMode="auto">
            <a:xfrm>
              <a:off x="278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2" name="Line 216"/>
            <p:cNvSpPr>
              <a:spLocks noChangeShapeType="1"/>
            </p:cNvSpPr>
            <p:nvPr/>
          </p:nvSpPr>
          <p:spPr bwMode="auto">
            <a:xfrm>
              <a:off x="280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3" name="Line 217"/>
            <p:cNvSpPr>
              <a:spLocks noChangeShapeType="1"/>
            </p:cNvSpPr>
            <p:nvPr/>
          </p:nvSpPr>
          <p:spPr bwMode="auto">
            <a:xfrm>
              <a:off x="282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4" name="Line 218"/>
            <p:cNvSpPr>
              <a:spLocks noChangeShapeType="1"/>
            </p:cNvSpPr>
            <p:nvPr/>
          </p:nvSpPr>
          <p:spPr bwMode="auto">
            <a:xfrm>
              <a:off x="285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5" name="Line 219"/>
            <p:cNvSpPr>
              <a:spLocks noChangeShapeType="1"/>
            </p:cNvSpPr>
            <p:nvPr/>
          </p:nvSpPr>
          <p:spPr bwMode="auto">
            <a:xfrm>
              <a:off x="287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6" name="Line 220"/>
            <p:cNvSpPr>
              <a:spLocks noChangeShapeType="1"/>
            </p:cNvSpPr>
            <p:nvPr/>
          </p:nvSpPr>
          <p:spPr bwMode="auto">
            <a:xfrm>
              <a:off x="289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7" name="Line 221"/>
            <p:cNvSpPr>
              <a:spLocks noChangeShapeType="1"/>
            </p:cNvSpPr>
            <p:nvPr/>
          </p:nvSpPr>
          <p:spPr bwMode="auto">
            <a:xfrm>
              <a:off x="292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8" name="Line 222"/>
            <p:cNvSpPr>
              <a:spLocks noChangeShapeType="1"/>
            </p:cNvSpPr>
            <p:nvPr/>
          </p:nvSpPr>
          <p:spPr bwMode="auto">
            <a:xfrm>
              <a:off x="294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79" name="Line 223"/>
            <p:cNvSpPr>
              <a:spLocks noChangeShapeType="1"/>
            </p:cNvSpPr>
            <p:nvPr/>
          </p:nvSpPr>
          <p:spPr bwMode="auto">
            <a:xfrm>
              <a:off x="296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0" name="Line 224"/>
            <p:cNvSpPr>
              <a:spLocks noChangeShapeType="1"/>
            </p:cNvSpPr>
            <p:nvPr/>
          </p:nvSpPr>
          <p:spPr bwMode="auto">
            <a:xfrm>
              <a:off x="299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1" name="Line 225"/>
            <p:cNvSpPr>
              <a:spLocks noChangeShapeType="1"/>
            </p:cNvSpPr>
            <p:nvPr/>
          </p:nvSpPr>
          <p:spPr bwMode="auto">
            <a:xfrm>
              <a:off x="301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2" name="Line 226"/>
            <p:cNvSpPr>
              <a:spLocks noChangeShapeType="1"/>
            </p:cNvSpPr>
            <p:nvPr/>
          </p:nvSpPr>
          <p:spPr bwMode="auto">
            <a:xfrm>
              <a:off x="303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3" name="Line 227"/>
            <p:cNvSpPr>
              <a:spLocks noChangeShapeType="1"/>
            </p:cNvSpPr>
            <p:nvPr/>
          </p:nvSpPr>
          <p:spPr bwMode="auto">
            <a:xfrm>
              <a:off x="306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4" name="Line 228"/>
            <p:cNvSpPr>
              <a:spLocks noChangeShapeType="1"/>
            </p:cNvSpPr>
            <p:nvPr/>
          </p:nvSpPr>
          <p:spPr bwMode="auto">
            <a:xfrm>
              <a:off x="308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5" name="Line 229"/>
            <p:cNvSpPr>
              <a:spLocks noChangeShapeType="1"/>
            </p:cNvSpPr>
            <p:nvPr/>
          </p:nvSpPr>
          <p:spPr bwMode="auto">
            <a:xfrm>
              <a:off x="310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6" name="Line 230"/>
            <p:cNvSpPr>
              <a:spLocks noChangeShapeType="1"/>
            </p:cNvSpPr>
            <p:nvPr/>
          </p:nvSpPr>
          <p:spPr bwMode="auto">
            <a:xfrm>
              <a:off x="312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7" name="Line 231"/>
            <p:cNvSpPr>
              <a:spLocks noChangeShapeType="1"/>
            </p:cNvSpPr>
            <p:nvPr/>
          </p:nvSpPr>
          <p:spPr bwMode="auto">
            <a:xfrm>
              <a:off x="315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8" name="Line 232"/>
            <p:cNvSpPr>
              <a:spLocks noChangeShapeType="1"/>
            </p:cNvSpPr>
            <p:nvPr/>
          </p:nvSpPr>
          <p:spPr bwMode="auto">
            <a:xfrm>
              <a:off x="317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89" name="Line 233"/>
            <p:cNvSpPr>
              <a:spLocks noChangeShapeType="1"/>
            </p:cNvSpPr>
            <p:nvPr/>
          </p:nvSpPr>
          <p:spPr bwMode="auto">
            <a:xfrm>
              <a:off x="319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0" name="Line 234"/>
            <p:cNvSpPr>
              <a:spLocks noChangeShapeType="1"/>
            </p:cNvSpPr>
            <p:nvPr/>
          </p:nvSpPr>
          <p:spPr bwMode="auto">
            <a:xfrm>
              <a:off x="322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1" name="Line 235"/>
            <p:cNvSpPr>
              <a:spLocks noChangeShapeType="1"/>
            </p:cNvSpPr>
            <p:nvPr/>
          </p:nvSpPr>
          <p:spPr bwMode="auto">
            <a:xfrm>
              <a:off x="324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2" name="Line 236"/>
            <p:cNvSpPr>
              <a:spLocks noChangeShapeType="1"/>
            </p:cNvSpPr>
            <p:nvPr/>
          </p:nvSpPr>
          <p:spPr bwMode="auto">
            <a:xfrm>
              <a:off x="326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3" name="Line 237"/>
            <p:cNvSpPr>
              <a:spLocks noChangeShapeType="1"/>
            </p:cNvSpPr>
            <p:nvPr/>
          </p:nvSpPr>
          <p:spPr bwMode="auto">
            <a:xfrm>
              <a:off x="329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4" name="Line 238"/>
            <p:cNvSpPr>
              <a:spLocks noChangeShapeType="1"/>
            </p:cNvSpPr>
            <p:nvPr/>
          </p:nvSpPr>
          <p:spPr bwMode="auto">
            <a:xfrm>
              <a:off x="331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5" name="Line 239"/>
            <p:cNvSpPr>
              <a:spLocks noChangeShapeType="1"/>
            </p:cNvSpPr>
            <p:nvPr/>
          </p:nvSpPr>
          <p:spPr bwMode="auto">
            <a:xfrm>
              <a:off x="333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6" name="Line 240"/>
            <p:cNvSpPr>
              <a:spLocks noChangeShapeType="1"/>
            </p:cNvSpPr>
            <p:nvPr/>
          </p:nvSpPr>
          <p:spPr bwMode="auto">
            <a:xfrm>
              <a:off x="335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7" name="Line 241"/>
            <p:cNvSpPr>
              <a:spLocks noChangeShapeType="1"/>
            </p:cNvSpPr>
            <p:nvPr/>
          </p:nvSpPr>
          <p:spPr bwMode="auto">
            <a:xfrm>
              <a:off x="338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8" name="Line 242"/>
            <p:cNvSpPr>
              <a:spLocks noChangeShapeType="1"/>
            </p:cNvSpPr>
            <p:nvPr/>
          </p:nvSpPr>
          <p:spPr bwMode="auto">
            <a:xfrm>
              <a:off x="340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699" name="Line 243"/>
            <p:cNvSpPr>
              <a:spLocks noChangeShapeType="1"/>
            </p:cNvSpPr>
            <p:nvPr/>
          </p:nvSpPr>
          <p:spPr bwMode="auto">
            <a:xfrm>
              <a:off x="342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00" name="Line 244"/>
            <p:cNvSpPr>
              <a:spLocks noChangeShapeType="1"/>
            </p:cNvSpPr>
            <p:nvPr/>
          </p:nvSpPr>
          <p:spPr bwMode="auto">
            <a:xfrm>
              <a:off x="345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01" name="Line 245"/>
            <p:cNvSpPr>
              <a:spLocks noChangeShapeType="1"/>
            </p:cNvSpPr>
            <p:nvPr/>
          </p:nvSpPr>
          <p:spPr bwMode="auto">
            <a:xfrm>
              <a:off x="347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02" name="Line 246"/>
            <p:cNvSpPr>
              <a:spLocks noChangeShapeType="1"/>
            </p:cNvSpPr>
            <p:nvPr/>
          </p:nvSpPr>
          <p:spPr bwMode="auto">
            <a:xfrm>
              <a:off x="349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03" name="Line 247"/>
            <p:cNvSpPr>
              <a:spLocks noChangeShapeType="1"/>
            </p:cNvSpPr>
            <p:nvPr/>
          </p:nvSpPr>
          <p:spPr bwMode="auto">
            <a:xfrm>
              <a:off x="352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04" name="Line 248"/>
            <p:cNvSpPr>
              <a:spLocks noChangeShapeType="1"/>
            </p:cNvSpPr>
            <p:nvPr/>
          </p:nvSpPr>
          <p:spPr bwMode="auto">
            <a:xfrm>
              <a:off x="354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906" name="Group 450"/>
          <p:cNvGrpSpPr>
            <a:grpSpLocks/>
          </p:cNvGrpSpPr>
          <p:nvPr/>
        </p:nvGrpSpPr>
        <p:grpSpPr bwMode="auto">
          <a:xfrm>
            <a:off x="2236788" y="4851400"/>
            <a:ext cx="4632325" cy="261938"/>
            <a:chOff x="1563" y="2750"/>
            <a:chExt cx="2590" cy="144"/>
          </a:xfrm>
        </p:grpSpPr>
        <p:sp>
          <p:nvSpPr>
            <p:cNvPr id="147706" name="Line 250"/>
            <p:cNvSpPr>
              <a:spLocks noChangeShapeType="1"/>
            </p:cNvSpPr>
            <p:nvPr/>
          </p:nvSpPr>
          <p:spPr bwMode="auto">
            <a:xfrm>
              <a:off x="356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07" name="Line 251"/>
            <p:cNvSpPr>
              <a:spLocks noChangeShapeType="1"/>
            </p:cNvSpPr>
            <p:nvPr/>
          </p:nvSpPr>
          <p:spPr bwMode="auto">
            <a:xfrm>
              <a:off x="358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08" name="Line 252"/>
            <p:cNvSpPr>
              <a:spLocks noChangeShapeType="1"/>
            </p:cNvSpPr>
            <p:nvPr/>
          </p:nvSpPr>
          <p:spPr bwMode="auto">
            <a:xfrm>
              <a:off x="361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09" name="Line 253"/>
            <p:cNvSpPr>
              <a:spLocks noChangeShapeType="1"/>
            </p:cNvSpPr>
            <p:nvPr/>
          </p:nvSpPr>
          <p:spPr bwMode="auto">
            <a:xfrm>
              <a:off x="363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0" name="Line 254"/>
            <p:cNvSpPr>
              <a:spLocks noChangeShapeType="1"/>
            </p:cNvSpPr>
            <p:nvPr/>
          </p:nvSpPr>
          <p:spPr bwMode="auto">
            <a:xfrm>
              <a:off x="365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1" name="Line 255"/>
            <p:cNvSpPr>
              <a:spLocks noChangeShapeType="1"/>
            </p:cNvSpPr>
            <p:nvPr/>
          </p:nvSpPr>
          <p:spPr bwMode="auto">
            <a:xfrm>
              <a:off x="368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2" name="Line 256"/>
            <p:cNvSpPr>
              <a:spLocks noChangeShapeType="1"/>
            </p:cNvSpPr>
            <p:nvPr/>
          </p:nvSpPr>
          <p:spPr bwMode="auto">
            <a:xfrm>
              <a:off x="370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3" name="Line 257"/>
            <p:cNvSpPr>
              <a:spLocks noChangeShapeType="1"/>
            </p:cNvSpPr>
            <p:nvPr/>
          </p:nvSpPr>
          <p:spPr bwMode="auto">
            <a:xfrm>
              <a:off x="372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4" name="Line 258"/>
            <p:cNvSpPr>
              <a:spLocks noChangeShapeType="1"/>
            </p:cNvSpPr>
            <p:nvPr/>
          </p:nvSpPr>
          <p:spPr bwMode="auto">
            <a:xfrm>
              <a:off x="375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5" name="Line 259"/>
            <p:cNvSpPr>
              <a:spLocks noChangeShapeType="1"/>
            </p:cNvSpPr>
            <p:nvPr/>
          </p:nvSpPr>
          <p:spPr bwMode="auto">
            <a:xfrm>
              <a:off x="377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6" name="Line 260"/>
            <p:cNvSpPr>
              <a:spLocks noChangeShapeType="1"/>
            </p:cNvSpPr>
            <p:nvPr/>
          </p:nvSpPr>
          <p:spPr bwMode="auto">
            <a:xfrm>
              <a:off x="379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7" name="Line 261"/>
            <p:cNvSpPr>
              <a:spLocks noChangeShapeType="1"/>
            </p:cNvSpPr>
            <p:nvPr/>
          </p:nvSpPr>
          <p:spPr bwMode="auto">
            <a:xfrm>
              <a:off x="382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8" name="Line 262"/>
            <p:cNvSpPr>
              <a:spLocks noChangeShapeType="1"/>
            </p:cNvSpPr>
            <p:nvPr/>
          </p:nvSpPr>
          <p:spPr bwMode="auto">
            <a:xfrm>
              <a:off x="384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19" name="Line 263"/>
            <p:cNvSpPr>
              <a:spLocks noChangeShapeType="1"/>
            </p:cNvSpPr>
            <p:nvPr/>
          </p:nvSpPr>
          <p:spPr bwMode="auto">
            <a:xfrm>
              <a:off x="386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0" name="Line 264"/>
            <p:cNvSpPr>
              <a:spLocks noChangeShapeType="1"/>
            </p:cNvSpPr>
            <p:nvPr/>
          </p:nvSpPr>
          <p:spPr bwMode="auto">
            <a:xfrm>
              <a:off x="388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1" name="Line 265"/>
            <p:cNvSpPr>
              <a:spLocks noChangeShapeType="1"/>
            </p:cNvSpPr>
            <p:nvPr/>
          </p:nvSpPr>
          <p:spPr bwMode="auto">
            <a:xfrm>
              <a:off x="391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2" name="Line 266"/>
            <p:cNvSpPr>
              <a:spLocks noChangeShapeType="1"/>
            </p:cNvSpPr>
            <p:nvPr/>
          </p:nvSpPr>
          <p:spPr bwMode="auto">
            <a:xfrm>
              <a:off x="393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3" name="Line 267"/>
            <p:cNvSpPr>
              <a:spLocks noChangeShapeType="1"/>
            </p:cNvSpPr>
            <p:nvPr/>
          </p:nvSpPr>
          <p:spPr bwMode="auto">
            <a:xfrm>
              <a:off x="395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4" name="Line 268"/>
            <p:cNvSpPr>
              <a:spLocks noChangeShapeType="1"/>
            </p:cNvSpPr>
            <p:nvPr/>
          </p:nvSpPr>
          <p:spPr bwMode="auto">
            <a:xfrm>
              <a:off x="398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5" name="Line 269"/>
            <p:cNvSpPr>
              <a:spLocks noChangeShapeType="1"/>
            </p:cNvSpPr>
            <p:nvPr/>
          </p:nvSpPr>
          <p:spPr bwMode="auto">
            <a:xfrm>
              <a:off x="400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6" name="Line 270"/>
            <p:cNvSpPr>
              <a:spLocks noChangeShapeType="1"/>
            </p:cNvSpPr>
            <p:nvPr/>
          </p:nvSpPr>
          <p:spPr bwMode="auto">
            <a:xfrm>
              <a:off x="402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7" name="Line 271"/>
            <p:cNvSpPr>
              <a:spLocks noChangeShapeType="1"/>
            </p:cNvSpPr>
            <p:nvPr/>
          </p:nvSpPr>
          <p:spPr bwMode="auto">
            <a:xfrm>
              <a:off x="405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8" name="Line 272"/>
            <p:cNvSpPr>
              <a:spLocks noChangeShapeType="1"/>
            </p:cNvSpPr>
            <p:nvPr/>
          </p:nvSpPr>
          <p:spPr bwMode="auto">
            <a:xfrm>
              <a:off x="407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29" name="Line 273"/>
            <p:cNvSpPr>
              <a:spLocks noChangeShapeType="1"/>
            </p:cNvSpPr>
            <p:nvPr/>
          </p:nvSpPr>
          <p:spPr bwMode="auto">
            <a:xfrm>
              <a:off x="409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0" name="Line 274"/>
            <p:cNvSpPr>
              <a:spLocks noChangeShapeType="1"/>
            </p:cNvSpPr>
            <p:nvPr/>
          </p:nvSpPr>
          <p:spPr bwMode="auto">
            <a:xfrm>
              <a:off x="411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1" name="Line 275"/>
            <p:cNvSpPr>
              <a:spLocks noChangeShapeType="1"/>
            </p:cNvSpPr>
            <p:nvPr/>
          </p:nvSpPr>
          <p:spPr bwMode="auto">
            <a:xfrm>
              <a:off x="414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2" name="Line 276"/>
            <p:cNvSpPr>
              <a:spLocks noChangeShapeType="1"/>
            </p:cNvSpPr>
            <p:nvPr/>
          </p:nvSpPr>
          <p:spPr bwMode="auto">
            <a:xfrm>
              <a:off x="156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3" name="Line 277"/>
            <p:cNvSpPr>
              <a:spLocks noChangeShapeType="1"/>
            </p:cNvSpPr>
            <p:nvPr/>
          </p:nvSpPr>
          <p:spPr bwMode="auto">
            <a:xfrm>
              <a:off x="158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4" name="Line 278"/>
            <p:cNvSpPr>
              <a:spLocks noChangeShapeType="1"/>
            </p:cNvSpPr>
            <p:nvPr/>
          </p:nvSpPr>
          <p:spPr bwMode="auto">
            <a:xfrm>
              <a:off x="160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5" name="Line 279"/>
            <p:cNvSpPr>
              <a:spLocks noChangeShapeType="1"/>
            </p:cNvSpPr>
            <p:nvPr/>
          </p:nvSpPr>
          <p:spPr bwMode="auto">
            <a:xfrm>
              <a:off x="163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6" name="Line 280"/>
            <p:cNvSpPr>
              <a:spLocks noChangeShapeType="1"/>
            </p:cNvSpPr>
            <p:nvPr/>
          </p:nvSpPr>
          <p:spPr bwMode="auto">
            <a:xfrm>
              <a:off x="165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7" name="Line 281"/>
            <p:cNvSpPr>
              <a:spLocks noChangeShapeType="1"/>
            </p:cNvSpPr>
            <p:nvPr/>
          </p:nvSpPr>
          <p:spPr bwMode="auto">
            <a:xfrm>
              <a:off x="167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8" name="Line 282"/>
            <p:cNvSpPr>
              <a:spLocks noChangeShapeType="1"/>
            </p:cNvSpPr>
            <p:nvPr/>
          </p:nvSpPr>
          <p:spPr bwMode="auto">
            <a:xfrm>
              <a:off x="170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39" name="Line 283"/>
            <p:cNvSpPr>
              <a:spLocks noChangeShapeType="1"/>
            </p:cNvSpPr>
            <p:nvPr/>
          </p:nvSpPr>
          <p:spPr bwMode="auto">
            <a:xfrm>
              <a:off x="172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0" name="Line 284"/>
            <p:cNvSpPr>
              <a:spLocks noChangeShapeType="1"/>
            </p:cNvSpPr>
            <p:nvPr/>
          </p:nvSpPr>
          <p:spPr bwMode="auto">
            <a:xfrm>
              <a:off x="174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1" name="Line 285"/>
            <p:cNvSpPr>
              <a:spLocks noChangeShapeType="1"/>
            </p:cNvSpPr>
            <p:nvPr/>
          </p:nvSpPr>
          <p:spPr bwMode="auto">
            <a:xfrm>
              <a:off x="177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2" name="Line 286"/>
            <p:cNvSpPr>
              <a:spLocks noChangeShapeType="1"/>
            </p:cNvSpPr>
            <p:nvPr/>
          </p:nvSpPr>
          <p:spPr bwMode="auto">
            <a:xfrm>
              <a:off x="179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3" name="Line 287"/>
            <p:cNvSpPr>
              <a:spLocks noChangeShapeType="1"/>
            </p:cNvSpPr>
            <p:nvPr/>
          </p:nvSpPr>
          <p:spPr bwMode="auto">
            <a:xfrm>
              <a:off x="181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4" name="Line 288"/>
            <p:cNvSpPr>
              <a:spLocks noChangeShapeType="1"/>
            </p:cNvSpPr>
            <p:nvPr/>
          </p:nvSpPr>
          <p:spPr bwMode="auto">
            <a:xfrm>
              <a:off x="183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5" name="Line 289"/>
            <p:cNvSpPr>
              <a:spLocks noChangeShapeType="1"/>
            </p:cNvSpPr>
            <p:nvPr/>
          </p:nvSpPr>
          <p:spPr bwMode="auto">
            <a:xfrm>
              <a:off x="186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6" name="Line 290"/>
            <p:cNvSpPr>
              <a:spLocks noChangeShapeType="1"/>
            </p:cNvSpPr>
            <p:nvPr/>
          </p:nvSpPr>
          <p:spPr bwMode="auto">
            <a:xfrm>
              <a:off x="188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7" name="Line 291"/>
            <p:cNvSpPr>
              <a:spLocks noChangeShapeType="1"/>
            </p:cNvSpPr>
            <p:nvPr/>
          </p:nvSpPr>
          <p:spPr bwMode="auto">
            <a:xfrm>
              <a:off x="190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8" name="Line 292"/>
            <p:cNvSpPr>
              <a:spLocks noChangeShapeType="1"/>
            </p:cNvSpPr>
            <p:nvPr/>
          </p:nvSpPr>
          <p:spPr bwMode="auto">
            <a:xfrm>
              <a:off x="193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49" name="Line 293"/>
            <p:cNvSpPr>
              <a:spLocks noChangeShapeType="1"/>
            </p:cNvSpPr>
            <p:nvPr/>
          </p:nvSpPr>
          <p:spPr bwMode="auto">
            <a:xfrm>
              <a:off x="195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0" name="Line 294"/>
            <p:cNvSpPr>
              <a:spLocks noChangeShapeType="1"/>
            </p:cNvSpPr>
            <p:nvPr/>
          </p:nvSpPr>
          <p:spPr bwMode="auto">
            <a:xfrm>
              <a:off x="197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1" name="Line 295"/>
            <p:cNvSpPr>
              <a:spLocks noChangeShapeType="1"/>
            </p:cNvSpPr>
            <p:nvPr/>
          </p:nvSpPr>
          <p:spPr bwMode="auto">
            <a:xfrm>
              <a:off x="200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2" name="Line 296"/>
            <p:cNvSpPr>
              <a:spLocks noChangeShapeType="1"/>
            </p:cNvSpPr>
            <p:nvPr/>
          </p:nvSpPr>
          <p:spPr bwMode="auto">
            <a:xfrm>
              <a:off x="202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3" name="Line 297"/>
            <p:cNvSpPr>
              <a:spLocks noChangeShapeType="1"/>
            </p:cNvSpPr>
            <p:nvPr/>
          </p:nvSpPr>
          <p:spPr bwMode="auto">
            <a:xfrm>
              <a:off x="204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4" name="Line 298"/>
            <p:cNvSpPr>
              <a:spLocks noChangeShapeType="1"/>
            </p:cNvSpPr>
            <p:nvPr/>
          </p:nvSpPr>
          <p:spPr bwMode="auto">
            <a:xfrm>
              <a:off x="207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5" name="Line 299"/>
            <p:cNvSpPr>
              <a:spLocks noChangeShapeType="1"/>
            </p:cNvSpPr>
            <p:nvPr/>
          </p:nvSpPr>
          <p:spPr bwMode="auto">
            <a:xfrm>
              <a:off x="209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6" name="Line 300"/>
            <p:cNvSpPr>
              <a:spLocks noChangeShapeType="1"/>
            </p:cNvSpPr>
            <p:nvPr/>
          </p:nvSpPr>
          <p:spPr bwMode="auto">
            <a:xfrm>
              <a:off x="211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7" name="Line 301"/>
            <p:cNvSpPr>
              <a:spLocks noChangeShapeType="1"/>
            </p:cNvSpPr>
            <p:nvPr/>
          </p:nvSpPr>
          <p:spPr bwMode="auto">
            <a:xfrm>
              <a:off x="213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8" name="Line 302"/>
            <p:cNvSpPr>
              <a:spLocks noChangeShapeType="1"/>
            </p:cNvSpPr>
            <p:nvPr/>
          </p:nvSpPr>
          <p:spPr bwMode="auto">
            <a:xfrm>
              <a:off x="216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59" name="Line 303"/>
            <p:cNvSpPr>
              <a:spLocks noChangeShapeType="1"/>
            </p:cNvSpPr>
            <p:nvPr/>
          </p:nvSpPr>
          <p:spPr bwMode="auto">
            <a:xfrm>
              <a:off x="218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0" name="Line 304"/>
            <p:cNvSpPr>
              <a:spLocks noChangeShapeType="1"/>
            </p:cNvSpPr>
            <p:nvPr/>
          </p:nvSpPr>
          <p:spPr bwMode="auto">
            <a:xfrm>
              <a:off x="220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1" name="Line 305"/>
            <p:cNvSpPr>
              <a:spLocks noChangeShapeType="1"/>
            </p:cNvSpPr>
            <p:nvPr/>
          </p:nvSpPr>
          <p:spPr bwMode="auto">
            <a:xfrm>
              <a:off x="223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2" name="Line 306"/>
            <p:cNvSpPr>
              <a:spLocks noChangeShapeType="1"/>
            </p:cNvSpPr>
            <p:nvPr/>
          </p:nvSpPr>
          <p:spPr bwMode="auto">
            <a:xfrm>
              <a:off x="225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3" name="Line 307"/>
            <p:cNvSpPr>
              <a:spLocks noChangeShapeType="1"/>
            </p:cNvSpPr>
            <p:nvPr/>
          </p:nvSpPr>
          <p:spPr bwMode="auto">
            <a:xfrm>
              <a:off x="227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4" name="Line 308"/>
            <p:cNvSpPr>
              <a:spLocks noChangeShapeType="1"/>
            </p:cNvSpPr>
            <p:nvPr/>
          </p:nvSpPr>
          <p:spPr bwMode="auto">
            <a:xfrm>
              <a:off x="230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5" name="Line 309"/>
            <p:cNvSpPr>
              <a:spLocks noChangeShapeType="1"/>
            </p:cNvSpPr>
            <p:nvPr/>
          </p:nvSpPr>
          <p:spPr bwMode="auto">
            <a:xfrm>
              <a:off x="232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6" name="Line 310"/>
            <p:cNvSpPr>
              <a:spLocks noChangeShapeType="1"/>
            </p:cNvSpPr>
            <p:nvPr/>
          </p:nvSpPr>
          <p:spPr bwMode="auto">
            <a:xfrm>
              <a:off x="234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7" name="Line 311"/>
            <p:cNvSpPr>
              <a:spLocks noChangeShapeType="1"/>
            </p:cNvSpPr>
            <p:nvPr/>
          </p:nvSpPr>
          <p:spPr bwMode="auto">
            <a:xfrm>
              <a:off x="236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8" name="Line 312"/>
            <p:cNvSpPr>
              <a:spLocks noChangeShapeType="1"/>
            </p:cNvSpPr>
            <p:nvPr/>
          </p:nvSpPr>
          <p:spPr bwMode="auto">
            <a:xfrm>
              <a:off x="239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69" name="Line 313"/>
            <p:cNvSpPr>
              <a:spLocks noChangeShapeType="1"/>
            </p:cNvSpPr>
            <p:nvPr/>
          </p:nvSpPr>
          <p:spPr bwMode="auto">
            <a:xfrm>
              <a:off x="241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0" name="Line 314"/>
            <p:cNvSpPr>
              <a:spLocks noChangeShapeType="1"/>
            </p:cNvSpPr>
            <p:nvPr/>
          </p:nvSpPr>
          <p:spPr bwMode="auto">
            <a:xfrm>
              <a:off x="243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1" name="Line 315"/>
            <p:cNvSpPr>
              <a:spLocks noChangeShapeType="1"/>
            </p:cNvSpPr>
            <p:nvPr/>
          </p:nvSpPr>
          <p:spPr bwMode="auto">
            <a:xfrm>
              <a:off x="246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2" name="Line 316"/>
            <p:cNvSpPr>
              <a:spLocks noChangeShapeType="1"/>
            </p:cNvSpPr>
            <p:nvPr/>
          </p:nvSpPr>
          <p:spPr bwMode="auto">
            <a:xfrm>
              <a:off x="248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3" name="Line 317"/>
            <p:cNvSpPr>
              <a:spLocks noChangeShapeType="1"/>
            </p:cNvSpPr>
            <p:nvPr/>
          </p:nvSpPr>
          <p:spPr bwMode="auto">
            <a:xfrm>
              <a:off x="250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4" name="Line 318"/>
            <p:cNvSpPr>
              <a:spLocks noChangeShapeType="1"/>
            </p:cNvSpPr>
            <p:nvPr/>
          </p:nvSpPr>
          <p:spPr bwMode="auto">
            <a:xfrm>
              <a:off x="253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5" name="Line 319"/>
            <p:cNvSpPr>
              <a:spLocks noChangeShapeType="1"/>
            </p:cNvSpPr>
            <p:nvPr/>
          </p:nvSpPr>
          <p:spPr bwMode="auto">
            <a:xfrm>
              <a:off x="255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6" name="Line 320"/>
            <p:cNvSpPr>
              <a:spLocks noChangeShapeType="1"/>
            </p:cNvSpPr>
            <p:nvPr/>
          </p:nvSpPr>
          <p:spPr bwMode="auto">
            <a:xfrm>
              <a:off x="257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7" name="Line 321"/>
            <p:cNvSpPr>
              <a:spLocks noChangeShapeType="1"/>
            </p:cNvSpPr>
            <p:nvPr/>
          </p:nvSpPr>
          <p:spPr bwMode="auto">
            <a:xfrm>
              <a:off x="259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8" name="Line 322"/>
            <p:cNvSpPr>
              <a:spLocks noChangeShapeType="1"/>
            </p:cNvSpPr>
            <p:nvPr/>
          </p:nvSpPr>
          <p:spPr bwMode="auto">
            <a:xfrm>
              <a:off x="262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79" name="Line 323"/>
            <p:cNvSpPr>
              <a:spLocks noChangeShapeType="1"/>
            </p:cNvSpPr>
            <p:nvPr/>
          </p:nvSpPr>
          <p:spPr bwMode="auto">
            <a:xfrm>
              <a:off x="264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0" name="Line 324"/>
            <p:cNvSpPr>
              <a:spLocks noChangeShapeType="1"/>
            </p:cNvSpPr>
            <p:nvPr/>
          </p:nvSpPr>
          <p:spPr bwMode="auto">
            <a:xfrm>
              <a:off x="266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1" name="Line 325"/>
            <p:cNvSpPr>
              <a:spLocks noChangeShapeType="1"/>
            </p:cNvSpPr>
            <p:nvPr/>
          </p:nvSpPr>
          <p:spPr bwMode="auto">
            <a:xfrm>
              <a:off x="269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2" name="Line 326"/>
            <p:cNvSpPr>
              <a:spLocks noChangeShapeType="1"/>
            </p:cNvSpPr>
            <p:nvPr/>
          </p:nvSpPr>
          <p:spPr bwMode="auto">
            <a:xfrm>
              <a:off x="271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3" name="Line 327"/>
            <p:cNvSpPr>
              <a:spLocks noChangeShapeType="1"/>
            </p:cNvSpPr>
            <p:nvPr/>
          </p:nvSpPr>
          <p:spPr bwMode="auto">
            <a:xfrm>
              <a:off x="273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4" name="Line 328"/>
            <p:cNvSpPr>
              <a:spLocks noChangeShapeType="1"/>
            </p:cNvSpPr>
            <p:nvPr/>
          </p:nvSpPr>
          <p:spPr bwMode="auto">
            <a:xfrm>
              <a:off x="276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5" name="Line 329"/>
            <p:cNvSpPr>
              <a:spLocks noChangeShapeType="1"/>
            </p:cNvSpPr>
            <p:nvPr/>
          </p:nvSpPr>
          <p:spPr bwMode="auto">
            <a:xfrm>
              <a:off x="278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6" name="Line 330"/>
            <p:cNvSpPr>
              <a:spLocks noChangeShapeType="1"/>
            </p:cNvSpPr>
            <p:nvPr/>
          </p:nvSpPr>
          <p:spPr bwMode="auto">
            <a:xfrm>
              <a:off x="280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7" name="Line 331"/>
            <p:cNvSpPr>
              <a:spLocks noChangeShapeType="1"/>
            </p:cNvSpPr>
            <p:nvPr/>
          </p:nvSpPr>
          <p:spPr bwMode="auto">
            <a:xfrm>
              <a:off x="282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8" name="Line 332"/>
            <p:cNvSpPr>
              <a:spLocks noChangeShapeType="1"/>
            </p:cNvSpPr>
            <p:nvPr/>
          </p:nvSpPr>
          <p:spPr bwMode="auto">
            <a:xfrm>
              <a:off x="285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89" name="Line 333"/>
            <p:cNvSpPr>
              <a:spLocks noChangeShapeType="1"/>
            </p:cNvSpPr>
            <p:nvPr/>
          </p:nvSpPr>
          <p:spPr bwMode="auto">
            <a:xfrm>
              <a:off x="287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0" name="Line 334"/>
            <p:cNvSpPr>
              <a:spLocks noChangeShapeType="1"/>
            </p:cNvSpPr>
            <p:nvPr/>
          </p:nvSpPr>
          <p:spPr bwMode="auto">
            <a:xfrm>
              <a:off x="289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1" name="Line 335"/>
            <p:cNvSpPr>
              <a:spLocks noChangeShapeType="1"/>
            </p:cNvSpPr>
            <p:nvPr/>
          </p:nvSpPr>
          <p:spPr bwMode="auto">
            <a:xfrm>
              <a:off x="292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2" name="Line 336"/>
            <p:cNvSpPr>
              <a:spLocks noChangeShapeType="1"/>
            </p:cNvSpPr>
            <p:nvPr/>
          </p:nvSpPr>
          <p:spPr bwMode="auto">
            <a:xfrm>
              <a:off x="294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3" name="Line 337"/>
            <p:cNvSpPr>
              <a:spLocks noChangeShapeType="1"/>
            </p:cNvSpPr>
            <p:nvPr/>
          </p:nvSpPr>
          <p:spPr bwMode="auto">
            <a:xfrm>
              <a:off x="296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4" name="Line 338"/>
            <p:cNvSpPr>
              <a:spLocks noChangeShapeType="1"/>
            </p:cNvSpPr>
            <p:nvPr/>
          </p:nvSpPr>
          <p:spPr bwMode="auto">
            <a:xfrm>
              <a:off x="299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5" name="Line 339"/>
            <p:cNvSpPr>
              <a:spLocks noChangeShapeType="1"/>
            </p:cNvSpPr>
            <p:nvPr/>
          </p:nvSpPr>
          <p:spPr bwMode="auto">
            <a:xfrm>
              <a:off x="301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6" name="Line 340"/>
            <p:cNvSpPr>
              <a:spLocks noChangeShapeType="1"/>
            </p:cNvSpPr>
            <p:nvPr/>
          </p:nvSpPr>
          <p:spPr bwMode="auto">
            <a:xfrm>
              <a:off x="303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7" name="Line 341"/>
            <p:cNvSpPr>
              <a:spLocks noChangeShapeType="1"/>
            </p:cNvSpPr>
            <p:nvPr/>
          </p:nvSpPr>
          <p:spPr bwMode="auto">
            <a:xfrm>
              <a:off x="306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8" name="Line 342"/>
            <p:cNvSpPr>
              <a:spLocks noChangeShapeType="1"/>
            </p:cNvSpPr>
            <p:nvPr/>
          </p:nvSpPr>
          <p:spPr bwMode="auto">
            <a:xfrm>
              <a:off x="308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799" name="Line 343"/>
            <p:cNvSpPr>
              <a:spLocks noChangeShapeType="1"/>
            </p:cNvSpPr>
            <p:nvPr/>
          </p:nvSpPr>
          <p:spPr bwMode="auto">
            <a:xfrm>
              <a:off x="310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0" name="Line 344"/>
            <p:cNvSpPr>
              <a:spLocks noChangeShapeType="1"/>
            </p:cNvSpPr>
            <p:nvPr/>
          </p:nvSpPr>
          <p:spPr bwMode="auto">
            <a:xfrm>
              <a:off x="312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1" name="Line 345"/>
            <p:cNvSpPr>
              <a:spLocks noChangeShapeType="1"/>
            </p:cNvSpPr>
            <p:nvPr/>
          </p:nvSpPr>
          <p:spPr bwMode="auto">
            <a:xfrm>
              <a:off x="315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2" name="Line 346"/>
            <p:cNvSpPr>
              <a:spLocks noChangeShapeType="1"/>
            </p:cNvSpPr>
            <p:nvPr/>
          </p:nvSpPr>
          <p:spPr bwMode="auto">
            <a:xfrm>
              <a:off x="317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3" name="Line 347"/>
            <p:cNvSpPr>
              <a:spLocks noChangeShapeType="1"/>
            </p:cNvSpPr>
            <p:nvPr/>
          </p:nvSpPr>
          <p:spPr bwMode="auto">
            <a:xfrm>
              <a:off x="319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4" name="Line 348"/>
            <p:cNvSpPr>
              <a:spLocks noChangeShapeType="1"/>
            </p:cNvSpPr>
            <p:nvPr/>
          </p:nvSpPr>
          <p:spPr bwMode="auto">
            <a:xfrm>
              <a:off x="322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5" name="Line 349"/>
            <p:cNvSpPr>
              <a:spLocks noChangeShapeType="1"/>
            </p:cNvSpPr>
            <p:nvPr/>
          </p:nvSpPr>
          <p:spPr bwMode="auto">
            <a:xfrm>
              <a:off x="324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6" name="Line 350"/>
            <p:cNvSpPr>
              <a:spLocks noChangeShapeType="1"/>
            </p:cNvSpPr>
            <p:nvPr/>
          </p:nvSpPr>
          <p:spPr bwMode="auto">
            <a:xfrm>
              <a:off x="326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7" name="Line 351"/>
            <p:cNvSpPr>
              <a:spLocks noChangeShapeType="1"/>
            </p:cNvSpPr>
            <p:nvPr/>
          </p:nvSpPr>
          <p:spPr bwMode="auto">
            <a:xfrm>
              <a:off x="329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8" name="Line 352"/>
            <p:cNvSpPr>
              <a:spLocks noChangeShapeType="1"/>
            </p:cNvSpPr>
            <p:nvPr/>
          </p:nvSpPr>
          <p:spPr bwMode="auto">
            <a:xfrm>
              <a:off x="331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09" name="Line 353"/>
            <p:cNvSpPr>
              <a:spLocks noChangeShapeType="1"/>
            </p:cNvSpPr>
            <p:nvPr/>
          </p:nvSpPr>
          <p:spPr bwMode="auto">
            <a:xfrm>
              <a:off x="333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0" name="Line 354"/>
            <p:cNvSpPr>
              <a:spLocks noChangeShapeType="1"/>
            </p:cNvSpPr>
            <p:nvPr/>
          </p:nvSpPr>
          <p:spPr bwMode="auto">
            <a:xfrm>
              <a:off x="335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1" name="Line 355"/>
            <p:cNvSpPr>
              <a:spLocks noChangeShapeType="1"/>
            </p:cNvSpPr>
            <p:nvPr/>
          </p:nvSpPr>
          <p:spPr bwMode="auto">
            <a:xfrm>
              <a:off x="338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2" name="Line 356"/>
            <p:cNvSpPr>
              <a:spLocks noChangeShapeType="1"/>
            </p:cNvSpPr>
            <p:nvPr/>
          </p:nvSpPr>
          <p:spPr bwMode="auto">
            <a:xfrm>
              <a:off x="340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3" name="Line 357"/>
            <p:cNvSpPr>
              <a:spLocks noChangeShapeType="1"/>
            </p:cNvSpPr>
            <p:nvPr/>
          </p:nvSpPr>
          <p:spPr bwMode="auto">
            <a:xfrm>
              <a:off x="342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4" name="Line 358"/>
            <p:cNvSpPr>
              <a:spLocks noChangeShapeType="1"/>
            </p:cNvSpPr>
            <p:nvPr/>
          </p:nvSpPr>
          <p:spPr bwMode="auto">
            <a:xfrm>
              <a:off x="345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5" name="Line 359"/>
            <p:cNvSpPr>
              <a:spLocks noChangeShapeType="1"/>
            </p:cNvSpPr>
            <p:nvPr/>
          </p:nvSpPr>
          <p:spPr bwMode="auto">
            <a:xfrm>
              <a:off x="347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6" name="Line 360"/>
            <p:cNvSpPr>
              <a:spLocks noChangeShapeType="1"/>
            </p:cNvSpPr>
            <p:nvPr/>
          </p:nvSpPr>
          <p:spPr bwMode="auto">
            <a:xfrm>
              <a:off x="349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7" name="Line 361"/>
            <p:cNvSpPr>
              <a:spLocks noChangeShapeType="1"/>
            </p:cNvSpPr>
            <p:nvPr/>
          </p:nvSpPr>
          <p:spPr bwMode="auto">
            <a:xfrm>
              <a:off x="352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8" name="Line 362"/>
            <p:cNvSpPr>
              <a:spLocks noChangeShapeType="1"/>
            </p:cNvSpPr>
            <p:nvPr/>
          </p:nvSpPr>
          <p:spPr bwMode="auto">
            <a:xfrm>
              <a:off x="354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19" name="Line 363"/>
            <p:cNvSpPr>
              <a:spLocks noChangeShapeType="1"/>
            </p:cNvSpPr>
            <p:nvPr/>
          </p:nvSpPr>
          <p:spPr bwMode="auto">
            <a:xfrm>
              <a:off x="356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0" name="Line 364"/>
            <p:cNvSpPr>
              <a:spLocks noChangeShapeType="1"/>
            </p:cNvSpPr>
            <p:nvPr/>
          </p:nvSpPr>
          <p:spPr bwMode="auto">
            <a:xfrm>
              <a:off x="358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1" name="Line 365"/>
            <p:cNvSpPr>
              <a:spLocks noChangeShapeType="1"/>
            </p:cNvSpPr>
            <p:nvPr/>
          </p:nvSpPr>
          <p:spPr bwMode="auto">
            <a:xfrm>
              <a:off x="361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2" name="Line 366"/>
            <p:cNvSpPr>
              <a:spLocks noChangeShapeType="1"/>
            </p:cNvSpPr>
            <p:nvPr/>
          </p:nvSpPr>
          <p:spPr bwMode="auto">
            <a:xfrm>
              <a:off x="363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3" name="Line 367"/>
            <p:cNvSpPr>
              <a:spLocks noChangeShapeType="1"/>
            </p:cNvSpPr>
            <p:nvPr/>
          </p:nvSpPr>
          <p:spPr bwMode="auto">
            <a:xfrm>
              <a:off x="365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4" name="Line 368"/>
            <p:cNvSpPr>
              <a:spLocks noChangeShapeType="1"/>
            </p:cNvSpPr>
            <p:nvPr/>
          </p:nvSpPr>
          <p:spPr bwMode="auto">
            <a:xfrm>
              <a:off x="368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5" name="Line 369"/>
            <p:cNvSpPr>
              <a:spLocks noChangeShapeType="1"/>
            </p:cNvSpPr>
            <p:nvPr/>
          </p:nvSpPr>
          <p:spPr bwMode="auto">
            <a:xfrm>
              <a:off x="370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6" name="Line 370"/>
            <p:cNvSpPr>
              <a:spLocks noChangeShapeType="1"/>
            </p:cNvSpPr>
            <p:nvPr/>
          </p:nvSpPr>
          <p:spPr bwMode="auto">
            <a:xfrm>
              <a:off x="372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7" name="Line 371"/>
            <p:cNvSpPr>
              <a:spLocks noChangeShapeType="1"/>
            </p:cNvSpPr>
            <p:nvPr/>
          </p:nvSpPr>
          <p:spPr bwMode="auto">
            <a:xfrm>
              <a:off x="375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8" name="Line 372"/>
            <p:cNvSpPr>
              <a:spLocks noChangeShapeType="1"/>
            </p:cNvSpPr>
            <p:nvPr/>
          </p:nvSpPr>
          <p:spPr bwMode="auto">
            <a:xfrm>
              <a:off x="377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29" name="Line 373"/>
            <p:cNvSpPr>
              <a:spLocks noChangeShapeType="1"/>
            </p:cNvSpPr>
            <p:nvPr/>
          </p:nvSpPr>
          <p:spPr bwMode="auto">
            <a:xfrm>
              <a:off x="379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0" name="Line 374"/>
            <p:cNvSpPr>
              <a:spLocks noChangeShapeType="1"/>
            </p:cNvSpPr>
            <p:nvPr/>
          </p:nvSpPr>
          <p:spPr bwMode="auto">
            <a:xfrm>
              <a:off x="382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1" name="Line 375"/>
            <p:cNvSpPr>
              <a:spLocks noChangeShapeType="1"/>
            </p:cNvSpPr>
            <p:nvPr/>
          </p:nvSpPr>
          <p:spPr bwMode="auto">
            <a:xfrm>
              <a:off x="384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2" name="Line 376"/>
            <p:cNvSpPr>
              <a:spLocks noChangeShapeType="1"/>
            </p:cNvSpPr>
            <p:nvPr/>
          </p:nvSpPr>
          <p:spPr bwMode="auto">
            <a:xfrm>
              <a:off x="386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3" name="Line 377"/>
            <p:cNvSpPr>
              <a:spLocks noChangeShapeType="1"/>
            </p:cNvSpPr>
            <p:nvPr/>
          </p:nvSpPr>
          <p:spPr bwMode="auto">
            <a:xfrm>
              <a:off x="388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4" name="Line 378"/>
            <p:cNvSpPr>
              <a:spLocks noChangeShapeType="1"/>
            </p:cNvSpPr>
            <p:nvPr/>
          </p:nvSpPr>
          <p:spPr bwMode="auto">
            <a:xfrm>
              <a:off x="391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5" name="Line 379"/>
            <p:cNvSpPr>
              <a:spLocks noChangeShapeType="1"/>
            </p:cNvSpPr>
            <p:nvPr/>
          </p:nvSpPr>
          <p:spPr bwMode="auto">
            <a:xfrm>
              <a:off x="393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6" name="Line 380"/>
            <p:cNvSpPr>
              <a:spLocks noChangeShapeType="1"/>
            </p:cNvSpPr>
            <p:nvPr/>
          </p:nvSpPr>
          <p:spPr bwMode="auto">
            <a:xfrm>
              <a:off x="395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7" name="Line 381"/>
            <p:cNvSpPr>
              <a:spLocks noChangeShapeType="1"/>
            </p:cNvSpPr>
            <p:nvPr/>
          </p:nvSpPr>
          <p:spPr bwMode="auto">
            <a:xfrm>
              <a:off x="398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8" name="Line 382"/>
            <p:cNvSpPr>
              <a:spLocks noChangeShapeType="1"/>
            </p:cNvSpPr>
            <p:nvPr/>
          </p:nvSpPr>
          <p:spPr bwMode="auto">
            <a:xfrm>
              <a:off x="400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39" name="Line 383"/>
            <p:cNvSpPr>
              <a:spLocks noChangeShapeType="1"/>
            </p:cNvSpPr>
            <p:nvPr/>
          </p:nvSpPr>
          <p:spPr bwMode="auto">
            <a:xfrm>
              <a:off x="402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0" name="Line 384"/>
            <p:cNvSpPr>
              <a:spLocks noChangeShapeType="1"/>
            </p:cNvSpPr>
            <p:nvPr/>
          </p:nvSpPr>
          <p:spPr bwMode="auto">
            <a:xfrm>
              <a:off x="405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1" name="Line 385"/>
            <p:cNvSpPr>
              <a:spLocks noChangeShapeType="1"/>
            </p:cNvSpPr>
            <p:nvPr/>
          </p:nvSpPr>
          <p:spPr bwMode="auto">
            <a:xfrm>
              <a:off x="407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2" name="Line 386"/>
            <p:cNvSpPr>
              <a:spLocks noChangeShapeType="1"/>
            </p:cNvSpPr>
            <p:nvPr/>
          </p:nvSpPr>
          <p:spPr bwMode="auto">
            <a:xfrm>
              <a:off x="409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3" name="Line 387"/>
            <p:cNvSpPr>
              <a:spLocks noChangeShapeType="1"/>
            </p:cNvSpPr>
            <p:nvPr/>
          </p:nvSpPr>
          <p:spPr bwMode="auto">
            <a:xfrm>
              <a:off x="411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4" name="Line 388"/>
            <p:cNvSpPr>
              <a:spLocks noChangeShapeType="1"/>
            </p:cNvSpPr>
            <p:nvPr/>
          </p:nvSpPr>
          <p:spPr bwMode="auto">
            <a:xfrm>
              <a:off x="414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5" name="Line 389"/>
            <p:cNvSpPr>
              <a:spLocks noChangeShapeType="1"/>
            </p:cNvSpPr>
            <p:nvPr/>
          </p:nvSpPr>
          <p:spPr bwMode="auto">
            <a:xfrm>
              <a:off x="156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6" name="Line 390"/>
            <p:cNvSpPr>
              <a:spLocks noChangeShapeType="1"/>
            </p:cNvSpPr>
            <p:nvPr/>
          </p:nvSpPr>
          <p:spPr bwMode="auto">
            <a:xfrm>
              <a:off x="158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7" name="Line 391"/>
            <p:cNvSpPr>
              <a:spLocks noChangeShapeType="1"/>
            </p:cNvSpPr>
            <p:nvPr/>
          </p:nvSpPr>
          <p:spPr bwMode="auto">
            <a:xfrm>
              <a:off x="160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8" name="Line 392"/>
            <p:cNvSpPr>
              <a:spLocks noChangeShapeType="1"/>
            </p:cNvSpPr>
            <p:nvPr/>
          </p:nvSpPr>
          <p:spPr bwMode="auto">
            <a:xfrm>
              <a:off x="163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49" name="Line 393"/>
            <p:cNvSpPr>
              <a:spLocks noChangeShapeType="1"/>
            </p:cNvSpPr>
            <p:nvPr/>
          </p:nvSpPr>
          <p:spPr bwMode="auto">
            <a:xfrm>
              <a:off x="165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0" name="Line 394"/>
            <p:cNvSpPr>
              <a:spLocks noChangeShapeType="1"/>
            </p:cNvSpPr>
            <p:nvPr/>
          </p:nvSpPr>
          <p:spPr bwMode="auto">
            <a:xfrm>
              <a:off x="167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1" name="Line 395"/>
            <p:cNvSpPr>
              <a:spLocks noChangeShapeType="1"/>
            </p:cNvSpPr>
            <p:nvPr/>
          </p:nvSpPr>
          <p:spPr bwMode="auto">
            <a:xfrm>
              <a:off x="170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2" name="Line 396"/>
            <p:cNvSpPr>
              <a:spLocks noChangeShapeType="1"/>
            </p:cNvSpPr>
            <p:nvPr/>
          </p:nvSpPr>
          <p:spPr bwMode="auto">
            <a:xfrm>
              <a:off x="172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3" name="Line 397"/>
            <p:cNvSpPr>
              <a:spLocks noChangeShapeType="1"/>
            </p:cNvSpPr>
            <p:nvPr/>
          </p:nvSpPr>
          <p:spPr bwMode="auto">
            <a:xfrm>
              <a:off x="174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4" name="Line 398"/>
            <p:cNvSpPr>
              <a:spLocks noChangeShapeType="1"/>
            </p:cNvSpPr>
            <p:nvPr/>
          </p:nvSpPr>
          <p:spPr bwMode="auto">
            <a:xfrm>
              <a:off x="177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5" name="Line 399"/>
            <p:cNvSpPr>
              <a:spLocks noChangeShapeType="1"/>
            </p:cNvSpPr>
            <p:nvPr/>
          </p:nvSpPr>
          <p:spPr bwMode="auto">
            <a:xfrm>
              <a:off x="179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6" name="Line 400"/>
            <p:cNvSpPr>
              <a:spLocks noChangeShapeType="1"/>
            </p:cNvSpPr>
            <p:nvPr/>
          </p:nvSpPr>
          <p:spPr bwMode="auto">
            <a:xfrm>
              <a:off x="181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7" name="Line 401"/>
            <p:cNvSpPr>
              <a:spLocks noChangeShapeType="1"/>
            </p:cNvSpPr>
            <p:nvPr/>
          </p:nvSpPr>
          <p:spPr bwMode="auto">
            <a:xfrm>
              <a:off x="183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8" name="Line 402"/>
            <p:cNvSpPr>
              <a:spLocks noChangeShapeType="1"/>
            </p:cNvSpPr>
            <p:nvPr/>
          </p:nvSpPr>
          <p:spPr bwMode="auto">
            <a:xfrm>
              <a:off x="186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59" name="Line 403"/>
            <p:cNvSpPr>
              <a:spLocks noChangeShapeType="1"/>
            </p:cNvSpPr>
            <p:nvPr/>
          </p:nvSpPr>
          <p:spPr bwMode="auto">
            <a:xfrm>
              <a:off x="188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0" name="Line 404"/>
            <p:cNvSpPr>
              <a:spLocks noChangeShapeType="1"/>
            </p:cNvSpPr>
            <p:nvPr/>
          </p:nvSpPr>
          <p:spPr bwMode="auto">
            <a:xfrm>
              <a:off x="190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1" name="Line 405"/>
            <p:cNvSpPr>
              <a:spLocks noChangeShapeType="1"/>
            </p:cNvSpPr>
            <p:nvPr/>
          </p:nvSpPr>
          <p:spPr bwMode="auto">
            <a:xfrm>
              <a:off x="193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2" name="Line 406"/>
            <p:cNvSpPr>
              <a:spLocks noChangeShapeType="1"/>
            </p:cNvSpPr>
            <p:nvPr/>
          </p:nvSpPr>
          <p:spPr bwMode="auto">
            <a:xfrm>
              <a:off x="195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3" name="Line 407"/>
            <p:cNvSpPr>
              <a:spLocks noChangeShapeType="1"/>
            </p:cNvSpPr>
            <p:nvPr/>
          </p:nvSpPr>
          <p:spPr bwMode="auto">
            <a:xfrm>
              <a:off x="197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4" name="Line 408"/>
            <p:cNvSpPr>
              <a:spLocks noChangeShapeType="1"/>
            </p:cNvSpPr>
            <p:nvPr/>
          </p:nvSpPr>
          <p:spPr bwMode="auto">
            <a:xfrm>
              <a:off x="200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5" name="Line 409"/>
            <p:cNvSpPr>
              <a:spLocks noChangeShapeType="1"/>
            </p:cNvSpPr>
            <p:nvPr/>
          </p:nvSpPr>
          <p:spPr bwMode="auto">
            <a:xfrm>
              <a:off x="202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6" name="Line 410"/>
            <p:cNvSpPr>
              <a:spLocks noChangeShapeType="1"/>
            </p:cNvSpPr>
            <p:nvPr/>
          </p:nvSpPr>
          <p:spPr bwMode="auto">
            <a:xfrm>
              <a:off x="204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7" name="Line 411"/>
            <p:cNvSpPr>
              <a:spLocks noChangeShapeType="1"/>
            </p:cNvSpPr>
            <p:nvPr/>
          </p:nvSpPr>
          <p:spPr bwMode="auto">
            <a:xfrm>
              <a:off x="207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8" name="Line 412"/>
            <p:cNvSpPr>
              <a:spLocks noChangeShapeType="1"/>
            </p:cNvSpPr>
            <p:nvPr/>
          </p:nvSpPr>
          <p:spPr bwMode="auto">
            <a:xfrm>
              <a:off x="209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69" name="Line 413"/>
            <p:cNvSpPr>
              <a:spLocks noChangeShapeType="1"/>
            </p:cNvSpPr>
            <p:nvPr/>
          </p:nvSpPr>
          <p:spPr bwMode="auto">
            <a:xfrm>
              <a:off x="211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0" name="Line 414"/>
            <p:cNvSpPr>
              <a:spLocks noChangeShapeType="1"/>
            </p:cNvSpPr>
            <p:nvPr/>
          </p:nvSpPr>
          <p:spPr bwMode="auto">
            <a:xfrm>
              <a:off x="213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1" name="Line 415"/>
            <p:cNvSpPr>
              <a:spLocks noChangeShapeType="1"/>
            </p:cNvSpPr>
            <p:nvPr/>
          </p:nvSpPr>
          <p:spPr bwMode="auto">
            <a:xfrm>
              <a:off x="216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2" name="Line 416"/>
            <p:cNvSpPr>
              <a:spLocks noChangeShapeType="1"/>
            </p:cNvSpPr>
            <p:nvPr/>
          </p:nvSpPr>
          <p:spPr bwMode="auto">
            <a:xfrm>
              <a:off x="218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3" name="Line 417"/>
            <p:cNvSpPr>
              <a:spLocks noChangeShapeType="1"/>
            </p:cNvSpPr>
            <p:nvPr/>
          </p:nvSpPr>
          <p:spPr bwMode="auto">
            <a:xfrm>
              <a:off x="220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4" name="Line 418"/>
            <p:cNvSpPr>
              <a:spLocks noChangeShapeType="1"/>
            </p:cNvSpPr>
            <p:nvPr/>
          </p:nvSpPr>
          <p:spPr bwMode="auto">
            <a:xfrm>
              <a:off x="223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5" name="Line 419"/>
            <p:cNvSpPr>
              <a:spLocks noChangeShapeType="1"/>
            </p:cNvSpPr>
            <p:nvPr/>
          </p:nvSpPr>
          <p:spPr bwMode="auto">
            <a:xfrm>
              <a:off x="225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6" name="Line 420"/>
            <p:cNvSpPr>
              <a:spLocks noChangeShapeType="1"/>
            </p:cNvSpPr>
            <p:nvPr/>
          </p:nvSpPr>
          <p:spPr bwMode="auto">
            <a:xfrm>
              <a:off x="227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7" name="Line 421"/>
            <p:cNvSpPr>
              <a:spLocks noChangeShapeType="1"/>
            </p:cNvSpPr>
            <p:nvPr/>
          </p:nvSpPr>
          <p:spPr bwMode="auto">
            <a:xfrm>
              <a:off x="230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8" name="Line 422"/>
            <p:cNvSpPr>
              <a:spLocks noChangeShapeType="1"/>
            </p:cNvSpPr>
            <p:nvPr/>
          </p:nvSpPr>
          <p:spPr bwMode="auto">
            <a:xfrm>
              <a:off x="232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79" name="Line 423"/>
            <p:cNvSpPr>
              <a:spLocks noChangeShapeType="1"/>
            </p:cNvSpPr>
            <p:nvPr/>
          </p:nvSpPr>
          <p:spPr bwMode="auto">
            <a:xfrm>
              <a:off x="234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0" name="Line 424"/>
            <p:cNvSpPr>
              <a:spLocks noChangeShapeType="1"/>
            </p:cNvSpPr>
            <p:nvPr/>
          </p:nvSpPr>
          <p:spPr bwMode="auto">
            <a:xfrm>
              <a:off x="236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1" name="Line 425"/>
            <p:cNvSpPr>
              <a:spLocks noChangeShapeType="1"/>
            </p:cNvSpPr>
            <p:nvPr/>
          </p:nvSpPr>
          <p:spPr bwMode="auto">
            <a:xfrm>
              <a:off x="239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2" name="Line 426"/>
            <p:cNvSpPr>
              <a:spLocks noChangeShapeType="1"/>
            </p:cNvSpPr>
            <p:nvPr/>
          </p:nvSpPr>
          <p:spPr bwMode="auto">
            <a:xfrm>
              <a:off x="241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3" name="Line 427"/>
            <p:cNvSpPr>
              <a:spLocks noChangeShapeType="1"/>
            </p:cNvSpPr>
            <p:nvPr/>
          </p:nvSpPr>
          <p:spPr bwMode="auto">
            <a:xfrm>
              <a:off x="243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4" name="Line 428"/>
            <p:cNvSpPr>
              <a:spLocks noChangeShapeType="1"/>
            </p:cNvSpPr>
            <p:nvPr/>
          </p:nvSpPr>
          <p:spPr bwMode="auto">
            <a:xfrm>
              <a:off x="246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5" name="Line 429"/>
            <p:cNvSpPr>
              <a:spLocks noChangeShapeType="1"/>
            </p:cNvSpPr>
            <p:nvPr/>
          </p:nvSpPr>
          <p:spPr bwMode="auto">
            <a:xfrm>
              <a:off x="248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6" name="Line 430"/>
            <p:cNvSpPr>
              <a:spLocks noChangeShapeType="1"/>
            </p:cNvSpPr>
            <p:nvPr/>
          </p:nvSpPr>
          <p:spPr bwMode="auto">
            <a:xfrm>
              <a:off x="250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7" name="Line 431"/>
            <p:cNvSpPr>
              <a:spLocks noChangeShapeType="1"/>
            </p:cNvSpPr>
            <p:nvPr/>
          </p:nvSpPr>
          <p:spPr bwMode="auto">
            <a:xfrm>
              <a:off x="253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8" name="Line 432"/>
            <p:cNvSpPr>
              <a:spLocks noChangeShapeType="1"/>
            </p:cNvSpPr>
            <p:nvPr/>
          </p:nvSpPr>
          <p:spPr bwMode="auto">
            <a:xfrm>
              <a:off x="255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89" name="Line 433"/>
            <p:cNvSpPr>
              <a:spLocks noChangeShapeType="1"/>
            </p:cNvSpPr>
            <p:nvPr/>
          </p:nvSpPr>
          <p:spPr bwMode="auto">
            <a:xfrm>
              <a:off x="257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0" name="Line 434"/>
            <p:cNvSpPr>
              <a:spLocks noChangeShapeType="1"/>
            </p:cNvSpPr>
            <p:nvPr/>
          </p:nvSpPr>
          <p:spPr bwMode="auto">
            <a:xfrm>
              <a:off x="259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1" name="Line 435"/>
            <p:cNvSpPr>
              <a:spLocks noChangeShapeType="1"/>
            </p:cNvSpPr>
            <p:nvPr/>
          </p:nvSpPr>
          <p:spPr bwMode="auto">
            <a:xfrm>
              <a:off x="262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2" name="Line 436"/>
            <p:cNvSpPr>
              <a:spLocks noChangeShapeType="1"/>
            </p:cNvSpPr>
            <p:nvPr/>
          </p:nvSpPr>
          <p:spPr bwMode="auto">
            <a:xfrm>
              <a:off x="264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3" name="Line 437"/>
            <p:cNvSpPr>
              <a:spLocks noChangeShapeType="1"/>
            </p:cNvSpPr>
            <p:nvPr/>
          </p:nvSpPr>
          <p:spPr bwMode="auto">
            <a:xfrm>
              <a:off x="266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4" name="Line 438"/>
            <p:cNvSpPr>
              <a:spLocks noChangeShapeType="1"/>
            </p:cNvSpPr>
            <p:nvPr/>
          </p:nvSpPr>
          <p:spPr bwMode="auto">
            <a:xfrm>
              <a:off x="269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5" name="Line 439"/>
            <p:cNvSpPr>
              <a:spLocks noChangeShapeType="1"/>
            </p:cNvSpPr>
            <p:nvPr/>
          </p:nvSpPr>
          <p:spPr bwMode="auto">
            <a:xfrm>
              <a:off x="271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6" name="Line 440"/>
            <p:cNvSpPr>
              <a:spLocks noChangeShapeType="1"/>
            </p:cNvSpPr>
            <p:nvPr/>
          </p:nvSpPr>
          <p:spPr bwMode="auto">
            <a:xfrm>
              <a:off x="273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7" name="Line 441"/>
            <p:cNvSpPr>
              <a:spLocks noChangeShapeType="1"/>
            </p:cNvSpPr>
            <p:nvPr/>
          </p:nvSpPr>
          <p:spPr bwMode="auto">
            <a:xfrm>
              <a:off x="276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8" name="Line 442"/>
            <p:cNvSpPr>
              <a:spLocks noChangeShapeType="1"/>
            </p:cNvSpPr>
            <p:nvPr/>
          </p:nvSpPr>
          <p:spPr bwMode="auto">
            <a:xfrm>
              <a:off x="278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899" name="Line 443"/>
            <p:cNvSpPr>
              <a:spLocks noChangeShapeType="1"/>
            </p:cNvSpPr>
            <p:nvPr/>
          </p:nvSpPr>
          <p:spPr bwMode="auto">
            <a:xfrm>
              <a:off x="280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00" name="Line 444"/>
            <p:cNvSpPr>
              <a:spLocks noChangeShapeType="1"/>
            </p:cNvSpPr>
            <p:nvPr/>
          </p:nvSpPr>
          <p:spPr bwMode="auto">
            <a:xfrm>
              <a:off x="282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01" name="Line 445"/>
            <p:cNvSpPr>
              <a:spLocks noChangeShapeType="1"/>
            </p:cNvSpPr>
            <p:nvPr/>
          </p:nvSpPr>
          <p:spPr bwMode="auto">
            <a:xfrm>
              <a:off x="285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02" name="Line 446"/>
            <p:cNvSpPr>
              <a:spLocks noChangeShapeType="1"/>
            </p:cNvSpPr>
            <p:nvPr/>
          </p:nvSpPr>
          <p:spPr bwMode="auto">
            <a:xfrm>
              <a:off x="287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03" name="Line 447"/>
            <p:cNvSpPr>
              <a:spLocks noChangeShapeType="1"/>
            </p:cNvSpPr>
            <p:nvPr/>
          </p:nvSpPr>
          <p:spPr bwMode="auto">
            <a:xfrm>
              <a:off x="289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04" name="Line 448"/>
            <p:cNvSpPr>
              <a:spLocks noChangeShapeType="1"/>
            </p:cNvSpPr>
            <p:nvPr/>
          </p:nvSpPr>
          <p:spPr bwMode="auto">
            <a:xfrm>
              <a:off x="292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05" name="Line 449"/>
            <p:cNvSpPr>
              <a:spLocks noChangeShapeType="1"/>
            </p:cNvSpPr>
            <p:nvPr/>
          </p:nvSpPr>
          <p:spPr bwMode="auto">
            <a:xfrm>
              <a:off x="294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107" name="Group 651"/>
          <p:cNvGrpSpPr>
            <a:grpSpLocks/>
          </p:cNvGrpSpPr>
          <p:nvPr/>
        </p:nvGrpSpPr>
        <p:grpSpPr bwMode="auto">
          <a:xfrm>
            <a:off x="2236788" y="4591050"/>
            <a:ext cx="4632325" cy="261938"/>
            <a:chOff x="1563" y="2606"/>
            <a:chExt cx="2590" cy="145"/>
          </a:xfrm>
        </p:grpSpPr>
        <p:sp>
          <p:nvSpPr>
            <p:cNvPr id="147907" name="Line 451"/>
            <p:cNvSpPr>
              <a:spLocks noChangeShapeType="1"/>
            </p:cNvSpPr>
            <p:nvPr/>
          </p:nvSpPr>
          <p:spPr bwMode="auto">
            <a:xfrm>
              <a:off x="296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08" name="Line 452"/>
            <p:cNvSpPr>
              <a:spLocks noChangeShapeType="1"/>
            </p:cNvSpPr>
            <p:nvPr/>
          </p:nvSpPr>
          <p:spPr bwMode="auto">
            <a:xfrm>
              <a:off x="299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09" name="Line 453"/>
            <p:cNvSpPr>
              <a:spLocks noChangeShapeType="1"/>
            </p:cNvSpPr>
            <p:nvPr/>
          </p:nvSpPr>
          <p:spPr bwMode="auto">
            <a:xfrm>
              <a:off x="301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0" name="Line 454"/>
            <p:cNvSpPr>
              <a:spLocks noChangeShapeType="1"/>
            </p:cNvSpPr>
            <p:nvPr/>
          </p:nvSpPr>
          <p:spPr bwMode="auto">
            <a:xfrm>
              <a:off x="303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1" name="Line 455"/>
            <p:cNvSpPr>
              <a:spLocks noChangeShapeType="1"/>
            </p:cNvSpPr>
            <p:nvPr/>
          </p:nvSpPr>
          <p:spPr bwMode="auto">
            <a:xfrm>
              <a:off x="306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2" name="Line 456"/>
            <p:cNvSpPr>
              <a:spLocks noChangeShapeType="1"/>
            </p:cNvSpPr>
            <p:nvPr/>
          </p:nvSpPr>
          <p:spPr bwMode="auto">
            <a:xfrm>
              <a:off x="308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3" name="Line 457"/>
            <p:cNvSpPr>
              <a:spLocks noChangeShapeType="1"/>
            </p:cNvSpPr>
            <p:nvPr/>
          </p:nvSpPr>
          <p:spPr bwMode="auto">
            <a:xfrm>
              <a:off x="310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4" name="Line 458"/>
            <p:cNvSpPr>
              <a:spLocks noChangeShapeType="1"/>
            </p:cNvSpPr>
            <p:nvPr/>
          </p:nvSpPr>
          <p:spPr bwMode="auto">
            <a:xfrm>
              <a:off x="312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5" name="Line 459"/>
            <p:cNvSpPr>
              <a:spLocks noChangeShapeType="1"/>
            </p:cNvSpPr>
            <p:nvPr/>
          </p:nvSpPr>
          <p:spPr bwMode="auto">
            <a:xfrm>
              <a:off x="315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6" name="Line 460"/>
            <p:cNvSpPr>
              <a:spLocks noChangeShapeType="1"/>
            </p:cNvSpPr>
            <p:nvPr/>
          </p:nvSpPr>
          <p:spPr bwMode="auto">
            <a:xfrm>
              <a:off x="317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7" name="Line 461"/>
            <p:cNvSpPr>
              <a:spLocks noChangeShapeType="1"/>
            </p:cNvSpPr>
            <p:nvPr/>
          </p:nvSpPr>
          <p:spPr bwMode="auto">
            <a:xfrm>
              <a:off x="319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8" name="Line 462"/>
            <p:cNvSpPr>
              <a:spLocks noChangeShapeType="1"/>
            </p:cNvSpPr>
            <p:nvPr/>
          </p:nvSpPr>
          <p:spPr bwMode="auto">
            <a:xfrm>
              <a:off x="322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19" name="Line 463"/>
            <p:cNvSpPr>
              <a:spLocks noChangeShapeType="1"/>
            </p:cNvSpPr>
            <p:nvPr/>
          </p:nvSpPr>
          <p:spPr bwMode="auto">
            <a:xfrm>
              <a:off x="324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0" name="Line 464"/>
            <p:cNvSpPr>
              <a:spLocks noChangeShapeType="1"/>
            </p:cNvSpPr>
            <p:nvPr/>
          </p:nvSpPr>
          <p:spPr bwMode="auto">
            <a:xfrm>
              <a:off x="326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1" name="Line 465"/>
            <p:cNvSpPr>
              <a:spLocks noChangeShapeType="1"/>
            </p:cNvSpPr>
            <p:nvPr/>
          </p:nvSpPr>
          <p:spPr bwMode="auto">
            <a:xfrm>
              <a:off x="329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2" name="Line 466"/>
            <p:cNvSpPr>
              <a:spLocks noChangeShapeType="1"/>
            </p:cNvSpPr>
            <p:nvPr/>
          </p:nvSpPr>
          <p:spPr bwMode="auto">
            <a:xfrm>
              <a:off x="331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3" name="Line 467"/>
            <p:cNvSpPr>
              <a:spLocks noChangeShapeType="1"/>
            </p:cNvSpPr>
            <p:nvPr/>
          </p:nvSpPr>
          <p:spPr bwMode="auto">
            <a:xfrm>
              <a:off x="333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4" name="Line 468"/>
            <p:cNvSpPr>
              <a:spLocks noChangeShapeType="1"/>
            </p:cNvSpPr>
            <p:nvPr/>
          </p:nvSpPr>
          <p:spPr bwMode="auto">
            <a:xfrm>
              <a:off x="335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5" name="Line 469"/>
            <p:cNvSpPr>
              <a:spLocks noChangeShapeType="1"/>
            </p:cNvSpPr>
            <p:nvPr/>
          </p:nvSpPr>
          <p:spPr bwMode="auto">
            <a:xfrm>
              <a:off x="338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6" name="Line 470"/>
            <p:cNvSpPr>
              <a:spLocks noChangeShapeType="1"/>
            </p:cNvSpPr>
            <p:nvPr/>
          </p:nvSpPr>
          <p:spPr bwMode="auto">
            <a:xfrm>
              <a:off x="340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7" name="Line 471"/>
            <p:cNvSpPr>
              <a:spLocks noChangeShapeType="1"/>
            </p:cNvSpPr>
            <p:nvPr/>
          </p:nvSpPr>
          <p:spPr bwMode="auto">
            <a:xfrm>
              <a:off x="342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8" name="Line 472"/>
            <p:cNvSpPr>
              <a:spLocks noChangeShapeType="1"/>
            </p:cNvSpPr>
            <p:nvPr/>
          </p:nvSpPr>
          <p:spPr bwMode="auto">
            <a:xfrm>
              <a:off x="345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29" name="Line 473"/>
            <p:cNvSpPr>
              <a:spLocks noChangeShapeType="1"/>
            </p:cNvSpPr>
            <p:nvPr/>
          </p:nvSpPr>
          <p:spPr bwMode="auto">
            <a:xfrm>
              <a:off x="347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0" name="Line 474"/>
            <p:cNvSpPr>
              <a:spLocks noChangeShapeType="1"/>
            </p:cNvSpPr>
            <p:nvPr/>
          </p:nvSpPr>
          <p:spPr bwMode="auto">
            <a:xfrm>
              <a:off x="349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1" name="Line 475"/>
            <p:cNvSpPr>
              <a:spLocks noChangeShapeType="1"/>
            </p:cNvSpPr>
            <p:nvPr/>
          </p:nvSpPr>
          <p:spPr bwMode="auto">
            <a:xfrm>
              <a:off x="352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2" name="Line 476"/>
            <p:cNvSpPr>
              <a:spLocks noChangeShapeType="1"/>
            </p:cNvSpPr>
            <p:nvPr/>
          </p:nvSpPr>
          <p:spPr bwMode="auto">
            <a:xfrm>
              <a:off x="354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3" name="Line 477"/>
            <p:cNvSpPr>
              <a:spLocks noChangeShapeType="1"/>
            </p:cNvSpPr>
            <p:nvPr/>
          </p:nvSpPr>
          <p:spPr bwMode="auto">
            <a:xfrm>
              <a:off x="356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4" name="Line 478"/>
            <p:cNvSpPr>
              <a:spLocks noChangeShapeType="1"/>
            </p:cNvSpPr>
            <p:nvPr/>
          </p:nvSpPr>
          <p:spPr bwMode="auto">
            <a:xfrm>
              <a:off x="358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5" name="Line 479"/>
            <p:cNvSpPr>
              <a:spLocks noChangeShapeType="1"/>
            </p:cNvSpPr>
            <p:nvPr/>
          </p:nvSpPr>
          <p:spPr bwMode="auto">
            <a:xfrm>
              <a:off x="361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6" name="Line 480"/>
            <p:cNvSpPr>
              <a:spLocks noChangeShapeType="1"/>
            </p:cNvSpPr>
            <p:nvPr/>
          </p:nvSpPr>
          <p:spPr bwMode="auto">
            <a:xfrm>
              <a:off x="363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7" name="Line 481"/>
            <p:cNvSpPr>
              <a:spLocks noChangeShapeType="1"/>
            </p:cNvSpPr>
            <p:nvPr/>
          </p:nvSpPr>
          <p:spPr bwMode="auto">
            <a:xfrm>
              <a:off x="365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8" name="Line 482"/>
            <p:cNvSpPr>
              <a:spLocks noChangeShapeType="1"/>
            </p:cNvSpPr>
            <p:nvPr/>
          </p:nvSpPr>
          <p:spPr bwMode="auto">
            <a:xfrm>
              <a:off x="368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39" name="Line 483"/>
            <p:cNvSpPr>
              <a:spLocks noChangeShapeType="1"/>
            </p:cNvSpPr>
            <p:nvPr/>
          </p:nvSpPr>
          <p:spPr bwMode="auto">
            <a:xfrm>
              <a:off x="370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0" name="Line 484"/>
            <p:cNvSpPr>
              <a:spLocks noChangeShapeType="1"/>
            </p:cNvSpPr>
            <p:nvPr/>
          </p:nvSpPr>
          <p:spPr bwMode="auto">
            <a:xfrm>
              <a:off x="372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1" name="Line 485"/>
            <p:cNvSpPr>
              <a:spLocks noChangeShapeType="1"/>
            </p:cNvSpPr>
            <p:nvPr/>
          </p:nvSpPr>
          <p:spPr bwMode="auto">
            <a:xfrm>
              <a:off x="375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2" name="Line 486"/>
            <p:cNvSpPr>
              <a:spLocks noChangeShapeType="1"/>
            </p:cNvSpPr>
            <p:nvPr/>
          </p:nvSpPr>
          <p:spPr bwMode="auto">
            <a:xfrm>
              <a:off x="377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3" name="Line 487"/>
            <p:cNvSpPr>
              <a:spLocks noChangeShapeType="1"/>
            </p:cNvSpPr>
            <p:nvPr/>
          </p:nvSpPr>
          <p:spPr bwMode="auto">
            <a:xfrm>
              <a:off x="379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4" name="Line 488"/>
            <p:cNvSpPr>
              <a:spLocks noChangeShapeType="1"/>
            </p:cNvSpPr>
            <p:nvPr/>
          </p:nvSpPr>
          <p:spPr bwMode="auto">
            <a:xfrm>
              <a:off x="382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5" name="Line 489"/>
            <p:cNvSpPr>
              <a:spLocks noChangeShapeType="1"/>
            </p:cNvSpPr>
            <p:nvPr/>
          </p:nvSpPr>
          <p:spPr bwMode="auto">
            <a:xfrm>
              <a:off x="384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6" name="Line 490"/>
            <p:cNvSpPr>
              <a:spLocks noChangeShapeType="1"/>
            </p:cNvSpPr>
            <p:nvPr/>
          </p:nvSpPr>
          <p:spPr bwMode="auto">
            <a:xfrm>
              <a:off x="386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7" name="Line 491"/>
            <p:cNvSpPr>
              <a:spLocks noChangeShapeType="1"/>
            </p:cNvSpPr>
            <p:nvPr/>
          </p:nvSpPr>
          <p:spPr bwMode="auto">
            <a:xfrm>
              <a:off x="388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8" name="Line 492"/>
            <p:cNvSpPr>
              <a:spLocks noChangeShapeType="1"/>
            </p:cNvSpPr>
            <p:nvPr/>
          </p:nvSpPr>
          <p:spPr bwMode="auto">
            <a:xfrm>
              <a:off x="391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49" name="Line 493"/>
            <p:cNvSpPr>
              <a:spLocks noChangeShapeType="1"/>
            </p:cNvSpPr>
            <p:nvPr/>
          </p:nvSpPr>
          <p:spPr bwMode="auto">
            <a:xfrm>
              <a:off x="393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0" name="Line 494"/>
            <p:cNvSpPr>
              <a:spLocks noChangeShapeType="1"/>
            </p:cNvSpPr>
            <p:nvPr/>
          </p:nvSpPr>
          <p:spPr bwMode="auto">
            <a:xfrm>
              <a:off x="395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1" name="Line 495"/>
            <p:cNvSpPr>
              <a:spLocks noChangeShapeType="1"/>
            </p:cNvSpPr>
            <p:nvPr/>
          </p:nvSpPr>
          <p:spPr bwMode="auto">
            <a:xfrm>
              <a:off x="398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2" name="Line 496"/>
            <p:cNvSpPr>
              <a:spLocks noChangeShapeType="1"/>
            </p:cNvSpPr>
            <p:nvPr/>
          </p:nvSpPr>
          <p:spPr bwMode="auto">
            <a:xfrm>
              <a:off x="400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3" name="Line 497"/>
            <p:cNvSpPr>
              <a:spLocks noChangeShapeType="1"/>
            </p:cNvSpPr>
            <p:nvPr/>
          </p:nvSpPr>
          <p:spPr bwMode="auto">
            <a:xfrm>
              <a:off x="402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4" name="Line 498"/>
            <p:cNvSpPr>
              <a:spLocks noChangeShapeType="1"/>
            </p:cNvSpPr>
            <p:nvPr/>
          </p:nvSpPr>
          <p:spPr bwMode="auto">
            <a:xfrm>
              <a:off x="405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5" name="Line 499"/>
            <p:cNvSpPr>
              <a:spLocks noChangeShapeType="1"/>
            </p:cNvSpPr>
            <p:nvPr/>
          </p:nvSpPr>
          <p:spPr bwMode="auto">
            <a:xfrm>
              <a:off x="407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6" name="Line 500"/>
            <p:cNvSpPr>
              <a:spLocks noChangeShapeType="1"/>
            </p:cNvSpPr>
            <p:nvPr/>
          </p:nvSpPr>
          <p:spPr bwMode="auto">
            <a:xfrm>
              <a:off x="409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7" name="Line 501"/>
            <p:cNvSpPr>
              <a:spLocks noChangeShapeType="1"/>
            </p:cNvSpPr>
            <p:nvPr/>
          </p:nvSpPr>
          <p:spPr bwMode="auto">
            <a:xfrm>
              <a:off x="411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8" name="Line 502"/>
            <p:cNvSpPr>
              <a:spLocks noChangeShapeType="1"/>
            </p:cNvSpPr>
            <p:nvPr/>
          </p:nvSpPr>
          <p:spPr bwMode="auto">
            <a:xfrm>
              <a:off x="414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59" name="Line 503"/>
            <p:cNvSpPr>
              <a:spLocks noChangeShapeType="1"/>
            </p:cNvSpPr>
            <p:nvPr/>
          </p:nvSpPr>
          <p:spPr bwMode="auto">
            <a:xfrm>
              <a:off x="156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0" name="Line 504"/>
            <p:cNvSpPr>
              <a:spLocks noChangeShapeType="1"/>
            </p:cNvSpPr>
            <p:nvPr/>
          </p:nvSpPr>
          <p:spPr bwMode="auto">
            <a:xfrm>
              <a:off x="158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1" name="Line 505"/>
            <p:cNvSpPr>
              <a:spLocks noChangeShapeType="1"/>
            </p:cNvSpPr>
            <p:nvPr/>
          </p:nvSpPr>
          <p:spPr bwMode="auto">
            <a:xfrm>
              <a:off x="160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2" name="Line 506"/>
            <p:cNvSpPr>
              <a:spLocks noChangeShapeType="1"/>
            </p:cNvSpPr>
            <p:nvPr/>
          </p:nvSpPr>
          <p:spPr bwMode="auto">
            <a:xfrm>
              <a:off x="163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3" name="Line 507"/>
            <p:cNvSpPr>
              <a:spLocks noChangeShapeType="1"/>
            </p:cNvSpPr>
            <p:nvPr/>
          </p:nvSpPr>
          <p:spPr bwMode="auto">
            <a:xfrm>
              <a:off x="165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4" name="Line 508"/>
            <p:cNvSpPr>
              <a:spLocks noChangeShapeType="1"/>
            </p:cNvSpPr>
            <p:nvPr/>
          </p:nvSpPr>
          <p:spPr bwMode="auto">
            <a:xfrm>
              <a:off x="167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5" name="Line 509"/>
            <p:cNvSpPr>
              <a:spLocks noChangeShapeType="1"/>
            </p:cNvSpPr>
            <p:nvPr/>
          </p:nvSpPr>
          <p:spPr bwMode="auto">
            <a:xfrm>
              <a:off x="170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6" name="Line 510"/>
            <p:cNvSpPr>
              <a:spLocks noChangeShapeType="1"/>
            </p:cNvSpPr>
            <p:nvPr/>
          </p:nvSpPr>
          <p:spPr bwMode="auto">
            <a:xfrm>
              <a:off x="172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7" name="Line 511"/>
            <p:cNvSpPr>
              <a:spLocks noChangeShapeType="1"/>
            </p:cNvSpPr>
            <p:nvPr/>
          </p:nvSpPr>
          <p:spPr bwMode="auto">
            <a:xfrm>
              <a:off x="174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8" name="Line 512"/>
            <p:cNvSpPr>
              <a:spLocks noChangeShapeType="1"/>
            </p:cNvSpPr>
            <p:nvPr/>
          </p:nvSpPr>
          <p:spPr bwMode="auto">
            <a:xfrm>
              <a:off x="177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69" name="Line 513"/>
            <p:cNvSpPr>
              <a:spLocks noChangeShapeType="1"/>
            </p:cNvSpPr>
            <p:nvPr/>
          </p:nvSpPr>
          <p:spPr bwMode="auto">
            <a:xfrm>
              <a:off x="179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0" name="Line 514"/>
            <p:cNvSpPr>
              <a:spLocks noChangeShapeType="1"/>
            </p:cNvSpPr>
            <p:nvPr/>
          </p:nvSpPr>
          <p:spPr bwMode="auto">
            <a:xfrm>
              <a:off x="181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1" name="Line 515"/>
            <p:cNvSpPr>
              <a:spLocks noChangeShapeType="1"/>
            </p:cNvSpPr>
            <p:nvPr/>
          </p:nvSpPr>
          <p:spPr bwMode="auto">
            <a:xfrm>
              <a:off x="183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2" name="Line 516"/>
            <p:cNvSpPr>
              <a:spLocks noChangeShapeType="1"/>
            </p:cNvSpPr>
            <p:nvPr/>
          </p:nvSpPr>
          <p:spPr bwMode="auto">
            <a:xfrm>
              <a:off x="186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3" name="Line 517"/>
            <p:cNvSpPr>
              <a:spLocks noChangeShapeType="1"/>
            </p:cNvSpPr>
            <p:nvPr/>
          </p:nvSpPr>
          <p:spPr bwMode="auto">
            <a:xfrm>
              <a:off x="188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4" name="Line 518"/>
            <p:cNvSpPr>
              <a:spLocks noChangeShapeType="1"/>
            </p:cNvSpPr>
            <p:nvPr/>
          </p:nvSpPr>
          <p:spPr bwMode="auto">
            <a:xfrm>
              <a:off x="190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5" name="Line 519"/>
            <p:cNvSpPr>
              <a:spLocks noChangeShapeType="1"/>
            </p:cNvSpPr>
            <p:nvPr/>
          </p:nvSpPr>
          <p:spPr bwMode="auto">
            <a:xfrm>
              <a:off x="193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6" name="Line 520"/>
            <p:cNvSpPr>
              <a:spLocks noChangeShapeType="1"/>
            </p:cNvSpPr>
            <p:nvPr/>
          </p:nvSpPr>
          <p:spPr bwMode="auto">
            <a:xfrm>
              <a:off x="195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7" name="Line 521"/>
            <p:cNvSpPr>
              <a:spLocks noChangeShapeType="1"/>
            </p:cNvSpPr>
            <p:nvPr/>
          </p:nvSpPr>
          <p:spPr bwMode="auto">
            <a:xfrm>
              <a:off x="197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8" name="Line 522"/>
            <p:cNvSpPr>
              <a:spLocks noChangeShapeType="1"/>
            </p:cNvSpPr>
            <p:nvPr/>
          </p:nvSpPr>
          <p:spPr bwMode="auto">
            <a:xfrm>
              <a:off x="200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79" name="Line 523"/>
            <p:cNvSpPr>
              <a:spLocks noChangeShapeType="1"/>
            </p:cNvSpPr>
            <p:nvPr/>
          </p:nvSpPr>
          <p:spPr bwMode="auto">
            <a:xfrm>
              <a:off x="202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0" name="Line 524"/>
            <p:cNvSpPr>
              <a:spLocks noChangeShapeType="1"/>
            </p:cNvSpPr>
            <p:nvPr/>
          </p:nvSpPr>
          <p:spPr bwMode="auto">
            <a:xfrm>
              <a:off x="204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1" name="Line 525"/>
            <p:cNvSpPr>
              <a:spLocks noChangeShapeType="1"/>
            </p:cNvSpPr>
            <p:nvPr/>
          </p:nvSpPr>
          <p:spPr bwMode="auto">
            <a:xfrm>
              <a:off x="207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2" name="Line 526"/>
            <p:cNvSpPr>
              <a:spLocks noChangeShapeType="1"/>
            </p:cNvSpPr>
            <p:nvPr/>
          </p:nvSpPr>
          <p:spPr bwMode="auto">
            <a:xfrm>
              <a:off x="209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3" name="Line 527"/>
            <p:cNvSpPr>
              <a:spLocks noChangeShapeType="1"/>
            </p:cNvSpPr>
            <p:nvPr/>
          </p:nvSpPr>
          <p:spPr bwMode="auto">
            <a:xfrm>
              <a:off x="211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4" name="Line 528"/>
            <p:cNvSpPr>
              <a:spLocks noChangeShapeType="1"/>
            </p:cNvSpPr>
            <p:nvPr/>
          </p:nvSpPr>
          <p:spPr bwMode="auto">
            <a:xfrm>
              <a:off x="213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5" name="Line 529"/>
            <p:cNvSpPr>
              <a:spLocks noChangeShapeType="1"/>
            </p:cNvSpPr>
            <p:nvPr/>
          </p:nvSpPr>
          <p:spPr bwMode="auto">
            <a:xfrm>
              <a:off x="216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6" name="Line 530"/>
            <p:cNvSpPr>
              <a:spLocks noChangeShapeType="1"/>
            </p:cNvSpPr>
            <p:nvPr/>
          </p:nvSpPr>
          <p:spPr bwMode="auto">
            <a:xfrm>
              <a:off x="218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7" name="Line 531"/>
            <p:cNvSpPr>
              <a:spLocks noChangeShapeType="1"/>
            </p:cNvSpPr>
            <p:nvPr/>
          </p:nvSpPr>
          <p:spPr bwMode="auto">
            <a:xfrm>
              <a:off x="220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8" name="Line 532"/>
            <p:cNvSpPr>
              <a:spLocks noChangeShapeType="1"/>
            </p:cNvSpPr>
            <p:nvPr/>
          </p:nvSpPr>
          <p:spPr bwMode="auto">
            <a:xfrm>
              <a:off x="223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89" name="Line 533"/>
            <p:cNvSpPr>
              <a:spLocks noChangeShapeType="1"/>
            </p:cNvSpPr>
            <p:nvPr/>
          </p:nvSpPr>
          <p:spPr bwMode="auto">
            <a:xfrm>
              <a:off x="225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0" name="Line 534"/>
            <p:cNvSpPr>
              <a:spLocks noChangeShapeType="1"/>
            </p:cNvSpPr>
            <p:nvPr/>
          </p:nvSpPr>
          <p:spPr bwMode="auto">
            <a:xfrm>
              <a:off x="227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1" name="Line 535"/>
            <p:cNvSpPr>
              <a:spLocks noChangeShapeType="1"/>
            </p:cNvSpPr>
            <p:nvPr/>
          </p:nvSpPr>
          <p:spPr bwMode="auto">
            <a:xfrm>
              <a:off x="230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2" name="Line 536"/>
            <p:cNvSpPr>
              <a:spLocks noChangeShapeType="1"/>
            </p:cNvSpPr>
            <p:nvPr/>
          </p:nvSpPr>
          <p:spPr bwMode="auto">
            <a:xfrm>
              <a:off x="232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3" name="Line 537"/>
            <p:cNvSpPr>
              <a:spLocks noChangeShapeType="1"/>
            </p:cNvSpPr>
            <p:nvPr/>
          </p:nvSpPr>
          <p:spPr bwMode="auto">
            <a:xfrm>
              <a:off x="234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4" name="Line 538"/>
            <p:cNvSpPr>
              <a:spLocks noChangeShapeType="1"/>
            </p:cNvSpPr>
            <p:nvPr/>
          </p:nvSpPr>
          <p:spPr bwMode="auto">
            <a:xfrm>
              <a:off x="236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5" name="Line 539"/>
            <p:cNvSpPr>
              <a:spLocks noChangeShapeType="1"/>
            </p:cNvSpPr>
            <p:nvPr/>
          </p:nvSpPr>
          <p:spPr bwMode="auto">
            <a:xfrm>
              <a:off x="239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6" name="Line 540"/>
            <p:cNvSpPr>
              <a:spLocks noChangeShapeType="1"/>
            </p:cNvSpPr>
            <p:nvPr/>
          </p:nvSpPr>
          <p:spPr bwMode="auto">
            <a:xfrm>
              <a:off x="241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7" name="Line 541"/>
            <p:cNvSpPr>
              <a:spLocks noChangeShapeType="1"/>
            </p:cNvSpPr>
            <p:nvPr/>
          </p:nvSpPr>
          <p:spPr bwMode="auto">
            <a:xfrm>
              <a:off x="243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8" name="Line 542"/>
            <p:cNvSpPr>
              <a:spLocks noChangeShapeType="1"/>
            </p:cNvSpPr>
            <p:nvPr/>
          </p:nvSpPr>
          <p:spPr bwMode="auto">
            <a:xfrm>
              <a:off x="246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999" name="Line 543"/>
            <p:cNvSpPr>
              <a:spLocks noChangeShapeType="1"/>
            </p:cNvSpPr>
            <p:nvPr/>
          </p:nvSpPr>
          <p:spPr bwMode="auto">
            <a:xfrm>
              <a:off x="248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0" name="Line 544"/>
            <p:cNvSpPr>
              <a:spLocks noChangeShapeType="1"/>
            </p:cNvSpPr>
            <p:nvPr/>
          </p:nvSpPr>
          <p:spPr bwMode="auto">
            <a:xfrm>
              <a:off x="250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1" name="Line 545"/>
            <p:cNvSpPr>
              <a:spLocks noChangeShapeType="1"/>
            </p:cNvSpPr>
            <p:nvPr/>
          </p:nvSpPr>
          <p:spPr bwMode="auto">
            <a:xfrm>
              <a:off x="253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2" name="Line 546"/>
            <p:cNvSpPr>
              <a:spLocks noChangeShapeType="1"/>
            </p:cNvSpPr>
            <p:nvPr/>
          </p:nvSpPr>
          <p:spPr bwMode="auto">
            <a:xfrm>
              <a:off x="255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3" name="Line 547"/>
            <p:cNvSpPr>
              <a:spLocks noChangeShapeType="1"/>
            </p:cNvSpPr>
            <p:nvPr/>
          </p:nvSpPr>
          <p:spPr bwMode="auto">
            <a:xfrm>
              <a:off x="257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4" name="Line 548"/>
            <p:cNvSpPr>
              <a:spLocks noChangeShapeType="1"/>
            </p:cNvSpPr>
            <p:nvPr/>
          </p:nvSpPr>
          <p:spPr bwMode="auto">
            <a:xfrm>
              <a:off x="259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5" name="Line 549"/>
            <p:cNvSpPr>
              <a:spLocks noChangeShapeType="1"/>
            </p:cNvSpPr>
            <p:nvPr/>
          </p:nvSpPr>
          <p:spPr bwMode="auto">
            <a:xfrm>
              <a:off x="262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6" name="Line 550"/>
            <p:cNvSpPr>
              <a:spLocks noChangeShapeType="1"/>
            </p:cNvSpPr>
            <p:nvPr/>
          </p:nvSpPr>
          <p:spPr bwMode="auto">
            <a:xfrm>
              <a:off x="264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7" name="Line 551"/>
            <p:cNvSpPr>
              <a:spLocks noChangeShapeType="1"/>
            </p:cNvSpPr>
            <p:nvPr/>
          </p:nvSpPr>
          <p:spPr bwMode="auto">
            <a:xfrm>
              <a:off x="266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8" name="Line 552"/>
            <p:cNvSpPr>
              <a:spLocks noChangeShapeType="1"/>
            </p:cNvSpPr>
            <p:nvPr/>
          </p:nvSpPr>
          <p:spPr bwMode="auto">
            <a:xfrm>
              <a:off x="269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09" name="Line 553"/>
            <p:cNvSpPr>
              <a:spLocks noChangeShapeType="1"/>
            </p:cNvSpPr>
            <p:nvPr/>
          </p:nvSpPr>
          <p:spPr bwMode="auto">
            <a:xfrm>
              <a:off x="271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0" name="Line 554"/>
            <p:cNvSpPr>
              <a:spLocks noChangeShapeType="1"/>
            </p:cNvSpPr>
            <p:nvPr/>
          </p:nvSpPr>
          <p:spPr bwMode="auto">
            <a:xfrm>
              <a:off x="273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1" name="Line 555"/>
            <p:cNvSpPr>
              <a:spLocks noChangeShapeType="1"/>
            </p:cNvSpPr>
            <p:nvPr/>
          </p:nvSpPr>
          <p:spPr bwMode="auto">
            <a:xfrm>
              <a:off x="276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2" name="Line 556"/>
            <p:cNvSpPr>
              <a:spLocks noChangeShapeType="1"/>
            </p:cNvSpPr>
            <p:nvPr/>
          </p:nvSpPr>
          <p:spPr bwMode="auto">
            <a:xfrm>
              <a:off x="278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3" name="Line 557"/>
            <p:cNvSpPr>
              <a:spLocks noChangeShapeType="1"/>
            </p:cNvSpPr>
            <p:nvPr/>
          </p:nvSpPr>
          <p:spPr bwMode="auto">
            <a:xfrm>
              <a:off x="280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4" name="Line 558"/>
            <p:cNvSpPr>
              <a:spLocks noChangeShapeType="1"/>
            </p:cNvSpPr>
            <p:nvPr/>
          </p:nvSpPr>
          <p:spPr bwMode="auto">
            <a:xfrm>
              <a:off x="282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5" name="Line 559"/>
            <p:cNvSpPr>
              <a:spLocks noChangeShapeType="1"/>
            </p:cNvSpPr>
            <p:nvPr/>
          </p:nvSpPr>
          <p:spPr bwMode="auto">
            <a:xfrm>
              <a:off x="285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6" name="Line 560"/>
            <p:cNvSpPr>
              <a:spLocks noChangeShapeType="1"/>
            </p:cNvSpPr>
            <p:nvPr/>
          </p:nvSpPr>
          <p:spPr bwMode="auto">
            <a:xfrm>
              <a:off x="287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7" name="Line 561"/>
            <p:cNvSpPr>
              <a:spLocks noChangeShapeType="1"/>
            </p:cNvSpPr>
            <p:nvPr/>
          </p:nvSpPr>
          <p:spPr bwMode="auto">
            <a:xfrm>
              <a:off x="289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8" name="Line 562"/>
            <p:cNvSpPr>
              <a:spLocks noChangeShapeType="1"/>
            </p:cNvSpPr>
            <p:nvPr/>
          </p:nvSpPr>
          <p:spPr bwMode="auto">
            <a:xfrm>
              <a:off x="292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19" name="Line 563"/>
            <p:cNvSpPr>
              <a:spLocks noChangeShapeType="1"/>
            </p:cNvSpPr>
            <p:nvPr/>
          </p:nvSpPr>
          <p:spPr bwMode="auto">
            <a:xfrm>
              <a:off x="294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0" name="Line 564"/>
            <p:cNvSpPr>
              <a:spLocks noChangeShapeType="1"/>
            </p:cNvSpPr>
            <p:nvPr/>
          </p:nvSpPr>
          <p:spPr bwMode="auto">
            <a:xfrm>
              <a:off x="296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1" name="Line 565"/>
            <p:cNvSpPr>
              <a:spLocks noChangeShapeType="1"/>
            </p:cNvSpPr>
            <p:nvPr/>
          </p:nvSpPr>
          <p:spPr bwMode="auto">
            <a:xfrm>
              <a:off x="299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2" name="Line 566"/>
            <p:cNvSpPr>
              <a:spLocks noChangeShapeType="1"/>
            </p:cNvSpPr>
            <p:nvPr/>
          </p:nvSpPr>
          <p:spPr bwMode="auto">
            <a:xfrm>
              <a:off x="301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3" name="Line 567"/>
            <p:cNvSpPr>
              <a:spLocks noChangeShapeType="1"/>
            </p:cNvSpPr>
            <p:nvPr/>
          </p:nvSpPr>
          <p:spPr bwMode="auto">
            <a:xfrm>
              <a:off x="303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4" name="Line 568"/>
            <p:cNvSpPr>
              <a:spLocks noChangeShapeType="1"/>
            </p:cNvSpPr>
            <p:nvPr/>
          </p:nvSpPr>
          <p:spPr bwMode="auto">
            <a:xfrm>
              <a:off x="306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5" name="Line 569"/>
            <p:cNvSpPr>
              <a:spLocks noChangeShapeType="1"/>
            </p:cNvSpPr>
            <p:nvPr/>
          </p:nvSpPr>
          <p:spPr bwMode="auto">
            <a:xfrm>
              <a:off x="308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6" name="Line 570"/>
            <p:cNvSpPr>
              <a:spLocks noChangeShapeType="1"/>
            </p:cNvSpPr>
            <p:nvPr/>
          </p:nvSpPr>
          <p:spPr bwMode="auto">
            <a:xfrm>
              <a:off x="310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7" name="Line 571"/>
            <p:cNvSpPr>
              <a:spLocks noChangeShapeType="1"/>
            </p:cNvSpPr>
            <p:nvPr/>
          </p:nvSpPr>
          <p:spPr bwMode="auto">
            <a:xfrm>
              <a:off x="312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8" name="Line 572"/>
            <p:cNvSpPr>
              <a:spLocks noChangeShapeType="1"/>
            </p:cNvSpPr>
            <p:nvPr/>
          </p:nvSpPr>
          <p:spPr bwMode="auto">
            <a:xfrm>
              <a:off x="315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29" name="Line 573"/>
            <p:cNvSpPr>
              <a:spLocks noChangeShapeType="1"/>
            </p:cNvSpPr>
            <p:nvPr/>
          </p:nvSpPr>
          <p:spPr bwMode="auto">
            <a:xfrm>
              <a:off x="317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0" name="Line 574"/>
            <p:cNvSpPr>
              <a:spLocks noChangeShapeType="1"/>
            </p:cNvSpPr>
            <p:nvPr/>
          </p:nvSpPr>
          <p:spPr bwMode="auto">
            <a:xfrm>
              <a:off x="319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1" name="Line 575"/>
            <p:cNvSpPr>
              <a:spLocks noChangeShapeType="1"/>
            </p:cNvSpPr>
            <p:nvPr/>
          </p:nvSpPr>
          <p:spPr bwMode="auto">
            <a:xfrm>
              <a:off x="322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2" name="Line 576"/>
            <p:cNvSpPr>
              <a:spLocks noChangeShapeType="1"/>
            </p:cNvSpPr>
            <p:nvPr/>
          </p:nvSpPr>
          <p:spPr bwMode="auto">
            <a:xfrm>
              <a:off x="324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3" name="Line 577"/>
            <p:cNvSpPr>
              <a:spLocks noChangeShapeType="1"/>
            </p:cNvSpPr>
            <p:nvPr/>
          </p:nvSpPr>
          <p:spPr bwMode="auto">
            <a:xfrm>
              <a:off x="326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4" name="Line 578"/>
            <p:cNvSpPr>
              <a:spLocks noChangeShapeType="1"/>
            </p:cNvSpPr>
            <p:nvPr/>
          </p:nvSpPr>
          <p:spPr bwMode="auto">
            <a:xfrm>
              <a:off x="329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5" name="Line 579"/>
            <p:cNvSpPr>
              <a:spLocks noChangeShapeType="1"/>
            </p:cNvSpPr>
            <p:nvPr/>
          </p:nvSpPr>
          <p:spPr bwMode="auto">
            <a:xfrm>
              <a:off x="331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6" name="Line 580"/>
            <p:cNvSpPr>
              <a:spLocks noChangeShapeType="1"/>
            </p:cNvSpPr>
            <p:nvPr/>
          </p:nvSpPr>
          <p:spPr bwMode="auto">
            <a:xfrm>
              <a:off x="333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7" name="Line 581"/>
            <p:cNvSpPr>
              <a:spLocks noChangeShapeType="1"/>
            </p:cNvSpPr>
            <p:nvPr/>
          </p:nvSpPr>
          <p:spPr bwMode="auto">
            <a:xfrm>
              <a:off x="335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8" name="Line 582"/>
            <p:cNvSpPr>
              <a:spLocks noChangeShapeType="1"/>
            </p:cNvSpPr>
            <p:nvPr/>
          </p:nvSpPr>
          <p:spPr bwMode="auto">
            <a:xfrm>
              <a:off x="338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39" name="Line 583"/>
            <p:cNvSpPr>
              <a:spLocks noChangeShapeType="1"/>
            </p:cNvSpPr>
            <p:nvPr/>
          </p:nvSpPr>
          <p:spPr bwMode="auto">
            <a:xfrm>
              <a:off x="340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0" name="Line 584"/>
            <p:cNvSpPr>
              <a:spLocks noChangeShapeType="1"/>
            </p:cNvSpPr>
            <p:nvPr/>
          </p:nvSpPr>
          <p:spPr bwMode="auto">
            <a:xfrm>
              <a:off x="342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1" name="Line 585"/>
            <p:cNvSpPr>
              <a:spLocks noChangeShapeType="1"/>
            </p:cNvSpPr>
            <p:nvPr/>
          </p:nvSpPr>
          <p:spPr bwMode="auto">
            <a:xfrm>
              <a:off x="345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2" name="Line 586"/>
            <p:cNvSpPr>
              <a:spLocks noChangeShapeType="1"/>
            </p:cNvSpPr>
            <p:nvPr/>
          </p:nvSpPr>
          <p:spPr bwMode="auto">
            <a:xfrm>
              <a:off x="347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3" name="Line 587"/>
            <p:cNvSpPr>
              <a:spLocks noChangeShapeType="1"/>
            </p:cNvSpPr>
            <p:nvPr/>
          </p:nvSpPr>
          <p:spPr bwMode="auto">
            <a:xfrm>
              <a:off x="349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4" name="Line 588"/>
            <p:cNvSpPr>
              <a:spLocks noChangeShapeType="1"/>
            </p:cNvSpPr>
            <p:nvPr/>
          </p:nvSpPr>
          <p:spPr bwMode="auto">
            <a:xfrm>
              <a:off x="352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5" name="Line 589"/>
            <p:cNvSpPr>
              <a:spLocks noChangeShapeType="1"/>
            </p:cNvSpPr>
            <p:nvPr/>
          </p:nvSpPr>
          <p:spPr bwMode="auto">
            <a:xfrm>
              <a:off x="354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6" name="Line 590"/>
            <p:cNvSpPr>
              <a:spLocks noChangeShapeType="1"/>
            </p:cNvSpPr>
            <p:nvPr/>
          </p:nvSpPr>
          <p:spPr bwMode="auto">
            <a:xfrm>
              <a:off x="356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7" name="Line 591"/>
            <p:cNvSpPr>
              <a:spLocks noChangeShapeType="1"/>
            </p:cNvSpPr>
            <p:nvPr/>
          </p:nvSpPr>
          <p:spPr bwMode="auto">
            <a:xfrm>
              <a:off x="358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8" name="Line 592"/>
            <p:cNvSpPr>
              <a:spLocks noChangeShapeType="1"/>
            </p:cNvSpPr>
            <p:nvPr/>
          </p:nvSpPr>
          <p:spPr bwMode="auto">
            <a:xfrm>
              <a:off x="361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49" name="Line 593"/>
            <p:cNvSpPr>
              <a:spLocks noChangeShapeType="1"/>
            </p:cNvSpPr>
            <p:nvPr/>
          </p:nvSpPr>
          <p:spPr bwMode="auto">
            <a:xfrm>
              <a:off x="363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0" name="Line 594"/>
            <p:cNvSpPr>
              <a:spLocks noChangeShapeType="1"/>
            </p:cNvSpPr>
            <p:nvPr/>
          </p:nvSpPr>
          <p:spPr bwMode="auto">
            <a:xfrm>
              <a:off x="365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1" name="Line 595"/>
            <p:cNvSpPr>
              <a:spLocks noChangeShapeType="1"/>
            </p:cNvSpPr>
            <p:nvPr/>
          </p:nvSpPr>
          <p:spPr bwMode="auto">
            <a:xfrm>
              <a:off x="368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2" name="Line 596"/>
            <p:cNvSpPr>
              <a:spLocks noChangeShapeType="1"/>
            </p:cNvSpPr>
            <p:nvPr/>
          </p:nvSpPr>
          <p:spPr bwMode="auto">
            <a:xfrm>
              <a:off x="370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3" name="Line 597"/>
            <p:cNvSpPr>
              <a:spLocks noChangeShapeType="1"/>
            </p:cNvSpPr>
            <p:nvPr/>
          </p:nvSpPr>
          <p:spPr bwMode="auto">
            <a:xfrm>
              <a:off x="372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4" name="Line 598"/>
            <p:cNvSpPr>
              <a:spLocks noChangeShapeType="1"/>
            </p:cNvSpPr>
            <p:nvPr/>
          </p:nvSpPr>
          <p:spPr bwMode="auto">
            <a:xfrm>
              <a:off x="375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5" name="Line 599"/>
            <p:cNvSpPr>
              <a:spLocks noChangeShapeType="1"/>
            </p:cNvSpPr>
            <p:nvPr/>
          </p:nvSpPr>
          <p:spPr bwMode="auto">
            <a:xfrm>
              <a:off x="377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6" name="Line 600"/>
            <p:cNvSpPr>
              <a:spLocks noChangeShapeType="1"/>
            </p:cNvSpPr>
            <p:nvPr/>
          </p:nvSpPr>
          <p:spPr bwMode="auto">
            <a:xfrm>
              <a:off x="379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7" name="Line 601"/>
            <p:cNvSpPr>
              <a:spLocks noChangeShapeType="1"/>
            </p:cNvSpPr>
            <p:nvPr/>
          </p:nvSpPr>
          <p:spPr bwMode="auto">
            <a:xfrm>
              <a:off x="382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8" name="Line 602"/>
            <p:cNvSpPr>
              <a:spLocks noChangeShapeType="1"/>
            </p:cNvSpPr>
            <p:nvPr/>
          </p:nvSpPr>
          <p:spPr bwMode="auto">
            <a:xfrm>
              <a:off x="384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59" name="Line 603"/>
            <p:cNvSpPr>
              <a:spLocks noChangeShapeType="1"/>
            </p:cNvSpPr>
            <p:nvPr/>
          </p:nvSpPr>
          <p:spPr bwMode="auto">
            <a:xfrm>
              <a:off x="386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0" name="Line 604"/>
            <p:cNvSpPr>
              <a:spLocks noChangeShapeType="1"/>
            </p:cNvSpPr>
            <p:nvPr/>
          </p:nvSpPr>
          <p:spPr bwMode="auto">
            <a:xfrm>
              <a:off x="388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1" name="Line 605"/>
            <p:cNvSpPr>
              <a:spLocks noChangeShapeType="1"/>
            </p:cNvSpPr>
            <p:nvPr/>
          </p:nvSpPr>
          <p:spPr bwMode="auto">
            <a:xfrm>
              <a:off x="391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2" name="Line 606"/>
            <p:cNvSpPr>
              <a:spLocks noChangeShapeType="1"/>
            </p:cNvSpPr>
            <p:nvPr/>
          </p:nvSpPr>
          <p:spPr bwMode="auto">
            <a:xfrm>
              <a:off x="393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3" name="Line 607"/>
            <p:cNvSpPr>
              <a:spLocks noChangeShapeType="1"/>
            </p:cNvSpPr>
            <p:nvPr/>
          </p:nvSpPr>
          <p:spPr bwMode="auto">
            <a:xfrm>
              <a:off x="395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4" name="Line 608"/>
            <p:cNvSpPr>
              <a:spLocks noChangeShapeType="1"/>
            </p:cNvSpPr>
            <p:nvPr/>
          </p:nvSpPr>
          <p:spPr bwMode="auto">
            <a:xfrm>
              <a:off x="398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5" name="Line 609"/>
            <p:cNvSpPr>
              <a:spLocks noChangeShapeType="1"/>
            </p:cNvSpPr>
            <p:nvPr/>
          </p:nvSpPr>
          <p:spPr bwMode="auto">
            <a:xfrm>
              <a:off x="400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6" name="Line 610"/>
            <p:cNvSpPr>
              <a:spLocks noChangeShapeType="1"/>
            </p:cNvSpPr>
            <p:nvPr/>
          </p:nvSpPr>
          <p:spPr bwMode="auto">
            <a:xfrm>
              <a:off x="402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7" name="Line 611"/>
            <p:cNvSpPr>
              <a:spLocks noChangeShapeType="1"/>
            </p:cNvSpPr>
            <p:nvPr/>
          </p:nvSpPr>
          <p:spPr bwMode="auto">
            <a:xfrm>
              <a:off x="405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8" name="Line 612"/>
            <p:cNvSpPr>
              <a:spLocks noChangeShapeType="1"/>
            </p:cNvSpPr>
            <p:nvPr/>
          </p:nvSpPr>
          <p:spPr bwMode="auto">
            <a:xfrm>
              <a:off x="407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69" name="Line 613"/>
            <p:cNvSpPr>
              <a:spLocks noChangeShapeType="1"/>
            </p:cNvSpPr>
            <p:nvPr/>
          </p:nvSpPr>
          <p:spPr bwMode="auto">
            <a:xfrm>
              <a:off x="409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0" name="Line 614"/>
            <p:cNvSpPr>
              <a:spLocks noChangeShapeType="1"/>
            </p:cNvSpPr>
            <p:nvPr/>
          </p:nvSpPr>
          <p:spPr bwMode="auto">
            <a:xfrm>
              <a:off x="411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1" name="Line 615"/>
            <p:cNvSpPr>
              <a:spLocks noChangeShapeType="1"/>
            </p:cNvSpPr>
            <p:nvPr/>
          </p:nvSpPr>
          <p:spPr bwMode="auto">
            <a:xfrm>
              <a:off x="414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2" name="Line 616"/>
            <p:cNvSpPr>
              <a:spLocks noChangeShapeType="1"/>
            </p:cNvSpPr>
            <p:nvPr/>
          </p:nvSpPr>
          <p:spPr bwMode="auto">
            <a:xfrm>
              <a:off x="156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3" name="Line 617"/>
            <p:cNvSpPr>
              <a:spLocks noChangeShapeType="1"/>
            </p:cNvSpPr>
            <p:nvPr/>
          </p:nvSpPr>
          <p:spPr bwMode="auto">
            <a:xfrm>
              <a:off x="158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4" name="Line 618"/>
            <p:cNvSpPr>
              <a:spLocks noChangeShapeType="1"/>
            </p:cNvSpPr>
            <p:nvPr/>
          </p:nvSpPr>
          <p:spPr bwMode="auto">
            <a:xfrm>
              <a:off x="160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5" name="Line 619"/>
            <p:cNvSpPr>
              <a:spLocks noChangeShapeType="1"/>
            </p:cNvSpPr>
            <p:nvPr/>
          </p:nvSpPr>
          <p:spPr bwMode="auto">
            <a:xfrm>
              <a:off x="163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6" name="Line 620"/>
            <p:cNvSpPr>
              <a:spLocks noChangeShapeType="1"/>
            </p:cNvSpPr>
            <p:nvPr/>
          </p:nvSpPr>
          <p:spPr bwMode="auto">
            <a:xfrm>
              <a:off x="165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7" name="Line 621"/>
            <p:cNvSpPr>
              <a:spLocks noChangeShapeType="1"/>
            </p:cNvSpPr>
            <p:nvPr/>
          </p:nvSpPr>
          <p:spPr bwMode="auto">
            <a:xfrm>
              <a:off x="167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8" name="Line 622"/>
            <p:cNvSpPr>
              <a:spLocks noChangeShapeType="1"/>
            </p:cNvSpPr>
            <p:nvPr/>
          </p:nvSpPr>
          <p:spPr bwMode="auto">
            <a:xfrm>
              <a:off x="170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79" name="Line 623"/>
            <p:cNvSpPr>
              <a:spLocks noChangeShapeType="1"/>
            </p:cNvSpPr>
            <p:nvPr/>
          </p:nvSpPr>
          <p:spPr bwMode="auto">
            <a:xfrm>
              <a:off x="172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0" name="Line 624"/>
            <p:cNvSpPr>
              <a:spLocks noChangeShapeType="1"/>
            </p:cNvSpPr>
            <p:nvPr/>
          </p:nvSpPr>
          <p:spPr bwMode="auto">
            <a:xfrm>
              <a:off x="174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1" name="Line 625"/>
            <p:cNvSpPr>
              <a:spLocks noChangeShapeType="1"/>
            </p:cNvSpPr>
            <p:nvPr/>
          </p:nvSpPr>
          <p:spPr bwMode="auto">
            <a:xfrm>
              <a:off x="177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2" name="Line 626"/>
            <p:cNvSpPr>
              <a:spLocks noChangeShapeType="1"/>
            </p:cNvSpPr>
            <p:nvPr/>
          </p:nvSpPr>
          <p:spPr bwMode="auto">
            <a:xfrm>
              <a:off x="179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3" name="Line 627"/>
            <p:cNvSpPr>
              <a:spLocks noChangeShapeType="1"/>
            </p:cNvSpPr>
            <p:nvPr/>
          </p:nvSpPr>
          <p:spPr bwMode="auto">
            <a:xfrm>
              <a:off x="181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4" name="Line 628"/>
            <p:cNvSpPr>
              <a:spLocks noChangeShapeType="1"/>
            </p:cNvSpPr>
            <p:nvPr/>
          </p:nvSpPr>
          <p:spPr bwMode="auto">
            <a:xfrm>
              <a:off x="183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5" name="Line 629"/>
            <p:cNvSpPr>
              <a:spLocks noChangeShapeType="1"/>
            </p:cNvSpPr>
            <p:nvPr/>
          </p:nvSpPr>
          <p:spPr bwMode="auto">
            <a:xfrm>
              <a:off x="186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6" name="Line 630"/>
            <p:cNvSpPr>
              <a:spLocks noChangeShapeType="1"/>
            </p:cNvSpPr>
            <p:nvPr/>
          </p:nvSpPr>
          <p:spPr bwMode="auto">
            <a:xfrm>
              <a:off x="188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7" name="Line 631"/>
            <p:cNvSpPr>
              <a:spLocks noChangeShapeType="1"/>
            </p:cNvSpPr>
            <p:nvPr/>
          </p:nvSpPr>
          <p:spPr bwMode="auto">
            <a:xfrm>
              <a:off x="190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8" name="Line 632"/>
            <p:cNvSpPr>
              <a:spLocks noChangeShapeType="1"/>
            </p:cNvSpPr>
            <p:nvPr/>
          </p:nvSpPr>
          <p:spPr bwMode="auto">
            <a:xfrm>
              <a:off x="193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89" name="Line 633"/>
            <p:cNvSpPr>
              <a:spLocks noChangeShapeType="1"/>
            </p:cNvSpPr>
            <p:nvPr/>
          </p:nvSpPr>
          <p:spPr bwMode="auto">
            <a:xfrm>
              <a:off x="195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0" name="Line 634"/>
            <p:cNvSpPr>
              <a:spLocks noChangeShapeType="1"/>
            </p:cNvSpPr>
            <p:nvPr/>
          </p:nvSpPr>
          <p:spPr bwMode="auto">
            <a:xfrm>
              <a:off x="197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1" name="Line 635"/>
            <p:cNvSpPr>
              <a:spLocks noChangeShapeType="1"/>
            </p:cNvSpPr>
            <p:nvPr/>
          </p:nvSpPr>
          <p:spPr bwMode="auto">
            <a:xfrm>
              <a:off x="200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2" name="Line 636"/>
            <p:cNvSpPr>
              <a:spLocks noChangeShapeType="1"/>
            </p:cNvSpPr>
            <p:nvPr/>
          </p:nvSpPr>
          <p:spPr bwMode="auto">
            <a:xfrm>
              <a:off x="202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3" name="Line 637"/>
            <p:cNvSpPr>
              <a:spLocks noChangeShapeType="1"/>
            </p:cNvSpPr>
            <p:nvPr/>
          </p:nvSpPr>
          <p:spPr bwMode="auto">
            <a:xfrm>
              <a:off x="204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4" name="Line 638"/>
            <p:cNvSpPr>
              <a:spLocks noChangeShapeType="1"/>
            </p:cNvSpPr>
            <p:nvPr/>
          </p:nvSpPr>
          <p:spPr bwMode="auto">
            <a:xfrm>
              <a:off x="207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5" name="Line 639"/>
            <p:cNvSpPr>
              <a:spLocks noChangeShapeType="1"/>
            </p:cNvSpPr>
            <p:nvPr/>
          </p:nvSpPr>
          <p:spPr bwMode="auto">
            <a:xfrm>
              <a:off x="209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6" name="Line 640"/>
            <p:cNvSpPr>
              <a:spLocks noChangeShapeType="1"/>
            </p:cNvSpPr>
            <p:nvPr/>
          </p:nvSpPr>
          <p:spPr bwMode="auto">
            <a:xfrm>
              <a:off x="211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7" name="Line 641"/>
            <p:cNvSpPr>
              <a:spLocks noChangeShapeType="1"/>
            </p:cNvSpPr>
            <p:nvPr/>
          </p:nvSpPr>
          <p:spPr bwMode="auto">
            <a:xfrm>
              <a:off x="213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8" name="Line 642"/>
            <p:cNvSpPr>
              <a:spLocks noChangeShapeType="1"/>
            </p:cNvSpPr>
            <p:nvPr/>
          </p:nvSpPr>
          <p:spPr bwMode="auto">
            <a:xfrm>
              <a:off x="216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099" name="Line 643"/>
            <p:cNvSpPr>
              <a:spLocks noChangeShapeType="1"/>
            </p:cNvSpPr>
            <p:nvPr/>
          </p:nvSpPr>
          <p:spPr bwMode="auto">
            <a:xfrm>
              <a:off x="218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100" name="Line 644"/>
            <p:cNvSpPr>
              <a:spLocks noChangeShapeType="1"/>
            </p:cNvSpPr>
            <p:nvPr/>
          </p:nvSpPr>
          <p:spPr bwMode="auto">
            <a:xfrm>
              <a:off x="220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101" name="Line 645"/>
            <p:cNvSpPr>
              <a:spLocks noChangeShapeType="1"/>
            </p:cNvSpPr>
            <p:nvPr/>
          </p:nvSpPr>
          <p:spPr bwMode="auto">
            <a:xfrm>
              <a:off x="223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102" name="Line 646"/>
            <p:cNvSpPr>
              <a:spLocks noChangeShapeType="1"/>
            </p:cNvSpPr>
            <p:nvPr/>
          </p:nvSpPr>
          <p:spPr bwMode="auto">
            <a:xfrm>
              <a:off x="225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103" name="Line 647"/>
            <p:cNvSpPr>
              <a:spLocks noChangeShapeType="1"/>
            </p:cNvSpPr>
            <p:nvPr/>
          </p:nvSpPr>
          <p:spPr bwMode="auto">
            <a:xfrm>
              <a:off x="227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104" name="Line 648"/>
            <p:cNvSpPr>
              <a:spLocks noChangeShapeType="1"/>
            </p:cNvSpPr>
            <p:nvPr/>
          </p:nvSpPr>
          <p:spPr bwMode="auto">
            <a:xfrm>
              <a:off x="230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105" name="Line 649"/>
            <p:cNvSpPr>
              <a:spLocks noChangeShapeType="1"/>
            </p:cNvSpPr>
            <p:nvPr/>
          </p:nvSpPr>
          <p:spPr bwMode="auto">
            <a:xfrm>
              <a:off x="232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106" name="Line 650"/>
            <p:cNvSpPr>
              <a:spLocks noChangeShapeType="1"/>
            </p:cNvSpPr>
            <p:nvPr/>
          </p:nvSpPr>
          <p:spPr bwMode="auto">
            <a:xfrm>
              <a:off x="234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108" name="Line 652"/>
          <p:cNvSpPr>
            <a:spLocks noChangeShapeType="1"/>
          </p:cNvSpPr>
          <p:nvPr/>
        </p:nvSpPr>
        <p:spPr bwMode="auto">
          <a:xfrm>
            <a:off x="3719513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09" name="Line 653"/>
          <p:cNvSpPr>
            <a:spLocks noChangeShapeType="1"/>
          </p:cNvSpPr>
          <p:nvPr/>
        </p:nvSpPr>
        <p:spPr bwMode="auto">
          <a:xfrm>
            <a:off x="3760788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0" name="Line 654"/>
          <p:cNvSpPr>
            <a:spLocks noChangeShapeType="1"/>
          </p:cNvSpPr>
          <p:nvPr/>
        </p:nvSpPr>
        <p:spPr bwMode="auto">
          <a:xfrm>
            <a:off x="3802063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1" name="Line 655"/>
          <p:cNvSpPr>
            <a:spLocks noChangeShapeType="1"/>
          </p:cNvSpPr>
          <p:nvPr/>
        </p:nvSpPr>
        <p:spPr bwMode="auto">
          <a:xfrm>
            <a:off x="3843338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2" name="Line 656"/>
          <p:cNvSpPr>
            <a:spLocks noChangeShapeType="1"/>
          </p:cNvSpPr>
          <p:nvPr/>
        </p:nvSpPr>
        <p:spPr bwMode="auto">
          <a:xfrm>
            <a:off x="3883026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3" name="Line 657"/>
          <p:cNvSpPr>
            <a:spLocks noChangeShapeType="1"/>
          </p:cNvSpPr>
          <p:nvPr/>
        </p:nvSpPr>
        <p:spPr bwMode="auto">
          <a:xfrm>
            <a:off x="3924301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4" name="Line 658"/>
          <p:cNvSpPr>
            <a:spLocks noChangeShapeType="1"/>
          </p:cNvSpPr>
          <p:nvPr/>
        </p:nvSpPr>
        <p:spPr bwMode="auto">
          <a:xfrm>
            <a:off x="3965576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5" name="Line 659"/>
          <p:cNvSpPr>
            <a:spLocks noChangeShapeType="1"/>
          </p:cNvSpPr>
          <p:nvPr/>
        </p:nvSpPr>
        <p:spPr bwMode="auto">
          <a:xfrm>
            <a:off x="4006851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6" name="Line 660"/>
          <p:cNvSpPr>
            <a:spLocks noChangeShapeType="1"/>
          </p:cNvSpPr>
          <p:nvPr/>
        </p:nvSpPr>
        <p:spPr bwMode="auto">
          <a:xfrm>
            <a:off x="4048126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7" name="Line 661"/>
          <p:cNvSpPr>
            <a:spLocks noChangeShapeType="1"/>
          </p:cNvSpPr>
          <p:nvPr/>
        </p:nvSpPr>
        <p:spPr bwMode="auto">
          <a:xfrm>
            <a:off x="4089401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8" name="Line 662"/>
          <p:cNvSpPr>
            <a:spLocks noChangeShapeType="1"/>
          </p:cNvSpPr>
          <p:nvPr/>
        </p:nvSpPr>
        <p:spPr bwMode="auto">
          <a:xfrm>
            <a:off x="4130676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19" name="Line 663"/>
          <p:cNvSpPr>
            <a:spLocks noChangeShapeType="1"/>
          </p:cNvSpPr>
          <p:nvPr/>
        </p:nvSpPr>
        <p:spPr bwMode="auto">
          <a:xfrm>
            <a:off x="4171951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0" name="Line 664"/>
          <p:cNvSpPr>
            <a:spLocks noChangeShapeType="1"/>
          </p:cNvSpPr>
          <p:nvPr/>
        </p:nvSpPr>
        <p:spPr bwMode="auto">
          <a:xfrm>
            <a:off x="4213226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1" name="Line 665"/>
          <p:cNvSpPr>
            <a:spLocks noChangeShapeType="1"/>
          </p:cNvSpPr>
          <p:nvPr/>
        </p:nvSpPr>
        <p:spPr bwMode="auto">
          <a:xfrm>
            <a:off x="4254501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2" name="Line 666"/>
          <p:cNvSpPr>
            <a:spLocks noChangeShapeType="1"/>
          </p:cNvSpPr>
          <p:nvPr/>
        </p:nvSpPr>
        <p:spPr bwMode="auto">
          <a:xfrm>
            <a:off x="4295776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3" name="Line 667"/>
          <p:cNvSpPr>
            <a:spLocks noChangeShapeType="1"/>
          </p:cNvSpPr>
          <p:nvPr/>
        </p:nvSpPr>
        <p:spPr bwMode="auto">
          <a:xfrm>
            <a:off x="4337051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4" name="Line 668"/>
          <p:cNvSpPr>
            <a:spLocks noChangeShapeType="1"/>
          </p:cNvSpPr>
          <p:nvPr/>
        </p:nvSpPr>
        <p:spPr bwMode="auto">
          <a:xfrm>
            <a:off x="4378326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5" name="Line 669"/>
          <p:cNvSpPr>
            <a:spLocks noChangeShapeType="1"/>
          </p:cNvSpPr>
          <p:nvPr/>
        </p:nvSpPr>
        <p:spPr bwMode="auto">
          <a:xfrm>
            <a:off x="4418013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6" name="Line 670"/>
          <p:cNvSpPr>
            <a:spLocks noChangeShapeType="1"/>
          </p:cNvSpPr>
          <p:nvPr/>
        </p:nvSpPr>
        <p:spPr bwMode="auto">
          <a:xfrm>
            <a:off x="4459288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7" name="Line 671"/>
          <p:cNvSpPr>
            <a:spLocks noChangeShapeType="1"/>
          </p:cNvSpPr>
          <p:nvPr/>
        </p:nvSpPr>
        <p:spPr bwMode="auto">
          <a:xfrm>
            <a:off x="4500563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8" name="Line 672"/>
          <p:cNvSpPr>
            <a:spLocks noChangeShapeType="1"/>
          </p:cNvSpPr>
          <p:nvPr/>
        </p:nvSpPr>
        <p:spPr bwMode="auto">
          <a:xfrm>
            <a:off x="4541838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29" name="Line 673"/>
          <p:cNvSpPr>
            <a:spLocks noChangeShapeType="1"/>
          </p:cNvSpPr>
          <p:nvPr/>
        </p:nvSpPr>
        <p:spPr bwMode="auto">
          <a:xfrm>
            <a:off x="4584701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0" name="Line 674"/>
          <p:cNvSpPr>
            <a:spLocks noChangeShapeType="1"/>
          </p:cNvSpPr>
          <p:nvPr/>
        </p:nvSpPr>
        <p:spPr bwMode="auto">
          <a:xfrm>
            <a:off x="4625976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1" name="Line 675"/>
          <p:cNvSpPr>
            <a:spLocks noChangeShapeType="1"/>
          </p:cNvSpPr>
          <p:nvPr/>
        </p:nvSpPr>
        <p:spPr bwMode="auto">
          <a:xfrm>
            <a:off x="4667251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2" name="Line 676"/>
          <p:cNvSpPr>
            <a:spLocks noChangeShapeType="1"/>
          </p:cNvSpPr>
          <p:nvPr/>
        </p:nvSpPr>
        <p:spPr bwMode="auto">
          <a:xfrm>
            <a:off x="4708526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3" name="Line 677"/>
          <p:cNvSpPr>
            <a:spLocks noChangeShapeType="1"/>
          </p:cNvSpPr>
          <p:nvPr/>
        </p:nvSpPr>
        <p:spPr bwMode="auto">
          <a:xfrm>
            <a:off x="4749801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4" name="Line 678"/>
          <p:cNvSpPr>
            <a:spLocks noChangeShapeType="1"/>
          </p:cNvSpPr>
          <p:nvPr/>
        </p:nvSpPr>
        <p:spPr bwMode="auto">
          <a:xfrm>
            <a:off x="4791076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5" name="Line 679"/>
          <p:cNvSpPr>
            <a:spLocks noChangeShapeType="1"/>
          </p:cNvSpPr>
          <p:nvPr/>
        </p:nvSpPr>
        <p:spPr bwMode="auto">
          <a:xfrm>
            <a:off x="4832351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6" name="Line 680"/>
          <p:cNvSpPr>
            <a:spLocks noChangeShapeType="1"/>
          </p:cNvSpPr>
          <p:nvPr/>
        </p:nvSpPr>
        <p:spPr bwMode="auto">
          <a:xfrm>
            <a:off x="4873626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7" name="Line 681"/>
          <p:cNvSpPr>
            <a:spLocks noChangeShapeType="1"/>
          </p:cNvSpPr>
          <p:nvPr/>
        </p:nvSpPr>
        <p:spPr bwMode="auto">
          <a:xfrm>
            <a:off x="4914901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8" name="Line 682"/>
          <p:cNvSpPr>
            <a:spLocks noChangeShapeType="1"/>
          </p:cNvSpPr>
          <p:nvPr/>
        </p:nvSpPr>
        <p:spPr bwMode="auto">
          <a:xfrm>
            <a:off x="4956176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39" name="Line 683"/>
          <p:cNvSpPr>
            <a:spLocks noChangeShapeType="1"/>
          </p:cNvSpPr>
          <p:nvPr/>
        </p:nvSpPr>
        <p:spPr bwMode="auto">
          <a:xfrm>
            <a:off x="4995863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0" name="Line 684"/>
          <p:cNvSpPr>
            <a:spLocks noChangeShapeType="1"/>
          </p:cNvSpPr>
          <p:nvPr/>
        </p:nvSpPr>
        <p:spPr bwMode="auto">
          <a:xfrm>
            <a:off x="5037138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1" name="Line 685"/>
          <p:cNvSpPr>
            <a:spLocks noChangeShapeType="1"/>
          </p:cNvSpPr>
          <p:nvPr/>
        </p:nvSpPr>
        <p:spPr bwMode="auto">
          <a:xfrm>
            <a:off x="5078413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2" name="Line 686"/>
          <p:cNvSpPr>
            <a:spLocks noChangeShapeType="1"/>
          </p:cNvSpPr>
          <p:nvPr/>
        </p:nvSpPr>
        <p:spPr bwMode="auto">
          <a:xfrm>
            <a:off x="5119688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3" name="Line 687"/>
          <p:cNvSpPr>
            <a:spLocks noChangeShapeType="1"/>
          </p:cNvSpPr>
          <p:nvPr/>
        </p:nvSpPr>
        <p:spPr bwMode="auto">
          <a:xfrm>
            <a:off x="5160963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4" name="Line 688"/>
          <p:cNvSpPr>
            <a:spLocks noChangeShapeType="1"/>
          </p:cNvSpPr>
          <p:nvPr/>
        </p:nvSpPr>
        <p:spPr bwMode="auto">
          <a:xfrm>
            <a:off x="5202238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5" name="Line 689"/>
          <p:cNvSpPr>
            <a:spLocks noChangeShapeType="1"/>
          </p:cNvSpPr>
          <p:nvPr/>
        </p:nvSpPr>
        <p:spPr bwMode="auto">
          <a:xfrm>
            <a:off x="5243513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6" name="Line 690"/>
          <p:cNvSpPr>
            <a:spLocks noChangeShapeType="1"/>
          </p:cNvSpPr>
          <p:nvPr/>
        </p:nvSpPr>
        <p:spPr bwMode="auto">
          <a:xfrm>
            <a:off x="5284788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7" name="Line 691"/>
          <p:cNvSpPr>
            <a:spLocks noChangeShapeType="1"/>
          </p:cNvSpPr>
          <p:nvPr/>
        </p:nvSpPr>
        <p:spPr bwMode="auto">
          <a:xfrm>
            <a:off x="5326063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8" name="Line 692"/>
          <p:cNvSpPr>
            <a:spLocks noChangeShapeType="1"/>
          </p:cNvSpPr>
          <p:nvPr/>
        </p:nvSpPr>
        <p:spPr bwMode="auto">
          <a:xfrm>
            <a:off x="5367338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49" name="Line 693"/>
          <p:cNvSpPr>
            <a:spLocks noChangeShapeType="1"/>
          </p:cNvSpPr>
          <p:nvPr/>
        </p:nvSpPr>
        <p:spPr bwMode="auto">
          <a:xfrm>
            <a:off x="5408613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0" name="Line 694"/>
          <p:cNvSpPr>
            <a:spLocks noChangeShapeType="1"/>
          </p:cNvSpPr>
          <p:nvPr/>
        </p:nvSpPr>
        <p:spPr bwMode="auto">
          <a:xfrm>
            <a:off x="5449888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1" name="Line 695"/>
          <p:cNvSpPr>
            <a:spLocks noChangeShapeType="1"/>
          </p:cNvSpPr>
          <p:nvPr/>
        </p:nvSpPr>
        <p:spPr bwMode="auto">
          <a:xfrm>
            <a:off x="5491163" y="458311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2" name="Line 696"/>
          <p:cNvSpPr>
            <a:spLocks noChangeShapeType="1"/>
          </p:cNvSpPr>
          <p:nvPr/>
        </p:nvSpPr>
        <p:spPr bwMode="auto">
          <a:xfrm>
            <a:off x="5530851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3" name="Line 697"/>
          <p:cNvSpPr>
            <a:spLocks noChangeShapeType="1"/>
          </p:cNvSpPr>
          <p:nvPr/>
        </p:nvSpPr>
        <p:spPr bwMode="auto">
          <a:xfrm>
            <a:off x="5572126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4" name="Line 698"/>
          <p:cNvSpPr>
            <a:spLocks noChangeShapeType="1"/>
          </p:cNvSpPr>
          <p:nvPr/>
        </p:nvSpPr>
        <p:spPr bwMode="auto">
          <a:xfrm>
            <a:off x="5613401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5" name="Line 699"/>
          <p:cNvSpPr>
            <a:spLocks noChangeShapeType="1"/>
          </p:cNvSpPr>
          <p:nvPr/>
        </p:nvSpPr>
        <p:spPr bwMode="auto">
          <a:xfrm>
            <a:off x="5654676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6" name="Line 700"/>
          <p:cNvSpPr>
            <a:spLocks noChangeShapeType="1"/>
          </p:cNvSpPr>
          <p:nvPr/>
        </p:nvSpPr>
        <p:spPr bwMode="auto">
          <a:xfrm>
            <a:off x="5695951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7" name="Line 701"/>
          <p:cNvSpPr>
            <a:spLocks noChangeShapeType="1"/>
          </p:cNvSpPr>
          <p:nvPr/>
        </p:nvSpPr>
        <p:spPr bwMode="auto">
          <a:xfrm>
            <a:off x="5737226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8" name="Line 702"/>
          <p:cNvSpPr>
            <a:spLocks noChangeShapeType="1"/>
          </p:cNvSpPr>
          <p:nvPr/>
        </p:nvSpPr>
        <p:spPr bwMode="auto">
          <a:xfrm>
            <a:off x="5778501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59" name="Line 703"/>
          <p:cNvSpPr>
            <a:spLocks noChangeShapeType="1"/>
          </p:cNvSpPr>
          <p:nvPr/>
        </p:nvSpPr>
        <p:spPr bwMode="auto">
          <a:xfrm>
            <a:off x="5819776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0" name="Line 704"/>
          <p:cNvSpPr>
            <a:spLocks noChangeShapeType="1"/>
          </p:cNvSpPr>
          <p:nvPr/>
        </p:nvSpPr>
        <p:spPr bwMode="auto">
          <a:xfrm>
            <a:off x="5861051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1" name="Line 705"/>
          <p:cNvSpPr>
            <a:spLocks noChangeShapeType="1"/>
          </p:cNvSpPr>
          <p:nvPr/>
        </p:nvSpPr>
        <p:spPr bwMode="auto">
          <a:xfrm>
            <a:off x="5902326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2" name="Line 706"/>
          <p:cNvSpPr>
            <a:spLocks noChangeShapeType="1"/>
          </p:cNvSpPr>
          <p:nvPr/>
        </p:nvSpPr>
        <p:spPr bwMode="auto">
          <a:xfrm>
            <a:off x="5943601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3" name="Line 707"/>
          <p:cNvSpPr>
            <a:spLocks noChangeShapeType="1"/>
          </p:cNvSpPr>
          <p:nvPr/>
        </p:nvSpPr>
        <p:spPr bwMode="auto">
          <a:xfrm>
            <a:off x="5984876" y="458311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4" name="Line 708"/>
          <p:cNvSpPr>
            <a:spLocks noChangeShapeType="1"/>
          </p:cNvSpPr>
          <p:nvPr/>
        </p:nvSpPr>
        <p:spPr bwMode="auto">
          <a:xfrm>
            <a:off x="6024563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5" name="Line 709"/>
          <p:cNvSpPr>
            <a:spLocks noChangeShapeType="1"/>
          </p:cNvSpPr>
          <p:nvPr/>
        </p:nvSpPr>
        <p:spPr bwMode="auto">
          <a:xfrm>
            <a:off x="6065838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6" name="Line 710"/>
          <p:cNvSpPr>
            <a:spLocks noChangeShapeType="1"/>
          </p:cNvSpPr>
          <p:nvPr/>
        </p:nvSpPr>
        <p:spPr bwMode="auto">
          <a:xfrm>
            <a:off x="6107113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7" name="Line 711"/>
          <p:cNvSpPr>
            <a:spLocks noChangeShapeType="1"/>
          </p:cNvSpPr>
          <p:nvPr/>
        </p:nvSpPr>
        <p:spPr bwMode="auto">
          <a:xfrm>
            <a:off x="6148388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8" name="Line 712"/>
          <p:cNvSpPr>
            <a:spLocks noChangeShapeType="1"/>
          </p:cNvSpPr>
          <p:nvPr/>
        </p:nvSpPr>
        <p:spPr bwMode="auto">
          <a:xfrm>
            <a:off x="6189663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69" name="Line 713"/>
          <p:cNvSpPr>
            <a:spLocks noChangeShapeType="1"/>
          </p:cNvSpPr>
          <p:nvPr/>
        </p:nvSpPr>
        <p:spPr bwMode="auto">
          <a:xfrm>
            <a:off x="6230938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0" name="Line 714"/>
          <p:cNvSpPr>
            <a:spLocks noChangeShapeType="1"/>
          </p:cNvSpPr>
          <p:nvPr/>
        </p:nvSpPr>
        <p:spPr bwMode="auto">
          <a:xfrm>
            <a:off x="6272213" y="458311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1" name="Line 715"/>
          <p:cNvSpPr>
            <a:spLocks noChangeShapeType="1"/>
          </p:cNvSpPr>
          <p:nvPr/>
        </p:nvSpPr>
        <p:spPr bwMode="auto">
          <a:xfrm>
            <a:off x="6315076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2" name="Line 716"/>
          <p:cNvSpPr>
            <a:spLocks noChangeShapeType="1"/>
          </p:cNvSpPr>
          <p:nvPr/>
        </p:nvSpPr>
        <p:spPr bwMode="auto">
          <a:xfrm>
            <a:off x="6356351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3" name="Line 717"/>
          <p:cNvSpPr>
            <a:spLocks noChangeShapeType="1"/>
          </p:cNvSpPr>
          <p:nvPr/>
        </p:nvSpPr>
        <p:spPr bwMode="auto">
          <a:xfrm>
            <a:off x="6397626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4" name="Line 718"/>
          <p:cNvSpPr>
            <a:spLocks noChangeShapeType="1"/>
          </p:cNvSpPr>
          <p:nvPr/>
        </p:nvSpPr>
        <p:spPr bwMode="auto">
          <a:xfrm>
            <a:off x="6438901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5" name="Line 719"/>
          <p:cNvSpPr>
            <a:spLocks noChangeShapeType="1"/>
          </p:cNvSpPr>
          <p:nvPr/>
        </p:nvSpPr>
        <p:spPr bwMode="auto">
          <a:xfrm>
            <a:off x="6480176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6" name="Line 720"/>
          <p:cNvSpPr>
            <a:spLocks noChangeShapeType="1"/>
          </p:cNvSpPr>
          <p:nvPr/>
        </p:nvSpPr>
        <p:spPr bwMode="auto">
          <a:xfrm>
            <a:off x="6521451" y="458311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7" name="Line 721"/>
          <p:cNvSpPr>
            <a:spLocks noChangeShapeType="1"/>
          </p:cNvSpPr>
          <p:nvPr/>
        </p:nvSpPr>
        <p:spPr bwMode="auto">
          <a:xfrm>
            <a:off x="6562726" y="4591050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8" name="Line 722"/>
          <p:cNvSpPr>
            <a:spLocks noChangeShapeType="1"/>
          </p:cNvSpPr>
          <p:nvPr/>
        </p:nvSpPr>
        <p:spPr bwMode="auto">
          <a:xfrm>
            <a:off x="6604001" y="4591050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79" name="Line 723"/>
          <p:cNvSpPr>
            <a:spLocks noChangeShapeType="1"/>
          </p:cNvSpPr>
          <p:nvPr/>
        </p:nvSpPr>
        <p:spPr bwMode="auto">
          <a:xfrm>
            <a:off x="6643688" y="459105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80" name="Line 724"/>
          <p:cNvSpPr>
            <a:spLocks noChangeShapeType="1"/>
          </p:cNvSpPr>
          <p:nvPr/>
        </p:nvSpPr>
        <p:spPr bwMode="auto">
          <a:xfrm>
            <a:off x="6684963" y="459105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81" name="Line 725"/>
          <p:cNvSpPr>
            <a:spLocks noChangeShapeType="1"/>
          </p:cNvSpPr>
          <p:nvPr/>
        </p:nvSpPr>
        <p:spPr bwMode="auto">
          <a:xfrm>
            <a:off x="6726238" y="459105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82" name="Line 726"/>
          <p:cNvSpPr>
            <a:spLocks noChangeShapeType="1"/>
          </p:cNvSpPr>
          <p:nvPr/>
        </p:nvSpPr>
        <p:spPr bwMode="auto">
          <a:xfrm>
            <a:off x="6767513" y="459105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83" name="Line 727"/>
          <p:cNvSpPr>
            <a:spLocks noChangeShapeType="1"/>
          </p:cNvSpPr>
          <p:nvPr/>
        </p:nvSpPr>
        <p:spPr bwMode="auto">
          <a:xfrm>
            <a:off x="6808788" y="459105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84" name="Line 728"/>
          <p:cNvSpPr>
            <a:spLocks noChangeShapeType="1"/>
          </p:cNvSpPr>
          <p:nvPr/>
        </p:nvSpPr>
        <p:spPr bwMode="auto">
          <a:xfrm>
            <a:off x="6850063" y="4591050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85" name="Line 729"/>
          <p:cNvSpPr>
            <a:spLocks noChangeShapeType="1"/>
          </p:cNvSpPr>
          <p:nvPr/>
        </p:nvSpPr>
        <p:spPr bwMode="auto">
          <a:xfrm>
            <a:off x="6891338" y="4591050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86" name="Line 730"/>
          <p:cNvSpPr>
            <a:spLocks noChangeShapeType="1"/>
          </p:cNvSpPr>
          <p:nvPr/>
        </p:nvSpPr>
        <p:spPr bwMode="auto">
          <a:xfrm flipV="1">
            <a:off x="2751138" y="5503863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87" name="Line 731"/>
          <p:cNvSpPr>
            <a:spLocks noChangeShapeType="1"/>
          </p:cNvSpPr>
          <p:nvPr/>
        </p:nvSpPr>
        <p:spPr bwMode="auto">
          <a:xfrm>
            <a:off x="2493963" y="550386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88" name="Rectangle 732"/>
          <p:cNvSpPr>
            <a:spLocks noChangeArrowheads="1"/>
          </p:cNvSpPr>
          <p:nvPr/>
        </p:nvSpPr>
        <p:spPr bwMode="auto">
          <a:xfrm>
            <a:off x="2746376" y="58213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48189" name="Line 733"/>
          <p:cNvSpPr>
            <a:spLocks noChangeShapeType="1"/>
          </p:cNvSpPr>
          <p:nvPr/>
        </p:nvSpPr>
        <p:spPr bwMode="auto">
          <a:xfrm flipV="1">
            <a:off x="6869113" y="550386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90" name="Line 734"/>
          <p:cNvSpPr>
            <a:spLocks noChangeShapeType="1"/>
          </p:cNvSpPr>
          <p:nvPr/>
        </p:nvSpPr>
        <p:spPr bwMode="auto">
          <a:xfrm>
            <a:off x="6611938" y="550386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91" name="Rectangle 735"/>
          <p:cNvSpPr>
            <a:spLocks noChangeArrowheads="1"/>
          </p:cNvSpPr>
          <p:nvPr/>
        </p:nvSpPr>
        <p:spPr bwMode="auto">
          <a:xfrm>
            <a:off x="6864351" y="58213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en-US"/>
          </a:p>
        </p:txBody>
      </p:sp>
      <p:sp>
        <p:nvSpPr>
          <p:cNvPr id="148192" name="Line 736"/>
          <p:cNvSpPr>
            <a:spLocks noChangeShapeType="1"/>
          </p:cNvSpPr>
          <p:nvPr/>
        </p:nvSpPr>
        <p:spPr bwMode="auto">
          <a:xfrm flipV="1">
            <a:off x="6356351" y="550386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93" name="Line 737"/>
          <p:cNvSpPr>
            <a:spLocks noChangeShapeType="1"/>
          </p:cNvSpPr>
          <p:nvPr/>
        </p:nvSpPr>
        <p:spPr bwMode="auto">
          <a:xfrm>
            <a:off x="6099176" y="5503863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94" name="Rectangle 738"/>
          <p:cNvSpPr>
            <a:spLocks noChangeArrowheads="1"/>
          </p:cNvSpPr>
          <p:nvPr/>
        </p:nvSpPr>
        <p:spPr bwMode="auto">
          <a:xfrm>
            <a:off x="6348413" y="58213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en-US"/>
          </a:p>
        </p:txBody>
      </p:sp>
      <p:sp>
        <p:nvSpPr>
          <p:cNvPr id="148195" name="Line 739"/>
          <p:cNvSpPr>
            <a:spLocks noChangeShapeType="1"/>
          </p:cNvSpPr>
          <p:nvPr/>
        </p:nvSpPr>
        <p:spPr bwMode="auto">
          <a:xfrm flipV="1">
            <a:off x="5840413" y="550386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96" name="Line 740"/>
          <p:cNvSpPr>
            <a:spLocks noChangeShapeType="1"/>
          </p:cNvSpPr>
          <p:nvPr/>
        </p:nvSpPr>
        <p:spPr bwMode="auto">
          <a:xfrm>
            <a:off x="5583238" y="550386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97" name="Rectangle 741"/>
          <p:cNvSpPr>
            <a:spLocks noChangeArrowheads="1"/>
          </p:cNvSpPr>
          <p:nvPr/>
        </p:nvSpPr>
        <p:spPr bwMode="auto">
          <a:xfrm>
            <a:off x="5835651" y="58213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en-US"/>
          </a:p>
        </p:txBody>
      </p:sp>
      <p:sp>
        <p:nvSpPr>
          <p:cNvPr id="148198" name="Line 742"/>
          <p:cNvSpPr>
            <a:spLocks noChangeShapeType="1"/>
          </p:cNvSpPr>
          <p:nvPr/>
        </p:nvSpPr>
        <p:spPr bwMode="auto">
          <a:xfrm flipV="1">
            <a:off x="5326063" y="5503863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199" name="Line 743"/>
          <p:cNvSpPr>
            <a:spLocks noChangeShapeType="1"/>
          </p:cNvSpPr>
          <p:nvPr/>
        </p:nvSpPr>
        <p:spPr bwMode="auto">
          <a:xfrm>
            <a:off x="5068888" y="550386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00" name="Rectangle 744"/>
          <p:cNvSpPr>
            <a:spLocks noChangeArrowheads="1"/>
          </p:cNvSpPr>
          <p:nvPr/>
        </p:nvSpPr>
        <p:spPr bwMode="auto">
          <a:xfrm>
            <a:off x="5318126" y="5821363"/>
            <a:ext cx="857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en-US"/>
          </a:p>
        </p:txBody>
      </p:sp>
      <p:sp>
        <p:nvSpPr>
          <p:cNvPr id="148201" name="Line 745"/>
          <p:cNvSpPr>
            <a:spLocks noChangeShapeType="1"/>
          </p:cNvSpPr>
          <p:nvPr/>
        </p:nvSpPr>
        <p:spPr bwMode="auto">
          <a:xfrm flipV="1">
            <a:off x="4810126" y="550386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02" name="Line 746"/>
          <p:cNvSpPr>
            <a:spLocks noChangeShapeType="1"/>
          </p:cNvSpPr>
          <p:nvPr/>
        </p:nvSpPr>
        <p:spPr bwMode="auto">
          <a:xfrm>
            <a:off x="4552951" y="5503863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03" name="Rectangle 747"/>
          <p:cNvSpPr>
            <a:spLocks noChangeArrowheads="1"/>
          </p:cNvSpPr>
          <p:nvPr/>
        </p:nvSpPr>
        <p:spPr bwMode="auto">
          <a:xfrm>
            <a:off x="4805363" y="58213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148204" name="Line 748"/>
          <p:cNvSpPr>
            <a:spLocks noChangeShapeType="1"/>
          </p:cNvSpPr>
          <p:nvPr/>
        </p:nvSpPr>
        <p:spPr bwMode="auto">
          <a:xfrm flipV="1">
            <a:off x="4295776" y="550386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05" name="Line 749"/>
          <p:cNvSpPr>
            <a:spLocks noChangeShapeType="1"/>
          </p:cNvSpPr>
          <p:nvPr/>
        </p:nvSpPr>
        <p:spPr bwMode="auto">
          <a:xfrm>
            <a:off x="4037013" y="550386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06" name="Rectangle 750"/>
          <p:cNvSpPr>
            <a:spLocks noChangeArrowheads="1"/>
          </p:cNvSpPr>
          <p:nvPr/>
        </p:nvSpPr>
        <p:spPr bwMode="auto">
          <a:xfrm>
            <a:off x="4289426" y="58213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48207" name="Line 751"/>
          <p:cNvSpPr>
            <a:spLocks noChangeShapeType="1"/>
          </p:cNvSpPr>
          <p:nvPr/>
        </p:nvSpPr>
        <p:spPr bwMode="auto">
          <a:xfrm flipV="1">
            <a:off x="3781426" y="550386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08" name="Line 752"/>
          <p:cNvSpPr>
            <a:spLocks noChangeShapeType="1"/>
          </p:cNvSpPr>
          <p:nvPr/>
        </p:nvSpPr>
        <p:spPr bwMode="auto">
          <a:xfrm>
            <a:off x="3524251" y="5503863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09" name="Rectangle 753"/>
          <p:cNvSpPr>
            <a:spLocks noChangeArrowheads="1"/>
          </p:cNvSpPr>
          <p:nvPr/>
        </p:nvSpPr>
        <p:spPr bwMode="auto">
          <a:xfrm>
            <a:off x="3776663" y="58213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48210" name="Line 754"/>
          <p:cNvSpPr>
            <a:spLocks noChangeShapeType="1"/>
          </p:cNvSpPr>
          <p:nvPr/>
        </p:nvSpPr>
        <p:spPr bwMode="auto">
          <a:xfrm flipV="1">
            <a:off x="3267076" y="550386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11" name="Line 755"/>
          <p:cNvSpPr>
            <a:spLocks noChangeShapeType="1"/>
          </p:cNvSpPr>
          <p:nvPr/>
        </p:nvSpPr>
        <p:spPr bwMode="auto">
          <a:xfrm>
            <a:off x="3008313" y="550386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12" name="Rectangle 756"/>
          <p:cNvSpPr>
            <a:spLocks noChangeArrowheads="1"/>
          </p:cNvSpPr>
          <p:nvPr/>
        </p:nvSpPr>
        <p:spPr bwMode="auto">
          <a:xfrm>
            <a:off x="3259138" y="5821363"/>
            <a:ext cx="857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48213" name="Freeform 757"/>
          <p:cNvSpPr>
            <a:spLocks/>
          </p:cNvSpPr>
          <p:nvPr/>
        </p:nvSpPr>
        <p:spPr bwMode="auto">
          <a:xfrm>
            <a:off x="2744788" y="5102225"/>
            <a:ext cx="1543050" cy="131763"/>
          </a:xfrm>
          <a:custGeom>
            <a:avLst/>
            <a:gdLst>
              <a:gd name="T0" fmla="*/ 5 w 863"/>
              <a:gd name="T1" fmla="*/ 72 h 72"/>
              <a:gd name="T2" fmla="*/ 857 w 863"/>
              <a:gd name="T3" fmla="*/ 72 h 72"/>
              <a:gd name="T4" fmla="*/ 861 w 863"/>
              <a:gd name="T5" fmla="*/ 70 h 72"/>
              <a:gd name="T6" fmla="*/ 863 w 863"/>
              <a:gd name="T7" fmla="*/ 66 h 72"/>
              <a:gd name="T8" fmla="*/ 863 w 863"/>
              <a:gd name="T9" fmla="*/ 6 h 72"/>
              <a:gd name="T10" fmla="*/ 861 w 863"/>
              <a:gd name="T11" fmla="*/ 2 h 72"/>
              <a:gd name="T12" fmla="*/ 857 w 863"/>
              <a:gd name="T13" fmla="*/ 0 h 72"/>
              <a:gd name="T14" fmla="*/ 5 w 863"/>
              <a:gd name="T15" fmla="*/ 0 h 72"/>
              <a:gd name="T16" fmla="*/ 2 w 863"/>
              <a:gd name="T17" fmla="*/ 2 h 72"/>
              <a:gd name="T18" fmla="*/ 0 w 863"/>
              <a:gd name="T19" fmla="*/ 6 h 72"/>
              <a:gd name="T20" fmla="*/ 0 w 863"/>
              <a:gd name="T21" fmla="*/ 66 h 72"/>
              <a:gd name="T22" fmla="*/ 2 w 863"/>
              <a:gd name="T23" fmla="*/ 70 h 72"/>
              <a:gd name="T24" fmla="*/ 5 w 863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14" name="Freeform 758"/>
          <p:cNvSpPr>
            <a:spLocks/>
          </p:cNvSpPr>
          <p:nvPr/>
        </p:nvSpPr>
        <p:spPr bwMode="auto">
          <a:xfrm>
            <a:off x="2744788" y="5156200"/>
            <a:ext cx="1588" cy="82550"/>
          </a:xfrm>
          <a:custGeom>
            <a:avLst/>
            <a:gdLst>
              <a:gd name="T0" fmla="*/ 45 h 45"/>
              <a:gd name="T1" fmla="*/ 0 h 45"/>
              <a:gd name="T2" fmla="*/ 45 h 4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5">
                <a:moveTo>
                  <a:pt x="0" y="45"/>
                </a:move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15" name="Freeform 759"/>
          <p:cNvSpPr>
            <a:spLocks/>
          </p:cNvSpPr>
          <p:nvPr/>
        </p:nvSpPr>
        <p:spPr bwMode="auto">
          <a:xfrm>
            <a:off x="3773488" y="4602163"/>
            <a:ext cx="2058988" cy="131762"/>
          </a:xfrm>
          <a:custGeom>
            <a:avLst/>
            <a:gdLst>
              <a:gd name="T0" fmla="*/ 6 w 1151"/>
              <a:gd name="T1" fmla="*/ 72 h 72"/>
              <a:gd name="T2" fmla="*/ 1146 w 1151"/>
              <a:gd name="T3" fmla="*/ 72 h 72"/>
              <a:gd name="T4" fmla="*/ 1150 w 1151"/>
              <a:gd name="T5" fmla="*/ 70 h 72"/>
              <a:gd name="T6" fmla="*/ 1151 w 1151"/>
              <a:gd name="T7" fmla="*/ 66 h 72"/>
              <a:gd name="T8" fmla="*/ 1151 w 1151"/>
              <a:gd name="T9" fmla="*/ 6 h 72"/>
              <a:gd name="T10" fmla="*/ 1150 w 1151"/>
              <a:gd name="T11" fmla="*/ 2 h 72"/>
              <a:gd name="T12" fmla="*/ 1146 w 1151"/>
              <a:gd name="T13" fmla="*/ 0 h 72"/>
              <a:gd name="T14" fmla="*/ 6 w 1151"/>
              <a:gd name="T15" fmla="*/ 0 h 72"/>
              <a:gd name="T16" fmla="*/ 2 w 1151"/>
              <a:gd name="T17" fmla="*/ 2 h 72"/>
              <a:gd name="T18" fmla="*/ 0 w 1151"/>
              <a:gd name="T19" fmla="*/ 6 h 72"/>
              <a:gd name="T20" fmla="*/ 0 w 1151"/>
              <a:gd name="T21" fmla="*/ 66 h 72"/>
              <a:gd name="T22" fmla="*/ 2 w 1151"/>
              <a:gd name="T23" fmla="*/ 70 h 72"/>
              <a:gd name="T24" fmla="*/ 6 w 1151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16" name="Freeform 760"/>
          <p:cNvSpPr>
            <a:spLocks/>
          </p:cNvSpPr>
          <p:nvPr/>
        </p:nvSpPr>
        <p:spPr bwMode="auto">
          <a:xfrm>
            <a:off x="3773488" y="4625975"/>
            <a:ext cx="1588" cy="84138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17" name="Freeform 761"/>
          <p:cNvSpPr>
            <a:spLocks/>
          </p:cNvSpPr>
          <p:nvPr/>
        </p:nvSpPr>
        <p:spPr bwMode="auto">
          <a:xfrm>
            <a:off x="4287838" y="5102225"/>
            <a:ext cx="1544638" cy="131763"/>
          </a:xfrm>
          <a:custGeom>
            <a:avLst/>
            <a:gdLst>
              <a:gd name="T0" fmla="*/ 6 w 863"/>
              <a:gd name="T1" fmla="*/ 72 h 72"/>
              <a:gd name="T2" fmla="*/ 858 w 863"/>
              <a:gd name="T3" fmla="*/ 72 h 72"/>
              <a:gd name="T4" fmla="*/ 862 w 863"/>
              <a:gd name="T5" fmla="*/ 70 h 72"/>
              <a:gd name="T6" fmla="*/ 863 w 863"/>
              <a:gd name="T7" fmla="*/ 66 h 72"/>
              <a:gd name="T8" fmla="*/ 863 w 863"/>
              <a:gd name="T9" fmla="*/ 6 h 72"/>
              <a:gd name="T10" fmla="*/ 862 w 863"/>
              <a:gd name="T11" fmla="*/ 2 h 72"/>
              <a:gd name="T12" fmla="*/ 858 w 863"/>
              <a:gd name="T13" fmla="*/ 0 h 72"/>
              <a:gd name="T14" fmla="*/ 6 w 863"/>
              <a:gd name="T15" fmla="*/ 0 h 72"/>
              <a:gd name="T16" fmla="*/ 2 w 863"/>
              <a:gd name="T17" fmla="*/ 2 h 72"/>
              <a:gd name="T18" fmla="*/ 0 w 863"/>
              <a:gd name="T19" fmla="*/ 6 h 72"/>
              <a:gd name="T20" fmla="*/ 0 w 863"/>
              <a:gd name="T21" fmla="*/ 66 h 72"/>
              <a:gd name="T22" fmla="*/ 2 w 863"/>
              <a:gd name="T23" fmla="*/ 70 h 72"/>
              <a:gd name="T24" fmla="*/ 6 w 863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18" name="Freeform 762"/>
          <p:cNvSpPr>
            <a:spLocks/>
          </p:cNvSpPr>
          <p:nvPr/>
        </p:nvSpPr>
        <p:spPr bwMode="auto">
          <a:xfrm>
            <a:off x="4287838" y="5156200"/>
            <a:ext cx="1588" cy="82550"/>
          </a:xfrm>
          <a:custGeom>
            <a:avLst/>
            <a:gdLst>
              <a:gd name="T0" fmla="*/ 45 h 45"/>
              <a:gd name="T1" fmla="*/ 0 h 45"/>
              <a:gd name="T2" fmla="*/ 45 h 4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5">
                <a:moveTo>
                  <a:pt x="0" y="45"/>
                </a:move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19" name="Freeform 763"/>
          <p:cNvSpPr>
            <a:spLocks/>
          </p:cNvSpPr>
          <p:nvPr/>
        </p:nvSpPr>
        <p:spPr bwMode="auto">
          <a:xfrm>
            <a:off x="5318126" y="4852988"/>
            <a:ext cx="1544637" cy="128587"/>
          </a:xfrm>
          <a:custGeom>
            <a:avLst/>
            <a:gdLst>
              <a:gd name="T0" fmla="*/ 5 w 863"/>
              <a:gd name="T1" fmla="*/ 71 h 71"/>
              <a:gd name="T2" fmla="*/ 857 w 863"/>
              <a:gd name="T3" fmla="*/ 71 h 71"/>
              <a:gd name="T4" fmla="*/ 862 w 863"/>
              <a:gd name="T5" fmla="*/ 69 h 71"/>
              <a:gd name="T6" fmla="*/ 863 w 863"/>
              <a:gd name="T7" fmla="*/ 66 h 71"/>
              <a:gd name="T8" fmla="*/ 863 w 863"/>
              <a:gd name="T9" fmla="*/ 5 h 71"/>
              <a:gd name="T10" fmla="*/ 862 w 863"/>
              <a:gd name="T11" fmla="*/ 1 h 71"/>
              <a:gd name="T12" fmla="*/ 857 w 863"/>
              <a:gd name="T13" fmla="*/ 0 h 71"/>
              <a:gd name="T14" fmla="*/ 5 w 863"/>
              <a:gd name="T15" fmla="*/ 0 h 71"/>
              <a:gd name="T16" fmla="*/ 2 w 863"/>
              <a:gd name="T17" fmla="*/ 1 h 71"/>
              <a:gd name="T18" fmla="*/ 0 w 863"/>
              <a:gd name="T19" fmla="*/ 5 h 71"/>
              <a:gd name="T20" fmla="*/ 0 w 863"/>
              <a:gd name="T21" fmla="*/ 66 h 71"/>
              <a:gd name="T22" fmla="*/ 2 w 863"/>
              <a:gd name="T23" fmla="*/ 69 h 71"/>
              <a:gd name="T24" fmla="*/ 5 w 863"/>
              <a:gd name="T2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20" name="Freeform 764"/>
          <p:cNvSpPr>
            <a:spLocks/>
          </p:cNvSpPr>
          <p:nvPr/>
        </p:nvSpPr>
        <p:spPr bwMode="auto">
          <a:xfrm>
            <a:off x="5318126" y="4895850"/>
            <a:ext cx="1587" cy="82550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21" name="Freeform 765"/>
          <p:cNvSpPr>
            <a:spLocks/>
          </p:cNvSpPr>
          <p:nvPr/>
        </p:nvSpPr>
        <p:spPr bwMode="auto">
          <a:xfrm>
            <a:off x="5832476" y="4602163"/>
            <a:ext cx="514350" cy="131762"/>
          </a:xfrm>
          <a:custGeom>
            <a:avLst/>
            <a:gdLst>
              <a:gd name="T0" fmla="*/ 6 w 288"/>
              <a:gd name="T1" fmla="*/ 72 h 72"/>
              <a:gd name="T2" fmla="*/ 282 w 288"/>
              <a:gd name="T3" fmla="*/ 72 h 72"/>
              <a:gd name="T4" fmla="*/ 287 w 288"/>
              <a:gd name="T5" fmla="*/ 70 h 72"/>
              <a:gd name="T6" fmla="*/ 288 w 288"/>
              <a:gd name="T7" fmla="*/ 66 h 72"/>
              <a:gd name="T8" fmla="*/ 288 w 288"/>
              <a:gd name="T9" fmla="*/ 6 h 72"/>
              <a:gd name="T10" fmla="*/ 287 w 288"/>
              <a:gd name="T11" fmla="*/ 2 h 72"/>
              <a:gd name="T12" fmla="*/ 282 w 288"/>
              <a:gd name="T13" fmla="*/ 0 h 72"/>
              <a:gd name="T14" fmla="*/ 6 w 288"/>
              <a:gd name="T15" fmla="*/ 0 h 72"/>
              <a:gd name="T16" fmla="*/ 2 w 288"/>
              <a:gd name="T17" fmla="*/ 2 h 72"/>
              <a:gd name="T18" fmla="*/ 0 w 288"/>
              <a:gd name="T19" fmla="*/ 6 h 72"/>
              <a:gd name="T20" fmla="*/ 0 w 288"/>
              <a:gd name="T21" fmla="*/ 66 h 72"/>
              <a:gd name="T22" fmla="*/ 2 w 288"/>
              <a:gd name="T23" fmla="*/ 70 h 72"/>
              <a:gd name="T24" fmla="*/ 6 w 288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72">
                <a:moveTo>
                  <a:pt x="6" y="72"/>
                </a:moveTo>
                <a:lnTo>
                  <a:pt x="282" y="72"/>
                </a:lnTo>
                <a:lnTo>
                  <a:pt x="287" y="70"/>
                </a:lnTo>
                <a:lnTo>
                  <a:pt x="288" y="66"/>
                </a:lnTo>
                <a:lnTo>
                  <a:pt x="288" y="6"/>
                </a:lnTo>
                <a:lnTo>
                  <a:pt x="287" y="2"/>
                </a:lnTo>
                <a:lnTo>
                  <a:pt x="282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22" name="Freeform 766"/>
          <p:cNvSpPr>
            <a:spLocks/>
          </p:cNvSpPr>
          <p:nvPr/>
        </p:nvSpPr>
        <p:spPr bwMode="auto">
          <a:xfrm>
            <a:off x="5832476" y="4625975"/>
            <a:ext cx="1587" cy="84138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23" name="Rectangle 767"/>
          <p:cNvSpPr>
            <a:spLocks noChangeArrowheads="1"/>
          </p:cNvSpPr>
          <p:nvPr/>
        </p:nvSpPr>
        <p:spPr bwMode="auto">
          <a:xfrm>
            <a:off x="1263651" y="5078413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Times" pitchFamily="18" charset="0"/>
              </a:rPr>
              <a:t>Machine 1</a:t>
            </a:r>
            <a:endParaRPr lang="en-US" altLang="en-US" sz="3200"/>
          </a:p>
        </p:txBody>
      </p:sp>
      <p:sp>
        <p:nvSpPr>
          <p:cNvPr id="148224" name="Rectangle 768"/>
          <p:cNvSpPr>
            <a:spLocks noChangeArrowheads="1"/>
          </p:cNvSpPr>
          <p:nvPr/>
        </p:nvSpPr>
        <p:spPr bwMode="auto">
          <a:xfrm>
            <a:off x="1263651" y="4545013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Times" pitchFamily="18" charset="0"/>
              </a:rPr>
              <a:t>Machine 3</a:t>
            </a:r>
            <a:endParaRPr lang="en-US" altLang="en-US" sz="3200"/>
          </a:p>
        </p:txBody>
      </p:sp>
      <p:sp>
        <p:nvSpPr>
          <p:cNvPr id="148225" name="Rectangle 769"/>
          <p:cNvSpPr>
            <a:spLocks noChangeArrowheads="1"/>
          </p:cNvSpPr>
          <p:nvPr/>
        </p:nvSpPr>
        <p:spPr bwMode="auto">
          <a:xfrm>
            <a:off x="1263651" y="4819650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Times" pitchFamily="18" charset="0"/>
              </a:rPr>
              <a:t>Machine 2</a:t>
            </a:r>
            <a:endParaRPr lang="en-US" altLang="en-US" sz="3200"/>
          </a:p>
        </p:txBody>
      </p:sp>
      <p:sp>
        <p:nvSpPr>
          <p:cNvPr id="148226" name="Freeform 770"/>
          <p:cNvSpPr>
            <a:spLocks/>
          </p:cNvSpPr>
          <p:nvPr/>
        </p:nvSpPr>
        <p:spPr bwMode="auto">
          <a:xfrm>
            <a:off x="2236788" y="4200525"/>
            <a:ext cx="5148263" cy="1303338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718 h 718"/>
              <a:gd name="T4" fmla="*/ 2878 w 2878"/>
              <a:gd name="T5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227" name="Freeform 771"/>
          <p:cNvSpPr>
            <a:spLocks/>
          </p:cNvSpPr>
          <p:nvPr/>
        </p:nvSpPr>
        <p:spPr bwMode="auto">
          <a:xfrm>
            <a:off x="2744788" y="4602163"/>
            <a:ext cx="1028700" cy="131762"/>
          </a:xfrm>
          <a:custGeom>
            <a:avLst/>
            <a:gdLst>
              <a:gd name="T0" fmla="*/ 5 w 575"/>
              <a:gd name="T1" fmla="*/ 72 h 72"/>
              <a:gd name="T2" fmla="*/ 569 w 575"/>
              <a:gd name="T3" fmla="*/ 72 h 72"/>
              <a:gd name="T4" fmla="*/ 573 w 575"/>
              <a:gd name="T5" fmla="*/ 70 h 72"/>
              <a:gd name="T6" fmla="*/ 575 w 575"/>
              <a:gd name="T7" fmla="*/ 66 h 72"/>
              <a:gd name="T8" fmla="*/ 575 w 575"/>
              <a:gd name="T9" fmla="*/ 6 h 72"/>
              <a:gd name="T10" fmla="*/ 573 w 575"/>
              <a:gd name="T11" fmla="*/ 2 h 72"/>
              <a:gd name="T12" fmla="*/ 569 w 575"/>
              <a:gd name="T13" fmla="*/ 0 h 72"/>
              <a:gd name="T14" fmla="*/ 5 w 575"/>
              <a:gd name="T15" fmla="*/ 0 h 72"/>
              <a:gd name="T16" fmla="*/ 2 w 575"/>
              <a:gd name="T17" fmla="*/ 2 h 72"/>
              <a:gd name="T18" fmla="*/ 0 w 575"/>
              <a:gd name="T19" fmla="*/ 6 h 72"/>
              <a:gd name="T20" fmla="*/ 0 w 575"/>
              <a:gd name="T21" fmla="*/ 66 h 72"/>
              <a:gd name="T22" fmla="*/ 2 w 575"/>
              <a:gd name="T23" fmla="*/ 70 h 72"/>
              <a:gd name="T24" fmla="*/ 5 w 575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28" name="Freeform 772"/>
          <p:cNvSpPr>
            <a:spLocks/>
          </p:cNvSpPr>
          <p:nvPr/>
        </p:nvSpPr>
        <p:spPr bwMode="auto">
          <a:xfrm>
            <a:off x="2744788" y="4625975"/>
            <a:ext cx="1588" cy="84138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29" name="Freeform 773"/>
          <p:cNvSpPr>
            <a:spLocks/>
          </p:cNvSpPr>
          <p:nvPr/>
        </p:nvSpPr>
        <p:spPr bwMode="auto">
          <a:xfrm>
            <a:off x="3257551" y="4852988"/>
            <a:ext cx="1546225" cy="128587"/>
          </a:xfrm>
          <a:custGeom>
            <a:avLst/>
            <a:gdLst>
              <a:gd name="T0" fmla="*/ 6 w 864"/>
              <a:gd name="T1" fmla="*/ 71 h 71"/>
              <a:gd name="T2" fmla="*/ 858 w 864"/>
              <a:gd name="T3" fmla="*/ 71 h 71"/>
              <a:gd name="T4" fmla="*/ 863 w 864"/>
              <a:gd name="T5" fmla="*/ 69 h 71"/>
              <a:gd name="T6" fmla="*/ 864 w 864"/>
              <a:gd name="T7" fmla="*/ 66 h 71"/>
              <a:gd name="T8" fmla="*/ 864 w 864"/>
              <a:gd name="T9" fmla="*/ 5 h 71"/>
              <a:gd name="T10" fmla="*/ 863 w 864"/>
              <a:gd name="T11" fmla="*/ 1 h 71"/>
              <a:gd name="T12" fmla="*/ 858 w 864"/>
              <a:gd name="T13" fmla="*/ 0 h 71"/>
              <a:gd name="T14" fmla="*/ 6 w 864"/>
              <a:gd name="T15" fmla="*/ 0 h 71"/>
              <a:gd name="T16" fmla="*/ 2 w 864"/>
              <a:gd name="T17" fmla="*/ 1 h 71"/>
              <a:gd name="T18" fmla="*/ 0 w 864"/>
              <a:gd name="T19" fmla="*/ 5 h 71"/>
              <a:gd name="T20" fmla="*/ 0 w 864"/>
              <a:gd name="T21" fmla="*/ 66 h 71"/>
              <a:gd name="T22" fmla="*/ 2 w 864"/>
              <a:gd name="T23" fmla="*/ 69 h 71"/>
              <a:gd name="T24" fmla="*/ 6 w 864"/>
              <a:gd name="T2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230" name="Freeform 774"/>
          <p:cNvSpPr>
            <a:spLocks/>
          </p:cNvSpPr>
          <p:nvPr/>
        </p:nvSpPr>
        <p:spPr bwMode="auto">
          <a:xfrm>
            <a:off x="3257551" y="4895850"/>
            <a:ext cx="1587" cy="82550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6455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17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70003" y="1066800"/>
            <a:ext cx="8229600" cy="2200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Given: a set T of </a:t>
            </a:r>
            <a:r>
              <a:rPr lang="en-US" altLang="en-US" sz="2400" dirty="0" smtClean="0">
                <a:latin typeface="Calibri" panose="020F0502020204030204" pitchFamily="34" charset="0"/>
              </a:rPr>
              <a:t>n=7 </a:t>
            </a:r>
            <a:r>
              <a:rPr lang="en-US" altLang="en-US" sz="2400" dirty="0">
                <a:latin typeface="Calibri" panose="020F0502020204030204" pitchFamily="34" charset="0"/>
              </a:rPr>
              <a:t>tasks, each having: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 start time, </a:t>
            </a:r>
            <a:r>
              <a:rPr lang="en-US" altLang="en-US" sz="2400" dirty="0" err="1">
                <a:latin typeface="Calibri" panose="020F0502020204030204" pitchFamily="34" charset="0"/>
              </a:rPr>
              <a:t>s</a:t>
            </a:r>
            <a:r>
              <a:rPr lang="en-US" altLang="en-US" sz="2400" baseline="-25000" dirty="0" err="1">
                <a:latin typeface="Calibri" panose="020F0502020204030204" pitchFamily="34" charset="0"/>
              </a:rPr>
              <a:t>i</a:t>
            </a:r>
            <a:endParaRPr lang="en-US" altLang="en-US" sz="2400" baseline="-25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 finish time, f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(where </a:t>
            </a:r>
            <a:r>
              <a:rPr lang="en-US" altLang="en-US" sz="2400" dirty="0" err="1">
                <a:latin typeface="Calibri" panose="020F0502020204030204" pitchFamily="34" charset="0"/>
              </a:rPr>
              <a:t>s</a:t>
            </a:r>
            <a:r>
              <a:rPr lang="en-US" altLang="en-US" sz="2400" baseline="-250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&lt; f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[1,4]</a:t>
            </a:r>
            <a:r>
              <a:rPr lang="en-US" altLang="en-US" sz="2400" dirty="0">
                <a:latin typeface="Calibri" panose="020F0502020204030204" pitchFamily="34" charset="0"/>
              </a:rPr>
              <a:t>, </a:t>
            </a:r>
            <a:r>
              <a:rPr lang="en-US" altLang="en-US" sz="2400" b="1" dirty="0">
                <a:solidFill>
                  <a:srgbClr val="2C61F6"/>
                </a:solidFill>
                <a:latin typeface="Calibri" panose="020F0502020204030204" pitchFamily="34" charset="0"/>
              </a:rPr>
              <a:t>[1,3],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[2,5], </a:t>
            </a:r>
            <a:r>
              <a:rPr lang="en-US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[3,7], </a:t>
            </a:r>
            <a:r>
              <a:rPr lang="en-US" alt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[4,7], 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[6,9], </a:t>
            </a:r>
            <a:r>
              <a:rPr lang="en-US" altLang="en-US" sz="2400" dirty="0">
                <a:latin typeface="Calibri" panose="020F0502020204030204" pitchFamily="34" charset="0"/>
              </a:rPr>
              <a:t>[7,8] (ordered by start)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Goal: Perform all tasks on min. number of machines</a:t>
            </a:r>
          </a:p>
        </p:txBody>
      </p:sp>
      <p:sp>
        <p:nvSpPr>
          <p:cNvPr id="7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9697" y="6007100"/>
            <a:ext cx="1905000" cy="457200"/>
          </a:xfrm>
        </p:spPr>
        <p:txBody>
          <a:bodyPr/>
          <a:lstStyle/>
          <a:p>
            <a:fld id="{7E4E830C-CF1C-447D-A3E0-A7647AA08D41}" type="slidenum">
              <a:rPr lang="en-US" altLang="en-US"/>
              <a:pPr/>
              <a:t>22</a:t>
            </a:fld>
            <a:endParaRPr lang="en-US" altLang="en-US"/>
          </a:p>
        </p:txBody>
      </p:sp>
      <p:grpSp>
        <p:nvGrpSpPr>
          <p:cNvPr id="171013" name="Group 5"/>
          <p:cNvGrpSpPr>
            <a:grpSpLocks/>
          </p:cNvGrpSpPr>
          <p:nvPr/>
        </p:nvGrpSpPr>
        <p:grpSpPr bwMode="auto">
          <a:xfrm>
            <a:off x="2051215" y="5318125"/>
            <a:ext cx="4632325" cy="131763"/>
            <a:chOff x="1563" y="2893"/>
            <a:chExt cx="2590" cy="73"/>
          </a:xfrm>
        </p:grpSpPr>
        <p:sp>
          <p:nvSpPr>
            <p:cNvPr id="171014" name="Line 6"/>
            <p:cNvSpPr>
              <a:spLocks noChangeShapeType="1"/>
            </p:cNvSpPr>
            <p:nvPr/>
          </p:nvSpPr>
          <p:spPr bwMode="auto">
            <a:xfrm>
              <a:off x="156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>
              <a:off x="158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16" name="Line 8"/>
            <p:cNvSpPr>
              <a:spLocks noChangeShapeType="1"/>
            </p:cNvSpPr>
            <p:nvPr/>
          </p:nvSpPr>
          <p:spPr bwMode="auto">
            <a:xfrm>
              <a:off x="160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>
              <a:off x="163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>
              <a:off x="165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>
              <a:off x="167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0" name="Line 12"/>
            <p:cNvSpPr>
              <a:spLocks noChangeShapeType="1"/>
            </p:cNvSpPr>
            <p:nvPr/>
          </p:nvSpPr>
          <p:spPr bwMode="auto">
            <a:xfrm>
              <a:off x="170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1" name="Line 13"/>
            <p:cNvSpPr>
              <a:spLocks noChangeShapeType="1"/>
            </p:cNvSpPr>
            <p:nvPr/>
          </p:nvSpPr>
          <p:spPr bwMode="auto">
            <a:xfrm>
              <a:off x="172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174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3" name="Line 15"/>
            <p:cNvSpPr>
              <a:spLocks noChangeShapeType="1"/>
            </p:cNvSpPr>
            <p:nvPr/>
          </p:nvSpPr>
          <p:spPr bwMode="auto">
            <a:xfrm>
              <a:off x="177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4" name="Line 16"/>
            <p:cNvSpPr>
              <a:spLocks noChangeShapeType="1"/>
            </p:cNvSpPr>
            <p:nvPr/>
          </p:nvSpPr>
          <p:spPr bwMode="auto">
            <a:xfrm>
              <a:off x="179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5" name="Line 17"/>
            <p:cNvSpPr>
              <a:spLocks noChangeShapeType="1"/>
            </p:cNvSpPr>
            <p:nvPr/>
          </p:nvSpPr>
          <p:spPr bwMode="auto">
            <a:xfrm>
              <a:off x="181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6" name="Line 18"/>
            <p:cNvSpPr>
              <a:spLocks noChangeShapeType="1"/>
            </p:cNvSpPr>
            <p:nvPr/>
          </p:nvSpPr>
          <p:spPr bwMode="auto">
            <a:xfrm>
              <a:off x="183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>
              <a:off x="186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8" name="Line 20"/>
            <p:cNvSpPr>
              <a:spLocks noChangeShapeType="1"/>
            </p:cNvSpPr>
            <p:nvPr/>
          </p:nvSpPr>
          <p:spPr bwMode="auto">
            <a:xfrm>
              <a:off x="188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9" name="Line 21"/>
            <p:cNvSpPr>
              <a:spLocks noChangeShapeType="1"/>
            </p:cNvSpPr>
            <p:nvPr/>
          </p:nvSpPr>
          <p:spPr bwMode="auto">
            <a:xfrm>
              <a:off x="190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0" name="Line 22"/>
            <p:cNvSpPr>
              <a:spLocks noChangeShapeType="1"/>
            </p:cNvSpPr>
            <p:nvPr/>
          </p:nvSpPr>
          <p:spPr bwMode="auto">
            <a:xfrm>
              <a:off x="193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>
              <a:off x="195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>
              <a:off x="197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3" name="Line 25"/>
            <p:cNvSpPr>
              <a:spLocks noChangeShapeType="1"/>
            </p:cNvSpPr>
            <p:nvPr/>
          </p:nvSpPr>
          <p:spPr bwMode="auto">
            <a:xfrm>
              <a:off x="200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>
              <a:off x="202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5" name="Line 27"/>
            <p:cNvSpPr>
              <a:spLocks noChangeShapeType="1"/>
            </p:cNvSpPr>
            <p:nvPr/>
          </p:nvSpPr>
          <p:spPr bwMode="auto">
            <a:xfrm>
              <a:off x="204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6" name="Line 28"/>
            <p:cNvSpPr>
              <a:spLocks noChangeShapeType="1"/>
            </p:cNvSpPr>
            <p:nvPr/>
          </p:nvSpPr>
          <p:spPr bwMode="auto">
            <a:xfrm>
              <a:off x="207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7" name="Line 29"/>
            <p:cNvSpPr>
              <a:spLocks noChangeShapeType="1"/>
            </p:cNvSpPr>
            <p:nvPr/>
          </p:nvSpPr>
          <p:spPr bwMode="auto">
            <a:xfrm>
              <a:off x="209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8" name="Line 30"/>
            <p:cNvSpPr>
              <a:spLocks noChangeShapeType="1"/>
            </p:cNvSpPr>
            <p:nvPr/>
          </p:nvSpPr>
          <p:spPr bwMode="auto">
            <a:xfrm>
              <a:off x="211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39" name="Line 31"/>
            <p:cNvSpPr>
              <a:spLocks noChangeShapeType="1"/>
            </p:cNvSpPr>
            <p:nvPr/>
          </p:nvSpPr>
          <p:spPr bwMode="auto">
            <a:xfrm>
              <a:off x="213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0" name="Line 32"/>
            <p:cNvSpPr>
              <a:spLocks noChangeShapeType="1"/>
            </p:cNvSpPr>
            <p:nvPr/>
          </p:nvSpPr>
          <p:spPr bwMode="auto">
            <a:xfrm>
              <a:off x="216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1" name="Line 33"/>
            <p:cNvSpPr>
              <a:spLocks noChangeShapeType="1"/>
            </p:cNvSpPr>
            <p:nvPr/>
          </p:nvSpPr>
          <p:spPr bwMode="auto">
            <a:xfrm>
              <a:off x="218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2" name="Line 34"/>
            <p:cNvSpPr>
              <a:spLocks noChangeShapeType="1"/>
            </p:cNvSpPr>
            <p:nvPr/>
          </p:nvSpPr>
          <p:spPr bwMode="auto">
            <a:xfrm>
              <a:off x="220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3" name="Line 35"/>
            <p:cNvSpPr>
              <a:spLocks noChangeShapeType="1"/>
            </p:cNvSpPr>
            <p:nvPr/>
          </p:nvSpPr>
          <p:spPr bwMode="auto">
            <a:xfrm>
              <a:off x="223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4" name="Line 36"/>
            <p:cNvSpPr>
              <a:spLocks noChangeShapeType="1"/>
            </p:cNvSpPr>
            <p:nvPr/>
          </p:nvSpPr>
          <p:spPr bwMode="auto">
            <a:xfrm>
              <a:off x="225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5" name="Line 37"/>
            <p:cNvSpPr>
              <a:spLocks noChangeShapeType="1"/>
            </p:cNvSpPr>
            <p:nvPr/>
          </p:nvSpPr>
          <p:spPr bwMode="auto">
            <a:xfrm>
              <a:off x="227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6" name="Line 38"/>
            <p:cNvSpPr>
              <a:spLocks noChangeShapeType="1"/>
            </p:cNvSpPr>
            <p:nvPr/>
          </p:nvSpPr>
          <p:spPr bwMode="auto">
            <a:xfrm>
              <a:off x="230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7" name="Line 39"/>
            <p:cNvSpPr>
              <a:spLocks noChangeShapeType="1"/>
            </p:cNvSpPr>
            <p:nvPr/>
          </p:nvSpPr>
          <p:spPr bwMode="auto">
            <a:xfrm>
              <a:off x="232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8" name="Line 40"/>
            <p:cNvSpPr>
              <a:spLocks noChangeShapeType="1"/>
            </p:cNvSpPr>
            <p:nvPr/>
          </p:nvSpPr>
          <p:spPr bwMode="auto">
            <a:xfrm>
              <a:off x="234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>
              <a:off x="236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0" name="Line 42"/>
            <p:cNvSpPr>
              <a:spLocks noChangeShapeType="1"/>
            </p:cNvSpPr>
            <p:nvPr/>
          </p:nvSpPr>
          <p:spPr bwMode="auto">
            <a:xfrm>
              <a:off x="239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1" name="Line 43"/>
            <p:cNvSpPr>
              <a:spLocks noChangeShapeType="1"/>
            </p:cNvSpPr>
            <p:nvPr/>
          </p:nvSpPr>
          <p:spPr bwMode="auto">
            <a:xfrm>
              <a:off x="241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2" name="Line 44"/>
            <p:cNvSpPr>
              <a:spLocks noChangeShapeType="1"/>
            </p:cNvSpPr>
            <p:nvPr/>
          </p:nvSpPr>
          <p:spPr bwMode="auto">
            <a:xfrm>
              <a:off x="243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>
              <a:off x="246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4" name="Line 46"/>
            <p:cNvSpPr>
              <a:spLocks noChangeShapeType="1"/>
            </p:cNvSpPr>
            <p:nvPr/>
          </p:nvSpPr>
          <p:spPr bwMode="auto">
            <a:xfrm>
              <a:off x="248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5" name="Line 47"/>
            <p:cNvSpPr>
              <a:spLocks noChangeShapeType="1"/>
            </p:cNvSpPr>
            <p:nvPr/>
          </p:nvSpPr>
          <p:spPr bwMode="auto">
            <a:xfrm>
              <a:off x="250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6" name="Line 48"/>
            <p:cNvSpPr>
              <a:spLocks noChangeShapeType="1"/>
            </p:cNvSpPr>
            <p:nvPr/>
          </p:nvSpPr>
          <p:spPr bwMode="auto">
            <a:xfrm>
              <a:off x="253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7" name="Line 49"/>
            <p:cNvSpPr>
              <a:spLocks noChangeShapeType="1"/>
            </p:cNvSpPr>
            <p:nvPr/>
          </p:nvSpPr>
          <p:spPr bwMode="auto">
            <a:xfrm>
              <a:off x="255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8" name="Line 50"/>
            <p:cNvSpPr>
              <a:spLocks noChangeShapeType="1"/>
            </p:cNvSpPr>
            <p:nvPr/>
          </p:nvSpPr>
          <p:spPr bwMode="auto">
            <a:xfrm>
              <a:off x="257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59" name="Line 51"/>
            <p:cNvSpPr>
              <a:spLocks noChangeShapeType="1"/>
            </p:cNvSpPr>
            <p:nvPr/>
          </p:nvSpPr>
          <p:spPr bwMode="auto">
            <a:xfrm>
              <a:off x="259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0" name="Line 52"/>
            <p:cNvSpPr>
              <a:spLocks noChangeShapeType="1"/>
            </p:cNvSpPr>
            <p:nvPr/>
          </p:nvSpPr>
          <p:spPr bwMode="auto">
            <a:xfrm>
              <a:off x="262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1" name="Line 53"/>
            <p:cNvSpPr>
              <a:spLocks noChangeShapeType="1"/>
            </p:cNvSpPr>
            <p:nvPr/>
          </p:nvSpPr>
          <p:spPr bwMode="auto">
            <a:xfrm>
              <a:off x="264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2" name="Line 54"/>
            <p:cNvSpPr>
              <a:spLocks noChangeShapeType="1"/>
            </p:cNvSpPr>
            <p:nvPr/>
          </p:nvSpPr>
          <p:spPr bwMode="auto">
            <a:xfrm>
              <a:off x="266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3" name="Line 55"/>
            <p:cNvSpPr>
              <a:spLocks noChangeShapeType="1"/>
            </p:cNvSpPr>
            <p:nvPr/>
          </p:nvSpPr>
          <p:spPr bwMode="auto">
            <a:xfrm>
              <a:off x="269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4" name="Line 56"/>
            <p:cNvSpPr>
              <a:spLocks noChangeShapeType="1"/>
            </p:cNvSpPr>
            <p:nvPr/>
          </p:nvSpPr>
          <p:spPr bwMode="auto">
            <a:xfrm>
              <a:off x="271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5" name="Line 57"/>
            <p:cNvSpPr>
              <a:spLocks noChangeShapeType="1"/>
            </p:cNvSpPr>
            <p:nvPr/>
          </p:nvSpPr>
          <p:spPr bwMode="auto">
            <a:xfrm>
              <a:off x="273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6" name="Line 58"/>
            <p:cNvSpPr>
              <a:spLocks noChangeShapeType="1"/>
            </p:cNvSpPr>
            <p:nvPr/>
          </p:nvSpPr>
          <p:spPr bwMode="auto">
            <a:xfrm>
              <a:off x="276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7" name="Line 59"/>
            <p:cNvSpPr>
              <a:spLocks noChangeShapeType="1"/>
            </p:cNvSpPr>
            <p:nvPr/>
          </p:nvSpPr>
          <p:spPr bwMode="auto">
            <a:xfrm>
              <a:off x="278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8" name="Line 60"/>
            <p:cNvSpPr>
              <a:spLocks noChangeShapeType="1"/>
            </p:cNvSpPr>
            <p:nvPr/>
          </p:nvSpPr>
          <p:spPr bwMode="auto">
            <a:xfrm>
              <a:off x="280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9" name="Line 61"/>
            <p:cNvSpPr>
              <a:spLocks noChangeShapeType="1"/>
            </p:cNvSpPr>
            <p:nvPr/>
          </p:nvSpPr>
          <p:spPr bwMode="auto">
            <a:xfrm>
              <a:off x="282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0" name="Line 62"/>
            <p:cNvSpPr>
              <a:spLocks noChangeShapeType="1"/>
            </p:cNvSpPr>
            <p:nvPr/>
          </p:nvSpPr>
          <p:spPr bwMode="auto">
            <a:xfrm>
              <a:off x="285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1" name="Line 63"/>
            <p:cNvSpPr>
              <a:spLocks noChangeShapeType="1"/>
            </p:cNvSpPr>
            <p:nvPr/>
          </p:nvSpPr>
          <p:spPr bwMode="auto">
            <a:xfrm>
              <a:off x="287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2" name="Line 64"/>
            <p:cNvSpPr>
              <a:spLocks noChangeShapeType="1"/>
            </p:cNvSpPr>
            <p:nvPr/>
          </p:nvSpPr>
          <p:spPr bwMode="auto">
            <a:xfrm>
              <a:off x="289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3" name="Line 65"/>
            <p:cNvSpPr>
              <a:spLocks noChangeShapeType="1"/>
            </p:cNvSpPr>
            <p:nvPr/>
          </p:nvSpPr>
          <p:spPr bwMode="auto">
            <a:xfrm>
              <a:off x="292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4" name="Line 66"/>
            <p:cNvSpPr>
              <a:spLocks noChangeShapeType="1"/>
            </p:cNvSpPr>
            <p:nvPr/>
          </p:nvSpPr>
          <p:spPr bwMode="auto">
            <a:xfrm>
              <a:off x="294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5" name="Line 67"/>
            <p:cNvSpPr>
              <a:spLocks noChangeShapeType="1"/>
            </p:cNvSpPr>
            <p:nvPr/>
          </p:nvSpPr>
          <p:spPr bwMode="auto">
            <a:xfrm>
              <a:off x="296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6" name="Line 68"/>
            <p:cNvSpPr>
              <a:spLocks noChangeShapeType="1"/>
            </p:cNvSpPr>
            <p:nvPr/>
          </p:nvSpPr>
          <p:spPr bwMode="auto">
            <a:xfrm>
              <a:off x="299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7" name="Line 69"/>
            <p:cNvSpPr>
              <a:spLocks noChangeShapeType="1"/>
            </p:cNvSpPr>
            <p:nvPr/>
          </p:nvSpPr>
          <p:spPr bwMode="auto">
            <a:xfrm>
              <a:off x="301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8" name="Line 70"/>
            <p:cNvSpPr>
              <a:spLocks noChangeShapeType="1"/>
            </p:cNvSpPr>
            <p:nvPr/>
          </p:nvSpPr>
          <p:spPr bwMode="auto">
            <a:xfrm>
              <a:off x="303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79" name="Line 71"/>
            <p:cNvSpPr>
              <a:spLocks noChangeShapeType="1"/>
            </p:cNvSpPr>
            <p:nvPr/>
          </p:nvSpPr>
          <p:spPr bwMode="auto">
            <a:xfrm>
              <a:off x="306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0" name="Line 72"/>
            <p:cNvSpPr>
              <a:spLocks noChangeShapeType="1"/>
            </p:cNvSpPr>
            <p:nvPr/>
          </p:nvSpPr>
          <p:spPr bwMode="auto">
            <a:xfrm>
              <a:off x="308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1" name="Line 73"/>
            <p:cNvSpPr>
              <a:spLocks noChangeShapeType="1"/>
            </p:cNvSpPr>
            <p:nvPr/>
          </p:nvSpPr>
          <p:spPr bwMode="auto">
            <a:xfrm>
              <a:off x="310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2" name="Line 74"/>
            <p:cNvSpPr>
              <a:spLocks noChangeShapeType="1"/>
            </p:cNvSpPr>
            <p:nvPr/>
          </p:nvSpPr>
          <p:spPr bwMode="auto">
            <a:xfrm>
              <a:off x="312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3" name="Line 75"/>
            <p:cNvSpPr>
              <a:spLocks noChangeShapeType="1"/>
            </p:cNvSpPr>
            <p:nvPr/>
          </p:nvSpPr>
          <p:spPr bwMode="auto">
            <a:xfrm>
              <a:off x="315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4" name="Line 76"/>
            <p:cNvSpPr>
              <a:spLocks noChangeShapeType="1"/>
            </p:cNvSpPr>
            <p:nvPr/>
          </p:nvSpPr>
          <p:spPr bwMode="auto">
            <a:xfrm>
              <a:off x="317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5" name="Line 77"/>
            <p:cNvSpPr>
              <a:spLocks noChangeShapeType="1"/>
            </p:cNvSpPr>
            <p:nvPr/>
          </p:nvSpPr>
          <p:spPr bwMode="auto">
            <a:xfrm>
              <a:off x="319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6" name="Line 78"/>
            <p:cNvSpPr>
              <a:spLocks noChangeShapeType="1"/>
            </p:cNvSpPr>
            <p:nvPr/>
          </p:nvSpPr>
          <p:spPr bwMode="auto">
            <a:xfrm>
              <a:off x="322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7" name="Line 79"/>
            <p:cNvSpPr>
              <a:spLocks noChangeShapeType="1"/>
            </p:cNvSpPr>
            <p:nvPr/>
          </p:nvSpPr>
          <p:spPr bwMode="auto">
            <a:xfrm>
              <a:off x="324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8" name="Line 80"/>
            <p:cNvSpPr>
              <a:spLocks noChangeShapeType="1"/>
            </p:cNvSpPr>
            <p:nvPr/>
          </p:nvSpPr>
          <p:spPr bwMode="auto">
            <a:xfrm>
              <a:off x="326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89" name="Line 81"/>
            <p:cNvSpPr>
              <a:spLocks noChangeShapeType="1"/>
            </p:cNvSpPr>
            <p:nvPr/>
          </p:nvSpPr>
          <p:spPr bwMode="auto">
            <a:xfrm>
              <a:off x="329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0" name="Line 82"/>
            <p:cNvSpPr>
              <a:spLocks noChangeShapeType="1"/>
            </p:cNvSpPr>
            <p:nvPr/>
          </p:nvSpPr>
          <p:spPr bwMode="auto">
            <a:xfrm>
              <a:off x="331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1" name="Line 83"/>
            <p:cNvSpPr>
              <a:spLocks noChangeShapeType="1"/>
            </p:cNvSpPr>
            <p:nvPr/>
          </p:nvSpPr>
          <p:spPr bwMode="auto">
            <a:xfrm>
              <a:off x="333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2" name="Line 84"/>
            <p:cNvSpPr>
              <a:spLocks noChangeShapeType="1"/>
            </p:cNvSpPr>
            <p:nvPr/>
          </p:nvSpPr>
          <p:spPr bwMode="auto">
            <a:xfrm>
              <a:off x="335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3" name="Line 85"/>
            <p:cNvSpPr>
              <a:spLocks noChangeShapeType="1"/>
            </p:cNvSpPr>
            <p:nvPr/>
          </p:nvSpPr>
          <p:spPr bwMode="auto">
            <a:xfrm>
              <a:off x="338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4" name="Line 86"/>
            <p:cNvSpPr>
              <a:spLocks noChangeShapeType="1"/>
            </p:cNvSpPr>
            <p:nvPr/>
          </p:nvSpPr>
          <p:spPr bwMode="auto">
            <a:xfrm>
              <a:off x="340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5" name="Line 87"/>
            <p:cNvSpPr>
              <a:spLocks noChangeShapeType="1"/>
            </p:cNvSpPr>
            <p:nvPr/>
          </p:nvSpPr>
          <p:spPr bwMode="auto">
            <a:xfrm>
              <a:off x="342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6" name="Line 88"/>
            <p:cNvSpPr>
              <a:spLocks noChangeShapeType="1"/>
            </p:cNvSpPr>
            <p:nvPr/>
          </p:nvSpPr>
          <p:spPr bwMode="auto">
            <a:xfrm>
              <a:off x="345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7" name="Line 89"/>
            <p:cNvSpPr>
              <a:spLocks noChangeShapeType="1"/>
            </p:cNvSpPr>
            <p:nvPr/>
          </p:nvSpPr>
          <p:spPr bwMode="auto">
            <a:xfrm>
              <a:off x="347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8" name="Line 90"/>
            <p:cNvSpPr>
              <a:spLocks noChangeShapeType="1"/>
            </p:cNvSpPr>
            <p:nvPr/>
          </p:nvSpPr>
          <p:spPr bwMode="auto">
            <a:xfrm>
              <a:off x="349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99" name="Line 91"/>
            <p:cNvSpPr>
              <a:spLocks noChangeShapeType="1"/>
            </p:cNvSpPr>
            <p:nvPr/>
          </p:nvSpPr>
          <p:spPr bwMode="auto">
            <a:xfrm>
              <a:off x="352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0" name="Line 92"/>
            <p:cNvSpPr>
              <a:spLocks noChangeShapeType="1"/>
            </p:cNvSpPr>
            <p:nvPr/>
          </p:nvSpPr>
          <p:spPr bwMode="auto">
            <a:xfrm>
              <a:off x="354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1" name="Line 93"/>
            <p:cNvSpPr>
              <a:spLocks noChangeShapeType="1"/>
            </p:cNvSpPr>
            <p:nvPr/>
          </p:nvSpPr>
          <p:spPr bwMode="auto">
            <a:xfrm>
              <a:off x="356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2" name="Line 94"/>
            <p:cNvSpPr>
              <a:spLocks noChangeShapeType="1"/>
            </p:cNvSpPr>
            <p:nvPr/>
          </p:nvSpPr>
          <p:spPr bwMode="auto">
            <a:xfrm>
              <a:off x="358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3" name="Line 95"/>
            <p:cNvSpPr>
              <a:spLocks noChangeShapeType="1"/>
            </p:cNvSpPr>
            <p:nvPr/>
          </p:nvSpPr>
          <p:spPr bwMode="auto">
            <a:xfrm>
              <a:off x="361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4" name="Line 96"/>
            <p:cNvSpPr>
              <a:spLocks noChangeShapeType="1"/>
            </p:cNvSpPr>
            <p:nvPr/>
          </p:nvSpPr>
          <p:spPr bwMode="auto">
            <a:xfrm>
              <a:off x="363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5" name="Line 97"/>
            <p:cNvSpPr>
              <a:spLocks noChangeShapeType="1"/>
            </p:cNvSpPr>
            <p:nvPr/>
          </p:nvSpPr>
          <p:spPr bwMode="auto">
            <a:xfrm>
              <a:off x="365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6" name="Line 98"/>
            <p:cNvSpPr>
              <a:spLocks noChangeShapeType="1"/>
            </p:cNvSpPr>
            <p:nvPr/>
          </p:nvSpPr>
          <p:spPr bwMode="auto">
            <a:xfrm>
              <a:off x="368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7" name="Line 99"/>
            <p:cNvSpPr>
              <a:spLocks noChangeShapeType="1"/>
            </p:cNvSpPr>
            <p:nvPr/>
          </p:nvSpPr>
          <p:spPr bwMode="auto">
            <a:xfrm>
              <a:off x="370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8" name="Line 100"/>
            <p:cNvSpPr>
              <a:spLocks noChangeShapeType="1"/>
            </p:cNvSpPr>
            <p:nvPr/>
          </p:nvSpPr>
          <p:spPr bwMode="auto">
            <a:xfrm>
              <a:off x="372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09" name="Line 101"/>
            <p:cNvSpPr>
              <a:spLocks noChangeShapeType="1"/>
            </p:cNvSpPr>
            <p:nvPr/>
          </p:nvSpPr>
          <p:spPr bwMode="auto">
            <a:xfrm>
              <a:off x="375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0" name="Line 102"/>
            <p:cNvSpPr>
              <a:spLocks noChangeShapeType="1"/>
            </p:cNvSpPr>
            <p:nvPr/>
          </p:nvSpPr>
          <p:spPr bwMode="auto">
            <a:xfrm>
              <a:off x="377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1" name="Line 103"/>
            <p:cNvSpPr>
              <a:spLocks noChangeShapeType="1"/>
            </p:cNvSpPr>
            <p:nvPr/>
          </p:nvSpPr>
          <p:spPr bwMode="auto">
            <a:xfrm>
              <a:off x="379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2" name="Line 104"/>
            <p:cNvSpPr>
              <a:spLocks noChangeShapeType="1"/>
            </p:cNvSpPr>
            <p:nvPr/>
          </p:nvSpPr>
          <p:spPr bwMode="auto">
            <a:xfrm>
              <a:off x="382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3" name="Line 105"/>
            <p:cNvSpPr>
              <a:spLocks noChangeShapeType="1"/>
            </p:cNvSpPr>
            <p:nvPr/>
          </p:nvSpPr>
          <p:spPr bwMode="auto">
            <a:xfrm>
              <a:off x="384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4" name="Line 106"/>
            <p:cNvSpPr>
              <a:spLocks noChangeShapeType="1"/>
            </p:cNvSpPr>
            <p:nvPr/>
          </p:nvSpPr>
          <p:spPr bwMode="auto">
            <a:xfrm>
              <a:off x="386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5" name="Line 107"/>
            <p:cNvSpPr>
              <a:spLocks noChangeShapeType="1"/>
            </p:cNvSpPr>
            <p:nvPr/>
          </p:nvSpPr>
          <p:spPr bwMode="auto">
            <a:xfrm>
              <a:off x="388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6" name="Line 108"/>
            <p:cNvSpPr>
              <a:spLocks noChangeShapeType="1"/>
            </p:cNvSpPr>
            <p:nvPr/>
          </p:nvSpPr>
          <p:spPr bwMode="auto">
            <a:xfrm>
              <a:off x="391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7" name="Line 109"/>
            <p:cNvSpPr>
              <a:spLocks noChangeShapeType="1"/>
            </p:cNvSpPr>
            <p:nvPr/>
          </p:nvSpPr>
          <p:spPr bwMode="auto">
            <a:xfrm>
              <a:off x="393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8" name="Line 110"/>
            <p:cNvSpPr>
              <a:spLocks noChangeShapeType="1"/>
            </p:cNvSpPr>
            <p:nvPr/>
          </p:nvSpPr>
          <p:spPr bwMode="auto">
            <a:xfrm>
              <a:off x="395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19" name="Line 111"/>
            <p:cNvSpPr>
              <a:spLocks noChangeShapeType="1"/>
            </p:cNvSpPr>
            <p:nvPr/>
          </p:nvSpPr>
          <p:spPr bwMode="auto">
            <a:xfrm>
              <a:off x="398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0" name="Line 112"/>
            <p:cNvSpPr>
              <a:spLocks noChangeShapeType="1"/>
            </p:cNvSpPr>
            <p:nvPr/>
          </p:nvSpPr>
          <p:spPr bwMode="auto">
            <a:xfrm>
              <a:off x="400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1" name="Line 113"/>
            <p:cNvSpPr>
              <a:spLocks noChangeShapeType="1"/>
            </p:cNvSpPr>
            <p:nvPr/>
          </p:nvSpPr>
          <p:spPr bwMode="auto">
            <a:xfrm>
              <a:off x="402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2" name="Line 114"/>
            <p:cNvSpPr>
              <a:spLocks noChangeShapeType="1"/>
            </p:cNvSpPr>
            <p:nvPr/>
          </p:nvSpPr>
          <p:spPr bwMode="auto">
            <a:xfrm>
              <a:off x="405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3" name="Line 115"/>
            <p:cNvSpPr>
              <a:spLocks noChangeShapeType="1"/>
            </p:cNvSpPr>
            <p:nvPr/>
          </p:nvSpPr>
          <p:spPr bwMode="auto">
            <a:xfrm>
              <a:off x="407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4" name="Line 116"/>
            <p:cNvSpPr>
              <a:spLocks noChangeShapeType="1"/>
            </p:cNvSpPr>
            <p:nvPr/>
          </p:nvSpPr>
          <p:spPr bwMode="auto">
            <a:xfrm>
              <a:off x="409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5" name="Line 117"/>
            <p:cNvSpPr>
              <a:spLocks noChangeShapeType="1"/>
            </p:cNvSpPr>
            <p:nvPr/>
          </p:nvSpPr>
          <p:spPr bwMode="auto">
            <a:xfrm>
              <a:off x="411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6" name="Line 118"/>
            <p:cNvSpPr>
              <a:spLocks noChangeShapeType="1"/>
            </p:cNvSpPr>
            <p:nvPr/>
          </p:nvSpPr>
          <p:spPr bwMode="auto">
            <a:xfrm>
              <a:off x="414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7" name="Line 119"/>
            <p:cNvSpPr>
              <a:spLocks noChangeShapeType="1"/>
            </p:cNvSpPr>
            <p:nvPr/>
          </p:nvSpPr>
          <p:spPr bwMode="auto">
            <a:xfrm>
              <a:off x="156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8" name="Line 120"/>
            <p:cNvSpPr>
              <a:spLocks noChangeShapeType="1"/>
            </p:cNvSpPr>
            <p:nvPr/>
          </p:nvSpPr>
          <p:spPr bwMode="auto">
            <a:xfrm>
              <a:off x="158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29" name="Line 121"/>
            <p:cNvSpPr>
              <a:spLocks noChangeShapeType="1"/>
            </p:cNvSpPr>
            <p:nvPr/>
          </p:nvSpPr>
          <p:spPr bwMode="auto">
            <a:xfrm>
              <a:off x="160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0" name="Line 122"/>
            <p:cNvSpPr>
              <a:spLocks noChangeShapeType="1"/>
            </p:cNvSpPr>
            <p:nvPr/>
          </p:nvSpPr>
          <p:spPr bwMode="auto">
            <a:xfrm>
              <a:off x="163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1" name="Line 123"/>
            <p:cNvSpPr>
              <a:spLocks noChangeShapeType="1"/>
            </p:cNvSpPr>
            <p:nvPr/>
          </p:nvSpPr>
          <p:spPr bwMode="auto">
            <a:xfrm>
              <a:off x="165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2" name="Line 124"/>
            <p:cNvSpPr>
              <a:spLocks noChangeShapeType="1"/>
            </p:cNvSpPr>
            <p:nvPr/>
          </p:nvSpPr>
          <p:spPr bwMode="auto">
            <a:xfrm>
              <a:off x="167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3" name="Line 125"/>
            <p:cNvSpPr>
              <a:spLocks noChangeShapeType="1"/>
            </p:cNvSpPr>
            <p:nvPr/>
          </p:nvSpPr>
          <p:spPr bwMode="auto">
            <a:xfrm>
              <a:off x="170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4" name="Line 126"/>
            <p:cNvSpPr>
              <a:spLocks noChangeShapeType="1"/>
            </p:cNvSpPr>
            <p:nvPr/>
          </p:nvSpPr>
          <p:spPr bwMode="auto">
            <a:xfrm>
              <a:off x="172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5" name="Line 127"/>
            <p:cNvSpPr>
              <a:spLocks noChangeShapeType="1"/>
            </p:cNvSpPr>
            <p:nvPr/>
          </p:nvSpPr>
          <p:spPr bwMode="auto">
            <a:xfrm>
              <a:off x="174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6" name="Line 128"/>
            <p:cNvSpPr>
              <a:spLocks noChangeShapeType="1"/>
            </p:cNvSpPr>
            <p:nvPr/>
          </p:nvSpPr>
          <p:spPr bwMode="auto">
            <a:xfrm>
              <a:off x="177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7" name="Line 129"/>
            <p:cNvSpPr>
              <a:spLocks noChangeShapeType="1"/>
            </p:cNvSpPr>
            <p:nvPr/>
          </p:nvSpPr>
          <p:spPr bwMode="auto">
            <a:xfrm>
              <a:off x="179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8" name="Line 130"/>
            <p:cNvSpPr>
              <a:spLocks noChangeShapeType="1"/>
            </p:cNvSpPr>
            <p:nvPr/>
          </p:nvSpPr>
          <p:spPr bwMode="auto">
            <a:xfrm>
              <a:off x="181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39" name="Line 131"/>
            <p:cNvSpPr>
              <a:spLocks noChangeShapeType="1"/>
            </p:cNvSpPr>
            <p:nvPr/>
          </p:nvSpPr>
          <p:spPr bwMode="auto">
            <a:xfrm>
              <a:off x="183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0" name="Line 132"/>
            <p:cNvSpPr>
              <a:spLocks noChangeShapeType="1"/>
            </p:cNvSpPr>
            <p:nvPr/>
          </p:nvSpPr>
          <p:spPr bwMode="auto">
            <a:xfrm>
              <a:off x="186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1" name="Line 133"/>
            <p:cNvSpPr>
              <a:spLocks noChangeShapeType="1"/>
            </p:cNvSpPr>
            <p:nvPr/>
          </p:nvSpPr>
          <p:spPr bwMode="auto">
            <a:xfrm>
              <a:off x="188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2" name="Line 134"/>
            <p:cNvSpPr>
              <a:spLocks noChangeShapeType="1"/>
            </p:cNvSpPr>
            <p:nvPr/>
          </p:nvSpPr>
          <p:spPr bwMode="auto">
            <a:xfrm>
              <a:off x="190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3" name="Line 135"/>
            <p:cNvSpPr>
              <a:spLocks noChangeShapeType="1"/>
            </p:cNvSpPr>
            <p:nvPr/>
          </p:nvSpPr>
          <p:spPr bwMode="auto">
            <a:xfrm>
              <a:off x="193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4" name="Line 136"/>
            <p:cNvSpPr>
              <a:spLocks noChangeShapeType="1"/>
            </p:cNvSpPr>
            <p:nvPr/>
          </p:nvSpPr>
          <p:spPr bwMode="auto">
            <a:xfrm>
              <a:off x="195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5" name="Line 137"/>
            <p:cNvSpPr>
              <a:spLocks noChangeShapeType="1"/>
            </p:cNvSpPr>
            <p:nvPr/>
          </p:nvSpPr>
          <p:spPr bwMode="auto">
            <a:xfrm>
              <a:off x="197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6" name="Line 138"/>
            <p:cNvSpPr>
              <a:spLocks noChangeShapeType="1"/>
            </p:cNvSpPr>
            <p:nvPr/>
          </p:nvSpPr>
          <p:spPr bwMode="auto">
            <a:xfrm>
              <a:off x="200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7" name="Line 139"/>
            <p:cNvSpPr>
              <a:spLocks noChangeShapeType="1"/>
            </p:cNvSpPr>
            <p:nvPr/>
          </p:nvSpPr>
          <p:spPr bwMode="auto">
            <a:xfrm>
              <a:off x="202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8" name="Line 140"/>
            <p:cNvSpPr>
              <a:spLocks noChangeShapeType="1"/>
            </p:cNvSpPr>
            <p:nvPr/>
          </p:nvSpPr>
          <p:spPr bwMode="auto">
            <a:xfrm>
              <a:off x="204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49" name="Line 141"/>
            <p:cNvSpPr>
              <a:spLocks noChangeShapeType="1"/>
            </p:cNvSpPr>
            <p:nvPr/>
          </p:nvSpPr>
          <p:spPr bwMode="auto">
            <a:xfrm>
              <a:off x="207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0" name="Line 142"/>
            <p:cNvSpPr>
              <a:spLocks noChangeShapeType="1"/>
            </p:cNvSpPr>
            <p:nvPr/>
          </p:nvSpPr>
          <p:spPr bwMode="auto">
            <a:xfrm>
              <a:off x="209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1" name="Line 143"/>
            <p:cNvSpPr>
              <a:spLocks noChangeShapeType="1"/>
            </p:cNvSpPr>
            <p:nvPr/>
          </p:nvSpPr>
          <p:spPr bwMode="auto">
            <a:xfrm>
              <a:off x="211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2" name="Line 144"/>
            <p:cNvSpPr>
              <a:spLocks noChangeShapeType="1"/>
            </p:cNvSpPr>
            <p:nvPr/>
          </p:nvSpPr>
          <p:spPr bwMode="auto">
            <a:xfrm>
              <a:off x="213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3" name="Line 145"/>
            <p:cNvSpPr>
              <a:spLocks noChangeShapeType="1"/>
            </p:cNvSpPr>
            <p:nvPr/>
          </p:nvSpPr>
          <p:spPr bwMode="auto">
            <a:xfrm>
              <a:off x="216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4" name="Line 146"/>
            <p:cNvSpPr>
              <a:spLocks noChangeShapeType="1"/>
            </p:cNvSpPr>
            <p:nvPr/>
          </p:nvSpPr>
          <p:spPr bwMode="auto">
            <a:xfrm>
              <a:off x="218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5" name="Line 147"/>
            <p:cNvSpPr>
              <a:spLocks noChangeShapeType="1"/>
            </p:cNvSpPr>
            <p:nvPr/>
          </p:nvSpPr>
          <p:spPr bwMode="auto">
            <a:xfrm>
              <a:off x="220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6" name="Line 148"/>
            <p:cNvSpPr>
              <a:spLocks noChangeShapeType="1"/>
            </p:cNvSpPr>
            <p:nvPr/>
          </p:nvSpPr>
          <p:spPr bwMode="auto">
            <a:xfrm>
              <a:off x="223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7" name="Line 149"/>
            <p:cNvSpPr>
              <a:spLocks noChangeShapeType="1"/>
            </p:cNvSpPr>
            <p:nvPr/>
          </p:nvSpPr>
          <p:spPr bwMode="auto">
            <a:xfrm>
              <a:off x="225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8" name="Line 150"/>
            <p:cNvSpPr>
              <a:spLocks noChangeShapeType="1"/>
            </p:cNvSpPr>
            <p:nvPr/>
          </p:nvSpPr>
          <p:spPr bwMode="auto">
            <a:xfrm>
              <a:off x="227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59" name="Line 151"/>
            <p:cNvSpPr>
              <a:spLocks noChangeShapeType="1"/>
            </p:cNvSpPr>
            <p:nvPr/>
          </p:nvSpPr>
          <p:spPr bwMode="auto">
            <a:xfrm>
              <a:off x="230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0" name="Line 152"/>
            <p:cNvSpPr>
              <a:spLocks noChangeShapeType="1"/>
            </p:cNvSpPr>
            <p:nvPr/>
          </p:nvSpPr>
          <p:spPr bwMode="auto">
            <a:xfrm>
              <a:off x="232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1" name="Line 153"/>
            <p:cNvSpPr>
              <a:spLocks noChangeShapeType="1"/>
            </p:cNvSpPr>
            <p:nvPr/>
          </p:nvSpPr>
          <p:spPr bwMode="auto">
            <a:xfrm>
              <a:off x="234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2" name="Line 154"/>
            <p:cNvSpPr>
              <a:spLocks noChangeShapeType="1"/>
            </p:cNvSpPr>
            <p:nvPr/>
          </p:nvSpPr>
          <p:spPr bwMode="auto">
            <a:xfrm>
              <a:off x="236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3" name="Line 155"/>
            <p:cNvSpPr>
              <a:spLocks noChangeShapeType="1"/>
            </p:cNvSpPr>
            <p:nvPr/>
          </p:nvSpPr>
          <p:spPr bwMode="auto">
            <a:xfrm>
              <a:off x="239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4" name="Line 156"/>
            <p:cNvSpPr>
              <a:spLocks noChangeShapeType="1"/>
            </p:cNvSpPr>
            <p:nvPr/>
          </p:nvSpPr>
          <p:spPr bwMode="auto">
            <a:xfrm>
              <a:off x="241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5" name="Line 157"/>
            <p:cNvSpPr>
              <a:spLocks noChangeShapeType="1"/>
            </p:cNvSpPr>
            <p:nvPr/>
          </p:nvSpPr>
          <p:spPr bwMode="auto">
            <a:xfrm>
              <a:off x="243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6" name="Line 158"/>
            <p:cNvSpPr>
              <a:spLocks noChangeShapeType="1"/>
            </p:cNvSpPr>
            <p:nvPr/>
          </p:nvSpPr>
          <p:spPr bwMode="auto">
            <a:xfrm>
              <a:off x="246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7" name="Line 159"/>
            <p:cNvSpPr>
              <a:spLocks noChangeShapeType="1"/>
            </p:cNvSpPr>
            <p:nvPr/>
          </p:nvSpPr>
          <p:spPr bwMode="auto">
            <a:xfrm>
              <a:off x="248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8" name="Line 160"/>
            <p:cNvSpPr>
              <a:spLocks noChangeShapeType="1"/>
            </p:cNvSpPr>
            <p:nvPr/>
          </p:nvSpPr>
          <p:spPr bwMode="auto">
            <a:xfrm>
              <a:off x="250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69" name="Line 161"/>
            <p:cNvSpPr>
              <a:spLocks noChangeShapeType="1"/>
            </p:cNvSpPr>
            <p:nvPr/>
          </p:nvSpPr>
          <p:spPr bwMode="auto">
            <a:xfrm>
              <a:off x="253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0" name="Line 162"/>
            <p:cNvSpPr>
              <a:spLocks noChangeShapeType="1"/>
            </p:cNvSpPr>
            <p:nvPr/>
          </p:nvSpPr>
          <p:spPr bwMode="auto">
            <a:xfrm>
              <a:off x="255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1" name="Line 163"/>
            <p:cNvSpPr>
              <a:spLocks noChangeShapeType="1"/>
            </p:cNvSpPr>
            <p:nvPr/>
          </p:nvSpPr>
          <p:spPr bwMode="auto">
            <a:xfrm>
              <a:off x="257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2" name="Line 164"/>
            <p:cNvSpPr>
              <a:spLocks noChangeShapeType="1"/>
            </p:cNvSpPr>
            <p:nvPr/>
          </p:nvSpPr>
          <p:spPr bwMode="auto">
            <a:xfrm>
              <a:off x="259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3" name="Line 165"/>
            <p:cNvSpPr>
              <a:spLocks noChangeShapeType="1"/>
            </p:cNvSpPr>
            <p:nvPr/>
          </p:nvSpPr>
          <p:spPr bwMode="auto">
            <a:xfrm>
              <a:off x="262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4" name="Line 166"/>
            <p:cNvSpPr>
              <a:spLocks noChangeShapeType="1"/>
            </p:cNvSpPr>
            <p:nvPr/>
          </p:nvSpPr>
          <p:spPr bwMode="auto">
            <a:xfrm>
              <a:off x="264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5" name="Line 167"/>
            <p:cNvSpPr>
              <a:spLocks noChangeShapeType="1"/>
            </p:cNvSpPr>
            <p:nvPr/>
          </p:nvSpPr>
          <p:spPr bwMode="auto">
            <a:xfrm>
              <a:off x="266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6" name="Line 168"/>
            <p:cNvSpPr>
              <a:spLocks noChangeShapeType="1"/>
            </p:cNvSpPr>
            <p:nvPr/>
          </p:nvSpPr>
          <p:spPr bwMode="auto">
            <a:xfrm>
              <a:off x="269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7" name="Line 169"/>
            <p:cNvSpPr>
              <a:spLocks noChangeShapeType="1"/>
            </p:cNvSpPr>
            <p:nvPr/>
          </p:nvSpPr>
          <p:spPr bwMode="auto">
            <a:xfrm>
              <a:off x="271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8" name="Line 170"/>
            <p:cNvSpPr>
              <a:spLocks noChangeShapeType="1"/>
            </p:cNvSpPr>
            <p:nvPr/>
          </p:nvSpPr>
          <p:spPr bwMode="auto">
            <a:xfrm>
              <a:off x="273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79" name="Line 171"/>
            <p:cNvSpPr>
              <a:spLocks noChangeShapeType="1"/>
            </p:cNvSpPr>
            <p:nvPr/>
          </p:nvSpPr>
          <p:spPr bwMode="auto">
            <a:xfrm>
              <a:off x="276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0" name="Line 172"/>
            <p:cNvSpPr>
              <a:spLocks noChangeShapeType="1"/>
            </p:cNvSpPr>
            <p:nvPr/>
          </p:nvSpPr>
          <p:spPr bwMode="auto">
            <a:xfrm>
              <a:off x="278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1" name="Line 173"/>
            <p:cNvSpPr>
              <a:spLocks noChangeShapeType="1"/>
            </p:cNvSpPr>
            <p:nvPr/>
          </p:nvSpPr>
          <p:spPr bwMode="auto">
            <a:xfrm>
              <a:off x="280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2" name="Line 174"/>
            <p:cNvSpPr>
              <a:spLocks noChangeShapeType="1"/>
            </p:cNvSpPr>
            <p:nvPr/>
          </p:nvSpPr>
          <p:spPr bwMode="auto">
            <a:xfrm>
              <a:off x="282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3" name="Line 175"/>
            <p:cNvSpPr>
              <a:spLocks noChangeShapeType="1"/>
            </p:cNvSpPr>
            <p:nvPr/>
          </p:nvSpPr>
          <p:spPr bwMode="auto">
            <a:xfrm>
              <a:off x="285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4" name="Line 176"/>
            <p:cNvSpPr>
              <a:spLocks noChangeShapeType="1"/>
            </p:cNvSpPr>
            <p:nvPr/>
          </p:nvSpPr>
          <p:spPr bwMode="auto">
            <a:xfrm>
              <a:off x="287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5" name="Line 177"/>
            <p:cNvSpPr>
              <a:spLocks noChangeShapeType="1"/>
            </p:cNvSpPr>
            <p:nvPr/>
          </p:nvSpPr>
          <p:spPr bwMode="auto">
            <a:xfrm>
              <a:off x="289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6" name="Line 178"/>
            <p:cNvSpPr>
              <a:spLocks noChangeShapeType="1"/>
            </p:cNvSpPr>
            <p:nvPr/>
          </p:nvSpPr>
          <p:spPr bwMode="auto">
            <a:xfrm>
              <a:off x="292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7" name="Line 179"/>
            <p:cNvSpPr>
              <a:spLocks noChangeShapeType="1"/>
            </p:cNvSpPr>
            <p:nvPr/>
          </p:nvSpPr>
          <p:spPr bwMode="auto">
            <a:xfrm>
              <a:off x="294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8" name="Line 180"/>
            <p:cNvSpPr>
              <a:spLocks noChangeShapeType="1"/>
            </p:cNvSpPr>
            <p:nvPr/>
          </p:nvSpPr>
          <p:spPr bwMode="auto">
            <a:xfrm>
              <a:off x="296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89" name="Line 181"/>
            <p:cNvSpPr>
              <a:spLocks noChangeShapeType="1"/>
            </p:cNvSpPr>
            <p:nvPr/>
          </p:nvSpPr>
          <p:spPr bwMode="auto">
            <a:xfrm>
              <a:off x="299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0" name="Line 182"/>
            <p:cNvSpPr>
              <a:spLocks noChangeShapeType="1"/>
            </p:cNvSpPr>
            <p:nvPr/>
          </p:nvSpPr>
          <p:spPr bwMode="auto">
            <a:xfrm>
              <a:off x="301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1" name="Line 183"/>
            <p:cNvSpPr>
              <a:spLocks noChangeShapeType="1"/>
            </p:cNvSpPr>
            <p:nvPr/>
          </p:nvSpPr>
          <p:spPr bwMode="auto">
            <a:xfrm>
              <a:off x="303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2" name="Line 184"/>
            <p:cNvSpPr>
              <a:spLocks noChangeShapeType="1"/>
            </p:cNvSpPr>
            <p:nvPr/>
          </p:nvSpPr>
          <p:spPr bwMode="auto">
            <a:xfrm>
              <a:off x="306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3" name="Line 185"/>
            <p:cNvSpPr>
              <a:spLocks noChangeShapeType="1"/>
            </p:cNvSpPr>
            <p:nvPr/>
          </p:nvSpPr>
          <p:spPr bwMode="auto">
            <a:xfrm>
              <a:off x="308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4" name="Line 186"/>
            <p:cNvSpPr>
              <a:spLocks noChangeShapeType="1"/>
            </p:cNvSpPr>
            <p:nvPr/>
          </p:nvSpPr>
          <p:spPr bwMode="auto">
            <a:xfrm>
              <a:off x="310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5" name="Line 187"/>
            <p:cNvSpPr>
              <a:spLocks noChangeShapeType="1"/>
            </p:cNvSpPr>
            <p:nvPr/>
          </p:nvSpPr>
          <p:spPr bwMode="auto">
            <a:xfrm>
              <a:off x="312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6" name="Line 188"/>
            <p:cNvSpPr>
              <a:spLocks noChangeShapeType="1"/>
            </p:cNvSpPr>
            <p:nvPr/>
          </p:nvSpPr>
          <p:spPr bwMode="auto">
            <a:xfrm>
              <a:off x="315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7" name="Line 189"/>
            <p:cNvSpPr>
              <a:spLocks noChangeShapeType="1"/>
            </p:cNvSpPr>
            <p:nvPr/>
          </p:nvSpPr>
          <p:spPr bwMode="auto">
            <a:xfrm>
              <a:off x="317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8" name="Line 190"/>
            <p:cNvSpPr>
              <a:spLocks noChangeShapeType="1"/>
            </p:cNvSpPr>
            <p:nvPr/>
          </p:nvSpPr>
          <p:spPr bwMode="auto">
            <a:xfrm>
              <a:off x="319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199" name="Line 191"/>
            <p:cNvSpPr>
              <a:spLocks noChangeShapeType="1"/>
            </p:cNvSpPr>
            <p:nvPr/>
          </p:nvSpPr>
          <p:spPr bwMode="auto">
            <a:xfrm>
              <a:off x="322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0" name="Line 192"/>
            <p:cNvSpPr>
              <a:spLocks noChangeShapeType="1"/>
            </p:cNvSpPr>
            <p:nvPr/>
          </p:nvSpPr>
          <p:spPr bwMode="auto">
            <a:xfrm>
              <a:off x="324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1" name="Line 193"/>
            <p:cNvSpPr>
              <a:spLocks noChangeShapeType="1"/>
            </p:cNvSpPr>
            <p:nvPr/>
          </p:nvSpPr>
          <p:spPr bwMode="auto">
            <a:xfrm>
              <a:off x="326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2" name="Line 194"/>
            <p:cNvSpPr>
              <a:spLocks noChangeShapeType="1"/>
            </p:cNvSpPr>
            <p:nvPr/>
          </p:nvSpPr>
          <p:spPr bwMode="auto">
            <a:xfrm>
              <a:off x="329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3" name="Line 195"/>
            <p:cNvSpPr>
              <a:spLocks noChangeShapeType="1"/>
            </p:cNvSpPr>
            <p:nvPr/>
          </p:nvSpPr>
          <p:spPr bwMode="auto">
            <a:xfrm>
              <a:off x="331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4" name="Line 196"/>
            <p:cNvSpPr>
              <a:spLocks noChangeShapeType="1"/>
            </p:cNvSpPr>
            <p:nvPr/>
          </p:nvSpPr>
          <p:spPr bwMode="auto">
            <a:xfrm>
              <a:off x="333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5" name="Line 197"/>
            <p:cNvSpPr>
              <a:spLocks noChangeShapeType="1"/>
            </p:cNvSpPr>
            <p:nvPr/>
          </p:nvSpPr>
          <p:spPr bwMode="auto">
            <a:xfrm>
              <a:off x="335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6" name="Line 198"/>
            <p:cNvSpPr>
              <a:spLocks noChangeShapeType="1"/>
            </p:cNvSpPr>
            <p:nvPr/>
          </p:nvSpPr>
          <p:spPr bwMode="auto">
            <a:xfrm>
              <a:off x="338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7" name="Line 199"/>
            <p:cNvSpPr>
              <a:spLocks noChangeShapeType="1"/>
            </p:cNvSpPr>
            <p:nvPr/>
          </p:nvSpPr>
          <p:spPr bwMode="auto">
            <a:xfrm>
              <a:off x="340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8" name="Line 200"/>
            <p:cNvSpPr>
              <a:spLocks noChangeShapeType="1"/>
            </p:cNvSpPr>
            <p:nvPr/>
          </p:nvSpPr>
          <p:spPr bwMode="auto">
            <a:xfrm>
              <a:off x="342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09" name="Line 201"/>
            <p:cNvSpPr>
              <a:spLocks noChangeShapeType="1"/>
            </p:cNvSpPr>
            <p:nvPr/>
          </p:nvSpPr>
          <p:spPr bwMode="auto">
            <a:xfrm>
              <a:off x="345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10" name="Line 202"/>
            <p:cNvSpPr>
              <a:spLocks noChangeShapeType="1"/>
            </p:cNvSpPr>
            <p:nvPr/>
          </p:nvSpPr>
          <p:spPr bwMode="auto">
            <a:xfrm>
              <a:off x="347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11" name="Line 203"/>
            <p:cNvSpPr>
              <a:spLocks noChangeShapeType="1"/>
            </p:cNvSpPr>
            <p:nvPr/>
          </p:nvSpPr>
          <p:spPr bwMode="auto">
            <a:xfrm>
              <a:off x="349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12" name="Line 204"/>
            <p:cNvSpPr>
              <a:spLocks noChangeShapeType="1"/>
            </p:cNvSpPr>
            <p:nvPr/>
          </p:nvSpPr>
          <p:spPr bwMode="auto">
            <a:xfrm>
              <a:off x="352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13" name="Line 205"/>
            <p:cNvSpPr>
              <a:spLocks noChangeShapeType="1"/>
            </p:cNvSpPr>
            <p:nvPr/>
          </p:nvSpPr>
          <p:spPr bwMode="auto">
            <a:xfrm>
              <a:off x="354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214" name="Group 206"/>
          <p:cNvGrpSpPr>
            <a:grpSpLocks/>
          </p:cNvGrpSpPr>
          <p:nvPr/>
        </p:nvGrpSpPr>
        <p:grpSpPr bwMode="auto">
          <a:xfrm>
            <a:off x="2051215" y="5057775"/>
            <a:ext cx="4632325" cy="261938"/>
            <a:chOff x="1563" y="2750"/>
            <a:chExt cx="2590" cy="144"/>
          </a:xfrm>
        </p:grpSpPr>
        <p:sp>
          <p:nvSpPr>
            <p:cNvPr id="171215" name="Line 207"/>
            <p:cNvSpPr>
              <a:spLocks noChangeShapeType="1"/>
            </p:cNvSpPr>
            <p:nvPr/>
          </p:nvSpPr>
          <p:spPr bwMode="auto">
            <a:xfrm>
              <a:off x="356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16" name="Line 208"/>
            <p:cNvSpPr>
              <a:spLocks noChangeShapeType="1"/>
            </p:cNvSpPr>
            <p:nvPr/>
          </p:nvSpPr>
          <p:spPr bwMode="auto">
            <a:xfrm>
              <a:off x="358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17" name="Line 209"/>
            <p:cNvSpPr>
              <a:spLocks noChangeShapeType="1"/>
            </p:cNvSpPr>
            <p:nvPr/>
          </p:nvSpPr>
          <p:spPr bwMode="auto">
            <a:xfrm>
              <a:off x="361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18" name="Line 210"/>
            <p:cNvSpPr>
              <a:spLocks noChangeShapeType="1"/>
            </p:cNvSpPr>
            <p:nvPr/>
          </p:nvSpPr>
          <p:spPr bwMode="auto">
            <a:xfrm>
              <a:off x="363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19" name="Line 211"/>
            <p:cNvSpPr>
              <a:spLocks noChangeShapeType="1"/>
            </p:cNvSpPr>
            <p:nvPr/>
          </p:nvSpPr>
          <p:spPr bwMode="auto">
            <a:xfrm>
              <a:off x="365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0" name="Line 212"/>
            <p:cNvSpPr>
              <a:spLocks noChangeShapeType="1"/>
            </p:cNvSpPr>
            <p:nvPr/>
          </p:nvSpPr>
          <p:spPr bwMode="auto">
            <a:xfrm>
              <a:off x="368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1" name="Line 213"/>
            <p:cNvSpPr>
              <a:spLocks noChangeShapeType="1"/>
            </p:cNvSpPr>
            <p:nvPr/>
          </p:nvSpPr>
          <p:spPr bwMode="auto">
            <a:xfrm>
              <a:off x="370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2" name="Line 214"/>
            <p:cNvSpPr>
              <a:spLocks noChangeShapeType="1"/>
            </p:cNvSpPr>
            <p:nvPr/>
          </p:nvSpPr>
          <p:spPr bwMode="auto">
            <a:xfrm>
              <a:off x="372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3" name="Line 215"/>
            <p:cNvSpPr>
              <a:spLocks noChangeShapeType="1"/>
            </p:cNvSpPr>
            <p:nvPr/>
          </p:nvSpPr>
          <p:spPr bwMode="auto">
            <a:xfrm>
              <a:off x="375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4" name="Line 216"/>
            <p:cNvSpPr>
              <a:spLocks noChangeShapeType="1"/>
            </p:cNvSpPr>
            <p:nvPr/>
          </p:nvSpPr>
          <p:spPr bwMode="auto">
            <a:xfrm>
              <a:off x="377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5" name="Line 217"/>
            <p:cNvSpPr>
              <a:spLocks noChangeShapeType="1"/>
            </p:cNvSpPr>
            <p:nvPr/>
          </p:nvSpPr>
          <p:spPr bwMode="auto">
            <a:xfrm>
              <a:off x="379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6" name="Line 218"/>
            <p:cNvSpPr>
              <a:spLocks noChangeShapeType="1"/>
            </p:cNvSpPr>
            <p:nvPr/>
          </p:nvSpPr>
          <p:spPr bwMode="auto">
            <a:xfrm>
              <a:off x="382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7" name="Line 219"/>
            <p:cNvSpPr>
              <a:spLocks noChangeShapeType="1"/>
            </p:cNvSpPr>
            <p:nvPr/>
          </p:nvSpPr>
          <p:spPr bwMode="auto">
            <a:xfrm>
              <a:off x="384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8" name="Line 220"/>
            <p:cNvSpPr>
              <a:spLocks noChangeShapeType="1"/>
            </p:cNvSpPr>
            <p:nvPr/>
          </p:nvSpPr>
          <p:spPr bwMode="auto">
            <a:xfrm>
              <a:off x="386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29" name="Line 221"/>
            <p:cNvSpPr>
              <a:spLocks noChangeShapeType="1"/>
            </p:cNvSpPr>
            <p:nvPr/>
          </p:nvSpPr>
          <p:spPr bwMode="auto">
            <a:xfrm>
              <a:off x="388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0" name="Line 222"/>
            <p:cNvSpPr>
              <a:spLocks noChangeShapeType="1"/>
            </p:cNvSpPr>
            <p:nvPr/>
          </p:nvSpPr>
          <p:spPr bwMode="auto">
            <a:xfrm>
              <a:off x="391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1" name="Line 223"/>
            <p:cNvSpPr>
              <a:spLocks noChangeShapeType="1"/>
            </p:cNvSpPr>
            <p:nvPr/>
          </p:nvSpPr>
          <p:spPr bwMode="auto">
            <a:xfrm>
              <a:off x="393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2" name="Line 224"/>
            <p:cNvSpPr>
              <a:spLocks noChangeShapeType="1"/>
            </p:cNvSpPr>
            <p:nvPr/>
          </p:nvSpPr>
          <p:spPr bwMode="auto">
            <a:xfrm>
              <a:off x="395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3" name="Line 225"/>
            <p:cNvSpPr>
              <a:spLocks noChangeShapeType="1"/>
            </p:cNvSpPr>
            <p:nvPr/>
          </p:nvSpPr>
          <p:spPr bwMode="auto">
            <a:xfrm>
              <a:off x="398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4" name="Line 226"/>
            <p:cNvSpPr>
              <a:spLocks noChangeShapeType="1"/>
            </p:cNvSpPr>
            <p:nvPr/>
          </p:nvSpPr>
          <p:spPr bwMode="auto">
            <a:xfrm>
              <a:off x="400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5" name="Line 227"/>
            <p:cNvSpPr>
              <a:spLocks noChangeShapeType="1"/>
            </p:cNvSpPr>
            <p:nvPr/>
          </p:nvSpPr>
          <p:spPr bwMode="auto">
            <a:xfrm>
              <a:off x="402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6" name="Line 228"/>
            <p:cNvSpPr>
              <a:spLocks noChangeShapeType="1"/>
            </p:cNvSpPr>
            <p:nvPr/>
          </p:nvSpPr>
          <p:spPr bwMode="auto">
            <a:xfrm>
              <a:off x="405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7" name="Line 229"/>
            <p:cNvSpPr>
              <a:spLocks noChangeShapeType="1"/>
            </p:cNvSpPr>
            <p:nvPr/>
          </p:nvSpPr>
          <p:spPr bwMode="auto">
            <a:xfrm>
              <a:off x="407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8" name="Line 230"/>
            <p:cNvSpPr>
              <a:spLocks noChangeShapeType="1"/>
            </p:cNvSpPr>
            <p:nvPr/>
          </p:nvSpPr>
          <p:spPr bwMode="auto">
            <a:xfrm>
              <a:off x="409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39" name="Line 231"/>
            <p:cNvSpPr>
              <a:spLocks noChangeShapeType="1"/>
            </p:cNvSpPr>
            <p:nvPr/>
          </p:nvSpPr>
          <p:spPr bwMode="auto">
            <a:xfrm>
              <a:off x="411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0" name="Line 232"/>
            <p:cNvSpPr>
              <a:spLocks noChangeShapeType="1"/>
            </p:cNvSpPr>
            <p:nvPr/>
          </p:nvSpPr>
          <p:spPr bwMode="auto">
            <a:xfrm>
              <a:off x="414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1" name="Line 233"/>
            <p:cNvSpPr>
              <a:spLocks noChangeShapeType="1"/>
            </p:cNvSpPr>
            <p:nvPr/>
          </p:nvSpPr>
          <p:spPr bwMode="auto">
            <a:xfrm>
              <a:off x="156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2" name="Line 234"/>
            <p:cNvSpPr>
              <a:spLocks noChangeShapeType="1"/>
            </p:cNvSpPr>
            <p:nvPr/>
          </p:nvSpPr>
          <p:spPr bwMode="auto">
            <a:xfrm>
              <a:off x="158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3" name="Line 235"/>
            <p:cNvSpPr>
              <a:spLocks noChangeShapeType="1"/>
            </p:cNvSpPr>
            <p:nvPr/>
          </p:nvSpPr>
          <p:spPr bwMode="auto">
            <a:xfrm>
              <a:off x="160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4" name="Line 236"/>
            <p:cNvSpPr>
              <a:spLocks noChangeShapeType="1"/>
            </p:cNvSpPr>
            <p:nvPr/>
          </p:nvSpPr>
          <p:spPr bwMode="auto">
            <a:xfrm>
              <a:off x="163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5" name="Line 237"/>
            <p:cNvSpPr>
              <a:spLocks noChangeShapeType="1"/>
            </p:cNvSpPr>
            <p:nvPr/>
          </p:nvSpPr>
          <p:spPr bwMode="auto">
            <a:xfrm>
              <a:off x="165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6" name="Line 238"/>
            <p:cNvSpPr>
              <a:spLocks noChangeShapeType="1"/>
            </p:cNvSpPr>
            <p:nvPr/>
          </p:nvSpPr>
          <p:spPr bwMode="auto">
            <a:xfrm>
              <a:off x="167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7" name="Line 239"/>
            <p:cNvSpPr>
              <a:spLocks noChangeShapeType="1"/>
            </p:cNvSpPr>
            <p:nvPr/>
          </p:nvSpPr>
          <p:spPr bwMode="auto">
            <a:xfrm>
              <a:off x="170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8" name="Line 240"/>
            <p:cNvSpPr>
              <a:spLocks noChangeShapeType="1"/>
            </p:cNvSpPr>
            <p:nvPr/>
          </p:nvSpPr>
          <p:spPr bwMode="auto">
            <a:xfrm>
              <a:off x="172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49" name="Line 241"/>
            <p:cNvSpPr>
              <a:spLocks noChangeShapeType="1"/>
            </p:cNvSpPr>
            <p:nvPr/>
          </p:nvSpPr>
          <p:spPr bwMode="auto">
            <a:xfrm>
              <a:off x="174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0" name="Line 242"/>
            <p:cNvSpPr>
              <a:spLocks noChangeShapeType="1"/>
            </p:cNvSpPr>
            <p:nvPr/>
          </p:nvSpPr>
          <p:spPr bwMode="auto">
            <a:xfrm>
              <a:off x="177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1" name="Line 243"/>
            <p:cNvSpPr>
              <a:spLocks noChangeShapeType="1"/>
            </p:cNvSpPr>
            <p:nvPr/>
          </p:nvSpPr>
          <p:spPr bwMode="auto">
            <a:xfrm>
              <a:off x="179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2" name="Line 244"/>
            <p:cNvSpPr>
              <a:spLocks noChangeShapeType="1"/>
            </p:cNvSpPr>
            <p:nvPr/>
          </p:nvSpPr>
          <p:spPr bwMode="auto">
            <a:xfrm>
              <a:off x="181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3" name="Line 245"/>
            <p:cNvSpPr>
              <a:spLocks noChangeShapeType="1"/>
            </p:cNvSpPr>
            <p:nvPr/>
          </p:nvSpPr>
          <p:spPr bwMode="auto">
            <a:xfrm>
              <a:off x="183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4" name="Line 246"/>
            <p:cNvSpPr>
              <a:spLocks noChangeShapeType="1"/>
            </p:cNvSpPr>
            <p:nvPr/>
          </p:nvSpPr>
          <p:spPr bwMode="auto">
            <a:xfrm>
              <a:off x="186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5" name="Line 247"/>
            <p:cNvSpPr>
              <a:spLocks noChangeShapeType="1"/>
            </p:cNvSpPr>
            <p:nvPr/>
          </p:nvSpPr>
          <p:spPr bwMode="auto">
            <a:xfrm>
              <a:off x="188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6" name="Line 248"/>
            <p:cNvSpPr>
              <a:spLocks noChangeShapeType="1"/>
            </p:cNvSpPr>
            <p:nvPr/>
          </p:nvSpPr>
          <p:spPr bwMode="auto">
            <a:xfrm>
              <a:off x="190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7" name="Line 249"/>
            <p:cNvSpPr>
              <a:spLocks noChangeShapeType="1"/>
            </p:cNvSpPr>
            <p:nvPr/>
          </p:nvSpPr>
          <p:spPr bwMode="auto">
            <a:xfrm>
              <a:off x="193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8" name="Line 250"/>
            <p:cNvSpPr>
              <a:spLocks noChangeShapeType="1"/>
            </p:cNvSpPr>
            <p:nvPr/>
          </p:nvSpPr>
          <p:spPr bwMode="auto">
            <a:xfrm>
              <a:off x="195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59" name="Line 251"/>
            <p:cNvSpPr>
              <a:spLocks noChangeShapeType="1"/>
            </p:cNvSpPr>
            <p:nvPr/>
          </p:nvSpPr>
          <p:spPr bwMode="auto">
            <a:xfrm>
              <a:off x="197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0" name="Line 252"/>
            <p:cNvSpPr>
              <a:spLocks noChangeShapeType="1"/>
            </p:cNvSpPr>
            <p:nvPr/>
          </p:nvSpPr>
          <p:spPr bwMode="auto">
            <a:xfrm>
              <a:off x="200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1" name="Line 253"/>
            <p:cNvSpPr>
              <a:spLocks noChangeShapeType="1"/>
            </p:cNvSpPr>
            <p:nvPr/>
          </p:nvSpPr>
          <p:spPr bwMode="auto">
            <a:xfrm>
              <a:off x="202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2" name="Line 254"/>
            <p:cNvSpPr>
              <a:spLocks noChangeShapeType="1"/>
            </p:cNvSpPr>
            <p:nvPr/>
          </p:nvSpPr>
          <p:spPr bwMode="auto">
            <a:xfrm>
              <a:off x="204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3" name="Line 255"/>
            <p:cNvSpPr>
              <a:spLocks noChangeShapeType="1"/>
            </p:cNvSpPr>
            <p:nvPr/>
          </p:nvSpPr>
          <p:spPr bwMode="auto">
            <a:xfrm>
              <a:off x="207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4" name="Line 256"/>
            <p:cNvSpPr>
              <a:spLocks noChangeShapeType="1"/>
            </p:cNvSpPr>
            <p:nvPr/>
          </p:nvSpPr>
          <p:spPr bwMode="auto">
            <a:xfrm>
              <a:off x="209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5" name="Line 257"/>
            <p:cNvSpPr>
              <a:spLocks noChangeShapeType="1"/>
            </p:cNvSpPr>
            <p:nvPr/>
          </p:nvSpPr>
          <p:spPr bwMode="auto">
            <a:xfrm>
              <a:off x="211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6" name="Line 258"/>
            <p:cNvSpPr>
              <a:spLocks noChangeShapeType="1"/>
            </p:cNvSpPr>
            <p:nvPr/>
          </p:nvSpPr>
          <p:spPr bwMode="auto">
            <a:xfrm>
              <a:off x="213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7" name="Line 259"/>
            <p:cNvSpPr>
              <a:spLocks noChangeShapeType="1"/>
            </p:cNvSpPr>
            <p:nvPr/>
          </p:nvSpPr>
          <p:spPr bwMode="auto">
            <a:xfrm>
              <a:off x="216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8" name="Line 260"/>
            <p:cNvSpPr>
              <a:spLocks noChangeShapeType="1"/>
            </p:cNvSpPr>
            <p:nvPr/>
          </p:nvSpPr>
          <p:spPr bwMode="auto">
            <a:xfrm>
              <a:off x="218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69" name="Line 261"/>
            <p:cNvSpPr>
              <a:spLocks noChangeShapeType="1"/>
            </p:cNvSpPr>
            <p:nvPr/>
          </p:nvSpPr>
          <p:spPr bwMode="auto">
            <a:xfrm>
              <a:off x="220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0" name="Line 262"/>
            <p:cNvSpPr>
              <a:spLocks noChangeShapeType="1"/>
            </p:cNvSpPr>
            <p:nvPr/>
          </p:nvSpPr>
          <p:spPr bwMode="auto">
            <a:xfrm>
              <a:off x="223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1" name="Line 263"/>
            <p:cNvSpPr>
              <a:spLocks noChangeShapeType="1"/>
            </p:cNvSpPr>
            <p:nvPr/>
          </p:nvSpPr>
          <p:spPr bwMode="auto">
            <a:xfrm>
              <a:off x="225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2" name="Line 264"/>
            <p:cNvSpPr>
              <a:spLocks noChangeShapeType="1"/>
            </p:cNvSpPr>
            <p:nvPr/>
          </p:nvSpPr>
          <p:spPr bwMode="auto">
            <a:xfrm>
              <a:off x="227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3" name="Line 265"/>
            <p:cNvSpPr>
              <a:spLocks noChangeShapeType="1"/>
            </p:cNvSpPr>
            <p:nvPr/>
          </p:nvSpPr>
          <p:spPr bwMode="auto">
            <a:xfrm>
              <a:off x="230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4" name="Line 266"/>
            <p:cNvSpPr>
              <a:spLocks noChangeShapeType="1"/>
            </p:cNvSpPr>
            <p:nvPr/>
          </p:nvSpPr>
          <p:spPr bwMode="auto">
            <a:xfrm>
              <a:off x="232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5" name="Line 267"/>
            <p:cNvSpPr>
              <a:spLocks noChangeShapeType="1"/>
            </p:cNvSpPr>
            <p:nvPr/>
          </p:nvSpPr>
          <p:spPr bwMode="auto">
            <a:xfrm>
              <a:off x="234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6" name="Line 268"/>
            <p:cNvSpPr>
              <a:spLocks noChangeShapeType="1"/>
            </p:cNvSpPr>
            <p:nvPr/>
          </p:nvSpPr>
          <p:spPr bwMode="auto">
            <a:xfrm>
              <a:off x="236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7" name="Line 269"/>
            <p:cNvSpPr>
              <a:spLocks noChangeShapeType="1"/>
            </p:cNvSpPr>
            <p:nvPr/>
          </p:nvSpPr>
          <p:spPr bwMode="auto">
            <a:xfrm>
              <a:off x="239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8" name="Line 270"/>
            <p:cNvSpPr>
              <a:spLocks noChangeShapeType="1"/>
            </p:cNvSpPr>
            <p:nvPr/>
          </p:nvSpPr>
          <p:spPr bwMode="auto">
            <a:xfrm>
              <a:off x="241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79" name="Line 271"/>
            <p:cNvSpPr>
              <a:spLocks noChangeShapeType="1"/>
            </p:cNvSpPr>
            <p:nvPr/>
          </p:nvSpPr>
          <p:spPr bwMode="auto">
            <a:xfrm>
              <a:off x="243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0" name="Line 272"/>
            <p:cNvSpPr>
              <a:spLocks noChangeShapeType="1"/>
            </p:cNvSpPr>
            <p:nvPr/>
          </p:nvSpPr>
          <p:spPr bwMode="auto">
            <a:xfrm>
              <a:off x="246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1" name="Line 273"/>
            <p:cNvSpPr>
              <a:spLocks noChangeShapeType="1"/>
            </p:cNvSpPr>
            <p:nvPr/>
          </p:nvSpPr>
          <p:spPr bwMode="auto">
            <a:xfrm>
              <a:off x="248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2" name="Line 274"/>
            <p:cNvSpPr>
              <a:spLocks noChangeShapeType="1"/>
            </p:cNvSpPr>
            <p:nvPr/>
          </p:nvSpPr>
          <p:spPr bwMode="auto">
            <a:xfrm>
              <a:off x="250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3" name="Line 275"/>
            <p:cNvSpPr>
              <a:spLocks noChangeShapeType="1"/>
            </p:cNvSpPr>
            <p:nvPr/>
          </p:nvSpPr>
          <p:spPr bwMode="auto">
            <a:xfrm>
              <a:off x="253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4" name="Line 276"/>
            <p:cNvSpPr>
              <a:spLocks noChangeShapeType="1"/>
            </p:cNvSpPr>
            <p:nvPr/>
          </p:nvSpPr>
          <p:spPr bwMode="auto">
            <a:xfrm>
              <a:off x="255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5" name="Line 277"/>
            <p:cNvSpPr>
              <a:spLocks noChangeShapeType="1"/>
            </p:cNvSpPr>
            <p:nvPr/>
          </p:nvSpPr>
          <p:spPr bwMode="auto">
            <a:xfrm>
              <a:off x="257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6" name="Line 278"/>
            <p:cNvSpPr>
              <a:spLocks noChangeShapeType="1"/>
            </p:cNvSpPr>
            <p:nvPr/>
          </p:nvSpPr>
          <p:spPr bwMode="auto">
            <a:xfrm>
              <a:off x="259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7" name="Line 279"/>
            <p:cNvSpPr>
              <a:spLocks noChangeShapeType="1"/>
            </p:cNvSpPr>
            <p:nvPr/>
          </p:nvSpPr>
          <p:spPr bwMode="auto">
            <a:xfrm>
              <a:off x="262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8" name="Line 280"/>
            <p:cNvSpPr>
              <a:spLocks noChangeShapeType="1"/>
            </p:cNvSpPr>
            <p:nvPr/>
          </p:nvSpPr>
          <p:spPr bwMode="auto">
            <a:xfrm>
              <a:off x="264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89" name="Line 281"/>
            <p:cNvSpPr>
              <a:spLocks noChangeShapeType="1"/>
            </p:cNvSpPr>
            <p:nvPr/>
          </p:nvSpPr>
          <p:spPr bwMode="auto">
            <a:xfrm>
              <a:off x="266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0" name="Line 282"/>
            <p:cNvSpPr>
              <a:spLocks noChangeShapeType="1"/>
            </p:cNvSpPr>
            <p:nvPr/>
          </p:nvSpPr>
          <p:spPr bwMode="auto">
            <a:xfrm>
              <a:off x="269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1" name="Line 283"/>
            <p:cNvSpPr>
              <a:spLocks noChangeShapeType="1"/>
            </p:cNvSpPr>
            <p:nvPr/>
          </p:nvSpPr>
          <p:spPr bwMode="auto">
            <a:xfrm>
              <a:off x="271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2" name="Line 284"/>
            <p:cNvSpPr>
              <a:spLocks noChangeShapeType="1"/>
            </p:cNvSpPr>
            <p:nvPr/>
          </p:nvSpPr>
          <p:spPr bwMode="auto">
            <a:xfrm>
              <a:off x="273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3" name="Line 285"/>
            <p:cNvSpPr>
              <a:spLocks noChangeShapeType="1"/>
            </p:cNvSpPr>
            <p:nvPr/>
          </p:nvSpPr>
          <p:spPr bwMode="auto">
            <a:xfrm>
              <a:off x="276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4" name="Line 286"/>
            <p:cNvSpPr>
              <a:spLocks noChangeShapeType="1"/>
            </p:cNvSpPr>
            <p:nvPr/>
          </p:nvSpPr>
          <p:spPr bwMode="auto">
            <a:xfrm>
              <a:off x="278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5" name="Line 287"/>
            <p:cNvSpPr>
              <a:spLocks noChangeShapeType="1"/>
            </p:cNvSpPr>
            <p:nvPr/>
          </p:nvSpPr>
          <p:spPr bwMode="auto">
            <a:xfrm>
              <a:off x="280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6" name="Line 288"/>
            <p:cNvSpPr>
              <a:spLocks noChangeShapeType="1"/>
            </p:cNvSpPr>
            <p:nvPr/>
          </p:nvSpPr>
          <p:spPr bwMode="auto">
            <a:xfrm>
              <a:off x="282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7" name="Line 289"/>
            <p:cNvSpPr>
              <a:spLocks noChangeShapeType="1"/>
            </p:cNvSpPr>
            <p:nvPr/>
          </p:nvSpPr>
          <p:spPr bwMode="auto">
            <a:xfrm>
              <a:off x="285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8" name="Line 290"/>
            <p:cNvSpPr>
              <a:spLocks noChangeShapeType="1"/>
            </p:cNvSpPr>
            <p:nvPr/>
          </p:nvSpPr>
          <p:spPr bwMode="auto">
            <a:xfrm>
              <a:off x="287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299" name="Line 291"/>
            <p:cNvSpPr>
              <a:spLocks noChangeShapeType="1"/>
            </p:cNvSpPr>
            <p:nvPr/>
          </p:nvSpPr>
          <p:spPr bwMode="auto">
            <a:xfrm>
              <a:off x="289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0" name="Line 292"/>
            <p:cNvSpPr>
              <a:spLocks noChangeShapeType="1"/>
            </p:cNvSpPr>
            <p:nvPr/>
          </p:nvSpPr>
          <p:spPr bwMode="auto">
            <a:xfrm>
              <a:off x="292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1" name="Line 293"/>
            <p:cNvSpPr>
              <a:spLocks noChangeShapeType="1"/>
            </p:cNvSpPr>
            <p:nvPr/>
          </p:nvSpPr>
          <p:spPr bwMode="auto">
            <a:xfrm>
              <a:off x="294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2" name="Line 294"/>
            <p:cNvSpPr>
              <a:spLocks noChangeShapeType="1"/>
            </p:cNvSpPr>
            <p:nvPr/>
          </p:nvSpPr>
          <p:spPr bwMode="auto">
            <a:xfrm>
              <a:off x="296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3" name="Line 295"/>
            <p:cNvSpPr>
              <a:spLocks noChangeShapeType="1"/>
            </p:cNvSpPr>
            <p:nvPr/>
          </p:nvSpPr>
          <p:spPr bwMode="auto">
            <a:xfrm>
              <a:off x="299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4" name="Line 296"/>
            <p:cNvSpPr>
              <a:spLocks noChangeShapeType="1"/>
            </p:cNvSpPr>
            <p:nvPr/>
          </p:nvSpPr>
          <p:spPr bwMode="auto">
            <a:xfrm>
              <a:off x="301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5" name="Line 297"/>
            <p:cNvSpPr>
              <a:spLocks noChangeShapeType="1"/>
            </p:cNvSpPr>
            <p:nvPr/>
          </p:nvSpPr>
          <p:spPr bwMode="auto">
            <a:xfrm>
              <a:off x="303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6" name="Line 298"/>
            <p:cNvSpPr>
              <a:spLocks noChangeShapeType="1"/>
            </p:cNvSpPr>
            <p:nvPr/>
          </p:nvSpPr>
          <p:spPr bwMode="auto">
            <a:xfrm>
              <a:off x="306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7" name="Line 299"/>
            <p:cNvSpPr>
              <a:spLocks noChangeShapeType="1"/>
            </p:cNvSpPr>
            <p:nvPr/>
          </p:nvSpPr>
          <p:spPr bwMode="auto">
            <a:xfrm>
              <a:off x="308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8" name="Line 300"/>
            <p:cNvSpPr>
              <a:spLocks noChangeShapeType="1"/>
            </p:cNvSpPr>
            <p:nvPr/>
          </p:nvSpPr>
          <p:spPr bwMode="auto">
            <a:xfrm>
              <a:off x="310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09" name="Line 301"/>
            <p:cNvSpPr>
              <a:spLocks noChangeShapeType="1"/>
            </p:cNvSpPr>
            <p:nvPr/>
          </p:nvSpPr>
          <p:spPr bwMode="auto">
            <a:xfrm>
              <a:off x="312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0" name="Line 302"/>
            <p:cNvSpPr>
              <a:spLocks noChangeShapeType="1"/>
            </p:cNvSpPr>
            <p:nvPr/>
          </p:nvSpPr>
          <p:spPr bwMode="auto">
            <a:xfrm>
              <a:off x="315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1" name="Line 303"/>
            <p:cNvSpPr>
              <a:spLocks noChangeShapeType="1"/>
            </p:cNvSpPr>
            <p:nvPr/>
          </p:nvSpPr>
          <p:spPr bwMode="auto">
            <a:xfrm>
              <a:off x="317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2" name="Line 304"/>
            <p:cNvSpPr>
              <a:spLocks noChangeShapeType="1"/>
            </p:cNvSpPr>
            <p:nvPr/>
          </p:nvSpPr>
          <p:spPr bwMode="auto">
            <a:xfrm>
              <a:off x="319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3" name="Line 305"/>
            <p:cNvSpPr>
              <a:spLocks noChangeShapeType="1"/>
            </p:cNvSpPr>
            <p:nvPr/>
          </p:nvSpPr>
          <p:spPr bwMode="auto">
            <a:xfrm>
              <a:off x="322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4" name="Line 306"/>
            <p:cNvSpPr>
              <a:spLocks noChangeShapeType="1"/>
            </p:cNvSpPr>
            <p:nvPr/>
          </p:nvSpPr>
          <p:spPr bwMode="auto">
            <a:xfrm>
              <a:off x="324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5" name="Line 307"/>
            <p:cNvSpPr>
              <a:spLocks noChangeShapeType="1"/>
            </p:cNvSpPr>
            <p:nvPr/>
          </p:nvSpPr>
          <p:spPr bwMode="auto">
            <a:xfrm>
              <a:off x="326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6" name="Line 308"/>
            <p:cNvSpPr>
              <a:spLocks noChangeShapeType="1"/>
            </p:cNvSpPr>
            <p:nvPr/>
          </p:nvSpPr>
          <p:spPr bwMode="auto">
            <a:xfrm>
              <a:off x="329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7" name="Line 309"/>
            <p:cNvSpPr>
              <a:spLocks noChangeShapeType="1"/>
            </p:cNvSpPr>
            <p:nvPr/>
          </p:nvSpPr>
          <p:spPr bwMode="auto">
            <a:xfrm>
              <a:off x="331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8" name="Line 310"/>
            <p:cNvSpPr>
              <a:spLocks noChangeShapeType="1"/>
            </p:cNvSpPr>
            <p:nvPr/>
          </p:nvSpPr>
          <p:spPr bwMode="auto">
            <a:xfrm>
              <a:off x="333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19" name="Line 311"/>
            <p:cNvSpPr>
              <a:spLocks noChangeShapeType="1"/>
            </p:cNvSpPr>
            <p:nvPr/>
          </p:nvSpPr>
          <p:spPr bwMode="auto">
            <a:xfrm>
              <a:off x="335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0" name="Line 312"/>
            <p:cNvSpPr>
              <a:spLocks noChangeShapeType="1"/>
            </p:cNvSpPr>
            <p:nvPr/>
          </p:nvSpPr>
          <p:spPr bwMode="auto">
            <a:xfrm>
              <a:off x="338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1" name="Line 313"/>
            <p:cNvSpPr>
              <a:spLocks noChangeShapeType="1"/>
            </p:cNvSpPr>
            <p:nvPr/>
          </p:nvSpPr>
          <p:spPr bwMode="auto">
            <a:xfrm>
              <a:off x="340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2" name="Line 314"/>
            <p:cNvSpPr>
              <a:spLocks noChangeShapeType="1"/>
            </p:cNvSpPr>
            <p:nvPr/>
          </p:nvSpPr>
          <p:spPr bwMode="auto">
            <a:xfrm>
              <a:off x="342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3" name="Line 315"/>
            <p:cNvSpPr>
              <a:spLocks noChangeShapeType="1"/>
            </p:cNvSpPr>
            <p:nvPr/>
          </p:nvSpPr>
          <p:spPr bwMode="auto">
            <a:xfrm>
              <a:off x="345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4" name="Line 316"/>
            <p:cNvSpPr>
              <a:spLocks noChangeShapeType="1"/>
            </p:cNvSpPr>
            <p:nvPr/>
          </p:nvSpPr>
          <p:spPr bwMode="auto">
            <a:xfrm>
              <a:off x="347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5" name="Line 317"/>
            <p:cNvSpPr>
              <a:spLocks noChangeShapeType="1"/>
            </p:cNvSpPr>
            <p:nvPr/>
          </p:nvSpPr>
          <p:spPr bwMode="auto">
            <a:xfrm>
              <a:off x="349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6" name="Line 318"/>
            <p:cNvSpPr>
              <a:spLocks noChangeShapeType="1"/>
            </p:cNvSpPr>
            <p:nvPr/>
          </p:nvSpPr>
          <p:spPr bwMode="auto">
            <a:xfrm>
              <a:off x="352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7" name="Line 319"/>
            <p:cNvSpPr>
              <a:spLocks noChangeShapeType="1"/>
            </p:cNvSpPr>
            <p:nvPr/>
          </p:nvSpPr>
          <p:spPr bwMode="auto">
            <a:xfrm>
              <a:off x="354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8" name="Line 320"/>
            <p:cNvSpPr>
              <a:spLocks noChangeShapeType="1"/>
            </p:cNvSpPr>
            <p:nvPr/>
          </p:nvSpPr>
          <p:spPr bwMode="auto">
            <a:xfrm>
              <a:off x="356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29" name="Line 321"/>
            <p:cNvSpPr>
              <a:spLocks noChangeShapeType="1"/>
            </p:cNvSpPr>
            <p:nvPr/>
          </p:nvSpPr>
          <p:spPr bwMode="auto">
            <a:xfrm>
              <a:off x="358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0" name="Line 322"/>
            <p:cNvSpPr>
              <a:spLocks noChangeShapeType="1"/>
            </p:cNvSpPr>
            <p:nvPr/>
          </p:nvSpPr>
          <p:spPr bwMode="auto">
            <a:xfrm>
              <a:off x="361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1" name="Line 323"/>
            <p:cNvSpPr>
              <a:spLocks noChangeShapeType="1"/>
            </p:cNvSpPr>
            <p:nvPr/>
          </p:nvSpPr>
          <p:spPr bwMode="auto">
            <a:xfrm>
              <a:off x="363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2" name="Line 324"/>
            <p:cNvSpPr>
              <a:spLocks noChangeShapeType="1"/>
            </p:cNvSpPr>
            <p:nvPr/>
          </p:nvSpPr>
          <p:spPr bwMode="auto">
            <a:xfrm>
              <a:off x="365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3" name="Line 325"/>
            <p:cNvSpPr>
              <a:spLocks noChangeShapeType="1"/>
            </p:cNvSpPr>
            <p:nvPr/>
          </p:nvSpPr>
          <p:spPr bwMode="auto">
            <a:xfrm>
              <a:off x="368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4" name="Line 326"/>
            <p:cNvSpPr>
              <a:spLocks noChangeShapeType="1"/>
            </p:cNvSpPr>
            <p:nvPr/>
          </p:nvSpPr>
          <p:spPr bwMode="auto">
            <a:xfrm>
              <a:off x="370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5" name="Line 327"/>
            <p:cNvSpPr>
              <a:spLocks noChangeShapeType="1"/>
            </p:cNvSpPr>
            <p:nvPr/>
          </p:nvSpPr>
          <p:spPr bwMode="auto">
            <a:xfrm>
              <a:off x="372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6" name="Line 328"/>
            <p:cNvSpPr>
              <a:spLocks noChangeShapeType="1"/>
            </p:cNvSpPr>
            <p:nvPr/>
          </p:nvSpPr>
          <p:spPr bwMode="auto">
            <a:xfrm>
              <a:off x="375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7" name="Line 329"/>
            <p:cNvSpPr>
              <a:spLocks noChangeShapeType="1"/>
            </p:cNvSpPr>
            <p:nvPr/>
          </p:nvSpPr>
          <p:spPr bwMode="auto">
            <a:xfrm>
              <a:off x="377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8" name="Line 330"/>
            <p:cNvSpPr>
              <a:spLocks noChangeShapeType="1"/>
            </p:cNvSpPr>
            <p:nvPr/>
          </p:nvSpPr>
          <p:spPr bwMode="auto">
            <a:xfrm>
              <a:off x="379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39" name="Line 331"/>
            <p:cNvSpPr>
              <a:spLocks noChangeShapeType="1"/>
            </p:cNvSpPr>
            <p:nvPr/>
          </p:nvSpPr>
          <p:spPr bwMode="auto">
            <a:xfrm>
              <a:off x="382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0" name="Line 332"/>
            <p:cNvSpPr>
              <a:spLocks noChangeShapeType="1"/>
            </p:cNvSpPr>
            <p:nvPr/>
          </p:nvSpPr>
          <p:spPr bwMode="auto">
            <a:xfrm>
              <a:off x="384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1" name="Line 333"/>
            <p:cNvSpPr>
              <a:spLocks noChangeShapeType="1"/>
            </p:cNvSpPr>
            <p:nvPr/>
          </p:nvSpPr>
          <p:spPr bwMode="auto">
            <a:xfrm>
              <a:off x="386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2" name="Line 334"/>
            <p:cNvSpPr>
              <a:spLocks noChangeShapeType="1"/>
            </p:cNvSpPr>
            <p:nvPr/>
          </p:nvSpPr>
          <p:spPr bwMode="auto">
            <a:xfrm>
              <a:off x="388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3" name="Line 335"/>
            <p:cNvSpPr>
              <a:spLocks noChangeShapeType="1"/>
            </p:cNvSpPr>
            <p:nvPr/>
          </p:nvSpPr>
          <p:spPr bwMode="auto">
            <a:xfrm>
              <a:off x="391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4" name="Line 336"/>
            <p:cNvSpPr>
              <a:spLocks noChangeShapeType="1"/>
            </p:cNvSpPr>
            <p:nvPr/>
          </p:nvSpPr>
          <p:spPr bwMode="auto">
            <a:xfrm>
              <a:off x="393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5" name="Line 337"/>
            <p:cNvSpPr>
              <a:spLocks noChangeShapeType="1"/>
            </p:cNvSpPr>
            <p:nvPr/>
          </p:nvSpPr>
          <p:spPr bwMode="auto">
            <a:xfrm>
              <a:off x="395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6" name="Line 338"/>
            <p:cNvSpPr>
              <a:spLocks noChangeShapeType="1"/>
            </p:cNvSpPr>
            <p:nvPr/>
          </p:nvSpPr>
          <p:spPr bwMode="auto">
            <a:xfrm>
              <a:off x="398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7" name="Line 339"/>
            <p:cNvSpPr>
              <a:spLocks noChangeShapeType="1"/>
            </p:cNvSpPr>
            <p:nvPr/>
          </p:nvSpPr>
          <p:spPr bwMode="auto">
            <a:xfrm>
              <a:off x="400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8" name="Line 340"/>
            <p:cNvSpPr>
              <a:spLocks noChangeShapeType="1"/>
            </p:cNvSpPr>
            <p:nvPr/>
          </p:nvSpPr>
          <p:spPr bwMode="auto">
            <a:xfrm>
              <a:off x="402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49" name="Line 341"/>
            <p:cNvSpPr>
              <a:spLocks noChangeShapeType="1"/>
            </p:cNvSpPr>
            <p:nvPr/>
          </p:nvSpPr>
          <p:spPr bwMode="auto">
            <a:xfrm>
              <a:off x="405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0" name="Line 342"/>
            <p:cNvSpPr>
              <a:spLocks noChangeShapeType="1"/>
            </p:cNvSpPr>
            <p:nvPr/>
          </p:nvSpPr>
          <p:spPr bwMode="auto">
            <a:xfrm>
              <a:off x="407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1" name="Line 343"/>
            <p:cNvSpPr>
              <a:spLocks noChangeShapeType="1"/>
            </p:cNvSpPr>
            <p:nvPr/>
          </p:nvSpPr>
          <p:spPr bwMode="auto">
            <a:xfrm>
              <a:off x="409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2" name="Line 344"/>
            <p:cNvSpPr>
              <a:spLocks noChangeShapeType="1"/>
            </p:cNvSpPr>
            <p:nvPr/>
          </p:nvSpPr>
          <p:spPr bwMode="auto">
            <a:xfrm>
              <a:off x="411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3" name="Line 345"/>
            <p:cNvSpPr>
              <a:spLocks noChangeShapeType="1"/>
            </p:cNvSpPr>
            <p:nvPr/>
          </p:nvSpPr>
          <p:spPr bwMode="auto">
            <a:xfrm>
              <a:off x="414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4" name="Line 346"/>
            <p:cNvSpPr>
              <a:spLocks noChangeShapeType="1"/>
            </p:cNvSpPr>
            <p:nvPr/>
          </p:nvSpPr>
          <p:spPr bwMode="auto">
            <a:xfrm>
              <a:off x="156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5" name="Line 347"/>
            <p:cNvSpPr>
              <a:spLocks noChangeShapeType="1"/>
            </p:cNvSpPr>
            <p:nvPr/>
          </p:nvSpPr>
          <p:spPr bwMode="auto">
            <a:xfrm>
              <a:off x="158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6" name="Line 348"/>
            <p:cNvSpPr>
              <a:spLocks noChangeShapeType="1"/>
            </p:cNvSpPr>
            <p:nvPr/>
          </p:nvSpPr>
          <p:spPr bwMode="auto">
            <a:xfrm>
              <a:off x="160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7" name="Line 349"/>
            <p:cNvSpPr>
              <a:spLocks noChangeShapeType="1"/>
            </p:cNvSpPr>
            <p:nvPr/>
          </p:nvSpPr>
          <p:spPr bwMode="auto">
            <a:xfrm>
              <a:off x="163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8" name="Line 350"/>
            <p:cNvSpPr>
              <a:spLocks noChangeShapeType="1"/>
            </p:cNvSpPr>
            <p:nvPr/>
          </p:nvSpPr>
          <p:spPr bwMode="auto">
            <a:xfrm>
              <a:off x="165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59" name="Line 351"/>
            <p:cNvSpPr>
              <a:spLocks noChangeShapeType="1"/>
            </p:cNvSpPr>
            <p:nvPr/>
          </p:nvSpPr>
          <p:spPr bwMode="auto">
            <a:xfrm>
              <a:off x="167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0" name="Line 352"/>
            <p:cNvSpPr>
              <a:spLocks noChangeShapeType="1"/>
            </p:cNvSpPr>
            <p:nvPr/>
          </p:nvSpPr>
          <p:spPr bwMode="auto">
            <a:xfrm>
              <a:off x="170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1" name="Line 353"/>
            <p:cNvSpPr>
              <a:spLocks noChangeShapeType="1"/>
            </p:cNvSpPr>
            <p:nvPr/>
          </p:nvSpPr>
          <p:spPr bwMode="auto">
            <a:xfrm>
              <a:off x="172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2" name="Line 354"/>
            <p:cNvSpPr>
              <a:spLocks noChangeShapeType="1"/>
            </p:cNvSpPr>
            <p:nvPr/>
          </p:nvSpPr>
          <p:spPr bwMode="auto">
            <a:xfrm>
              <a:off x="174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3" name="Line 355"/>
            <p:cNvSpPr>
              <a:spLocks noChangeShapeType="1"/>
            </p:cNvSpPr>
            <p:nvPr/>
          </p:nvSpPr>
          <p:spPr bwMode="auto">
            <a:xfrm>
              <a:off x="177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4" name="Line 356"/>
            <p:cNvSpPr>
              <a:spLocks noChangeShapeType="1"/>
            </p:cNvSpPr>
            <p:nvPr/>
          </p:nvSpPr>
          <p:spPr bwMode="auto">
            <a:xfrm>
              <a:off x="179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5" name="Line 357"/>
            <p:cNvSpPr>
              <a:spLocks noChangeShapeType="1"/>
            </p:cNvSpPr>
            <p:nvPr/>
          </p:nvSpPr>
          <p:spPr bwMode="auto">
            <a:xfrm>
              <a:off x="181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6" name="Line 358"/>
            <p:cNvSpPr>
              <a:spLocks noChangeShapeType="1"/>
            </p:cNvSpPr>
            <p:nvPr/>
          </p:nvSpPr>
          <p:spPr bwMode="auto">
            <a:xfrm>
              <a:off x="183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7" name="Line 359"/>
            <p:cNvSpPr>
              <a:spLocks noChangeShapeType="1"/>
            </p:cNvSpPr>
            <p:nvPr/>
          </p:nvSpPr>
          <p:spPr bwMode="auto">
            <a:xfrm>
              <a:off x="186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8" name="Line 360"/>
            <p:cNvSpPr>
              <a:spLocks noChangeShapeType="1"/>
            </p:cNvSpPr>
            <p:nvPr/>
          </p:nvSpPr>
          <p:spPr bwMode="auto">
            <a:xfrm>
              <a:off x="188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69" name="Line 361"/>
            <p:cNvSpPr>
              <a:spLocks noChangeShapeType="1"/>
            </p:cNvSpPr>
            <p:nvPr/>
          </p:nvSpPr>
          <p:spPr bwMode="auto">
            <a:xfrm>
              <a:off x="190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0" name="Line 362"/>
            <p:cNvSpPr>
              <a:spLocks noChangeShapeType="1"/>
            </p:cNvSpPr>
            <p:nvPr/>
          </p:nvSpPr>
          <p:spPr bwMode="auto">
            <a:xfrm>
              <a:off x="193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1" name="Line 363"/>
            <p:cNvSpPr>
              <a:spLocks noChangeShapeType="1"/>
            </p:cNvSpPr>
            <p:nvPr/>
          </p:nvSpPr>
          <p:spPr bwMode="auto">
            <a:xfrm>
              <a:off x="195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2" name="Line 364"/>
            <p:cNvSpPr>
              <a:spLocks noChangeShapeType="1"/>
            </p:cNvSpPr>
            <p:nvPr/>
          </p:nvSpPr>
          <p:spPr bwMode="auto">
            <a:xfrm>
              <a:off x="197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3" name="Line 365"/>
            <p:cNvSpPr>
              <a:spLocks noChangeShapeType="1"/>
            </p:cNvSpPr>
            <p:nvPr/>
          </p:nvSpPr>
          <p:spPr bwMode="auto">
            <a:xfrm>
              <a:off x="200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4" name="Line 366"/>
            <p:cNvSpPr>
              <a:spLocks noChangeShapeType="1"/>
            </p:cNvSpPr>
            <p:nvPr/>
          </p:nvSpPr>
          <p:spPr bwMode="auto">
            <a:xfrm>
              <a:off x="202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5" name="Line 367"/>
            <p:cNvSpPr>
              <a:spLocks noChangeShapeType="1"/>
            </p:cNvSpPr>
            <p:nvPr/>
          </p:nvSpPr>
          <p:spPr bwMode="auto">
            <a:xfrm>
              <a:off x="204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6" name="Line 368"/>
            <p:cNvSpPr>
              <a:spLocks noChangeShapeType="1"/>
            </p:cNvSpPr>
            <p:nvPr/>
          </p:nvSpPr>
          <p:spPr bwMode="auto">
            <a:xfrm>
              <a:off x="207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7" name="Line 369"/>
            <p:cNvSpPr>
              <a:spLocks noChangeShapeType="1"/>
            </p:cNvSpPr>
            <p:nvPr/>
          </p:nvSpPr>
          <p:spPr bwMode="auto">
            <a:xfrm>
              <a:off x="209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8" name="Line 370"/>
            <p:cNvSpPr>
              <a:spLocks noChangeShapeType="1"/>
            </p:cNvSpPr>
            <p:nvPr/>
          </p:nvSpPr>
          <p:spPr bwMode="auto">
            <a:xfrm>
              <a:off x="211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79" name="Line 371"/>
            <p:cNvSpPr>
              <a:spLocks noChangeShapeType="1"/>
            </p:cNvSpPr>
            <p:nvPr/>
          </p:nvSpPr>
          <p:spPr bwMode="auto">
            <a:xfrm>
              <a:off x="213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0" name="Line 372"/>
            <p:cNvSpPr>
              <a:spLocks noChangeShapeType="1"/>
            </p:cNvSpPr>
            <p:nvPr/>
          </p:nvSpPr>
          <p:spPr bwMode="auto">
            <a:xfrm>
              <a:off x="216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1" name="Line 373"/>
            <p:cNvSpPr>
              <a:spLocks noChangeShapeType="1"/>
            </p:cNvSpPr>
            <p:nvPr/>
          </p:nvSpPr>
          <p:spPr bwMode="auto">
            <a:xfrm>
              <a:off x="218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2" name="Line 374"/>
            <p:cNvSpPr>
              <a:spLocks noChangeShapeType="1"/>
            </p:cNvSpPr>
            <p:nvPr/>
          </p:nvSpPr>
          <p:spPr bwMode="auto">
            <a:xfrm>
              <a:off x="220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3" name="Line 375"/>
            <p:cNvSpPr>
              <a:spLocks noChangeShapeType="1"/>
            </p:cNvSpPr>
            <p:nvPr/>
          </p:nvSpPr>
          <p:spPr bwMode="auto">
            <a:xfrm>
              <a:off x="223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4" name="Line 376"/>
            <p:cNvSpPr>
              <a:spLocks noChangeShapeType="1"/>
            </p:cNvSpPr>
            <p:nvPr/>
          </p:nvSpPr>
          <p:spPr bwMode="auto">
            <a:xfrm>
              <a:off x="225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5" name="Line 377"/>
            <p:cNvSpPr>
              <a:spLocks noChangeShapeType="1"/>
            </p:cNvSpPr>
            <p:nvPr/>
          </p:nvSpPr>
          <p:spPr bwMode="auto">
            <a:xfrm>
              <a:off x="227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6" name="Line 378"/>
            <p:cNvSpPr>
              <a:spLocks noChangeShapeType="1"/>
            </p:cNvSpPr>
            <p:nvPr/>
          </p:nvSpPr>
          <p:spPr bwMode="auto">
            <a:xfrm>
              <a:off x="230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7" name="Line 379"/>
            <p:cNvSpPr>
              <a:spLocks noChangeShapeType="1"/>
            </p:cNvSpPr>
            <p:nvPr/>
          </p:nvSpPr>
          <p:spPr bwMode="auto">
            <a:xfrm>
              <a:off x="232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8" name="Line 380"/>
            <p:cNvSpPr>
              <a:spLocks noChangeShapeType="1"/>
            </p:cNvSpPr>
            <p:nvPr/>
          </p:nvSpPr>
          <p:spPr bwMode="auto">
            <a:xfrm>
              <a:off x="234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89" name="Line 381"/>
            <p:cNvSpPr>
              <a:spLocks noChangeShapeType="1"/>
            </p:cNvSpPr>
            <p:nvPr/>
          </p:nvSpPr>
          <p:spPr bwMode="auto">
            <a:xfrm>
              <a:off x="236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0" name="Line 382"/>
            <p:cNvSpPr>
              <a:spLocks noChangeShapeType="1"/>
            </p:cNvSpPr>
            <p:nvPr/>
          </p:nvSpPr>
          <p:spPr bwMode="auto">
            <a:xfrm>
              <a:off x="239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1" name="Line 383"/>
            <p:cNvSpPr>
              <a:spLocks noChangeShapeType="1"/>
            </p:cNvSpPr>
            <p:nvPr/>
          </p:nvSpPr>
          <p:spPr bwMode="auto">
            <a:xfrm>
              <a:off x="241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2" name="Line 384"/>
            <p:cNvSpPr>
              <a:spLocks noChangeShapeType="1"/>
            </p:cNvSpPr>
            <p:nvPr/>
          </p:nvSpPr>
          <p:spPr bwMode="auto">
            <a:xfrm>
              <a:off x="243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3" name="Line 385"/>
            <p:cNvSpPr>
              <a:spLocks noChangeShapeType="1"/>
            </p:cNvSpPr>
            <p:nvPr/>
          </p:nvSpPr>
          <p:spPr bwMode="auto">
            <a:xfrm>
              <a:off x="246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4" name="Line 386"/>
            <p:cNvSpPr>
              <a:spLocks noChangeShapeType="1"/>
            </p:cNvSpPr>
            <p:nvPr/>
          </p:nvSpPr>
          <p:spPr bwMode="auto">
            <a:xfrm>
              <a:off x="248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5" name="Line 387"/>
            <p:cNvSpPr>
              <a:spLocks noChangeShapeType="1"/>
            </p:cNvSpPr>
            <p:nvPr/>
          </p:nvSpPr>
          <p:spPr bwMode="auto">
            <a:xfrm>
              <a:off x="250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6" name="Line 388"/>
            <p:cNvSpPr>
              <a:spLocks noChangeShapeType="1"/>
            </p:cNvSpPr>
            <p:nvPr/>
          </p:nvSpPr>
          <p:spPr bwMode="auto">
            <a:xfrm>
              <a:off x="253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7" name="Line 389"/>
            <p:cNvSpPr>
              <a:spLocks noChangeShapeType="1"/>
            </p:cNvSpPr>
            <p:nvPr/>
          </p:nvSpPr>
          <p:spPr bwMode="auto">
            <a:xfrm>
              <a:off x="255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8" name="Line 390"/>
            <p:cNvSpPr>
              <a:spLocks noChangeShapeType="1"/>
            </p:cNvSpPr>
            <p:nvPr/>
          </p:nvSpPr>
          <p:spPr bwMode="auto">
            <a:xfrm>
              <a:off x="257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399" name="Line 391"/>
            <p:cNvSpPr>
              <a:spLocks noChangeShapeType="1"/>
            </p:cNvSpPr>
            <p:nvPr/>
          </p:nvSpPr>
          <p:spPr bwMode="auto">
            <a:xfrm>
              <a:off x="259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0" name="Line 392"/>
            <p:cNvSpPr>
              <a:spLocks noChangeShapeType="1"/>
            </p:cNvSpPr>
            <p:nvPr/>
          </p:nvSpPr>
          <p:spPr bwMode="auto">
            <a:xfrm>
              <a:off x="262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1" name="Line 393"/>
            <p:cNvSpPr>
              <a:spLocks noChangeShapeType="1"/>
            </p:cNvSpPr>
            <p:nvPr/>
          </p:nvSpPr>
          <p:spPr bwMode="auto">
            <a:xfrm>
              <a:off x="264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2" name="Line 394"/>
            <p:cNvSpPr>
              <a:spLocks noChangeShapeType="1"/>
            </p:cNvSpPr>
            <p:nvPr/>
          </p:nvSpPr>
          <p:spPr bwMode="auto">
            <a:xfrm>
              <a:off x="266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3" name="Line 395"/>
            <p:cNvSpPr>
              <a:spLocks noChangeShapeType="1"/>
            </p:cNvSpPr>
            <p:nvPr/>
          </p:nvSpPr>
          <p:spPr bwMode="auto">
            <a:xfrm>
              <a:off x="269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4" name="Line 396"/>
            <p:cNvSpPr>
              <a:spLocks noChangeShapeType="1"/>
            </p:cNvSpPr>
            <p:nvPr/>
          </p:nvSpPr>
          <p:spPr bwMode="auto">
            <a:xfrm>
              <a:off x="271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5" name="Line 397"/>
            <p:cNvSpPr>
              <a:spLocks noChangeShapeType="1"/>
            </p:cNvSpPr>
            <p:nvPr/>
          </p:nvSpPr>
          <p:spPr bwMode="auto">
            <a:xfrm>
              <a:off x="273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6" name="Line 398"/>
            <p:cNvSpPr>
              <a:spLocks noChangeShapeType="1"/>
            </p:cNvSpPr>
            <p:nvPr/>
          </p:nvSpPr>
          <p:spPr bwMode="auto">
            <a:xfrm>
              <a:off x="276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7" name="Line 399"/>
            <p:cNvSpPr>
              <a:spLocks noChangeShapeType="1"/>
            </p:cNvSpPr>
            <p:nvPr/>
          </p:nvSpPr>
          <p:spPr bwMode="auto">
            <a:xfrm>
              <a:off x="278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8" name="Line 400"/>
            <p:cNvSpPr>
              <a:spLocks noChangeShapeType="1"/>
            </p:cNvSpPr>
            <p:nvPr/>
          </p:nvSpPr>
          <p:spPr bwMode="auto">
            <a:xfrm>
              <a:off x="280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09" name="Line 401"/>
            <p:cNvSpPr>
              <a:spLocks noChangeShapeType="1"/>
            </p:cNvSpPr>
            <p:nvPr/>
          </p:nvSpPr>
          <p:spPr bwMode="auto">
            <a:xfrm>
              <a:off x="282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10" name="Line 402"/>
            <p:cNvSpPr>
              <a:spLocks noChangeShapeType="1"/>
            </p:cNvSpPr>
            <p:nvPr/>
          </p:nvSpPr>
          <p:spPr bwMode="auto">
            <a:xfrm>
              <a:off x="285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11" name="Line 403"/>
            <p:cNvSpPr>
              <a:spLocks noChangeShapeType="1"/>
            </p:cNvSpPr>
            <p:nvPr/>
          </p:nvSpPr>
          <p:spPr bwMode="auto">
            <a:xfrm>
              <a:off x="287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12" name="Line 404"/>
            <p:cNvSpPr>
              <a:spLocks noChangeShapeType="1"/>
            </p:cNvSpPr>
            <p:nvPr/>
          </p:nvSpPr>
          <p:spPr bwMode="auto">
            <a:xfrm>
              <a:off x="289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13" name="Line 405"/>
            <p:cNvSpPr>
              <a:spLocks noChangeShapeType="1"/>
            </p:cNvSpPr>
            <p:nvPr/>
          </p:nvSpPr>
          <p:spPr bwMode="auto">
            <a:xfrm>
              <a:off x="292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14" name="Line 406"/>
            <p:cNvSpPr>
              <a:spLocks noChangeShapeType="1"/>
            </p:cNvSpPr>
            <p:nvPr/>
          </p:nvSpPr>
          <p:spPr bwMode="auto">
            <a:xfrm>
              <a:off x="294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415" name="Group 407"/>
          <p:cNvGrpSpPr>
            <a:grpSpLocks/>
          </p:cNvGrpSpPr>
          <p:nvPr/>
        </p:nvGrpSpPr>
        <p:grpSpPr bwMode="auto">
          <a:xfrm>
            <a:off x="2051215" y="4797425"/>
            <a:ext cx="4632325" cy="261938"/>
            <a:chOff x="1563" y="2606"/>
            <a:chExt cx="2590" cy="145"/>
          </a:xfrm>
        </p:grpSpPr>
        <p:sp>
          <p:nvSpPr>
            <p:cNvPr id="171416" name="Line 408"/>
            <p:cNvSpPr>
              <a:spLocks noChangeShapeType="1"/>
            </p:cNvSpPr>
            <p:nvPr/>
          </p:nvSpPr>
          <p:spPr bwMode="auto">
            <a:xfrm>
              <a:off x="296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17" name="Line 409"/>
            <p:cNvSpPr>
              <a:spLocks noChangeShapeType="1"/>
            </p:cNvSpPr>
            <p:nvPr/>
          </p:nvSpPr>
          <p:spPr bwMode="auto">
            <a:xfrm>
              <a:off x="299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18" name="Line 410"/>
            <p:cNvSpPr>
              <a:spLocks noChangeShapeType="1"/>
            </p:cNvSpPr>
            <p:nvPr/>
          </p:nvSpPr>
          <p:spPr bwMode="auto">
            <a:xfrm>
              <a:off x="301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19" name="Line 411"/>
            <p:cNvSpPr>
              <a:spLocks noChangeShapeType="1"/>
            </p:cNvSpPr>
            <p:nvPr/>
          </p:nvSpPr>
          <p:spPr bwMode="auto">
            <a:xfrm>
              <a:off x="303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0" name="Line 412"/>
            <p:cNvSpPr>
              <a:spLocks noChangeShapeType="1"/>
            </p:cNvSpPr>
            <p:nvPr/>
          </p:nvSpPr>
          <p:spPr bwMode="auto">
            <a:xfrm>
              <a:off x="306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1" name="Line 413"/>
            <p:cNvSpPr>
              <a:spLocks noChangeShapeType="1"/>
            </p:cNvSpPr>
            <p:nvPr/>
          </p:nvSpPr>
          <p:spPr bwMode="auto">
            <a:xfrm>
              <a:off x="308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2" name="Line 414"/>
            <p:cNvSpPr>
              <a:spLocks noChangeShapeType="1"/>
            </p:cNvSpPr>
            <p:nvPr/>
          </p:nvSpPr>
          <p:spPr bwMode="auto">
            <a:xfrm>
              <a:off x="310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3" name="Line 415"/>
            <p:cNvSpPr>
              <a:spLocks noChangeShapeType="1"/>
            </p:cNvSpPr>
            <p:nvPr/>
          </p:nvSpPr>
          <p:spPr bwMode="auto">
            <a:xfrm>
              <a:off x="312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4" name="Line 416"/>
            <p:cNvSpPr>
              <a:spLocks noChangeShapeType="1"/>
            </p:cNvSpPr>
            <p:nvPr/>
          </p:nvSpPr>
          <p:spPr bwMode="auto">
            <a:xfrm>
              <a:off x="315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5" name="Line 417"/>
            <p:cNvSpPr>
              <a:spLocks noChangeShapeType="1"/>
            </p:cNvSpPr>
            <p:nvPr/>
          </p:nvSpPr>
          <p:spPr bwMode="auto">
            <a:xfrm>
              <a:off x="317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6" name="Line 418"/>
            <p:cNvSpPr>
              <a:spLocks noChangeShapeType="1"/>
            </p:cNvSpPr>
            <p:nvPr/>
          </p:nvSpPr>
          <p:spPr bwMode="auto">
            <a:xfrm>
              <a:off x="319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7" name="Line 419"/>
            <p:cNvSpPr>
              <a:spLocks noChangeShapeType="1"/>
            </p:cNvSpPr>
            <p:nvPr/>
          </p:nvSpPr>
          <p:spPr bwMode="auto">
            <a:xfrm>
              <a:off x="322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8" name="Line 420"/>
            <p:cNvSpPr>
              <a:spLocks noChangeShapeType="1"/>
            </p:cNvSpPr>
            <p:nvPr/>
          </p:nvSpPr>
          <p:spPr bwMode="auto">
            <a:xfrm>
              <a:off x="324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29" name="Line 421"/>
            <p:cNvSpPr>
              <a:spLocks noChangeShapeType="1"/>
            </p:cNvSpPr>
            <p:nvPr/>
          </p:nvSpPr>
          <p:spPr bwMode="auto">
            <a:xfrm>
              <a:off x="326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0" name="Line 422"/>
            <p:cNvSpPr>
              <a:spLocks noChangeShapeType="1"/>
            </p:cNvSpPr>
            <p:nvPr/>
          </p:nvSpPr>
          <p:spPr bwMode="auto">
            <a:xfrm>
              <a:off x="329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1" name="Line 423"/>
            <p:cNvSpPr>
              <a:spLocks noChangeShapeType="1"/>
            </p:cNvSpPr>
            <p:nvPr/>
          </p:nvSpPr>
          <p:spPr bwMode="auto">
            <a:xfrm>
              <a:off x="331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2" name="Line 424"/>
            <p:cNvSpPr>
              <a:spLocks noChangeShapeType="1"/>
            </p:cNvSpPr>
            <p:nvPr/>
          </p:nvSpPr>
          <p:spPr bwMode="auto">
            <a:xfrm>
              <a:off x="333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3" name="Line 425"/>
            <p:cNvSpPr>
              <a:spLocks noChangeShapeType="1"/>
            </p:cNvSpPr>
            <p:nvPr/>
          </p:nvSpPr>
          <p:spPr bwMode="auto">
            <a:xfrm>
              <a:off x="335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4" name="Line 426"/>
            <p:cNvSpPr>
              <a:spLocks noChangeShapeType="1"/>
            </p:cNvSpPr>
            <p:nvPr/>
          </p:nvSpPr>
          <p:spPr bwMode="auto">
            <a:xfrm>
              <a:off x="338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5" name="Line 427"/>
            <p:cNvSpPr>
              <a:spLocks noChangeShapeType="1"/>
            </p:cNvSpPr>
            <p:nvPr/>
          </p:nvSpPr>
          <p:spPr bwMode="auto">
            <a:xfrm>
              <a:off x="340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6" name="Line 428"/>
            <p:cNvSpPr>
              <a:spLocks noChangeShapeType="1"/>
            </p:cNvSpPr>
            <p:nvPr/>
          </p:nvSpPr>
          <p:spPr bwMode="auto">
            <a:xfrm>
              <a:off x="342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7" name="Line 429"/>
            <p:cNvSpPr>
              <a:spLocks noChangeShapeType="1"/>
            </p:cNvSpPr>
            <p:nvPr/>
          </p:nvSpPr>
          <p:spPr bwMode="auto">
            <a:xfrm>
              <a:off x="345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8" name="Line 430"/>
            <p:cNvSpPr>
              <a:spLocks noChangeShapeType="1"/>
            </p:cNvSpPr>
            <p:nvPr/>
          </p:nvSpPr>
          <p:spPr bwMode="auto">
            <a:xfrm>
              <a:off x="347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39" name="Line 431"/>
            <p:cNvSpPr>
              <a:spLocks noChangeShapeType="1"/>
            </p:cNvSpPr>
            <p:nvPr/>
          </p:nvSpPr>
          <p:spPr bwMode="auto">
            <a:xfrm>
              <a:off x="349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0" name="Line 432"/>
            <p:cNvSpPr>
              <a:spLocks noChangeShapeType="1"/>
            </p:cNvSpPr>
            <p:nvPr/>
          </p:nvSpPr>
          <p:spPr bwMode="auto">
            <a:xfrm>
              <a:off x="352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1" name="Line 433"/>
            <p:cNvSpPr>
              <a:spLocks noChangeShapeType="1"/>
            </p:cNvSpPr>
            <p:nvPr/>
          </p:nvSpPr>
          <p:spPr bwMode="auto">
            <a:xfrm>
              <a:off x="354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2" name="Line 434"/>
            <p:cNvSpPr>
              <a:spLocks noChangeShapeType="1"/>
            </p:cNvSpPr>
            <p:nvPr/>
          </p:nvSpPr>
          <p:spPr bwMode="auto">
            <a:xfrm>
              <a:off x="356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3" name="Line 435"/>
            <p:cNvSpPr>
              <a:spLocks noChangeShapeType="1"/>
            </p:cNvSpPr>
            <p:nvPr/>
          </p:nvSpPr>
          <p:spPr bwMode="auto">
            <a:xfrm>
              <a:off x="358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4" name="Line 436"/>
            <p:cNvSpPr>
              <a:spLocks noChangeShapeType="1"/>
            </p:cNvSpPr>
            <p:nvPr/>
          </p:nvSpPr>
          <p:spPr bwMode="auto">
            <a:xfrm>
              <a:off x="361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5" name="Line 437"/>
            <p:cNvSpPr>
              <a:spLocks noChangeShapeType="1"/>
            </p:cNvSpPr>
            <p:nvPr/>
          </p:nvSpPr>
          <p:spPr bwMode="auto">
            <a:xfrm>
              <a:off x="363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6" name="Line 438"/>
            <p:cNvSpPr>
              <a:spLocks noChangeShapeType="1"/>
            </p:cNvSpPr>
            <p:nvPr/>
          </p:nvSpPr>
          <p:spPr bwMode="auto">
            <a:xfrm>
              <a:off x="365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7" name="Line 439"/>
            <p:cNvSpPr>
              <a:spLocks noChangeShapeType="1"/>
            </p:cNvSpPr>
            <p:nvPr/>
          </p:nvSpPr>
          <p:spPr bwMode="auto">
            <a:xfrm>
              <a:off x="368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8" name="Line 440"/>
            <p:cNvSpPr>
              <a:spLocks noChangeShapeType="1"/>
            </p:cNvSpPr>
            <p:nvPr/>
          </p:nvSpPr>
          <p:spPr bwMode="auto">
            <a:xfrm>
              <a:off x="370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49" name="Line 441"/>
            <p:cNvSpPr>
              <a:spLocks noChangeShapeType="1"/>
            </p:cNvSpPr>
            <p:nvPr/>
          </p:nvSpPr>
          <p:spPr bwMode="auto">
            <a:xfrm>
              <a:off x="372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0" name="Line 442"/>
            <p:cNvSpPr>
              <a:spLocks noChangeShapeType="1"/>
            </p:cNvSpPr>
            <p:nvPr/>
          </p:nvSpPr>
          <p:spPr bwMode="auto">
            <a:xfrm>
              <a:off x="375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1" name="Line 443"/>
            <p:cNvSpPr>
              <a:spLocks noChangeShapeType="1"/>
            </p:cNvSpPr>
            <p:nvPr/>
          </p:nvSpPr>
          <p:spPr bwMode="auto">
            <a:xfrm>
              <a:off x="377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2" name="Line 444"/>
            <p:cNvSpPr>
              <a:spLocks noChangeShapeType="1"/>
            </p:cNvSpPr>
            <p:nvPr/>
          </p:nvSpPr>
          <p:spPr bwMode="auto">
            <a:xfrm>
              <a:off x="379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3" name="Line 445"/>
            <p:cNvSpPr>
              <a:spLocks noChangeShapeType="1"/>
            </p:cNvSpPr>
            <p:nvPr/>
          </p:nvSpPr>
          <p:spPr bwMode="auto">
            <a:xfrm>
              <a:off x="382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4" name="Line 446"/>
            <p:cNvSpPr>
              <a:spLocks noChangeShapeType="1"/>
            </p:cNvSpPr>
            <p:nvPr/>
          </p:nvSpPr>
          <p:spPr bwMode="auto">
            <a:xfrm>
              <a:off x="384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5" name="Line 447"/>
            <p:cNvSpPr>
              <a:spLocks noChangeShapeType="1"/>
            </p:cNvSpPr>
            <p:nvPr/>
          </p:nvSpPr>
          <p:spPr bwMode="auto">
            <a:xfrm>
              <a:off x="386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6" name="Line 448"/>
            <p:cNvSpPr>
              <a:spLocks noChangeShapeType="1"/>
            </p:cNvSpPr>
            <p:nvPr/>
          </p:nvSpPr>
          <p:spPr bwMode="auto">
            <a:xfrm>
              <a:off x="388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7" name="Line 449"/>
            <p:cNvSpPr>
              <a:spLocks noChangeShapeType="1"/>
            </p:cNvSpPr>
            <p:nvPr/>
          </p:nvSpPr>
          <p:spPr bwMode="auto">
            <a:xfrm>
              <a:off x="391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8" name="Line 450"/>
            <p:cNvSpPr>
              <a:spLocks noChangeShapeType="1"/>
            </p:cNvSpPr>
            <p:nvPr/>
          </p:nvSpPr>
          <p:spPr bwMode="auto">
            <a:xfrm>
              <a:off x="393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59" name="Line 451"/>
            <p:cNvSpPr>
              <a:spLocks noChangeShapeType="1"/>
            </p:cNvSpPr>
            <p:nvPr/>
          </p:nvSpPr>
          <p:spPr bwMode="auto">
            <a:xfrm>
              <a:off x="395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0" name="Line 452"/>
            <p:cNvSpPr>
              <a:spLocks noChangeShapeType="1"/>
            </p:cNvSpPr>
            <p:nvPr/>
          </p:nvSpPr>
          <p:spPr bwMode="auto">
            <a:xfrm>
              <a:off x="398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1" name="Line 453"/>
            <p:cNvSpPr>
              <a:spLocks noChangeShapeType="1"/>
            </p:cNvSpPr>
            <p:nvPr/>
          </p:nvSpPr>
          <p:spPr bwMode="auto">
            <a:xfrm>
              <a:off x="400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2" name="Line 454"/>
            <p:cNvSpPr>
              <a:spLocks noChangeShapeType="1"/>
            </p:cNvSpPr>
            <p:nvPr/>
          </p:nvSpPr>
          <p:spPr bwMode="auto">
            <a:xfrm>
              <a:off x="402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3" name="Line 455"/>
            <p:cNvSpPr>
              <a:spLocks noChangeShapeType="1"/>
            </p:cNvSpPr>
            <p:nvPr/>
          </p:nvSpPr>
          <p:spPr bwMode="auto">
            <a:xfrm>
              <a:off x="405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4" name="Line 456"/>
            <p:cNvSpPr>
              <a:spLocks noChangeShapeType="1"/>
            </p:cNvSpPr>
            <p:nvPr/>
          </p:nvSpPr>
          <p:spPr bwMode="auto">
            <a:xfrm>
              <a:off x="407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5" name="Line 457"/>
            <p:cNvSpPr>
              <a:spLocks noChangeShapeType="1"/>
            </p:cNvSpPr>
            <p:nvPr/>
          </p:nvSpPr>
          <p:spPr bwMode="auto">
            <a:xfrm>
              <a:off x="409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6" name="Line 458"/>
            <p:cNvSpPr>
              <a:spLocks noChangeShapeType="1"/>
            </p:cNvSpPr>
            <p:nvPr/>
          </p:nvSpPr>
          <p:spPr bwMode="auto">
            <a:xfrm>
              <a:off x="411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7" name="Line 459"/>
            <p:cNvSpPr>
              <a:spLocks noChangeShapeType="1"/>
            </p:cNvSpPr>
            <p:nvPr/>
          </p:nvSpPr>
          <p:spPr bwMode="auto">
            <a:xfrm>
              <a:off x="414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8" name="Line 460"/>
            <p:cNvSpPr>
              <a:spLocks noChangeShapeType="1"/>
            </p:cNvSpPr>
            <p:nvPr/>
          </p:nvSpPr>
          <p:spPr bwMode="auto">
            <a:xfrm>
              <a:off x="156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69" name="Line 461"/>
            <p:cNvSpPr>
              <a:spLocks noChangeShapeType="1"/>
            </p:cNvSpPr>
            <p:nvPr/>
          </p:nvSpPr>
          <p:spPr bwMode="auto">
            <a:xfrm>
              <a:off x="158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0" name="Line 462"/>
            <p:cNvSpPr>
              <a:spLocks noChangeShapeType="1"/>
            </p:cNvSpPr>
            <p:nvPr/>
          </p:nvSpPr>
          <p:spPr bwMode="auto">
            <a:xfrm>
              <a:off x="160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1" name="Line 463"/>
            <p:cNvSpPr>
              <a:spLocks noChangeShapeType="1"/>
            </p:cNvSpPr>
            <p:nvPr/>
          </p:nvSpPr>
          <p:spPr bwMode="auto">
            <a:xfrm>
              <a:off x="163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2" name="Line 464"/>
            <p:cNvSpPr>
              <a:spLocks noChangeShapeType="1"/>
            </p:cNvSpPr>
            <p:nvPr/>
          </p:nvSpPr>
          <p:spPr bwMode="auto">
            <a:xfrm>
              <a:off x="165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3" name="Line 465"/>
            <p:cNvSpPr>
              <a:spLocks noChangeShapeType="1"/>
            </p:cNvSpPr>
            <p:nvPr/>
          </p:nvSpPr>
          <p:spPr bwMode="auto">
            <a:xfrm>
              <a:off x="167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4" name="Line 466"/>
            <p:cNvSpPr>
              <a:spLocks noChangeShapeType="1"/>
            </p:cNvSpPr>
            <p:nvPr/>
          </p:nvSpPr>
          <p:spPr bwMode="auto">
            <a:xfrm>
              <a:off x="170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5" name="Line 467"/>
            <p:cNvSpPr>
              <a:spLocks noChangeShapeType="1"/>
            </p:cNvSpPr>
            <p:nvPr/>
          </p:nvSpPr>
          <p:spPr bwMode="auto">
            <a:xfrm>
              <a:off x="172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6" name="Line 468"/>
            <p:cNvSpPr>
              <a:spLocks noChangeShapeType="1"/>
            </p:cNvSpPr>
            <p:nvPr/>
          </p:nvSpPr>
          <p:spPr bwMode="auto">
            <a:xfrm>
              <a:off x="174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7" name="Line 469"/>
            <p:cNvSpPr>
              <a:spLocks noChangeShapeType="1"/>
            </p:cNvSpPr>
            <p:nvPr/>
          </p:nvSpPr>
          <p:spPr bwMode="auto">
            <a:xfrm>
              <a:off x="177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8" name="Line 470"/>
            <p:cNvSpPr>
              <a:spLocks noChangeShapeType="1"/>
            </p:cNvSpPr>
            <p:nvPr/>
          </p:nvSpPr>
          <p:spPr bwMode="auto">
            <a:xfrm>
              <a:off x="179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79" name="Line 471"/>
            <p:cNvSpPr>
              <a:spLocks noChangeShapeType="1"/>
            </p:cNvSpPr>
            <p:nvPr/>
          </p:nvSpPr>
          <p:spPr bwMode="auto">
            <a:xfrm>
              <a:off x="181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0" name="Line 472"/>
            <p:cNvSpPr>
              <a:spLocks noChangeShapeType="1"/>
            </p:cNvSpPr>
            <p:nvPr/>
          </p:nvSpPr>
          <p:spPr bwMode="auto">
            <a:xfrm>
              <a:off x="183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1" name="Line 473"/>
            <p:cNvSpPr>
              <a:spLocks noChangeShapeType="1"/>
            </p:cNvSpPr>
            <p:nvPr/>
          </p:nvSpPr>
          <p:spPr bwMode="auto">
            <a:xfrm>
              <a:off x="186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2" name="Line 474"/>
            <p:cNvSpPr>
              <a:spLocks noChangeShapeType="1"/>
            </p:cNvSpPr>
            <p:nvPr/>
          </p:nvSpPr>
          <p:spPr bwMode="auto">
            <a:xfrm>
              <a:off x="188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3" name="Line 475"/>
            <p:cNvSpPr>
              <a:spLocks noChangeShapeType="1"/>
            </p:cNvSpPr>
            <p:nvPr/>
          </p:nvSpPr>
          <p:spPr bwMode="auto">
            <a:xfrm>
              <a:off x="190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4" name="Line 476"/>
            <p:cNvSpPr>
              <a:spLocks noChangeShapeType="1"/>
            </p:cNvSpPr>
            <p:nvPr/>
          </p:nvSpPr>
          <p:spPr bwMode="auto">
            <a:xfrm>
              <a:off x="193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5" name="Line 477"/>
            <p:cNvSpPr>
              <a:spLocks noChangeShapeType="1"/>
            </p:cNvSpPr>
            <p:nvPr/>
          </p:nvSpPr>
          <p:spPr bwMode="auto">
            <a:xfrm>
              <a:off x="195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6" name="Line 478"/>
            <p:cNvSpPr>
              <a:spLocks noChangeShapeType="1"/>
            </p:cNvSpPr>
            <p:nvPr/>
          </p:nvSpPr>
          <p:spPr bwMode="auto">
            <a:xfrm>
              <a:off x="197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7" name="Line 479"/>
            <p:cNvSpPr>
              <a:spLocks noChangeShapeType="1"/>
            </p:cNvSpPr>
            <p:nvPr/>
          </p:nvSpPr>
          <p:spPr bwMode="auto">
            <a:xfrm>
              <a:off x="200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8" name="Line 480"/>
            <p:cNvSpPr>
              <a:spLocks noChangeShapeType="1"/>
            </p:cNvSpPr>
            <p:nvPr/>
          </p:nvSpPr>
          <p:spPr bwMode="auto">
            <a:xfrm>
              <a:off x="202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89" name="Line 481"/>
            <p:cNvSpPr>
              <a:spLocks noChangeShapeType="1"/>
            </p:cNvSpPr>
            <p:nvPr/>
          </p:nvSpPr>
          <p:spPr bwMode="auto">
            <a:xfrm>
              <a:off x="204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0" name="Line 482"/>
            <p:cNvSpPr>
              <a:spLocks noChangeShapeType="1"/>
            </p:cNvSpPr>
            <p:nvPr/>
          </p:nvSpPr>
          <p:spPr bwMode="auto">
            <a:xfrm>
              <a:off x="207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1" name="Line 483"/>
            <p:cNvSpPr>
              <a:spLocks noChangeShapeType="1"/>
            </p:cNvSpPr>
            <p:nvPr/>
          </p:nvSpPr>
          <p:spPr bwMode="auto">
            <a:xfrm>
              <a:off x="209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2" name="Line 484"/>
            <p:cNvSpPr>
              <a:spLocks noChangeShapeType="1"/>
            </p:cNvSpPr>
            <p:nvPr/>
          </p:nvSpPr>
          <p:spPr bwMode="auto">
            <a:xfrm>
              <a:off x="211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3" name="Line 485"/>
            <p:cNvSpPr>
              <a:spLocks noChangeShapeType="1"/>
            </p:cNvSpPr>
            <p:nvPr/>
          </p:nvSpPr>
          <p:spPr bwMode="auto">
            <a:xfrm>
              <a:off x="213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4" name="Line 486"/>
            <p:cNvSpPr>
              <a:spLocks noChangeShapeType="1"/>
            </p:cNvSpPr>
            <p:nvPr/>
          </p:nvSpPr>
          <p:spPr bwMode="auto">
            <a:xfrm>
              <a:off x="216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5" name="Line 487"/>
            <p:cNvSpPr>
              <a:spLocks noChangeShapeType="1"/>
            </p:cNvSpPr>
            <p:nvPr/>
          </p:nvSpPr>
          <p:spPr bwMode="auto">
            <a:xfrm>
              <a:off x="218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6" name="Line 488"/>
            <p:cNvSpPr>
              <a:spLocks noChangeShapeType="1"/>
            </p:cNvSpPr>
            <p:nvPr/>
          </p:nvSpPr>
          <p:spPr bwMode="auto">
            <a:xfrm>
              <a:off x="220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7" name="Line 489"/>
            <p:cNvSpPr>
              <a:spLocks noChangeShapeType="1"/>
            </p:cNvSpPr>
            <p:nvPr/>
          </p:nvSpPr>
          <p:spPr bwMode="auto">
            <a:xfrm>
              <a:off x="223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8" name="Line 490"/>
            <p:cNvSpPr>
              <a:spLocks noChangeShapeType="1"/>
            </p:cNvSpPr>
            <p:nvPr/>
          </p:nvSpPr>
          <p:spPr bwMode="auto">
            <a:xfrm>
              <a:off x="225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499" name="Line 491"/>
            <p:cNvSpPr>
              <a:spLocks noChangeShapeType="1"/>
            </p:cNvSpPr>
            <p:nvPr/>
          </p:nvSpPr>
          <p:spPr bwMode="auto">
            <a:xfrm>
              <a:off x="227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0" name="Line 492"/>
            <p:cNvSpPr>
              <a:spLocks noChangeShapeType="1"/>
            </p:cNvSpPr>
            <p:nvPr/>
          </p:nvSpPr>
          <p:spPr bwMode="auto">
            <a:xfrm>
              <a:off x="230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1" name="Line 493"/>
            <p:cNvSpPr>
              <a:spLocks noChangeShapeType="1"/>
            </p:cNvSpPr>
            <p:nvPr/>
          </p:nvSpPr>
          <p:spPr bwMode="auto">
            <a:xfrm>
              <a:off x="232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2" name="Line 494"/>
            <p:cNvSpPr>
              <a:spLocks noChangeShapeType="1"/>
            </p:cNvSpPr>
            <p:nvPr/>
          </p:nvSpPr>
          <p:spPr bwMode="auto">
            <a:xfrm>
              <a:off x="234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3" name="Line 495"/>
            <p:cNvSpPr>
              <a:spLocks noChangeShapeType="1"/>
            </p:cNvSpPr>
            <p:nvPr/>
          </p:nvSpPr>
          <p:spPr bwMode="auto">
            <a:xfrm>
              <a:off x="236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4" name="Line 496"/>
            <p:cNvSpPr>
              <a:spLocks noChangeShapeType="1"/>
            </p:cNvSpPr>
            <p:nvPr/>
          </p:nvSpPr>
          <p:spPr bwMode="auto">
            <a:xfrm>
              <a:off x="239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5" name="Line 497"/>
            <p:cNvSpPr>
              <a:spLocks noChangeShapeType="1"/>
            </p:cNvSpPr>
            <p:nvPr/>
          </p:nvSpPr>
          <p:spPr bwMode="auto">
            <a:xfrm>
              <a:off x="241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6" name="Line 498"/>
            <p:cNvSpPr>
              <a:spLocks noChangeShapeType="1"/>
            </p:cNvSpPr>
            <p:nvPr/>
          </p:nvSpPr>
          <p:spPr bwMode="auto">
            <a:xfrm>
              <a:off x="243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7" name="Line 499"/>
            <p:cNvSpPr>
              <a:spLocks noChangeShapeType="1"/>
            </p:cNvSpPr>
            <p:nvPr/>
          </p:nvSpPr>
          <p:spPr bwMode="auto">
            <a:xfrm>
              <a:off x="246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8" name="Line 500"/>
            <p:cNvSpPr>
              <a:spLocks noChangeShapeType="1"/>
            </p:cNvSpPr>
            <p:nvPr/>
          </p:nvSpPr>
          <p:spPr bwMode="auto">
            <a:xfrm>
              <a:off x="248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09" name="Line 501"/>
            <p:cNvSpPr>
              <a:spLocks noChangeShapeType="1"/>
            </p:cNvSpPr>
            <p:nvPr/>
          </p:nvSpPr>
          <p:spPr bwMode="auto">
            <a:xfrm>
              <a:off x="250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0" name="Line 502"/>
            <p:cNvSpPr>
              <a:spLocks noChangeShapeType="1"/>
            </p:cNvSpPr>
            <p:nvPr/>
          </p:nvSpPr>
          <p:spPr bwMode="auto">
            <a:xfrm>
              <a:off x="253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1" name="Line 503"/>
            <p:cNvSpPr>
              <a:spLocks noChangeShapeType="1"/>
            </p:cNvSpPr>
            <p:nvPr/>
          </p:nvSpPr>
          <p:spPr bwMode="auto">
            <a:xfrm>
              <a:off x="255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2" name="Line 504"/>
            <p:cNvSpPr>
              <a:spLocks noChangeShapeType="1"/>
            </p:cNvSpPr>
            <p:nvPr/>
          </p:nvSpPr>
          <p:spPr bwMode="auto">
            <a:xfrm>
              <a:off x="257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3" name="Line 505"/>
            <p:cNvSpPr>
              <a:spLocks noChangeShapeType="1"/>
            </p:cNvSpPr>
            <p:nvPr/>
          </p:nvSpPr>
          <p:spPr bwMode="auto">
            <a:xfrm>
              <a:off x="259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4" name="Line 506"/>
            <p:cNvSpPr>
              <a:spLocks noChangeShapeType="1"/>
            </p:cNvSpPr>
            <p:nvPr/>
          </p:nvSpPr>
          <p:spPr bwMode="auto">
            <a:xfrm>
              <a:off x="262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5" name="Line 507"/>
            <p:cNvSpPr>
              <a:spLocks noChangeShapeType="1"/>
            </p:cNvSpPr>
            <p:nvPr/>
          </p:nvSpPr>
          <p:spPr bwMode="auto">
            <a:xfrm>
              <a:off x="264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6" name="Line 508"/>
            <p:cNvSpPr>
              <a:spLocks noChangeShapeType="1"/>
            </p:cNvSpPr>
            <p:nvPr/>
          </p:nvSpPr>
          <p:spPr bwMode="auto">
            <a:xfrm>
              <a:off x="266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7" name="Line 509"/>
            <p:cNvSpPr>
              <a:spLocks noChangeShapeType="1"/>
            </p:cNvSpPr>
            <p:nvPr/>
          </p:nvSpPr>
          <p:spPr bwMode="auto">
            <a:xfrm>
              <a:off x="269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8" name="Line 510"/>
            <p:cNvSpPr>
              <a:spLocks noChangeShapeType="1"/>
            </p:cNvSpPr>
            <p:nvPr/>
          </p:nvSpPr>
          <p:spPr bwMode="auto">
            <a:xfrm>
              <a:off x="271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19" name="Line 511"/>
            <p:cNvSpPr>
              <a:spLocks noChangeShapeType="1"/>
            </p:cNvSpPr>
            <p:nvPr/>
          </p:nvSpPr>
          <p:spPr bwMode="auto">
            <a:xfrm>
              <a:off x="273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0" name="Line 512"/>
            <p:cNvSpPr>
              <a:spLocks noChangeShapeType="1"/>
            </p:cNvSpPr>
            <p:nvPr/>
          </p:nvSpPr>
          <p:spPr bwMode="auto">
            <a:xfrm>
              <a:off x="276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1" name="Line 513"/>
            <p:cNvSpPr>
              <a:spLocks noChangeShapeType="1"/>
            </p:cNvSpPr>
            <p:nvPr/>
          </p:nvSpPr>
          <p:spPr bwMode="auto">
            <a:xfrm>
              <a:off x="278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2" name="Line 514"/>
            <p:cNvSpPr>
              <a:spLocks noChangeShapeType="1"/>
            </p:cNvSpPr>
            <p:nvPr/>
          </p:nvSpPr>
          <p:spPr bwMode="auto">
            <a:xfrm>
              <a:off x="280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3" name="Line 515"/>
            <p:cNvSpPr>
              <a:spLocks noChangeShapeType="1"/>
            </p:cNvSpPr>
            <p:nvPr/>
          </p:nvSpPr>
          <p:spPr bwMode="auto">
            <a:xfrm>
              <a:off x="282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4" name="Line 516"/>
            <p:cNvSpPr>
              <a:spLocks noChangeShapeType="1"/>
            </p:cNvSpPr>
            <p:nvPr/>
          </p:nvSpPr>
          <p:spPr bwMode="auto">
            <a:xfrm>
              <a:off x="285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5" name="Line 517"/>
            <p:cNvSpPr>
              <a:spLocks noChangeShapeType="1"/>
            </p:cNvSpPr>
            <p:nvPr/>
          </p:nvSpPr>
          <p:spPr bwMode="auto">
            <a:xfrm>
              <a:off x="287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6" name="Line 518"/>
            <p:cNvSpPr>
              <a:spLocks noChangeShapeType="1"/>
            </p:cNvSpPr>
            <p:nvPr/>
          </p:nvSpPr>
          <p:spPr bwMode="auto">
            <a:xfrm>
              <a:off x="289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7" name="Line 519"/>
            <p:cNvSpPr>
              <a:spLocks noChangeShapeType="1"/>
            </p:cNvSpPr>
            <p:nvPr/>
          </p:nvSpPr>
          <p:spPr bwMode="auto">
            <a:xfrm>
              <a:off x="292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8" name="Line 520"/>
            <p:cNvSpPr>
              <a:spLocks noChangeShapeType="1"/>
            </p:cNvSpPr>
            <p:nvPr/>
          </p:nvSpPr>
          <p:spPr bwMode="auto">
            <a:xfrm>
              <a:off x="294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29" name="Line 521"/>
            <p:cNvSpPr>
              <a:spLocks noChangeShapeType="1"/>
            </p:cNvSpPr>
            <p:nvPr/>
          </p:nvSpPr>
          <p:spPr bwMode="auto">
            <a:xfrm>
              <a:off x="296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0" name="Line 522"/>
            <p:cNvSpPr>
              <a:spLocks noChangeShapeType="1"/>
            </p:cNvSpPr>
            <p:nvPr/>
          </p:nvSpPr>
          <p:spPr bwMode="auto">
            <a:xfrm>
              <a:off x="299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1" name="Line 523"/>
            <p:cNvSpPr>
              <a:spLocks noChangeShapeType="1"/>
            </p:cNvSpPr>
            <p:nvPr/>
          </p:nvSpPr>
          <p:spPr bwMode="auto">
            <a:xfrm>
              <a:off x="301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2" name="Line 524"/>
            <p:cNvSpPr>
              <a:spLocks noChangeShapeType="1"/>
            </p:cNvSpPr>
            <p:nvPr/>
          </p:nvSpPr>
          <p:spPr bwMode="auto">
            <a:xfrm>
              <a:off x="303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3" name="Line 525"/>
            <p:cNvSpPr>
              <a:spLocks noChangeShapeType="1"/>
            </p:cNvSpPr>
            <p:nvPr/>
          </p:nvSpPr>
          <p:spPr bwMode="auto">
            <a:xfrm>
              <a:off x="306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4" name="Line 526"/>
            <p:cNvSpPr>
              <a:spLocks noChangeShapeType="1"/>
            </p:cNvSpPr>
            <p:nvPr/>
          </p:nvSpPr>
          <p:spPr bwMode="auto">
            <a:xfrm>
              <a:off x="308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5" name="Line 527"/>
            <p:cNvSpPr>
              <a:spLocks noChangeShapeType="1"/>
            </p:cNvSpPr>
            <p:nvPr/>
          </p:nvSpPr>
          <p:spPr bwMode="auto">
            <a:xfrm>
              <a:off x="310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6" name="Line 528"/>
            <p:cNvSpPr>
              <a:spLocks noChangeShapeType="1"/>
            </p:cNvSpPr>
            <p:nvPr/>
          </p:nvSpPr>
          <p:spPr bwMode="auto">
            <a:xfrm>
              <a:off x="312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7" name="Line 529"/>
            <p:cNvSpPr>
              <a:spLocks noChangeShapeType="1"/>
            </p:cNvSpPr>
            <p:nvPr/>
          </p:nvSpPr>
          <p:spPr bwMode="auto">
            <a:xfrm>
              <a:off x="315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8" name="Line 530"/>
            <p:cNvSpPr>
              <a:spLocks noChangeShapeType="1"/>
            </p:cNvSpPr>
            <p:nvPr/>
          </p:nvSpPr>
          <p:spPr bwMode="auto">
            <a:xfrm>
              <a:off x="317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39" name="Line 531"/>
            <p:cNvSpPr>
              <a:spLocks noChangeShapeType="1"/>
            </p:cNvSpPr>
            <p:nvPr/>
          </p:nvSpPr>
          <p:spPr bwMode="auto">
            <a:xfrm>
              <a:off x="319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0" name="Line 532"/>
            <p:cNvSpPr>
              <a:spLocks noChangeShapeType="1"/>
            </p:cNvSpPr>
            <p:nvPr/>
          </p:nvSpPr>
          <p:spPr bwMode="auto">
            <a:xfrm>
              <a:off x="322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1" name="Line 533"/>
            <p:cNvSpPr>
              <a:spLocks noChangeShapeType="1"/>
            </p:cNvSpPr>
            <p:nvPr/>
          </p:nvSpPr>
          <p:spPr bwMode="auto">
            <a:xfrm>
              <a:off x="324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2" name="Line 534"/>
            <p:cNvSpPr>
              <a:spLocks noChangeShapeType="1"/>
            </p:cNvSpPr>
            <p:nvPr/>
          </p:nvSpPr>
          <p:spPr bwMode="auto">
            <a:xfrm>
              <a:off x="326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3" name="Line 535"/>
            <p:cNvSpPr>
              <a:spLocks noChangeShapeType="1"/>
            </p:cNvSpPr>
            <p:nvPr/>
          </p:nvSpPr>
          <p:spPr bwMode="auto">
            <a:xfrm>
              <a:off x="329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4" name="Line 536"/>
            <p:cNvSpPr>
              <a:spLocks noChangeShapeType="1"/>
            </p:cNvSpPr>
            <p:nvPr/>
          </p:nvSpPr>
          <p:spPr bwMode="auto">
            <a:xfrm>
              <a:off x="331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5" name="Line 537"/>
            <p:cNvSpPr>
              <a:spLocks noChangeShapeType="1"/>
            </p:cNvSpPr>
            <p:nvPr/>
          </p:nvSpPr>
          <p:spPr bwMode="auto">
            <a:xfrm>
              <a:off x="333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6" name="Line 538"/>
            <p:cNvSpPr>
              <a:spLocks noChangeShapeType="1"/>
            </p:cNvSpPr>
            <p:nvPr/>
          </p:nvSpPr>
          <p:spPr bwMode="auto">
            <a:xfrm>
              <a:off x="335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7" name="Line 539"/>
            <p:cNvSpPr>
              <a:spLocks noChangeShapeType="1"/>
            </p:cNvSpPr>
            <p:nvPr/>
          </p:nvSpPr>
          <p:spPr bwMode="auto">
            <a:xfrm>
              <a:off x="338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8" name="Line 540"/>
            <p:cNvSpPr>
              <a:spLocks noChangeShapeType="1"/>
            </p:cNvSpPr>
            <p:nvPr/>
          </p:nvSpPr>
          <p:spPr bwMode="auto">
            <a:xfrm>
              <a:off x="340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49" name="Line 541"/>
            <p:cNvSpPr>
              <a:spLocks noChangeShapeType="1"/>
            </p:cNvSpPr>
            <p:nvPr/>
          </p:nvSpPr>
          <p:spPr bwMode="auto">
            <a:xfrm>
              <a:off x="342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0" name="Line 542"/>
            <p:cNvSpPr>
              <a:spLocks noChangeShapeType="1"/>
            </p:cNvSpPr>
            <p:nvPr/>
          </p:nvSpPr>
          <p:spPr bwMode="auto">
            <a:xfrm>
              <a:off x="345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1" name="Line 543"/>
            <p:cNvSpPr>
              <a:spLocks noChangeShapeType="1"/>
            </p:cNvSpPr>
            <p:nvPr/>
          </p:nvSpPr>
          <p:spPr bwMode="auto">
            <a:xfrm>
              <a:off x="347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2" name="Line 544"/>
            <p:cNvSpPr>
              <a:spLocks noChangeShapeType="1"/>
            </p:cNvSpPr>
            <p:nvPr/>
          </p:nvSpPr>
          <p:spPr bwMode="auto">
            <a:xfrm>
              <a:off x="349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3" name="Line 545"/>
            <p:cNvSpPr>
              <a:spLocks noChangeShapeType="1"/>
            </p:cNvSpPr>
            <p:nvPr/>
          </p:nvSpPr>
          <p:spPr bwMode="auto">
            <a:xfrm>
              <a:off x="352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4" name="Line 546"/>
            <p:cNvSpPr>
              <a:spLocks noChangeShapeType="1"/>
            </p:cNvSpPr>
            <p:nvPr/>
          </p:nvSpPr>
          <p:spPr bwMode="auto">
            <a:xfrm>
              <a:off x="354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5" name="Line 547"/>
            <p:cNvSpPr>
              <a:spLocks noChangeShapeType="1"/>
            </p:cNvSpPr>
            <p:nvPr/>
          </p:nvSpPr>
          <p:spPr bwMode="auto">
            <a:xfrm>
              <a:off x="356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6" name="Line 548"/>
            <p:cNvSpPr>
              <a:spLocks noChangeShapeType="1"/>
            </p:cNvSpPr>
            <p:nvPr/>
          </p:nvSpPr>
          <p:spPr bwMode="auto">
            <a:xfrm>
              <a:off x="358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7" name="Line 549"/>
            <p:cNvSpPr>
              <a:spLocks noChangeShapeType="1"/>
            </p:cNvSpPr>
            <p:nvPr/>
          </p:nvSpPr>
          <p:spPr bwMode="auto">
            <a:xfrm>
              <a:off x="361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8" name="Line 550"/>
            <p:cNvSpPr>
              <a:spLocks noChangeShapeType="1"/>
            </p:cNvSpPr>
            <p:nvPr/>
          </p:nvSpPr>
          <p:spPr bwMode="auto">
            <a:xfrm>
              <a:off x="363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59" name="Line 551"/>
            <p:cNvSpPr>
              <a:spLocks noChangeShapeType="1"/>
            </p:cNvSpPr>
            <p:nvPr/>
          </p:nvSpPr>
          <p:spPr bwMode="auto">
            <a:xfrm>
              <a:off x="365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0" name="Line 552"/>
            <p:cNvSpPr>
              <a:spLocks noChangeShapeType="1"/>
            </p:cNvSpPr>
            <p:nvPr/>
          </p:nvSpPr>
          <p:spPr bwMode="auto">
            <a:xfrm>
              <a:off x="368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1" name="Line 553"/>
            <p:cNvSpPr>
              <a:spLocks noChangeShapeType="1"/>
            </p:cNvSpPr>
            <p:nvPr/>
          </p:nvSpPr>
          <p:spPr bwMode="auto">
            <a:xfrm>
              <a:off x="370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2" name="Line 554"/>
            <p:cNvSpPr>
              <a:spLocks noChangeShapeType="1"/>
            </p:cNvSpPr>
            <p:nvPr/>
          </p:nvSpPr>
          <p:spPr bwMode="auto">
            <a:xfrm>
              <a:off x="372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3" name="Line 555"/>
            <p:cNvSpPr>
              <a:spLocks noChangeShapeType="1"/>
            </p:cNvSpPr>
            <p:nvPr/>
          </p:nvSpPr>
          <p:spPr bwMode="auto">
            <a:xfrm>
              <a:off x="375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4" name="Line 556"/>
            <p:cNvSpPr>
              <a:spLocks noChangeShapeType="1"/>
            </p:cNvSpPr>
            <p:nvPr/>
          </p:nvSpPr>
          <p:spPr bwMode="auto">
            <a:xfrm>
              <a:off x="377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5" name="Line 557"/>
            <p:cNvSpPr>
              <a:spLocks noChangeShapeType="1"/>
            </p:cNvSpPr>
            <p:nvPr/>
          </p:nvSpPr>
          <p:spPr bwMode="auto">
            <a:xfrm>
              <a:off x="379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6" name="Line 558"/>
            <p:cNvSpPr>
              <a:spLocks noChangeShapeType="1"/>
            </p:cNvSpPr>
            <p:nvPr/>
          </p:nvSpPr>
          <p:spPr bwMode="auto">
            <a:xfrm>
              <a:off x="382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7" name="Line 559"/>
            <p:cNvSpPr>
              <a:spLocks noChangeShapeType="1"/>
            </p:cNvSpPr>
            <p:nvPr/>
          </p:nvSpPr>
          <p:spPr bwMode="auto">
            <a:xfrm>
              <a:off x="384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8" name="Line 560"/>
            <p:cNvSpPr>
              <a:spLocks noChangeShapeType="1"/>
            </p:cNvSpPr>
            <p:nvPr/>
          </p:nvSpPr>
          <p:spPr bwMode="auto">
            <a:xfrm>
              <a:off x="386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69" name="Line 561"/>
            <p:cNvSpPr>
              <a:spLocks noChangeShapeType="1"/>
            </p:cNvSpPr>
            <p:nvPr/>
          </p:nvSpPr>
          <p:spPr bwMode="auto">
            <a:xfrm>
              <a:off x="388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0" name="Line 562"/>
            <p:cNvSpPr>
              <a:spLocks noChangeShapeType="1"/>
            </p:cNvSpPr>
            <p:nvPr/>
          </p:nvSpPr>
          <p:spPr bwMode="auto">
            <a:xfrm>
              <a:off x="391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1" name="Line 563"/>
            <p:cNvSpPr>
              <a:spLocks noChangeShapeType="1"/>
            </p:cNvSpPr>
            <p:nvPr/>
          </p:nvSpPr>
          <p:spPr bwMode="auto">
            <a:xfrm>
              <a:off x="393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2" name="Line 564"/>
            <p:cNvSpPr>
              <a:spLocks noChangeShapeType="1"/>
            </p:cNvSpPr>
            <p:nvPr/>
          </p:nvSpPr>
          <p:spPr bwMode="auto">
            <a:xfrm>
              <a:off x="395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3" name="Line 565"/>
            <p:cNvSpPr>
              <a:spLocks noChangeShapeType="1"/>
            </p:cNvSpPr>
            <p:nvPr/>
          </p:nvSpPr>
          <p:spPr bwMode="auto">
            <a:xfrm>
              <a:off x="398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4" name="Line 566"/>
            <p:cNvSpPr>
              <a:spLocks noChangeShapeType="1"/>
            </p:cNvSpPr>
            <p:nvPr/>
          </p:nvSpPr>
          <p:spPr bwMode="auto">
            <a:xfrm>
              <a:off x="400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5" name="Line 567"/>
            <p:cNvSpPr>
              <a:spLocks noChangeShapeType="1"/>
            </p:cNvSpPr>
            <p:nvPr/>
          </p:nvSpPr>
          <p:spPr bwMode="auto">
            <a:xfrm>
              <a:off x="402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6" name="Line 568"/>
            <p:cNvSpPr>
              <a:spLocks noChangeShapeType="1"/>
            </p:cNvSpPr>
            <p:nvPr/>
          </p:nvSpPr>
          <p:spPr bwMode="auto">
            <a:xfrm>
              <a:off x="405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7" name="Line 569"/>
            <p:cNvSpPr>
              <a:spLocks noChangeShapeType="1"/>
            </p:cNvSpPr>
            <p:nvPr/>
          </p:nvSpPr>
          <p:spPr bwMode="auto">
            <a:xfrm>
              <a:off x="407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8" name="Line 570"/>
            <p:cNvSpPr>
              <a:spLocks noChangeShapeType="1"/>
            </p:cNvSpPr>
            <p:nvPr/>
          </p:nvSpPr>
          <p:spPr bwMode="auto">
            <a:xfrm>
              <a:off x="409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79" name="Line 571"/>
            <p:cNvSpPr>
              <a:spLocks noChangeShapeType="1"/>
            </p:cNvSpPr>
            <p:nvPr/>
          </p:nvSpPr>
          <p:spPr bwMode="auto">
            <a:xfrm>
              <a:off x="411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0" name="Line 572"/>
            <p:cNvSpPr>
              <a:spLocks noChangeShapeType="1"/>
            </p:cNvSpPr>
            <p:nvPr/>
          </p:nvSpPr>
          <p:spPr bwMode="auto">
            <a:xfrm>
              <a:off x="414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1" name="Line 573"/>
            <p:cNvSpPr>
              <a:spLocks noChangeShapeType="1"/>
            </p:cNvSpPr>
            <p:nvPr/>
          </p:nvSpPr>
          <p:spPr bwMode="auto">
            <a:xfrm>
              <a:off x="156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2" name="Line 574"/>
            <p:cNvSpPr>
              <a:spLocks noChangeShapeType="1"/>
            </p:cNvSpPr>
            <p:nvPr/>
          </p:nvSpPr>
          <p:spPr bwMode="auto">
            <a:xfrm>
              <a:off x="158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3" name="Line 575"/>
            <p:cNvSpPr>
              <a:spLocks noChangeShapeType="1"/>
            </p:cNvSpPr>
            <p:nvPr/>
          </p:nvSpPr>
          <p:spPr bwMode="auto">
            <a:xfrm>
              <a:off x="160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4" name="Line 576"/>
            <p:cNvSpPr>
              <a:spLocks noChangeShapeType="1"/>
            </p:cNvSpPr>
            <p:nvPr/>
          </p:nvSpPr>
          <p:spPr bwMode="auto">
            <a:xfrm>
              <a:off x="163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5" name="Line 577"/>
            <p:cNvSpPr>
              <a:spLocks noChangeShapeType="1"/>
            </p:cNvSpPr>
            <p:nvPr/>
          </p:nvSpPr>
          <p:spPr bwMode="auto">
            <a:xfrm>
              <a:off x="165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6" name="Line 578"/>
            <p:cNvSpPr>
              <a:spLocks noChangeShapeType="1"/>
            </p:cNvSpPr>
            <p:nvPr/>
          </p:nvSpPr>
          <p:spPr bwMode="auto">
            <a:xfrm>
              <a:off x="167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7" name="Line 579"/>
            <p:cNvSpPr>
              <a:spLocks noChangeShapeType="1"/>
            </p:cNvSpPr>
            <p:nvPr/>
          </p:nvSpPr>
          <p:spPr bwMode="auto">
            <a:xfrm>
              <a:off x="170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8" name="Line 580"/>
            <p:cNvSpPr>
              <a:spLocks noChangeShapeType="1"/>
            </p:cNvSpPr>
            <p:nvPr/>
          </p:nvSpPr>
          <p:spPr bwMode="auto">
            <a:xfrm>
              <a:off x="172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89" name="Line 581"/>
            <p:cNvSpPr>
              <a:spLocks noChangeShapeType="1"/>
            </p:cNvSpPr>
            <p:nvPr/>
          </p:nvSpPr>
          <p:spPr bwMode="auto">
            <a:xfrm>
              <a:off x="174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0" name="Line 582"/>
            <p:cNvSpPr>
              <a:spLocks noChangeShapeType="1"/>
            </p:cNvSpPr>
            <p:nvPr/>
          </p:nvSpPr>
          <p:spPr bwMode="auto">
            <a:xfrm>
              <a:off x="177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1" name="Line 583"/>
            <p:cNvSpPr>
              <a:spLocks noChangeShapeType="1"/>
            </p:cNvSpPr>
            <p:nvPr/>
          </p:nvSpPr>
          <p:spPr bwMode="auto">
            <a:xfrm>
              <a:off x="179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2" name="Line 584"/>
            <p:cNvSpPr>
              <a:spLocks noChangeShapeType="1"/>
            </p:cNvSpPr>
            <p:nvPr/>
          </p:nvSpPr>
          <p:spPr bwMode="auto">
            <a:xfrm>
              <a:off x="181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3" name="Line 585"/>
            <p:cNvSpPr>
              <a:spLocks noChangeShapeType="1"/>
            </p:cNvSpPr>
            <p:nvPr/>
          </p:nvSpPr>
          <p:spPr bwMode="auto">
            <a:xfrm>
              <a:off x="183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4" name="Line 586"/>
            <p:cNvSpPr>
              <a:spLocks noChangeShapeType="1"/>
            </p:cNvSpPr>
            <p:nvPr/>
          </p:nvSpPr>
          <p:spPr bwMode="auto">
            <a:xfrm>
              <a:off x="186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5" name="Line 587"/>
            <p:cNvSpPr>
              <a:spLocks noChangeShapeType="1"/>
            </p:cNvSpPr>
            <p:nvPr/>
          </p:nvSpPr>
          <p:spPr bwMode="auto">
            <a:xfrm>
              <a:off x="188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6" name="Line 588"/>
            <p:cNvSpPr>
              <a:spLocks noChangeShapeType="1"/>
            </p:cNvSpPr>
            <p:nvPr/>
          </p:nvSpPr>
          <p:spPr bwMode="auto">
            <a:xfrm>
              <a:off x="190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7" name="Line 589"/>
            <p:cNvSpPr>
              <a:spLocks noChangeShapeType="1"/>
            </p:cNvSpPr>
            <p:nvPr/>
          </p:nvSpPr>
          <p:spPr bwMode="auto">
            <a:xfrm>
              <a:off x="193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8" name="Line 590"/>
            <p:cNvSpPr>
              <a:spLocks noChangeShapeType="1"/>
            </p:cNvSpPr>
            <p:nvPr/>
          </p:nvSpPr>
          <p:spPr bwMode="auto">
            <a:xfrm>
              <a:off x="195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599" name="Line 591"/>
            <p:cNvSpPr>
              <a:spLocks noChangeShapeType="1"/>
            </p:cNvSpPr>
            <p:nvPr/>
          </p:nvSpPr>
          <p:spPr bwMode="auto">
            <a:xfrm>
              <a:off x="197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0" name="Line 592"/>
            <p:cNvSpPr>
              <a:spLocks noChangeShapeType="1"/>
            </p:cNvSpPr>
            <p:nvPr/>
          </p:nvSpPr>
          <p:spPr bwMode="auto">
            <a:xfrm>
              <a:off x="200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1" name="Line 593"/>
            <p:cNvSpPr>
              <a:spLocks noChangeShapeType="1"/>
            </p:cNvSpPr>
            <p:nvPr/>
          </p:nvSpPr>
          <p:spPr bwMode="auto">
            <a:xfrm>
              <a:off x="202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2" name="Line 594"/>
            <p:cNvSpPr>
              <a:spLocks noChangeShapeType="1"/>
            </p:cNvSpPr>
            <p:nvPr/>
          </p:nvSpPr>
          <p:spPr bwMode="auto">
            <a:xfrm>
              <a:off x="204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3" name="Line 595"/>
            <p:cNvSpPr>
              <a:spLocks noChangeShapeType="1"/>
            </p:cNvSpPr>
            <p:nvPr/>
          </p:nvSpPr>
          <p:spPr bwMode="auto">
            <a:xfrm>
              <a:off x="207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4" name="Line 596"/>
            <p:cNvSpPr>
              <a:spLocks noChangeShapeType="1"/>
            </p:cNvSpPr>
            <p:nvPr/>
          </p:nvSpPr>
          <p:spPr bwMode="auto">
            <a:xfrm>
              <a:off x="209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5" name="Line 597"/>
            <p:cNvSpPr>
              <a:spLocks noChangeShapeType="1"/>
            </p:cNvSpPr>
            <p:nvPr/>
          </p:nvSpPr>
          <p:spPr bwMode="auto">
            <a:xfrm>
              <a:off x="211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6" name="Line 598"/>
            <p:cNvSpPr>
              <a:spLocks noChangeShapeType="1"/>
            </p:cNvSpPr>
            <p:nvPr/>
          </p:nvSpPr>
          <p:spPr bwMode="auto">
            <a:xfrm>
              <a:off x="213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7" name="Line 599"/>
            <p:cNvSpPr>
              <a:spLocks noChangeShapeType="1"/>
            </p:cNvSpPr>
            <p:nvPr/>
          </p:nvSpPr>
          <p:spPr bwMode="auto">
            <a:xfrm>
              <a:off x="216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8" name="Line 600"/>
            <p:cNvSpPr>
              <a:spLocks noChangeShapeType="1"/>
            </p:cNvSpPr>
            <p:nvPr/>
          </p:nvSpPr>
          <p:spPr bwMode="auto">
            <a:xfrm>
              <a:off x="218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09" name="Line 601"/>
            <p:cNvSpPr>
              <a:spLocks noChangeShapeType="1"/>
            </p:cNvSpPr>
            <p:nvPr/>
          </p:nvSpPr>
          <p:spPr bwMode="auto">
            <a:xfrm>
              <a:off x="220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10" name="Line 602"/>
            <p:cNvSpPr>
              <a:spLocks noChangeShapeType="1"/>
            </p:cNvSpPr>
            <p:nvPr/>
          </p:nvSpPr>
          <p:spPr bwMode="auto">
            <a:xfrm>
              <a:off x="223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11" name="Line 603"/>
            <p:cNvSpPr>
              <a:spLocks noChangeShapeType="1"/>
            </p:cNvSpPr>
            <p:nvPr/>
          </p:nvSpPr>
          <p:spPr bwMode="auto">
            <a:xfrm>
              <a:off x="225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12" name="Line 604"/>
            <p:cNvSpPr>
              <a:spLocks noChangeShapeType="1"/>
            </p:cNvSpPr>
            <p:nvPr/>
          </p:nvSpPr>
          <p:spPr bwMode="auto">
            <a:xfrm>
              <a:off x="227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13" name="Line 605"/>
            <p:cNvSpPr>
              <a:spLocks noChangeShapeType="1"/>
            </p:cNvSpPr>
            <p:nvPr/>
          </p:nvSpPr>
          <p:spPr bwMode="auto">
            <a:xfrm>
              <a:off x="230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14" name="Line 606"/>
            <p:cNvSpPr>
              <a:spLocks noChangeShapeType="1"/>
            </p:cNvSpPr>
            <p:nvPr/>
          </p:nvSpPr>
          <p:spPr bwMode="auto">
            <a:xfrm>
              <a:off x="232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615" name="Line 607"/>
            <p:cNvSpPr>
              <a:spLocks noChangeShapeType="1"/>
            </p:cNvSpPr>
            <p:nvPr/>
          </p:nvSpPr>
          <p:spPr bwMode="auto">
            <a:xfrm>
              <a:off x="234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1616" name="Line 608"/>
          <p:cNvSpPr>
            <a:spLocks noChangeShapeType="1"/>
          </p:cNvSpPr>
          <p:nvPr/>
        </p:nvSpPr>
        <p:spPr bwMode="auto">
          <a:xfrm>
            <a:off x="3533940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17" name="Line 609"/>
          <p:cNvSpPr>
            <a:spLocks noChangeShapeType="1"/>
          </p:cNvSpPr>
          <p:nvPr/>
        </p:nvSpPr>
        <p:spPr bwMode="auto">
          <a:xfrm>
            <a:off x="357521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18" name="Line 610"/>
          <p:cNvSpPr>
            <a:spLocks noChangeShapeType="1"/>
          </p:cNvSpPr>
          <p:nvPr/>
        </p:nvSpPr>
        <p:spPr bwMode="auto">
          <a:xfrm>
            <a:off x="361649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19" name="Line 611"/>
          <p:cNvSpPr>
            <a:spLocks noChangeShapeType="1"/>
          </p:cNvSpPr>
          <p:nvPr/>
        </p:nvSpPr>
        <p:spPr bwMode="auto">
          <a:xfrm>
            <a:off x="365776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0" name="Line 612"/>
          <p:cNvSpPr>
            <a:spLocks noChangeShapeType="1"/>
          </p:cNvSpPr>
          <p:nvPr/>
        </p:nvSpPr>
        <p:spPr bwMode="auto">
          <a:xfrm>
            <a:off x="369904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1" name="Line 613"/>
          <p:cNvSpPr>
            <a:spLocks noChangeShapeType="1"/>
          </p:cNvSpPr>
          <p:nvPr/>
        </p:nvSpPr>
        <p:spPr bwMode="auto">
          <a:xfrm>
            <a:off x="374031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2" name="Line 614"/>
          <p:cNvSpPr>
            <a:spLocks noChangeShapeType="1"/>
          </p:cNvSpPr>
          <p:nvPr/>
        </p:nvSpPr>
        <p:spPr bwMode="auto">
          <a:xfrm>
            <a:off x="378159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3" name="Line 615"/>
          <p:cNvSpPr>
            <a:spLocks noChangeShapeType="1"/>
          </p:cNvSpPr>
          <p:nvPr/>
        </p:nvSpPr>
        <p:spPr bwMode="auto">
          <a:xfrm>
            <a:off x="3821278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4" name="Line 616"/>
          <p:cNvSpPr>
            <a:spLocks noChangeShapeType="1"/>
          </p:cNvSpPr>
          <p:nvPr/>
        </p:nvSpPr>
        <p:spPr bwMode="auto">
          <a:xfrm>
            <a:off x="3862553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5" name="Line 617"/>
          <p:cNvSpPr>
            <a:spLocks noChangeShapeType="1"/>
          </p:cNvSpPr>
          <p:nvPr/>
        </p:nvSpPr>
        <p:spPr bwMode="auto">
          <a:xfrm>
            <a:off x="3903828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6" name="Line 618"/>
          <p:cNvSpPr>
            <a:spLocks noChangeShapeType="1"/>
          </p:cNvSpPr>
          <p:nvPr/>
        </p:nvSpPr>
        <p:spPr bwMode="auto">
          <a:xfrm>
            <a:off x="3945103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7" name="Line 619"/>
          <p:cNvSpPr>
            <a:spLocks noChangeShapeType="1"/>
          </p:cNvSpPr>
          <p:nvPr/>
        </p:nvSpPr>
        <p:spPr bwMode="auto">
          <a:xfrm>
            <a:off x="3986378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8" name="Line 620"/>
          <p:cNvSpPr>
            <a:spLocks noChangeShapeType="1"/>
          </p:cNvSpPr>
          <p:nvPr/>
        </p:nvSpPr>
        <p:spPr bwMode="auto">
          <a:xfrm>
            <a:off x="4027653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9" name="Line 621"/>
          <p:cNvSpPr>
            <a:spLocks noChangeShapeType="1"/>
          </p:cNvSpPr>
          <p:nvPr/>
        </p:nvSpPr>
        <p:spPr bwMode="auto">
          <a:xfrm>
            <a:off x="4068928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0" name="Line 622"/>
          <p:cNvSpPr>
            <a:spLocks noChangeShapeType="1"/>
          </p:cNvSpPr>
          <p:nvPr/>
        </p:nvSpPr>
        <p:spPr bwMode="auto">
          <a:xfrm>
            <a:off x="4110203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1" name="Line 623"/>
          <p:cNvSpPr>
            <a:spLocks noChangeShapeType="1"/>
          </p:cNvSpPr>
          <p:nvPr/>
        </p:nvSpPr>
        <p:spPr bwMode="auto">
          <a:xfrm>
            <a:off x="4151478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2" name="Line 624"/>
          <p:cNvSpPr>
            <a:spLocks noChangeShapeType="1"/>
          </p:cNvSpPr>
          <p:nvPr/>
        </p:nvSpPr>
        <p:spPr bwMode="auto">
          <a:xfrm>
            <a:off x="4192753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3" name="Line 625"/>
          <p:cNvSpPr>
            <a:spLocks noChangeShapeType="1"/>
          </p:cNvSpPr>
          <p:nvPr/>
        </p:nvSpPr>
        <p:spPr bwMode="auto">
          <a:xfrm>
            <a:off x="4234028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4" name="Line 626"/>
          <p:cNvSpPr>
            <a:spLocks noChangeShapeType="1"/>
          </p:cNvSpPr>
          <p:nvPr/>
        </p:nvSpPr>
        <p:spPr bwMode="auto">
          <a:xfrm>
            <a:off x="4275303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5" name="Line 627"/>
          <p:cNvSpPr>
            <a:spLocks noChangeShapeType="1"/>
          </p:cNvSpPr>
          <p:nvPr/>
        </p:nvSpPr>
        <p:spPr bwMode="auto">
          <a:xfrm>
            <a:off x="4314990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6" name="Line 628"/>
          <p:cNvSpPr>
            <a:spLocks noChangeShapeType="1"/>
          </p:cNvSpPr>
          <p:nvPr/>
        </p:nvSpPr>
        <p:spPr bwMode="auto">
          <a:xfrm>
            <a:off x="4356265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7" name="Line 629"/>
          <p:cNvSpPr>
            <a:spLocks noChangeShapeType="1"/>
          </p:cNvSpPr>
          <p:nvPr/>
        </p:nvSpPr>
        <p:spPr bwMode="auto">
          <a:xfrm>
            <a:off x="4399128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8" name="Line 630"/>
          <p:cNvSpPr>
            <a:spLocks noChangeShapeType="1"/>
          </p:cNvSpPr>
          <p:nvPr/>
        </p:nvSpPr>
        <p:spPr bwMode="auto">
          <a:xfrm>
            <a:off x="4440403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39" name="Line 631"/>
          <p:cNvSpPr>
            <a:spLocks noChangeShapeType="1"/>
          </p:cNvSpPr>
          <p:nvPr/>
        </p:nvSpPr>
        <p:spPr bwMode="auto">
          <a:xfrm>
            <a:off x="4481678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0" name="Line 632"/>
          <p:cNvSpPr>
            <a:spLocks noChangeShapeType="1"/>
          </p:cNvSpPr>
          <p:nvPr/>
        </p:nvSpPr>
        <p:spPr bwMode="auto">
          <a:xfrm>
            <a:off x="4522953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1" name="Line 633"/>
          <p:cNvSpPr>
            <a:spLocks noChangeShapeType="1"/>
          </p:cNvSpPr>
          <p:nvPr/>
        </p:nvSpPr>
        <p:spPr bwMode="auto">
          <a:xfrm>
            <a:off x="4564228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2" name="Line 634"/>
          <p:cNvSpPr>
            <a:spLocks noChangeShapeType="1"/>
          </p:cNvSpPr>
          <p:nvPr/>
        </p:nvSpPr>
        <p:spPr bwMode="auto">
          <a:xfrm>
            <a:off x="4605503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3" name="Line 635"/>
          <p:cNvSpPr>
            <a:spLocks noChangeShapeType="1"/>
          </p:cNvSpPr>
          <p:nvPr/>
        </p:nvSpPr>
        <p:spPr bwMode="auto">
          <a:xfrm>
            <a:off x="4646778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4" name="Line 636"/>
          <p:cNvSpPr>
            <a:spLocks noChangeShapeType="1"/>
          </p:cNvSpPr>
          <p:nvPr/>
        </p:nvSpPr>
        <p:spPr bwMode="auto">
          <a:xfrm>
            <a:off x="4688053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5" name="Line 637"/>
          <p:cNvSpPr>
            <a:spLocks noChangeShapeType="1"/>
          </p:cNvSpPr>
          <p:nvPr/>
        </p:nvSpPr>
        <p:spPr bwMode="auto">
          <a:xfrm>
            <a:off x="4729328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6" name="Line 638"/>
          <p:cNvSpPr>
            <a:spLocks noChangeShapeType="1"/>
          </p:cNvSpPr>
          <p:nvPr/>
        </p:nvSpPr>
        <p:spPr bwMode="auto">
          <a:xfrm>
            <a:off x="4770603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7" name="Line 639"/>
          <p:cNvSpPr>
            <a:spLocks noChangeShapeType="1"/>
          </p:cNvSpPr>
          <p:nvPr/>
        </p:nvSpPr>
        <p:spPr bwMode="auto">
          <a:xfrm>
            <a:off x="4811878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8" name="Line 640"/>
          <p:cNvSpPr>
            <a:spLocks noChangeShapeType="1"/>
          </p:cNvSpPr>
          <p:nvPr/>
        </p:nvSpPr>
        <p:spPr bwMode="auto">
          <a:xfrm>
            <a:off x="4853153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49" name="Line 641"/>
          <p:cNvSpPr>
            <a:spLocks noChangeShapeType="1"/>
          </p:cNvSpPr>
          <p:nvPr/>
        </p:nvSpPr>
        <p:spPr bwMode="auto">
          <a:xfrm>
            <a:off x="489284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0" name="Line 642"/>
          <p:cNvSpPr>
            <a:spLocks noChangeShapeType="1"/>
          </p:cNvSpPr>
          <p:nvPr/>
        </p:nvSpPr>
        <p:spPr bwMode="auto">
          <a:xfrm>
            <a:off x="493411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1" name="Line 643"/>
          <p:cNvSpPr>
            <a:spLocks noChangeShapeType="1"/>
          </p:cNvSpPr>
          <p:nvPr/>
        </p:nvSpPr>
        <p:spPr bwMode="auto">
          <a:xfrm>
            <a:off x="497539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2" name="Line 644"/>
          <p:cNvSpPr>
            <a:spLocks noChangeShapeType="1"/>
          </p:cNvSpPr>
          <p:nvPr/>
        </p:nvSpPr>
        <p:spPr bwMode="auto">
          <a:xfrm>
            <a:off x="501666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3" name="Line 645"/>
          <p:cNvSpPr>
            <a:spLocks noChangeShapeType="1"/>
          </p:cNvSpPr>
          <p:nvPr/>
        </p:nvSpPr>
        <p:spPr bwMode="auto">
          <a:xfrm>
            <a:off x="505794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4" name="Line 646"/>
          <p:cNvSpPr>
            <a:spLocks noChangeShapeType="1"/>
          </p:cNvSpPr>
          <p:nvPr/>
        </p:nvSpPr>
        <p:spPr bwMode="auto">
          <a:xfrm>
            <a:off x="5099215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5" name="Line 647"/>
          <p:cNvSpPr>
            <a:spLocks noChangeShapeType="1"/>
          </p:cNvSpPr>
          <p:nvPr/>
        </p:nvSpPr>
        <p:spPr bwMode="auto">
          <a:xfrm>
            <a:off x="5140490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6" name="Line 648"/>
          <p:cNvSpPr>
            <a:spLocks noChangeShapeType="1"/>
          </p:cNvSpPr>
          <p:nvPr/>
        </p:nvSpPr>
        <p:spPr bwMode="auto">
          <a:xfrm>
            <a:off x="5181765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7" name="Line 649"/>
          <p:cNvSpPr>
            <a:spLocks noChangeShapeType="1"/>
          </p:cNvSpPr>
          <p:nvPr/>
        </p:nvSpPr>
        <p:spPr bwMode="auto">
          <a:xfrm>
            <a:off x="522304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8" name="Line 650"/>
          <p:cNvSpPr>
            <a:spLocks noChangeShapeType="1"/>
          </p:cNvSpPr>
          <p:nvPr/>
        </p:nvSpPr>
        <p:spPr bwMode="auto">
          <a:xfrm>
            <a:off x="526431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59" name="Line 651"/>
          <p:cNvSpPr>
            <a:spLocks noChangeShapeType="1"/>
          </p:cNvSpPr>
          <p:nvPr/>
        </p:nvSpPr>
        <p:spPr bwMode="auto">
          <a:xfrm>
            <a:off x="530559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0" name="Line 652"/>
          <p:cNvSpPr>
            <a:spLocks noChangeShapeType="1"/>
          </p:cNvSpPr>
          <p:nvPr/>
        </p:nvSpPr>
        <p:spPr bwMode="auto">
          <a:xfrm>
            <a:off x="534686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1" name="Line 653"/>
          <p:cNvSpPr>
            <a:spLocks noChangeShapeType="1"/>
          </p:cNvSpPr>
          <p:nvPr/>
        </p:nvSpPr>
        <p:spPr bwMode="auto">
          <a:xfrm>
            <a:off x="5386553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2" name="Line 654"/>
          <p:cNvSpPr>
            <a:spLocks noChangeShapeType="1"/>
          </p:cNvSpPr>
          <p:nvPr/>
        </p:nvSpPr>
        <p:spPr bwMode="auto">
          <a:xfrm>
            <a:off x="5427828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3" name="Line 655"/>
          <p:cNvSpPr>
            <a:spLocks noChangeShapeType="1"/>
          </p:cNvSpPr>
          <p:nvPr/>
        </p:nvSpPr>
        <p:spPr bwMode="auto">
          <a:xfrm>
            <a:off x="5469103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4" name="Line 656"/>
          <p:cNvSpPr>
            <a:spLocks noChangeShapeType="1"/>
          </p:cNvSpPr>
          <p:nvPr/>
        </p:nvSpPr>
        <p:spPr bwMode="auto">
          <a:xfrm>
            <a:off x="5510378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5" name="Line 657"/>
          <p:cNvSpPr>
            <a:spLocks noChangeShapeType="1"/>
          </p:cNvSpPr>
          <p:nvPr/>
        </p:nvSpPr>
        <p:spPr bwMode="auto">
          <a:xfrm>
            <a:off x="5551653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6" name="Line 658"/>
          <p:cNvSpPr>
            <a:spLocks noChangeShapeType="1"/>
          </p:cNvSpPr>
          <p:nvPr/>
        </p:nvSpPr>
        <p:spPr bwMode="auto">
          <a:xfrm>
            <a:off x="5592928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7" name="Line 659"/>
          <p:cNvSpPr>
            <a:spLocks noChangeShapeType="1"/>
          </p:cNvSpPr>
          <p:nvPr/>
        </p:nvSpPr>
        <p:spPr bwMode="auto">
          <a:xfrm>
            <a:off x="5634203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8" name="Line 660"/>
          <p:cNvSpPr>
            <a:spLocks noChangeShapeType="1"/>
          </p:cNvSpPr>
          <p:nvPr/>
        </p:nvSpPr>
        <p:spPr bwMode="auto">
          <a:xfrm>
            <a:off x="5675478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69" name="Line 661"/>
          <p:cNvSpPr>
            <a:spLocks noChangeShapeType="1"/>
          </p:cNvSpPr>
          <p:nvPr/>
        </p:nvSpPr>
        <p:spPr bwMode="auto">
          <a:xfrm>
            <a:off x="5716753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0" name="Line 662"/>
          <p:cNvSpPr>
            <a:spLocks noChangeShapeType="1"/>
          </p:cNvSpPr>
          <p:nvPr/>
        </p:nvSpPr>
        <p:spPr bwMode="auto">
          <a:xfrm>
            <a:off x="5758028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1" name="Line 663"/>
          <p:cNvSpPr>
            <a:spLocks noChangeShapeType="1"/>
          </p:cNvSpPr>
          <p:nvPr/>
        </p:nvSpPr>
        <p:spPr bwMode="auto">
          <a:xfrm>
            <a:off x="5799303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2" name="Line 664"/>
          <p:cNvSpPr>
            <a:spLocks noChangeShapeType="1"/>
          </p:cNvSpPr>
          <p:nvPr/>
        </p:nvSpPr>
        <p:spPr bwMode="auto">
          <a:xfrm>
            <a:off x="5840578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3" name="Line 665"/>
          <p:cNvSpPr>
            <a:spLocks noChangeShapeType="1"/>
          </p:cNvSpPr>
          <p:nvPr/>
        </p:nvSpPr>
        <p:spPr bwMode="auto">
          <a:xfrm>
            <a:off x="5880265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4" name="Line 666"/>
          <p:cNvSpPr>
            <a:spLocks noChangeShapeType="1"/>
          </p:cNvSpPr>
          <p:nvPr/>
        </p:nvSpPr>
        <p:spPr bwMode="auto">
          <a:xfrm>
            <a:off x="5921540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5" name="Line 667"/>
          <p:cNvSpPr>
            <a:spLocks noChangeShapeType="1"/>
          </p:cNvSpPr>
          <p:nvPr/>
        </p:nvSpPr>
        <p:spPr bwMode="auto">
          <a:xfrm>
            <a:off x="5962815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6" name="Line 668"/>
          <p:cNvSpPr>
            <a:spLocks noChangeShapeType="1"/>
          </p:cNvSpPr>
          <p:nvPr/>
        </p:nvSpPr>
        <p:spPr bwMode="auto">
          <a:xfrm>
            <a:off x="6004090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7" name="Line 669"/>
          <p:cNvSpPr>
            <a:spLocks noChangeShapeType="1"/>
          </p:cNvSpPr>
          <p:nvPr/>
        </p:nvSpPr>
        <p:spPr bwMode="auto">
          <a:xfrm>
            <a:off x="6045365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8" name="Line 670"/>
          <p:cNvSpPr>
            <a:spLocks noChangeShapeType="1"/>
          </p:cNvSpPr>
          <p:nvPr/>
        </p:nvSpPr>
        <p:spPr bwMode="auto">
          <a:xfrm>
            <a:off x="6086640" y="47974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79" name="Line 671"/>
          <p:cNvSpPr>
            <a:spLocks noChangeShapeType="1"/>
          </p:cNvSpPr>
          <p:nvPr/>
        </p:nvSpPr>
        <p:spPr bwMode="auto">
          <a:xfrm>
            <a:off x="6129503" y="47974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0" name="Line 672"/>
          <p:cNvSpPr>
            <a:spLocks noChangeShapeType="1"/>
          </p:cNvSpPr>
          <p:nvPr/>
        </p:nvSpPr>
        <p:spPr bwMode="auto">
          <a:xfrm>
            <a:off x="6170778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1" name="Line 673"/>
          <p:cNvSpPr>
            <a:spLocks noChangeShapeType="1"/>
          </p:cNvSpPr>
          <p:nvPr/>
        </p:nvSpPr>
        <p:spPr bwMode="auto">
          <a:xfrm>
            <a:off x="6212053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2" name="Line 674"/>
          <p:cNvSpPr>
            <a:spLocks noChangeShapeType="1"/>
          </p:cNvSpPr>
          <p:nvPr/>
        </p:nvSpPr>
        <p:spPr bwMode="auto">
          <a:xfrm>
            <a:off x="6253328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3" name="Line 675"/>
          <p:cNvSpPr>
            <a:spLocks noChangeShapeType="1"/>
          </p:cNvSpPr>
          <p:nvPr/>
        </p:nvSpPr>
        <p:spPr bwMode="auto">
          <a:xfrm>
            <a:off x="6294603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4" name="Line 676"/>
          <p:cNvSpPr>
            <a:spLocks noChangeShapeType="1"/>
          </p:cNvSpPr>
          <p:nvPr/>
        </p:nvSpPr>
        <p:spPr bwMode="auto">
          <a:xfrm>
            <a:off x="6335878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5" name="Line 677"/>
          <p:cNvSpPr>
            <a:spLocks noChangeShapeType="1"/>
          </p:cNvSpPr>
          <p:nvPr/>
        </p:nvSpPr>
        <p:spPr bwMode="auto">
          <a:xfrm>
            <a:off x="6377153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6" name="Line 678"/>
          <p:cNvSpPr>
            <a:spLocks noChangeShapeType="1"/>
          </p:cNvSpPr>
          <p:nvPr/>
        </p:nvSpPr>
        <p:spPr bwMode="auto">
          <a:xfrm>
            <a:off x="6418428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7" name="Line 679"/>
          <p:cNvSpPr>
            <a:spLocks noChangeShapeType="1"/>
          </p:cNvSpPr>
          <p:nvPr/>
        </p:nvSpPr>
        <p:spPr bwMode="auto">
          <a:xfrm>
            <a:off x="645811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8" name="Line 680"/>
          <p:cNvSpPr>
            <a:spLocks noChangeShapeType="1"/>
          </p:cNvSpPr>
          <p:nvPr/>
        </p:nvSpPr>
        <p:spPr bwMode="auto">
          <a:xfrm>
            <a:off x="649939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89" name="Line 681"/>
          <p:cNvSpPr>
            <a:spLocks noChangeShapeType="1"/>
          </p:cNvSpPr>
          <p:nvPr/>
        </p:nvSpPr>
        <p:spPr bwMode="auto">
          <a:xfrm>
            <a:off x="654066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90" name="Line 682"/>
          <p:cNvSpPr>
            <a:spLocks noChangeShapeType="1"/>
          </p:cNvSpPr>
          <p:nvPr/>
        </p:nvSpPr>
        <p:spPr bwMode="auto">
          <a:xfrm>
            <a:off x="6581940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91" name="Line 683"/>
          <p:cNvSpPr>
            <a:spLocks noChangeShapeType="1"/>
          </p:cNvSpPr>
          <p:nvPr/>
        </p:nvSpPr>
        <p:spPr bwMode="auto">
          <a:xfrm>
            <a:off x="6623215" y="47974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92" name="Line 684"/>
          <p:cNvSpPr>
            <a:spLocks noChangeShapeType="1"/>
          </p:cNvSpPr>
          <p:nvPr/>
        </p:nvSpPr>
        <p:spPr bwMode="auto">
          <a:xfrm>
            <a:off x="6664490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93" name="Line 685"/>
          <p:cNvSpPr>
            <a:spLocks noChangeShapeType="1"/>
          </p:cNvSpPr>
          <p:nvPr/>
        </p:nvSpPr>
        <p:spPr bwMode="auto">
          <a:xfrm>
            <a:off x="6705765" y="47974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94" name="Line 686"/>
          <p:cNvSpPr>
            <a:spLocks noChangeShapeType="1"/>
          </p:cNvSpPr>
          <p:nvPr/>
        </p:nvSpPr>
        <p:spPr bwMode="auto">
          <a:xfrm flipV="1">
            <a:off x="2565565" y="57102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95" name="Line 687"/>
          <p:cNvSpPr>
            <a:spLocks noChangeShapeType="1"/>
          </p:cNvSpPr>
          <p:nvPr/>
        </p:nvSpPr>
        <p:spPr bwMode="auto">
          <a:xfrm>
            <a:off x="2308390" y="57102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96" name="Rectangle 688"/>
          <p:cNvSpPr>
            <a:spLocks noChangeArrowheads="1"/>
          </p:cNvSpPr>
          <p:nvPr/>
        </p:nvSpPr>
        <p:spPr bwMode="auto">
          <a:xfrm>
            <a:off x="2560803" y="60277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71697" name="Line 689"/>
          <p:cNvSpPr>
            <a:spLocks noChangeShapeType="1"/>
          </p:cNvSpPr>
          <p:nvPr/>
        </p:nvSpPr>
        <p:spPr bwMode="auto">
          <a:xfrm flipV="1">
            <a:off x="6683540" y="57102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98" name="Line 690"/>
          <p:cNvSpPr>
            <a:spLocks noChangeShapeType="1"/>
          </p:cNvSpPr>
          <p:nvPr/>
        </p:nvSpPr>
        <p:spPr bwMode="auto">
          <a:xfrm>
            <a:off x="6426365" y="57102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99" name="Rectangle 691"/>
          <p:cNvSpPr>
            <a:spLocks noChangeArrowheads="1"/>
          </p:cNvSpPr>
          <p:nvPr/>
        </p:nvSpPr>
        <p:spPr bwMode="auto">
          <a:xfrm>
            <a:off x="6678778" y="60277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en-US"/>
          </a:p>
        </p:txBody>
      </p:sp>
      <p:sp>
        <p:nvSpPr>
          <p:cNvPr id="171700" name="Line 692"/>
          <p:cNvSpPr>
            <a:spLocks noChangeShapeType="1"/>
          </p:cNvSpPr>
          <p:nvPr/>
        </p:nvSpPr>
        <p:spPr bwMode="auto">
          <a:xfrm flipV="1">
            <a:off x="6170778" y="57102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01" name="Line 693"/>
          <p:cNvSpPr>
            <a:spLocks noChangeShapeType="1"/>
          </p:cNvSpPr>
          <p:nvPr/>
        </p:nvSpPr>
        <p:spPr bwMode="auto">
          <a:xfrm>
            <a:off x="5913603" y="5710238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02" name="Rectangle 694"/>
          <p:cNvSpPr>
            <a:spLocks noChangeArrowheads="1"/>
          </p:cNvSpPr>
          <p:nvPr/>
        </p:nvSpPr>
        <p:spPr bwMode="auto">
          <a:xfrm>
            <a:off x="6164428" y="60277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en-US"/>
          </a:p>
        </p:txBody>
      </p:sp>
      <p:sp>
        <p:nvSpPr>
          <p:cNvPr id="171703" name="Line 695"/>
          <p:cNvSpPr>
            <a:spLocks noChangeShapeType="1"/>
          </p:cNvSpPr>
          <p:nvPr/>
        </p:nvSpPr>
        <p:spPr bwMode="auto">
          <a:xfrm flipV="1">
            <a:off x="5656428" y="57102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04" name="Line 696"/>
          <p:cNvSpPr>
            <a:spLocks noChangeShapeType="1"/>
          </p:cNvSpPr>
          <p:nvPr/>
        </p:nvSpPr>
        <p:spPr bwMode="auto">
          <a:xfrm>
            <a:off x="5397665" y="57102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05" name="Rectangle 697"/>
          <p:cNvSpPr>
            <a:spLocks noChangeArrowheads="1"/>
          </p:cNvSpPr>
          <p:nvPr/>
        </p:nvSpPr>
        <p:spPr bwMode="auto">
          <a:xfrm>
            <a:off x="5650078" y="60277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en-US"/>
          </a:p>
        </p:txBody>
      </p:sp>
      <p:sp>
        <p:nvSpPr>
          <p:cNvPr id="171706" name="Line 698"/>
          <p:cNvSpPr>
            <a:spLocks noChangeShapeType="1"/>
          </p:cNvSpPr>
          <p:nvPr/>
        </p:nvSpPr>
        <p:spPr bwMode="auto">
          <a:xfrm flipV="1">
            <a:off x="5140490" y="5710238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07" name="Line 699"/>
          <p:cNvSpPr>
            <a:spLocks noChangeShapeType="1"/>
          </p:cNvSpPr>
          <p:nvPr/>
        </p:nvSpPr>
        <p:spPr bwMode="auto">
          <a:xfrm>
            <a:off x="4883315" y="57102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08" name="Rectangle 700"/>
          <p:cNvSpPr>
            <a:spLocks noChangeArrowheads="1"/>
          </p:cNvSpPr>
          <p:nvPr/>
        </p:nvSpPr>
        <p:spPr bwMode="auto">
          <a:xfrm>
            <a:off x="5132553" y="602773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en-US"/>
          </a:p>
        </p:txBody>
      </p:sp>
      <p:sp>
        <p:nvSpPr>
          <p:cNvPr id="171709" name="Line 701"/>
          <p:cNvSpPr>
            <a:spLocks noChangeShapeType="1"/>
          </p:cNvSpPr>
          <p:nvPr/>
        </p:nvSpPr>
        <p:spPr bwMode="auto">
          <a:xfrm flipV="1">
            <a:off x="4624553" y="57102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10" name="Line 702"/>
          <p:cNvSpPr>
            <a:spLocks noChangeShapeType="1"/>
          </p:cNvSpPr>
          <p:nvPr/>
        </p:nvSpPr>
        <p:spPr bwMode="auto">
          <a:xfrm>
            <a:off x="4367378" y="5710238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11" name="Rectangle 703"/>
          <p:cNvSpPr>
            <a:spLocks noChangeArrowheads="1"/>
          </p:cNvSpPr>
          <p:nvPr/>
        </p:nvSpPr>
        <p:spPr bwMode="auto">
          <a:xfrm>
            <a:off x="4619790" y="60277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171712" name="Line 704"/>
          <p:cNvSpPr>
            <a:spLocks noChangeShapeType="1"/>
          </p:cNvSpPr>
          <p:nvPr/>
        </p:nvSpPr>
        <p:spPr bwMode="auto">
          <a:xfrm flipV="1">
            <a:off x="4110203" y="57102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13" name="Line 705"/>
          <p:cNvSpPr>
            <a:spLocks noChangeShapeType="1"/>
          </p:cNvSpPr>
          <p:nvPr/>
        </p:nvSpPr>
        <p:spPr bwMode="auto">
          <a:xfrm>
            <a:off x="3853028" y="57102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14" name="Rectangle 706"/>
          <p:cNvSpPr>
            <a:spLocks noChangeArrowheads="1"/>
          </p:cNvSpPr>
          <p:nvPr/>
        </p:nvSpPr>
        <p:spPr bwMode="auto">
          <a:xfrm>
            <a:off x="4105440" y="6027738"/>
            <a:ext cx="825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71715" name="Line 707"/>
          <p:cNvSpPr>
            <a:spLocks noChangeShapeType="1"/>
          </p:cNvSpPr>
          <p:nvPr/>
        </p:nvSpPr>
        <p:spPr bwMode="auto">
          <a:xfrm flipV="1">
            <a:off x="3595853" y="57102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16" name="Line 708"/>
          <p:cNvSpPr>
            <a:spLocks noChangeShapeType="1"/>
          </p:cNvSpPr>
          <p:nvPr/>
        </p:nvSpPr>
        <p:spPr bwMode="auto">
          <a:xfrm>
            <a:off x="3338678" y="57102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17" name="Rectangle 709"/>
          <p:cNvSpPr>
            <a:spLocks noChangeArrowheads="1"/>
          </p:cNvSpPr>
          <p:nvPr/>
        </p:nvSpPr>
        <p:spPr bwMode="auto">
          <a:xfrm>
            <a:off x="3591090" y="60277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71718" name="Line 710"/>
          <p:cNvSpPr>
            <a:spLocks noChangeShapeType="1"/>
          </p:cNvSpPr>
          <p:nvPr/>
        </p:nvSpPr>
        <p:spPr bwMode="auto">
          <a:xfrm flipV="1">
            <a:off x="3081503" y="57102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19" name="Line 711"/>
          <p:cNvSpPr>
            <a:spLocks noChangeShapeType="1"/>
          </p:cNvSpPr>
          <p:nvPr/>
        </p:nvSpPr>
        <p:spPr bwMode="auto">
          <a:xfrm>
            <a:off x="2824328" y="57102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20" name="Rectangle 712"/>
          <p:cNvSpPr>
            <a:spLocks noChangeArrowheads="1"/>
          </p:cNvSpPr>
          <p:nvPr/>
        </p:nvSpPr>
        <p:spPr bwMode="auto">
          <a:xfrm>
            <a:off x="3073565" y="6027738"/>
            <a:ext cx="873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71721" name="Freeform 713"/>
          <p:cNvSpPr>
            <a:spLocks/>
          </p:cNvSpPr>
          <p:nvPr/>
        </p:nvSpPr>
        <p:spPr bwMode="auto">
          <a:xfrm>
            <a:off x="2559215" y="5337175"/>
            <a:ext cx="1543050" cy="131763"/>
          </a:xfrm>
          <a:custGeom>
            <a:avLst/>
            <a:gdLst>
              <a:gd name="T0" fmla="*/ 5 w 863"/>
              <a:gd name="T1" fmla="*/ 72 h 72"/>
              <a:gd name="T2" fmla="*/ 857 w 863"/>
              <a:gd name="T3" fmla="*/ 72 h 72"/>
              <a:gd name="T4" fmla="*/ 861 w 863"/>
              <a:gd name="T5" fmla="*/ 70 h 72"/>
              <a:gd name="T6" fmla="*/ 863 w 863"/>
              <a:gd name="T7" fmla="*/ 66 h 72"/>
              <a:gd name="T8" fmla="*/ 863 w 863"/>
              <a:gd name="T9" fmla="*/ 6 h 72"/>
              <a:gd name="T10" fmla="*/ 861 w 863"/>
              <a:gd name="T11" fmla="*/ 2 h 72"/>
              <a:gd name="T12" fmla="*/ 857 w 863"/>
              <a:gd name="T13" fmla="*/ 0 h 72"/>
              <a:gd name="T14" fmla="*/ 5 w 863"/>
              <a:gd name="T15" fmla="*/ 0 h 72"/>
              <a:gd name="T16" fmla="*/ 2 w 863"/>
              <a:gd name="T17" fmla="*/ 2 h 72"/>
              <a:gd name="T18" fmla="*/ 0 w 863"/>
              <a:gd name="T19" fmla="*/ 6 h 72"/>
              <a:gd name="T20" fmla="*/ 0 w 863"/>
              <a:gd name="T21" fmla="*/ 66 h 72"/>
              <a:gd name="T22" fmla="*/ 2 w 863"/>
              <a:gd name="T23" fmla="*/ 70 h 72"/>
              <a:gd name="T24" fmla="*/ 5 w 863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00B05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71723" name="Freeform 715"/>
          <p:cNvSpPr>
            <a:spLocks/>
          </p:cNvSpPr>
          <p:nvPr/>
        </p:nvSpPr>
        <p:spPr bwMode="auto">
          <a:xfrm>
            <a:off x="3587915" y="5092700"/>
            <a:ext cx="2058988" cy="131763"/>
          </a:xfrm>
          <a:custGeom>
            <a:avLst/>
            <a:gdLst>
              <a:gd name="T0" fmla="*/ 6 w 1151"/>
              <a:gd name="T1" fmla="*/ 72 h 72"/>
              <a:gd name="T2" fmla="*/ 1146 w 1151"/>
              <a:gd name="T3" fmla="*/ 72 h 72"/>
              <a:gd name="T4" fmla="*/ 1150 w 1151"/>
              <a:gd name="T5" fmla="*/ 70 h 72"/>
              <a:gd name="T6" fmla="*/ 1151 w 1151"/>
              <a:gd name="T7" fmla="*/ 66 h 72"/>
              <a:gd name="T8" fmla="*/ 1151 w 1151"/>
              <a:gd name="T9" fmla="*/ 6 h 72"/>
              <a:gd name="T10" fmla="*/ 1150 w 1151"/>
              <a:gd name="T11" fmla="*/ 2 h 72"/>
              <a:gd name="T12" fmla="*/ 1146 w 1151"/>
              <a:gd name="T13" fmla="*/ 0 h 72"/>
              <a:gd name="T14" fmla="*/ 6 w 1151"/>
              <a:gd name="T15" fmla="*/ 0 h 72"/>
              <a:gd name="T16" fmla="*/ 2 w 1151"/>
              <a:gd name="T17" fmla="*/ 2 h 72"/>
              <a:gd name="T18" fmla="*/ 0 w 1151"/>
              <a:gd name="T19" fmla="*/ 6 h 72"/>
              <a:gd name="T20" fmla="*/ 0 w 1151"/>
              <a:gd name="T21" fmla="*/ 66 h 72"/>
              <a:gd name="T22" fmla="*/ 2 w 1151"/>
              <a:gd name="T23" fmla="*/ 70 h 72"/>
              <a:gd name="T24" fmla="*/ 6 w 1151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727" name="Freeform 719"/>
          <p:cNvSpPr>
            <a:spLocks/>
          </p:cNvSpPr>
          <p:nvPr/>
        </p:nvSpPr>
        <p:spPr bwMode="auto">
          <a:xfrm>
            <a:off x="5132553" y="4787900"/>
            <a:ext cx="1544637" cy="128588"/>
          </a:xfrm>
          <a:custGeom>
            <a:avLst/>
            <a:gdLst>
              <a:gd name="T0" fmla="*/ 5 w 863"/>
              <a:gd name="T1" fmla="*/ 71 h 71"/>
              <a:gd name="T2" fmla="*/ 857 w 863"/>
              <a:gd name="T3" fmla="*/ 71 h 71"/>
              <a:gd name="T4" fmla="*/ 862 w 863"/>
              <a:gd name="T5" fmla="*/ 69 h 71"/>
              <a:gd name="T6" fmla="*/ 863 w 863"/>
              <a:gd name="T7" fmla="*/ 66 h 71"/>
              <a:gd name="T8" fmla="*/ 863 w 863"/>
              <a:gd name="T9" fmla="*/ 5 h 71"/>
              <a:gd name="T10" fmla="*/ 862 w 863"/>
              <a:gd name="T11" fmla="*/ 1 h 71"/>
              <a:gd name="T12" fmla="*/ 857 w 863"/>
              <a:gd name="T13" fmla="*/ 0 h 71"/>
              <a:gd name="T14" fmla="*/ 5 w 863"/>
              <a:gd name="T15" fmla="*/ 0 h 71"/>
              <a:gd name="T16" fmla="*/ 2 w 863"/>
              <a:gd name="T17" fmla="*/ 1 h 71"/>
              <a:gd name="T18" fmla="*/ 0 w 863"/>
              <a:gd name="T19" fmla="*/ 5 h 71"/>
              <a:gd name="T20" fmla="*/ 0 w 863"/>
              <a:gd name="T21" fmla="*/ 66 h 71"/>
              <a:gd name="T22" fmla="*/ 2 w 863"/>
              <a:gd name="T23" fmla="*/ 69 h 71"/>
              <a:gd name="T24" fmla="*/ 5 w 863"/>
              <a:gd name="T2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7030A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729" name="Freeform 721"/>
          <p:cNvSpPr>
            <a:spLocks/>
          </p:cNvSpPr>
          <p:nvPr/>
        </p:nvSpPr>
        <p:spPr bwMode="auto">
          <a:xfrm>
            <a:off x="5646903" y="5341938"/>
            <a:ext cx="514350" cy="131762"/>
          </a:xfrm>
          <a:custGeom>
            <a:avLst/>
            <a:gdLst>
              <a:gd name="T0" fmla="*/ 6 w 288"/>
              <a:gd name="T1" fmla="*/ 72 h 72"/>
              <a:gd name="T2" fmla="*/ 282 w 288"/>
              <a:gd name="T3" fmla="*/ 72 h 72"/>
              <a:gd name="T4" fmla="*/ 287 w 288"/>
              <a:gd name="T5" fmla="*/ 70 h 72"/>
              <a:gd name="T6" fmla="*/ 288 w 288"/>
              <a:gd name="T7" fmla="*/ 66 h 72"/>
              <a:gd name="T8" fmla="*/ 288 w 288"/>
              <a:gd name="T9" fmla="*/ 6 h 72"/>
              <a:gd name="T10" fmla="*/ 287 w 288"/>
              <a:gd name="T11" fmla="*/ 2 h 72"/>
              <a:gd name="T12" fmla="*/ 282 w 288"/>
              <a:gd name="T13" fmla="*/ 0 h 72"/>
              <a:gd name="T14" fmla="*/ 6 w 288"/>
              <a:gd name="T15" fmla="*/ 0 h 72"/>
              <a:gd name="T16" fmla="*/ 2 w 288"/>
              <a:gd name="T17" fmla="*/ 2 h 72"/>
              <a:gd name="T18" fmla="*/ 0 w 288"/>
              <a:gd name="T19" fmla="*/ 6 h 72"/>
              <a:gd name="T20" fmla="*/ 0 w 288"/>
              <a:gd name="T21" fmla="*/ 66 h 72"/>
              <a:gd name="T22" fmla="*/ 2 w 288"/>
              <a:gd name="T23" fmla="*/ 70 h 72"/>
              <a:gd name="T24" fmla="*/ 6 w 288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72">
                <a:moveTo>
                  <a:pt x="6" y="72"/>
                </a:moveTo>
                <a:lnTo>
                  <a:pt x="282" y="72"/>
                </a:lnTo>
                <a:lnTo>
                  <a:pt x="287" y="70"/>
                </a:lnTo>
                <a:lnTo>
                  <a:pt x="288" y="66"/>
                </a:lnTo>
                <a:lnTo>
                  <a:pt x="288" y="6"/>
                </a:lnTo>
                <a:lnTo>
                  <a:pt x="287" y="2"/>
                </a:lnTo>
                <a:lnTo>
                  <a:pt x="282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731" name="Rectangle 723"/>
          <p:cNvSpPr>
            <a:spLocks noChangeArrowheads="1"/>
          </p:cNvSpPr>
          <p:nvPr/>
        </p:nvSpPr>
        <p:spPr bwMode="auto">
          <a:xfrm>
            <a:off x="1333665" y="5284788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" pitchFamily="18" charset="0"/>
              </a:rPr>
              <a:t>Machine 1</a:t>
            </a:r>
            <a:endParaRPr lang="en-US" altLang="en-US"/>
          </a:p>
        </p:txBody>
      </p:sp>
      <p:sp>
        <p:nvSpPr>
          <p:cNvPr id="171732" name="Rectangle 724"/>
          <p:cNvSpPr>
            <a:spLocks noChangeArrowheads="1"/>
          </p:cNvSpPr>
          <p:nvPr/>
        </p:nvSpPr>
        <p:spPr bwMode="auto">
          <a:xfrm>
            <a:off x="1333665" y="4751388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" pitchFamily="18" charset="0"/>
              </a:rPr>
              <a:t>Machine 3</a:t>
            </a:r>
            <a:endParaRPr lang="en-US" altLang="en-US"/>
          </a:p>
        </p:txBody>
      </p:sp>
      <p:sp>
        <p:nvSpPr>
          <p:cNvPr id="171733" name="Rectangle 725"/>
          <p:cNvSpPr>
            <a:spLocks noChangeArrowheads="1"/>
          </p:cNvSpPr>
          <p:nvPr/>
        </p:nvSpPr>
        <p:spPr bwMode="auto">
          <a:xfrm>
            <a:off x="1333665" y="5026025"/>
            <a:ext cx="649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" pitchFamily="18" charset="0"/>
              </a:rPr>
              <a:t>Machine 2</a:t>
            </a:r>
            <a:endParaRPr lang="en-US" altLang="en-US"/>
          </a:p>
        </p:txBody>
      </p:sp>
      <p:sp>
        <p:nvSpPr>
          <p:cNvPr id="171734" name="Freeform 726"/>
          <p:cNvSpPr>
            <a:spLocks/>
          </p:cNvSpPr>
          <p:nvPr/>
        </p:nvSpPr>
        <p:spPr bwMode="auto">
          <a:xfrm>
            <a:off x="2051215" y="4406900"/>
            <a:ext cx="5148263" cy="1303338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718 h 718"/>
              <a:gd name="T4" fmla="*/ 2878 w 2878"/>
              <a:gd name="T5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35" name="Freeform 727"/>
          <p:cNvSpPr>
            <a:spLocks/>
          </p:cNvSpPr>
          <p:nvPr/>
        </p:nvSpPr>
        <p:spPr bwMode="auto">
          <a:xfrm>
            <a:off x="2559215" y="5092700"/>
            <a:ext cx="1028700" cy="131763"/>
          </a:xfrm>
          <a:custGeom>
            <a:avLst/>
            <a:gdLst>
              <a:gd name="T0" fmla="*/ 5 w 575"/>
              <a:gd name="T1" fmla="*/ 72 h 72"/>
              <a:gd name="T2" fmla="*/ 569 w 575"/>
              <a:gd name="T3" fmla="*/ 72 h 72"/>
              <a:gd name="T4" fmla="*/ 573 w 575"/>
              <a:gd name="T5" fmla="*/ 70 h 72"/>
              <a:gd name="T6" fmla="*/ 575 w 575"/>
              <a:gd name="T7" fmla="*/ 66 h 72"/>
              <a:gd name="T8" fmla="*/ 575 w 575"/>
              <a:gd name="T9" fmla="*/ 6 h 72"/>
              <a:gd name="T10" fmla="*/ 573 w 575"/>
              <a:gd name="T11" fmla="*/ 2 h 72"/>
              <a:gd name="T12" fmla="*/ 569 w 575"/>
              <a:gd name="T13" fmla="*/ 0 h 72"/>
              <a:gd name="T14" fmla="*/ 5 w 575"/>
              <a:gd name="T15" fmla="*/ 0 h 72"/>
              <a:gd name="T16" fmla="*/ 2 w 575"/>
              <a:gd name="T17" fmla="*/ 2 h 72"/>
              <a:gd name="T18" fmla="*/ 0 w 575"/>
              <a:gd name="T19" fmla="*/ 6 h 72"/>
              <a:gd name="T20" fmla="*/ 0 w 575"/>
              <a:gd name="T21" fmla="*/ 66 h 72"/>
              <a:gd name="T22" fmla="*/ 2 w 575"/>
              <a:gd name="T23" fmla="*/ 70 h 72"/>
              <a:gd name="T24" fmla="*/ 5 w 575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2C61F6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725" name="Freeform 717"/>
          <p:cNvSpPr>
            <a:spLocks/>
          </p:cNvSpPr>
          <p:nvPr/>
        </p:nvSpPr>
        <p:spPr bwMode="auto">
          <a:xfrm>
            <a:off x="4102265" y="5337175"/>
            <a:ext cx="1544638" cy="131763"/>
          </a:xfrm>
          <a:custGeom>
            <a:avLst/>
            <a:gdLst>
              <a:gd name="T0" fmla="*/ 6 w 863"/>
              <a:gd name="T1" fmla="*/ 72 h 72"/>
              <a:gd name="T2" fmla="*/ 858 w 863"/>
              <a:gd name="T3" fmla="*/ 72 h 72"/>
              <a:gd name="T4" fmla="*/ 862 w 863"/>
              <a:gd name="T5" fmla="*/ 70 h 72"/>
              <a:gd name="T6" fmla="*/ 863 w 863"/>
              <a:gd name="T7" fmla="*/ 66 h 72"/>
              <a:gd name="T8" fmla="*/ 863 w 863"/>
              <a:gd name="T9" fmla="*/ 6 h 72"/>
              <a:gd name="T10" fmla="*/ 862 w 863"/>
              <a:gd name="T11" fmla="*/ 2 h 72"/>
              <a:gd name="T12" fmla="*/ 858 w 863"/>
              <a:gd name="T13" fmla="*/ 0 h 72"/>
              <a:gd name="T14" fmla="*/ 6 w 863"/>
              <a:gd name="T15" fmla="*/ 0 h 72"/>
              <a:gd name="T16" fmla="*/ 2 w 863"/>
              <a:gd name="T17" fmla="*/ 2 h 72"/>
              <a:gd name="T18" fmla="*/ 0 w 863"/>
              <a:gd name="T19" fmla="*/ 6 h 72"/>
              <a:gd name="T20" fmla="*/ 0 w 863"/>
              <a:gd name="T21" fmla="*/ 66 h 72"/>
              <a:gd name="T22" fmla="*/ 2 w 863"/>
              <a:gd name="T23" fmla="*/ 70 h 72"/>
              <a:gd name="T24" fmla="*/ 6 w 863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chemeClr val="accent6"/>
          </a:solidFill>
          <a:ln w="15875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737" name="Freeform 729"/>
          <p:cNvSpPr>
            <a:spLocks/>
          </p:cNvSpPr>
          <p:nvPr/>
        </p:nvSpPr>
        <p:spPr bwMode="auto">
          <a:xfrm>
            <a:off x="3071978" y="4787900"/>
            <a:ext cx="1546225" cy="128588"/>
          </a:xfrm>
          <a:custGeom>
            <a:avLst/>
            <a:gdLst>
              <a:gd name="T0" fmla="*/ 6 w 864"/>
              <a:gd name="T1" fmla="*/ 71 h 71"/>
              <a:gd name="T2" fmla="*/ 858 w 864"/>
              <a:gd name="T3" fmla="*/ 71 h 71"/>
              <a:gd name="T4" fmla="*/ 863 w 864"/>
              <a:gd name="T5" fmla="*/ 69 h 71"/>
              <a:gd name="T6" fmla="*/ 864 w 864"/>
              <a:gd name="T7" fmla="*/ 66 h 71"/>
              <a:gd name="T8" fmla="*/ 864 w 864"/>
              <a:gd name="T9" fmla="*/ 5 h 71"/>
              <a:gd name="T10" fmla="*/ 863 w 864"/>
              <a:gd name="T11" fmla="*/ 1 h 71"/>
              <a:gd name="T12" fmla="*/ 858 w 864"/>
              <a:gd name="T13" fmla="*/ 0 h 71"/>
              <a:gd name="T14" fmla="*/ 6 w 864"/>
              <a:gd name="T15" fmla="*/ 0 h 71"/>
              <a:gd name="T16" fmla="*/ 2 w 864"/>
              <a:gd name="T17" fmla="*/ 1 h 71"/>
              <a:gd name="T18" fmla="*/ 0 w 864"/>
              <a:gd name="T19" fmla="*/ 5 h 71"/>
              <a:gd name="T20" fmla="*/ 0 w 864"/>
              <a:gd name="T21" fmla="*/ 66 h 71"/>
              <a:gd name="T22" fmla="*/ 2 w 864"/>
              <a:gd name="T23" fmla="*/ 69 h 71"/>
              <a:gd name="T24" fmla="*/ 6 w 864"/>
              <a:gd name="T2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FF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7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1" grpId="0" animBg="1"/>
      <p:bldP spid="171723" grpId="0" animBg="1"/>
      <p:bldP spid="171727" grpId="0" animBg="1"/>
      <p:bldP spid="171729" grpId="0" animBg="1"/>
      <p:bldP spid="171735" grpId="0" animBg="1"/>
      <p:bldP spid="171725" grpId="0" animBg="1"/>
      <p:bldP spid="1717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latin typeface="Calibri" panose="020F0502020204030204" pitchFamily="34" charset="0"/>
              </a:rPr>
              <a:t>Machine </a:t>
            </a:r>
            <a:r>
              <a:rPr lang="en-US" altLang="en-US" sz="4000" dirty="0">
                <a:latin typeface="Calibri" panose="020F0502020204030204" pitchFamily="34" charset="0"/>
              </a:rPr>
              <a:t>Scheduling Algorithm</a:t>
            </a:r>
          </a:p>
        </p:txBody>
      </p:sp>
      <p:sp>
        <p:nvSpPr>
          <p:cNvPr id="169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44958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Greedy choice</a:t>
            </a:r>
            <a:r>
              <a:rPr lang="en-US" altLang="en-US" sz="2000" dirty="0">
                <a:latin typeface="Calibri" panose="020F0502020204030204" pitchFamily="34" charset="0"/>
              </a:rPr>
              <a:t>: consider tasks by their start time and use as few machines as possible with this order.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Run time: </a:t>
            </a:r>
            <a:r>
              <a:rPr lang="en-US" altLang="en-US" sz="2000" dirty="0" smtClean="0">
                <a:latin typeface="Calibri" panose="020F0502020204030204" pitchFamily="34" charset="0"/>
                <a:sym typeface="Symbol"/>
              </a:rPr>
              <a:t>O</a:t>
            </a:r>
            <a:r>
              <a:rPr lang="en-US" altLang="en-US" sz="2000" dirty="0" smtClean="0">
                <a:latin typeface="Calibri" panose="020F0502020204030204" pitchFamily="34" charset="0"/>
              </a:rPr>
              <a:t>(n </a:t>
            </a:r>
            <a:r>
              <a:rPr lang="en-US" altLang="en-US" sz="2000" dirty="0">
                <a:latin typeface="Calibri" panose="020F0502020204030204" pitchFamily="34" charset="0"/>
              </a:rPr>
              <a:t>log n</a:t>
            </a:r>
            <a:r>
              <a:rPr lang="en-US" altLang="en-US" sz="2000" dirty="0" smtClean="0">
                <a:latin typeface="Calibri" panose="020F0502020204030204" pitchFamily="34" charset="0"/>
              </a:rPr>
              <a:t>) depending on data structure used. 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Correctness: </a:t>
            </a:r>
            <a:r>
              <a:rPr lang="en-US" altLang="en-US" sz="2000" dirty="0">
                <a:latin typeface="Calibri" panose="020F0502020204030204" pitchFamily="34" charset="0"/>
              </a:rPr>
              <a:t>Suppose there is a better schedule.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We can use k-1 machines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The algorithm uses 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Let </a:t>
            </a:r>
            <a:r>
              <a:rPr lang="en-US" altLang="en-US" sz="2000" dirty="0" err="1">
                <a:latin typeface="Calibri" panose="020F0502020204030204" pitchFamily="34" charset="0"/>
              </a:rPr>
              <a:t>i</a:t>
            </a:r>
            <a:r>
              <a:rPr lang="en-US" altLang="en-US" sz="2000" dirty="0">
                <a:latin typeface="Calibri" panose="020F0502020204030204" pitchFamily="34" charset="0"/>
              </a:rPr>
              <a:t> be first task scheduled on machine 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宋体" charset="-122"/>
              </a:rPr>
              <a:t>Task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</a:rPr>
              <a:t>i</a:t>
            </a:r>
            <a:r>
              <a:rPr lang="en-US" altLang="en-US" sz="2000" dirty="0">
                <a:latin typeface="Calibri" panose="020F0502020204030204" pitchFamily="34" charset="0"/>
              </a:rPr>
              <a:t> must conflict with k-1 other tasks</a:t>
            </a:r>
            <a:endParaRPr lang="en-US" altLang="zh-CN" sz="2000" dirty="0">
              <a:latin typeface="Calibri" panose="020F0502020204030204" pitchFamily="34" charset="0"/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宋体" charset="-122"/>
              </a:rPr>
              <a:t>K mutually conflict tasks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But that means there is no non-conflicting schedule using k-1 machines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54B3-27A0-42E9-9496-0569F58ED79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0716" name="Text Box 732"/>
          <p:cNvSpPr txBox="1">
            <a:spLocks noChangeArrowheads="1"/>
          </p:cNvSpPr>
          <p:nvPr/>
        </p:nvSpPr>
        <p:spPr bwMode="auto">
          <a:xfrm>
            <a:off x="4572000" y="1274564"/>
            <a:ext cx="4724400" cy="43088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Algorithm</a:t>
            </a:r>
            <a:r>
              <a:rPr lang="en-US" altLang="en-US" sz="2000" dirty="0"/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</a:rPr>
              <a:t>TaskSchedule</a:t>
            </a:r>
            <a:r>
              <a:rPr lang="en-US" altLang="en-US" sz="2000" dirty="0" smtClean="0">
                <a:solidFill>
                  <a:schemeClr val="tx2"/>
                </a:solidFill>
              </a:rPr>
              <a:t>(</a:t>
            </a:r>
            <a:r>
              <a:rPr lang="en-US" altLang="en-US" sz="2000" b="1" i="1" dirty="0" smtClean="0">
                <a:solidFill>
                  <a:schemeClr val="tx2"/>
                </a:solidFill>
              </a:rPr>
              <a:t>T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</a:rPr>
              <a:t>Input: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set </a:t>
            </a:r>
            <a:r>
              <a:rPr lang="en-US" altLang="en-US" sz="2000" b="1" i="1" dirty="0">
                <a:solidFill>
                  <a:schemeClr val="accent2"/>
                </a:solidFill>
              </a:rPr>
              <a:t>T</a:t>
            </a:r>
            <a:r>
              <a:rPr lang="en-US" altLang="en-US" sz="2000" dirty="0">
                <a:solidFill>
                  <a:schemeClr val="accent2"/>
                </a:solidFill>
              </a:rPr>
              <a:t> of tasks w/ start time </a:t>
            </a:r>
            <a:r>
              <a:rPr lang="en-US" altLang="en-US" sz="2000" i="1" dirty="0" err="1">
                <a:solidFill>
                  <a:schemeClr val="accent2"/>
                </a:solidFill>
              </a:rPr>
              <a:t>s</a:t>
            </a:r>
            <a:r>
              <a:rPr lang="en-US" altLang="en-US" sz="2000" i="1" baseline="-25000" dirty="0" err="1">
                <a:solidFill>
                  <a:schemeClr val="accent2"/>
                </a:solidFill>
              </a:rPr>
              <a:t>i</a:t>
            </a:r>
            <a:r>
              <a:rPr lang="en-US" altLang="en-US" sz="2000" i="1" dirty="0">
                <a:solidFill>
                  <a:schemeClr val="accent2"/>
                </a:solidFill>
              </a:rPr>
              <a:t> 		</a:t>
            </a:r>
            <a:r>
              <a:rPr lang="en-US" altLang="en-US" sz="2000" dirty="0">
                <a:solidFill>
                  <a:schemeClr val="accent2"/>
                </a:solidFill>
              </a:rPr>
              <a:t>and finish time </a:t>
            </a:r>
            <a:r>
              <a:rPr lang="en-US" altLang="en-US" sz="2000" i="1" dirty="0">
                <a:solidFill>
                  <a:schemeClr val="accent2"/>
                </a:solidFill>
              </a:rPr>
              <a:t>f</a:t>
            </a:r>
            <a:r>
              <a:rPr lang="en-US" altLang="en-US" sz="2000" i="1" baseline="-25000" dirty="0">
                <a:solidFill>
                  <a:schemeClr val="accent2"/>
                </a:solidFill>
              </a:rPr>
              <a:t>i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</a:rPr>
              <a:t>Output: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non-conflicting schedule 		with minimum number of machines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</a:rPr>
              <a:t>m</a:t>
            </a:r>
            <a:r>
              <a:rPr lang="en-US" altLang="en-US" sz="2000" i="1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en-US" sz="2000" dirty="0">
                <a:solidFill>
                  <a:schemeClr val="accent2"/>
                </a:solidFill>
              </a:rPr>
              <a:t>0</a:t>
            </a:r>
            <a:r>
              <a:rPr lang="en-US" altLang="en-US" sz="2000" b="1" i="1" dirty="0">
                <a:solidFill>
                  <a:schemeClr val="accent2"/>
                </a:solidFill>
              </a:rPr>
              <a:t>				</a:t>
            </a:r>
            <a:r>
              <a:rPr lang="en-US" altLang="en-US" sz="2000" dirty="0"/>
              <a:t>{no. of machines}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while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</a:rPr>
              <a:t>T is not empty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 i="1" dirty="0">
                <a:solidFill>
                  <a:schemeClr val="accent2"/>
                </a:solidFill>
              </a:rPr>
              <a:t>	remove task </a:t>
            </a:r>
            <a:r>
              <a:rPr lang="en-US" altLang="en-US" sz="2000" b="1" i="1" dirty="0" err="1">
                <a:solidFill>
                  <a:schemeClr val="accent2"/>
                </a:solidFill>
              </a:rPr>
              <a:t>i</a:t>
            </a:r>
            <a:r>
              <a:rPr lang="en-US" altLang="en-US" sz="2000" b="1" i="1" dirty="0">
                <a:solidFill>
                  <a:schemeClr val="accent2"/>
                </a:solidFill>
              </a:rPr>
              <a:t> w/ smallest </a:t>
            </a:r>
            <a:r>
              <a:rPr lang="en-US" altLang="en-US" sz="2000" b="1" i="1" dirty="0" err="1">
                <a:solidFill>
                  <a:schemeClr val="accent2"/>
                </a:solidFill>
              </a:rPr>
              <a:t>s</a:t>
            </a:r>
            <a:r>
              <a:rPr lang="en-US" altLang="en-US" sz="2000" b="1" i="1" baseline="-25000" dirty="0" err="1">
                <a:solidFill>
                  <a:schemeClr val="accent2"/>
                </a:solidFill>
              </a:rPr>
              <a:t>i</a:t>
            </a:r>
            <a:endParaRPr lang="en-US" altLang="en-US" sz="2000" b="1" i="1" baseline="-250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 i="1" baseline="-25000" dirty="0">
                <a:solidFill>
                  <a:schemeClr val="accent2"/>
                </a:solidFill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</a:rPr>
              <a:t>if </a:t>
            </a:r>
            <a:r>
              <a:rPr lang="en-US" altLang="en-US" sz="2000" b="1" i="1" dirty="0">
                <a:solidFill>
                  <a:schemeClr val="tx2"/>
                </a:solidFill>
              </a:rPr>
              <a:t>there’s a machine j for </a:t>
            </a:r>
            <a:r>
              <a:rPr lang="en-US" altLang="en-US" sz="2000" b="1" i="1" dirty="0" err="1">
                <a:solidFill>
                  <a:schemeClr val="tx2"/>
                </a:solidFill>
              </a:rPr>
              <a:t>i</a:t>
            </a:r>
            <a:r>
              <a:rPr lang="en-US" altLang="en-US" sz="2000" b="1" i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</a:rPr>
              <a:t>then</a:t>
            </a:r>
            <a:endParaRPr lang="en-US" altLang="en-US" sz="2000" baseline="-250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</a:rPr>
              <a:t>schedule </a:t>
            </a:r>
            <a:r>
              <a:rPr lang="en-US" altLang="en-US" sz="2000" b="1" i="1" dirty="0" err="1">
                <a:solidFill>
                  <a:schemeClr val="accent2"/>
                </a:solidFill>
              </a:rPr>
              <a:t>i</a:t>
            </a:r>
            <a:r>
              <a:rPr lang="en-US" altLang="en-US" sz="2000" b="1" i="1" dirty="0">
                <a:solidFill>
                  <a:schemeClr val="accent2"/>
                </a:solidFill>
              </a:rPr>
              <a:t> on machine j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	 </a:t>
            </a:r>
            <a:r>
              <a:rPr lang="en-US" altLang="en-US" sz="2000" b="1" dirty="0">
                <a:solidFill>
                  <a:srgbClr val="000000"/>
                </a:solidFill>
              </a:rPr>
              <a:t>else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</a:rPr>
              <a:t>m</a:t>
            </a:r>
            <a:r>
              <a:rPr lang="en-US" altLang="en-US" sz="2000" i="1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en-US" sz="2000" b="1" i="1" dirty="0">
                <a:solidFill>
                  <a:schemeClr val="accent2"/>
                </a:solidFill>
              </a:rPr>
              <a:t>m </a:t>
            </a:r>
            <a:r>
              <a:rPr lang="en-US" altLang="en-US" sz="2000" dirty="0">
                <a:solidFill>
                  <a:schemeClr val="accent2"/>
                </a:solidFill>
                <a:latin typeface="Symbol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1</a:t>
            </a:r>
            <a:r>
              <a:rPr lang="en-US" altLang="en-US" sz="2000" b="1" i="1" dirty="0">
                <a:solidFill>
                  <a:schemeClr val="accent2"/>
                </a:solidFill>
              </a:rPr>
              <a:t>	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</a:rPr>
              <a:t>schedule </a:t>
            </a:r>
            <a:r>
              <a:rPr lang="en-US" altLang="en-US" sz="2000" b="1" i="1" dirty="0" err="1">
                <a:solidFill>
                  <a:schemeClr val="accent2"/>
                </a:solidFill>
              </a:rPr>
              <a:t>i</a:t>
            </a:r>
            <a:r>
              <a:rPr lang="en-US" altLang="en-US" sz="2000" b="1" i="1" dirty="0">
                <a:solidFill>
                  <a:schemeClr val="accent2"/>
                </a:solidFill>
              </a:rPr>
              <a:t> on machine m</a:t>
            </a:r>
          </a:p>
        </p:txBody>
      </p:sp>
    </p:spTree>
    <p:extLst>
      <p:ext uri="{BB962C8B-B14F-4D97-AF65-F5344CB8AC3E}">
        <p14:creationId xmlns:p14="http://schemas.microsoft.com/office/powerpoint/2010/main" val="35992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58705" y="502952"/>
            <a:ext cx="82280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To get </a:t>
            </a:r>
            <a:r>
              <a:rPr lang="en-US" sz="2000" dirty="0" smtClean="0">
                <a:latin typeface="+mn-lt"/>
              </a:rPr>
              <a:t>O(log(n</a:t>
            </a:r>
            <a:r>
              <a:rPr lang="en-US" sz="2000" dirty="0">
                <a:latin typeface="+mn-lt"/>
              </a:rPr>
              <a:t>)) for each iteration, keep the machines in a </a:t>
            </a:r>
            <a:r>
              <a:rPr lang="en-US" sz="2000" b="1" dirty="0">
                <a:latin typeface="+mn-lt"/>
              </a:rPr>
              <a:t>heap</a:t>
            </a:r>
            <a:r>
              <a:rPr lang="en-US" sz="2000" dirty="0">
                <a:latin typeface="+mn-lt"/>
              </a:rPr>
              <a:t> using as key the latest finishing time assigned to that machine. This tells you when that machine will be free. When you select the next task 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with start time </a:t>
            </a:r>
            <a:r>
              <a:rPr lang="en-US" sz="2000" dirty="0" err="1">
                <a:latin typeface="+mn-lt"/>
              </a:rPr>
              <a:t>s</a:t>
            </a:r>
            <a:r>
              <a:rPr lang="en-US" sz="2000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, and finishing time f</a:t>
            </a:r>
            <a:r>
              <a:rPr lang="en-US" sz="2000" baseline="-25000" dirty="0">
                <a:latin typeface="+mn-lt"/>
              </a:rPr>
              <a:t>i </a:t>
            </a:r>
            <a:r>
              <a:rPr lang="en-US" sz="2000" dirty="0">
                <a:latin typeface="+mn-lt"/>
              </a:rPr>
              <a:t>check the min element of the machine heap say machine j with key fj indicate it is free at time fj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If machine j is free at time </a:t>
            </a:r>
            <a:r>
              <a:rPr lang="en-US" sz="2000" dirty="0" err="1">
                <a:latin typeface="+mn-lt"/>
              </a:rPr>
              <a:t>s</a:t>
            </a:r>
            <a:r>
              <a:rPr lang="en-US" sz="2000" baseline="-25000" dirty="0" err="1">
                <a:latin typeface="+mn-lt"/>
              </a:rPr>
              <a:t>i</a:t>
            </a:r>
            <a:r>
              <a:rPr lang="en-US" sz="2000" baseline="-25000" dirty="0">
                <a:latin typeface="+mn-lt"/>
              </a:rPr>
              <a:t> 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</a:t>
            </a:r>
            <a:r>
              <a:rPr lang="en-US" sz="2000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 &gt;= fj)  then it is free forever starting at </a:t>
            </a:r>
            <a:r>
              <a:rPr lang="en-US" sz="2000" dirty="0" err="1">
                <a:latin typeface="+mn-lt"/>
              </a:rPr>
              <a:t>s</a:t>
            </a:r>
            <a:r>
              <a:rPr lang="en-US" sz="2000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. We can now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dirty="0">
                <a:latin typeface="+mn-lt"/>
              </a:rPr>
              <a:t>Remove the machine j from the heap (</a:t>
            </a:r>
            <a:r>
              <a:rPr lang="en-US" sz="2000" dirty="0" err="1">
                <a:latin typeface="+mn-lt"/>
              </a:rPr>
              <a:t>removeMin</a:t>
            </a:r>
            <a:r>
              <a:rPr lang="en-US" sz="2000" dirty="0">
                <a:latin typeface="+mn-lt"/>
              </a:rPr>
              <a:t>), </a:t>
            </a:r>
            <a:r>
              <a:rPr lang="en-US" sz="2000" dirty="0" smtClean="0">
                <a:latin typeface="+mn-lt"/>
              </a:rPr>
              <a:t>O(</a:t>
            </a:r>
            <a:r>
              <a:rPr lang="en-US" sz="2000" dirty="0" err="1" smtClean="0">
                <a:latin typeface="+mn-lt"/>
              </a:rPr>
              <a:t>logn</a:t>
            </a:r>
            <a:r>
              <a:rPr lang="en-US" sz="2000" dirty="0">
                <a:latin typeface="+mn-lt"/>
              </a:rPr>
              <a:t>).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dirty="0">
                <a:latin typeface="+mn-lt"/>
              </a:rPr>
              <a:t>Assign the current job to the removed machine j, Θ(1).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dirty="0">
                <a:latin typeface="+mn-lt"/>
              </a:rPr>
              <a:t>Now machine j is free at f</a:t>
            </a:r>
            <a:r>
              <a:rPr lang="en-US" sz="2000" baseline="-25000" dirty="0">
                <a:latin typeface="+mn-lt"/>
              </a:rPr>
              <a:t>i</a:t>
            </a:r>
            <a:r>
              <a:rPr lang="en-US" sz="2000" dirty="0">
                <a:latin typeface="+mn-lt"/>
              </a:rPr>
              <a:t> and we re-insert it into the heap, </a:t>
            </a:r>
            <a:r>
              <a:rPr lang="en-US" sz="2000" dirty="0" smtClean="0">
                <a:latin typeface="+mn-lt"/>
              </a:rPr>
              <a:t>O(</a:t>
            </a:r>
            <a:r>
              <a:rPr lang="en-US" sz="2000" dirty="0" err="1" smtClean="0">
                <a:latin typeface="+mn-lt"/>
              </a:rPr>
              <a:t>logn</a:t>
            </a:r>
            <a:r>
              <a:rPr lang="en-US" sz="2000" dirty="0">
                <a:latin typeface="+mn-lt"/>
              </a:rPr>
              <a:t>).</a:t>
            </a:r>
          </a:p>
          <a:p>
            <a:pPr lvl="1" algn="l"/>
            <a:r>
              <a:rPr lang="en-US" sz="2000" dirty="0">
                <a:latin typeface="+mn-lt"/>
              </a:rPr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If machine j is not free at </a:t>
            </a:r>
            <a:r>
              <a:rPr lang="en-US" sz="2000" dirty="0" err="1">
                <a:latin typeface="+mn-lt"/>
              </a:rPr>
              <a:t>s</a:t>
            </a:r>
            <a:r>
              <a:rPr lang="en-US" sz="2000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, then no machine is free at </a:t>
            </a:r>
            <a:r>
              <a:rPr lang="en-US" sz="2000" dirty="0" err="1">
                <a:latin typeface="+mn-lt"/>
              </a:rPr>
              <a:t>s</a:t>
            </a:r>
            <a:r>
              <a:rPr lang="en-US" sz="2000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 since this was the minimum free time, so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dirty="0">
                <a:latin typeface="+mn-lt"/>
              </a:rPr>
              <a:t>Increase m generating a new machine, Θ(1).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dirty="0">
                <a:latin typeface="+mn-lt"/>
              </a:rPr>
              <a:t>Assign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to the new machine m, Θ(1).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dirty="0">
                <a:latin typeface="+mn-lt"/>
              </a:rPr>
              <a:t>Insert machine m (which has key fi) into the heap, </a:t>
            </a:r>
            <a:r>
              <a:rPr lang="en-US" sz="2000" dirty="0" smtClean="0">
                <a:latin typeface="+mn-lt"/>
              </a:rPr>
              <a:t>O(</a:t>
            </a:r>
            <a:r>
              <a:rPr lang="en-US" sz="2000" dirty="0" err="1" smtClean="0">
                <a:latin typeface="+mn-lt"/>
              </a:rPr>
              <a:t>logn</a:t>
            </a:r>
            <a:r>
              <a:rPr lang="en-US" sz="2000" dirty="0">
                <a:latin typeface="+mn-lt"/>
              </a:rPr>
              <a:t>).</a:t>
            </a:r>
          </a:p>
          <a:p>
            <a:pPr algn="l"/>
            <a:r>
              <a:rPr lang="en-US" sz="2000" dirty="0">
                <a:latin typeface="+mn-lt"/>
              </a:rPr>
              <a:t>Note there are n iterations if n jobs that need to be scheduled on machines so </a:t>
            </a:r>
            <a:r>
              <a:rPr lang="en-US" sz="2000" dirty="0" smtClean="0">
                <a:latin typeface="+mn-lt"/>
              </a:rPr>
              <a:t>O(</a:t>
            </a:r>
            <a:r>
              <a:rPr lang="en-US" sz="2000" dirty="0" err="1" smtClean="0">
                <a:latin typeface="+mn-lt"/>
              </a:rPr>
              <a:t>nlgn</a:t>
            </a:r>
            <a:r>
              <a:rPr lang="en-US" sz="2000" dirty="0">
                <a:latin typeface="+mn-lt"/>
              </a:rPr>
              <a:t>) overall running time.</a:t>
            </a:r>
          </a:p>
        </p:txBody>
      </p:sp>
    </p:spTree>
    <p:extLst>
      <p:ext uri="{BB962C8B-B14F-4D97-AF65-F5344CB8AC3E}">
        <p14:creationId xmlns:p14="http://schemas.microsoft.com/office/powerpoint/2010/main" val="21337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8677632-AA07-4450-91FA-C7BE234FED52}" type="slidenum">
              <a:rPr lang="en-US" altLang="en-US" sz="1400">
                <a:latin typeface="Calibri" panose="020F0502020204030204" pitchFamily="34" charset="0"/>
              </a:rPr>
              <a:pPr/>
              <a:t>25</a:t>
            </a:fld>
            <a:endParaRPr lang="en-US" altLang="en-US" sz="1400">
              <a:latin typeface="Calibri" panose="020F0502020204030204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523392" y="762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4000" dirty="0" smtClean="0">
                <a:latin typeface="Calibri" panose="020F0502020204030204" pitchFamily="34" charset="0"/>
              </a:rPr>
              <a:t>Job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84956" y="914400"/>
            <a:ext cx="8574088" cy="2286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There is no specified start times only durations.</a:t>
            </a:r>
          </a:p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You have to run nine jobs, with running times of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5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6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10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11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14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15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18</a:t>
            </a:r>
            <a:r>
              <a:rPr lang="en-US" altLang="en-US" sz="2400" dirty="0" smtClean="0">
                <a:latin typeface="Calibri" panose="020F0502020204030204" pitchFamily="34" charset="0"/>
              </a:rPr>
              <a:t>, and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</a:t>
            </a:r>
            <a:r>
              <a:rPr lang="en-US" altLang="en-US" sz="2400" dirty="0" smtClean="0">
                <a:latin typeface="Calibri" panose="020F0502020204030204" pitchFamily="34" charset="0"/>
              </a:rPr>
              <a:t> minutes</a:t>
            </a:r>
          </a:p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You have three processors on which you can run these jobs</a:t>
            </a:r>
          </a:p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You decide to do the longest-running jobs first, on whatever processor is available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3588" y="3582989"/>
            <a:ext cx="6595268" cy="1505540"/>
            <a:chOff x="763588" y="3582988"/>
            <a:chExt cx="7239000" cy="1943421"/>
          </a:xfrm>
        </p:grpSpPr>
        <p:grpSp>
          <p:nvGrpSpPr>
            <p:cNvPr id="12296" name="Group 8"/>
            <p:cNvGrpSpPr>
              <a:grpSpLocks/>
            </p:cNvGrpSpPr>
            <p:nvPr/>
          </p:nvGrpSpPr>
          <p:grpSpPr bwMode="auto">
            <a:xfrm>
              <a:off x="1219200" y="3657600"/>
              <a:ext cx="3802063" cy="382588"/>
              <a:chOff x="768" y="2304"/>
              <a:chExt cx="2395" cy="241"/>
            </a:xfrm>
          </p:grpSpPr>
          <p:sp>
            <p:nvSpPr>
              <p:cNvPr id="8226" name="Freeform 6"/>
              <p:cNvSpPr>
                <a:spLocks/>
              </p:cNvSpPr>
              <p:nvPr/>
            </p:nvSpPr>
            <p:spPr bwMode="auto">
              <a:xfrm>
                <a:off x="768" y="2304"/>
                <a:ext cx="2395" cy="241"/>
              </a:xfrm>
              <a:custGeom>
                <a:avLst/>
                <a:gdLst>
                  <a:gd name="T0" fmla="*/ 0 w 2395"/>
                  <a:gd name="T1" fmla="*/ 0 h 241"/>
                  <a:gd name="T2" fmla="*/ 0 w 2395"/>
                  <a:gd name="T3" fmla="*/ 240 h 241"/>
                  <a:gd name="T4" fmla="*/ 2394 w 2395"/>
                  <a:gd name="T5" fmla="*/ 240 h 241"/>
                  <a:gd name="T6" fmla="*/ 2394 w 2395"/>
                  <a:gd name="T7" fmla="*/ 0 h 241"/>
                  <a:gd name="T8" fmla="*/ 0 w 239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9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394" y="240"/>
                    </a:lnTo>
                    <a:lnTo>
                      <a:pt x="239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8227" name="Rectangle 7"/>
              <p:cNvSpPr>
                <a:spLocks noChangeArrowheads="1"/>
              </p:cNvSpPr>
              <p:nvPr/>
            </p:nvSpPr>
            <p:spPr bwMode="auto">
              <a:xfrm>
                <a:off x="829" y="2336"/>
                <a:ext cx="227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20</a:t>
                </a:r>
              </a:p>
            </p:txBody>
          </p:sp>
        </p:grpSp>
        <p:grpSp>
          <p:nvGrpSpPr>
            <p:cNvPr id="12299" name="Group 11"/>
            <p:cNvGrpSpPr>
              <a:grpSpLocks/>
            </p:cNvGrpSpPr>
            <p:nvPr/>
          </p:nvGrpSpPr>
          <p:grpSpPr bwMode="auto">
            <a:xfrm>
              <a:off x="1219200" y="4267200"/>
              <a:ext cx="3468688" cy="382588"/>
              <a:chOff x="768" y="2688"/>
              <a:chExt cx="2185" cy="241"/>
            </a:xfrm>
          </p:grpSpPr>
          <p:sp>
            <p:nvSpPr>
              <p:cNvPr id="8224" name="Freeform 9"/>
              <p:cNvSpPr>
                <a:spLocks/>
              </p:cNvSpPr>
              <p:nvPr/>
            </p:nvSpPr>
            <p:spPr bwMode="auto">
              <a:xfrm>
                <a:off x="768" y="2688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8225" name="Rectangle 10"/>
              <p:cNvSpPr>
                <a:spLocks noChangeArrowheads="1"/>
              </p:cNvSpPr>
              <p:nvPr/>
            </p:nvSpPr>
            <p:spPr bwMode="auto">
              <a:xfrm>
                <a:off x="829" y="2720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18</a:t>
                </a:r>
              </a:p>
            </p:txBody>
          </p:sp>
        </p:grpSp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1219200" y="4953000"/>
              <a:ext cx="2868613" cy="382588"/>
              <a:chOff x="768" y="3120"/>
              <a:chExt cx="1807" cy="241"/>
            </a:xfrm>
          </p:grpSpPr>
          <p:sp>
            <p:nvSpPr>
              <p:cNvPr id="8222" name="Freeform 12"/>
              <p:cNvSpPr>
                <a:spLocks/>
              </p:cNvSpPr>
              <p:nvPr/>
            </p:nvSpPr>
            <p:spPr bwMode="auto">
              <a:xfrm>
                <a:off x="768" y="3120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8223" name="Rectangle 13"/>
              <p:cNvSpPr>
                <a:spLocks noChangeArrowheads="1"/>
              </p:cNvSpPr>
              <p:nvPr/>
            </p:nvSpPr>
            <p:spPr bwMode="auto">
              <a:xfrm>
                <a:off x="829" y="3152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15</a:t>
                </a:r>
              </a:p>
            </p:txBody>
          </p:sp>
        </p:grpSp>
        <p:grpSp>
          <p:nvGrpSpPr>
            <p:cNvPr id="12305" name="Group 17"/>
            <p:cNvGrpSpPr>
              <a:grpSpLocks/>
            </p:cNvGrpSpPr>
            <p:nvPr/>
          </p:nvGrpSpPr>
          <p:grpSpPr bwMode="auto">
            <a:xfrm>
              <a:off x="4083050" y="4953000"/>
              <a:ext cx="2735263" cy="382588"/>
              <a:chOff x="2572" y="3120"/>
              <a:chExt cx="1723" cy="241"/>
            </a:xfrm>
          </p:grpSpPr>
          <p:sp>
            <p:nvSpPr>
              <p:cNvPr id="8220" name="Freeform 15"/>
              <p:cNvSpPr>
                <a:spLocks/>
              </p:cNvSpPr>
              <p:nvPr/>
            </p:nvSpPr>
            <p:spPr bwMode="auto">
              <a:xfrm>
                <a:off x="2572" y="3120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8221" name="Rectangle 16"/>
              <p:cNvSpPr>
                <a:spLocks noChangeArrowheads="1"/>
              </p:cNvSpPr>
              <p:nvPr/>
            </p:nvSpPr>
            <p:spPr bwMode="auto">
              <a:xfrm>
                <a:off x="2633" y="3152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14</a:t>
                </a:r>
              </a:p>
            </p:txBody>
          </p:sp>
        </p:grpSp>
        <p:grpSp>
          <p:nvGrpSpPr>
            <p:cNvPr id="12308" name="Group 20"/>
            <p:cNvGrpSpPr>
              <a:grpSpLocks/>
            </p:cNvGrpSpPr>
            <p:nvPr/>
          </p:nvGrpSpPr>
          <p:grpSpPr bwMode="auto">
            <a:xfrm>
              <a:off x="4679950" y="4267200"/>
              <a:ext cx="2135188" cy="382588"/>
              <a:chOff x="2948" y="2688"/>
              <a:chExt cx="1345" cy="241"/>
            </a:xfrm>
          </p:grpSpPr>
          <p:sp>
            <p:nvSpPr>
              <p:cNvPr id="8218" name="Freeform 18"/>
              <p:cNvSpPr>
                <a:spLocks/>
              </p:cNvSpPr>
              <p:nvPr/>
            </p:nvSpPr>
            <p:spPr bwMode="auto">
              <a:xfrm>
                <a:off x="2948" y="2688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8219" name="Rectangle 19"/>
              <p:cNvSpPr>
                <a:spLocks noChangeArrowheads="1"/>
              </p:cNvSpPr>
              <p:nvPr/>
            </p:nvSpPr>
            <p:spPr bwMode="auto">
              <a:xfrm>
                <a:off x="3009" y="2720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11</a:t>
                </a:r>
              </a:p>
            </p:txBody>
          </p:sp>
        </p:grpSp>
        <p:grpSp>
          <p:nvGrpSpPr>
            <p:cNvPr id="12311" name="Group 23"/>
            <p:cNvGrpSpPr>
              <a:grpSpLocks/>
            </p:cNvGrpSpPr>
            <p:nvPr/>
          </p:nvGrpSpPr>
          <p:grpSpPr bwMode="auto">
            <a:xfrm>
              <a:off x="5029200" y="3657600"/>
              <a:ext cx="1935163" cy="382588"/>
              <a:chOff x="3168" y="2304"/>
              <a:chExt cx="1219" cy="241"/>
            </a:xfrm>
          </p:grpSpPr>
          <p:sp>
            <p:nvSpPr>
              <p:cNvPr id="8216" name="Freeform 21"/>
              <p:cNvSpPr>
                <a:spLocks/>
              </p:cNvSpPr>
              <p:nvPr/>
            </p:nvSpPr>
            <p:spPr bwMode="auto">
              <a:xfrm>
                <a:off x="3168" y="2304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8217" name="Rectangle 22"/>
              <p:cNvSpPr>
                <a:spLocks noChangeArrowheads="1"/>
              </p:cNvSpPr>
              <p:nvPr/>
            </p:nvSpPr>
            <p:spPr bwMode="auto">
              <a:xfrm>
                <a:off x="3229" y="2336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10</a:t>
                </a:r>
              </a:p>
            </p:txBody>
          </p:sp>
        </p:grpSp>
        <p:grpSp>
          <p:nvGrpSpPr>
            <p:cNvPr id="12314" name="Group 26"/>
            <p:cNvGrpSpPr>
              <a:grpSpLocks/>
            </p:cNvGrpSpPr>
            <p:nvPr/>
          </p:nvGrpSpPr>
          <p:grpSpPr bwMode="auto">
            <a:xfrm>
              <a:off x="6800850" y="4267200"/>
              <a:ext cx="1201738" cy="382588"/>
              <a:chOff x="4284" y="2688"/>
              <a:chExt cx="757" cy="241"/>
            </a:xfrm>
          </p:grpSpPr>
          <p:sp>
            <p:nvSpPr>
              <p:cNvPr id="8214" name="Freeform 24"/>
              <p:cNvSpPr>
                <a:spLocks/>
              </p:cNvSpPr>
              <p:nvPr/>
            </p:nvSpPr>
            <p:spPr bwMode="auto">
              <a:xfrm>
                <a:off x="4284" y="268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8215" name="Rectangle 25"/>
              <p:cNvSpPr>
                <a:spLocks noChangeArrowheads="1"/>
              </p:cNvSpPr>
              <p:nvPr/>
            </p:nvSpPr>
            <p:spPr bwMode="auto">
              <a:xfrm>
                <a:off x="4345" y="272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6824663" y="4953000"/>
              <a:ext cx="1068387" cy="382588"/>
              <a:chOff x="4299" y="3120"/>
              <a:chExt cx="673" cy="241"/>
            </a:xfrm>
          </p:grpSpPr>
          <p:sp>
            <p:nvSpPr>
              <p:cNvPr id="8212" name="Freeform 27"/>
              <p:cNvSpPr>
                <a:spLocks/>
              </p:cNvSpPr>
              <p:nvPr/>
            </p:nvSpPr>
            <p:spPr bwMode="auto">
              <a:xfrm>
                <a:off x="4299" y="312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8213" name="Rectangle 28"/>
              <p:cNvSpPr>
                <a:spLocks noChangeArrowheads="1"/>
              </p:cNvSpPr>
              <p:nvPr/>
            </p:nvSpPr>
            <p:spPr bwMode="auto">
              <a:xfrm>
                <a:off x="4360" y="315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12320" name="Group 32"/>
            <p:cNvGrpSpPr>
              <a:grpSpLocks/>
            </p:cNvGrpSpPr>
            <p:nvPr/>
          </p:nvGrpSpPr>
          <p:grpSpPr bwMode="auto">
            <a:xfrm>
              <a:off x="6953250" y="3657600"/>
              <a:ext cx="668338" cy="382588"/>
              <a:chOff x="4380" y="2304"/>
              <a:chExt cx="421" cy="241"/>
            </a:xfrm>
          </p:grpSpPr>
          <p:sp>
            <p:nvSpPr>
              <p:cNvPr id="8210" name="Freeform 30"/>
              <p:cNvSpPr>
                <a:spLocks/>
              </p:cNvSpPr>
              <p:nvPr/>
            </p:nvSpPr>
            <p:spPr bwMode="auto">
              <a:xfrm>
                <a:off x="4380" y="2304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8211" name="Rectangle 31"/>
              <p:cNvSpPr>
                <a:spLocks noChangeArrowheads="1"/>
              </p:cNvSpPr>
              <p:nvPr/>
            </p:nvSpPr>
            <p:spPr bwMode="auto">
              <a:xfrm>
                <a:off x="4441" y="2336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2321" name="Rectangle 33"/>
            <p:cNvSpPr>
              <a:spLocks noChangeArrowheads="1"/>
            </p:cNvSpPr>
            <p:nvPr/>
          </p:nvSpPr>
          <p:spPr bwMode="auto">
            <a:xfrm>
              <a:off x="763588" y="3582988"/>
              <a:ext cx="606425" cy="1943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Calibri" panose="020F050202020403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Calibri" panose="020F050202020403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Calibri" panose="020F0502020204030204" pitchFamily="34" charset="0"/>
                </a:rPr>
                <a:t>P3</a:t>
              </a:r>
            </a:p>
          </p:txBody>
        </p:sp>
      </p:grp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334000"/>
            <a:ext cx="76962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latin typeface="Calibri" panose="020F0502020204030204" pitchFamily="34" charset="0"/>
              </a:rPr>
              <a:t>Time to completion: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18 + 11 + 6 = 35</a:t>
            </a:r>
            <a:r>
              <a:rPr lang="en-US" altLang="en-US" sz="2400" dirty="0" smtClean="0">
                <a:latin typeface="Calibri" panose="020F0502020204030204" pitchFamily="34" charset="0"/>
              </a:rPr>
              <a:t> minutes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latin typeface="Calibri" panose="020F0502020204030204" pitchFamily="34" charset="0"/>
              </a:rPr>
              <a:t>This solution isn’t bad, but we might be able to do better</a:t>
            </a:r>
          </a:p>
        </p:txBody>
      </p:sp>
    </p:spTree>
    <p:extLst>
      <p:ext uri="{BB962C8B-B14F-4D97-AF65-F5344CB8AC3E}">
        <p14:creationId xmlns:p14="http://schemas.microsoft.com/office/powerpoint/2010/main" val="17943880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2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3E40E14-2372-4840-B7C8-4C33C923B301}" type="slidenum">
              <a:rPr lang="en-US" altLang="en-US" sz="1400">
                <a:latin typeface="Calibri" panose="020F0502020204030204" pitchFamily="34" charset="0"/>
              </a:rPr>
              <a:pPr/>
              <a:t>26</a:t>
            </a:fld>
            <a:endParaRPr lang="en-US" altLang="en-US" sz="1400">
              <a:latin typeface="Calibri" panose="020F0502020204030204" pitchFamily="34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4000" dirty="0" smtClean="0">
                <a:latin typeface="Calibri" panose="020F0502020204030204" pitchFamily="34" charset="0"/>
              </a:rPr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10344" y="1219200"/>
            <a:ext cx="8574088" cy="1435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What would be the result if you ran the 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shortest</a:t>
            </a:r>
            <a:r>
              <a:rPr lang="en-US" altLang="en-US" sz="2400" dirty="0" smtClean="0">
                <a:latin typeface="Calibri" panose="020F0502020204030204" pitchFamily="34" charset="0"/>
              </a:rPr>
              <a:t> job first?</a:t>
            </a:r>
          </a:p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Again, the running times are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5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6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10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11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14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15</a:t>
            </a:r>
            <a:r>
              <a:rPr lang="en-US" altLang="en-US" sz="2400" dirty="0" smtClean="0">
                <a:latin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18</a:t>
            </a:r>
            <a:r>
              <a:rPr lang="en-US" altLang="en-US" sz="2400" dirty="0" smtClean="0">
                <a:latin typeface="Calibri" panose="020F0502020204030204" pitchFamily="34" charset="0"/>
              </a:rPr>
              <a:t>, and </a:t>
            </a: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</a:t>
            </a:r>
            <a:r>
              <a:rPr lang="en-US" altLang="en-US" sz="2400" dirty="0" smtClean="0">
                <a:latin typeface="Calibri" panose="020F0502020204030204" pitchFamily="34" charset="0"/>
              </a:rPr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latin typeface="Calibri" panose="020F0502020204030204" pitchFamily="34" charset="0"/>
              </a:rPr>
              <a:t>That wasn’t such a good idea; time to completion is now</a:t>
            </a:r>
            <a:br>
              <a:rPr lang="en-US" altLang="en-US" sz="2400" dirty="0" smtClean="0">
                <a:latin typeface="Calibri" panose="020F0502020204030204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6 + 14 + 20 = 40</a:t>
            </a:r>
            <a:r>
              <a:rPr lang="en-US" altLang="en-US" sz="2400" dirty="0" smtClean="0">
                <a:latin typeface="Calibri" panose="020F0502020204030204" pitchFamily="34" charset="0"/>
              </a:rPr>
              <a:t> minutes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latin typeface="Calibri" panose="020F0502020204030204" pitchFamily="34" charset="0"/>
              </a:rPr>
              <a:t>Note, however, that the greedy algorithm itself is fast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077494"/>
            <a:ext cx="3802063" cy="382588"/>
            <a:chOff x="3298" y="2736"/>
            <a:chExt cx="2395" cy="241"/>
          </a:xfrm>
        </p:grpSpPr>
        <p:sp>
          <p:nvSpPr>
            <p:cNvPr id="9248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49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Calibri" panose="020F050202020403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467894"/>
            <a:ext cx="3468688" cy="382588"/>
            <a:chOff x="2832" y="2352"/>
            <a:chExt cx="2185" cy="241"/>
          </a:xfrm>
        </p:grpSpPr>
        <p:sp>
          <p:nvSpPr>
            <p:cNvPr id="92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Calibri" panose="020F050202020403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2858294"/>
            <a:ext cx="2868613" cy="382588"/>
            <a:chOff x="2448" y="1968"/>
            <a:chExt cx="1807" cy="241"/>
          </a:xfrm>
        </p:grpSpPr>
        <p:sp>
          <p:nvSpPr>
            <p:cNvPr id="9244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45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Calibri" panose="020F050202020403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077494"/>
            <a:ext cx="2735262" cy="382588"/>
            <a:chOff x="1569" y="2736"/>
            <a:chExt cx="1723" cy="241"/>
          </a:xfrm>
        </p:grpSpPr>
        <p:sp>
          <p:nvSpPr>
            <p:cNvPr id="924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4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Calibri" panose="020F050202020403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467894"/>
            <a:ext cx="2135188" cy="382588"/>
            <a:chOff x="1488" y="2352"/>
            <a:chExt cx="1345" cy="241"/>
          </a:xfrm>
        </p:grpSpPr>
        <p:sp>
          <p:nvSpPr>
            <p:cNvPr id="9240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41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2858294"/>
            <a:ext cx="1935163" cy="382588"/>
            <a:chOff x="1234" y="1968"/>
            <a:chExt cx="1219" cy="241"/>
          </a:xfrm>
        </p:grpSpPr>
        <p:sp>
          <p:nvSpPr>
            <p:cNvPr id="923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077494"/>
            <a:ext cx="1201738" cy="382588"/>
            <a:chOff x="816" y="2736"/>
            <a:chExt cx="757" cy="241"/>
          </a:xfrm>
        </p:grpSpPr>
        <p:sp>
          <p:nvSpPr>
            <p:cNvPr id="9236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37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467894"/>
            <a:ext cx="1068388" cy="382588"/>
            <a:chOff x="816" y="2352"/>
            <a:chExt cx="673" cy="241"/>
          </a:xfrm>
        </p:grpSpPr>
        <p:sp>
          <p:nvSpPr>
            <p:cNvPr id="923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3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2858294"/>
            <a:ext cx="668338" cy="382588"/>
            <a:chOff x="816" y="1968"/>
            <a:chExt cx="421" cy="241"/>
          </a:xfrm>
        </p:grpSpPr>
        <p:sp>
          <p:nvSpPr>
            <p:cNvPr id="9232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233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2783682"/>
            <a:ext cx="606425" cy="178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6303029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5DCD6C-72AD-43D6-813A-2E7C9EE3F708}" type="slidenum">
              <a:rPr lang="en-US" altLang="en-US" sz="1400">
                <a:latin typeface="Arial" charset="0"/>
              </a:rPr>
              <a:pPr/>
              <a:t>27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4000" dirty="0" smtClean="0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3230" y="3810000"/>
            <a:ext cx="8574088" cy="2116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This solution is clearly optimal (why?)</a:t>
            </a:r>
          </a:p>
          <a:p>
            <a:pPr eaLnBrk="1" hangingPunct="1"/>
            <a:r>
              <a:rPr lang="en-US" altLang="en-US" sz="2400" dirty="0" smtClean="0"/>
              <a:t>Clearly, there are other optimal solutions (why?)</a:t>
            </a:r>
          </a:p>
          <a:p>
            <a:pPr eaLnBrk="1" hangingPunct="1"/>
            <a:r>
              <a:rPr lang="en-US" altLang="en-US" sz="2400" dirty="0" smtClean="0"/>
              <a:t>How do we find such a solution?</a:t>
            </a:r>
          </a:p>
          <a:p>
            <a:pPr lvl="1" eaLnBrk="1" hangingPunct="1"/>
            <a:r>
              <a:rPr lang="en-US" altLang="en-US" dirty="0" smtClean="0"/>
              <a:t>One way: Try all possible assignments of jobs to processors</a:t>
            </a:r>
          </a:p>
          <a:p>
            <a:pPr lvl="1" eaLnBrk="1" hangingPunct="1"/>
            <a:r>
              <a:rPr lang="en-US" altLang="en-US" dirty="0" smtClean="0"/>
              <a:t>Unfortunately, this approach can take exponential time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914400" y="1655763"/>
            <a:ext cx="7132637" cy="1768475"/>
            <a:chOff x="481" y="1345"/>
            <a:chExt cx="4493" cy="1114"/>
          </a:xfrm>
        </p:grpSpPr>
        <p:grpSp>
          <p:nvGrpSpPr>
            <p:cNvPr id="10247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0273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20</a:t>
                </a:r>
              </a:p>
            </p:txBody>
          </p:sp>
        </p:grpSp>
        <p:grpSp>
          <p:nvGrpSpPr>
            <p:cNvPr id="10248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0271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2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18</a:t>
                </a:r>
              </a:p>
            </p:txBody>
          </p:sp>
        </p:grpSp>
        <p:grpSp>
          <p:nvGrpSpPr>
            <p:cNvPr id="1024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0269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15</a:t>
                </a:r>
              </a:p>
            </p:txBody>
          </p:sp>
        </p:grpSp>
        <p:grpSp>
          <p:nvGrpSpPr>
            <p:cNvPr id="10250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0267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8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14</a:t>
                </a:r>
              </a:p>
            </p:txBody>
          </p:sp>
        </p:grpSp>
        <p:grpSp>
          <p:nvGrpSpPr>
            <p:cNvPr id="10251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0265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6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11</a:t>
                </a:r>
              </a:p>
            </p:txBody>
          </p:sp>
        </p:grpSp>
        <p:grpSp>
          <p:nvGrpSpPr>
            <p:cNvPr id="10252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0263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4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10</a:t>
                </a:r>
              </a:p>
            </p:txBody>
          </p:sp>
        </p:grpSp>
        <p:grpSp>
          <p:nvGrpSpPr>
            <p:cNvPr id="10253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0261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2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6</a:t>
                </a:r>
              </a:p>
            </p:txBody>
          </p:sp>
        </p:grpSp>
        <p:grpSp>
          <p:nvGrpSpPr>
            <p:cNvPr id="1025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0259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5</a:t>
                </a:r>
              </a:p>
            </p:txBody>
          </p:sp>
        </p:grpSp>
        <p:grpSp>
          <p:nvGrpSpPr>
            <p:cNvPr id="10255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0257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3</a:t>
                </a:r>
              </a:p>
            </p:txBody>
          </p:sp>
        </p:grpSp>
        <p:sp>
          <p:nvSpPr>
            <p:cNvPr id="10256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itchFamily="34" charset="0"/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908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Huffman Codes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b="1" dirty="0" smtClean="0"/>
              <a:t>Text Compression (Zip)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On a computer: changing the representation of a file so that it takes less space to store or/and less time to transmit.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Original file can be reconstructed exactly from the compressed representation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 smtClean="0">
                <a:latin typeface="Helvetica" pitchFamily="34" charset="0"/>
              </a:rPr>
              <a:t>- </a:t>
            </a:r>
            <a:r>
              <a:rPr lang="en-US" dirty="0" smtClean="0"/>
              <a:t>Very </a:t>
            </a:r>
            <a:r>
              <a:rPr lang="en-US" dirty="0"/>
              <a:t>effective technique for compressing </a:t>
            </a:r>
            <a:r>
              <a:rPr lang="en-US" dirty="0" smtClean="0"/>
              <a:t>data, saving </a:t>
            </a:r>
            <a:r>
              <a:rPr lang="en-US" dirty="0"/>
              <a:t>20% - 90%.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6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05800" cy="3810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As an example, lets take the string: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“ABRACADABRA”</a:t>
            </a:r>
          </a:p>
          <a:p>
            <a:pPr eaLnBrk="1" hangingPunct="1"/>
            <a:r>
              <a:rPr lang="en-US" altLang="en-US" dirty="0" smtClean="0"/>
              <a:t>We first to a frequency count of the characters:</a:t>
            </a:r>
          </a:p>
          <a:p>
            <a:pPr lvl="2" eaLnBrk="1" hangingPunct="1"/>
            <a:r>
              <a:rPr lang="en-US" altLang="en-US" dirty="0" smtClean="0"/>
              <a:t>A:5, B:2, C:1, D:1, R:2</a:t>
            </a:r>
          </a:p>
          <a:p>
            <a:pPr eaLnBrk="1" hangingPunct="1"/>
            <a:r>
              <a:rPr lang="en-US" altLang="en-US" dirty="0" smtClean="0"/>
              <a:t>Next we use a Greedy algorithm to build up a Huffman Tree</a:t>
            </a:r>
          </a:p>
          <a:p>
            <a:pPr lvl="1" eaLnBrk="1" hangingPunct="1"/>
            <a:r>
              <a:rPr lang="en-US" altLang="en-US" dirty="0" smtClean="0"/>
              <a:t>We start with nodes for each character			 </a:t>
            </a:r>
          </a:p>
        </p:txBody>
      </p:sp>
      <p:sp>
        <p:nvSpPr>
          <p:cNvPr id="7172" name="Oval 25"/>
          <p:cNvSpPr>
            <a:spLocks noChangeArrowheads="1"/>
          </p:cNvSpPr>
          <p:nvPr/>
        </p:nvSpPr>
        <p:spPr bwMode="auto">
          <a:xfrm>
            <a:off x="1295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A,5</a:t>
            </a:r>
          </a:p>
        </p:txBody>
      </p:sp>
      <p:sp>
        <p:nvSpPr>
          <p:cNvPr id="7173" name="Oval 26"/>
          <p:cNvSpPr>
            <a:spLocks noChangeArrowheads="1"/>
          </p:cNvSpPr>
          <p:nvPr/>
        </p:nvSpPr>
        <p:spPr bwMode="auto">
          <a:xfrm>
            <a:off x="2057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B,2</a:t>
            </a:r>
          </a:p>
        </p:txBody>
      </p:sp>
      <p:sp>
        <p:nvSpPr>
          <p:cNvPr id="7174" name="Oval 27"/>
          <p:cNvSpPr>
            <a:spLocks noChangeArrowheads="1"/>
          </p:cNvSpPr>
          <p:nvPr/>
        </p:nvSpPr>
        <p:spPr bwMode="auto">
          <a:xfrm>
            <a:off x="43053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C,1</a:t>
            </a:r>
          </a:p>
        </p:txBody>
      </p:sp>
      <p:sp>
        <p:nvSpPr>
          <p:cNvPr id="7175" name="Oval 28"/>
          <p:cNvSpPr>
            <a:spLocks noChangeArrowheads="1"/>
          </p:cNvSpPr>
          <p:nvPr/>
        </p:nvSpPr>
        <p:spPr bwMode="auto">
          <a:xfrm>
            <a:off x="3581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D,1</a:t>
            </a:r>
          </a:p>
        </p:txBody>
      </p:sp>
      <p:sp>
        <p:nvSpPr>
          <p:cNvPr id="7176" name="Oval 29"/>
          <p:cNvSpPr>
            <a:spLocks noChangeArrowheads="1"/>
          </p:cNvSpPr>
          <p:nvPr/>
        </p:nvSpPr>
        <p:spPr bwMode="auto">
          <a:xfrm>
            <a:off x="27813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R,2</a:t>
            </a:r>
          </a:p>
        </p:txBody>
      </p:sp>
    </p:spTree>
    <p:extLst>
      <p:ext uri="{BB962C8B-B14F-4D97-AF65-F5344CB8AC3E}">
        <p14:creationId xmlns:p14="http://schemas.microsoft.com/office/powerpoint/2010/main" val="39175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19A3-686F-46AA-9205-D516E072B1D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4" y="102395"/>
            <a:ext cx="8229600" cy="1143000"/>
          </a:xfrm>
        </p:spPr>
        <p:txBody>
          <a:bodyPr/>
          <a:lstStyle/>
          <a:p>
            <a:r>
              <a:rPr kumimoji="0"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Greedy Algorithms are not always Optimal</a:t>
            </a:r>
            <a:endParaRPr kumimoji="0" lang="en-US" altLang="en-US" sz="36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90180" name="Group 4"/>
          <p:cNvGrpSpPr>
            <a:grpSpLocks/>
          </p:cNvGrpSpPr>
          <p:nvPr/>
        </p:nvGrpSpPr>
        <p:grpSpPr bwMode="auto">
          <a:xfrm>
            <a:off x="438150" y="914400"/>
            <a:ext cx="6542088" cy="1371600"/>
            <a:chOff x="708" y="960"/>
            <a:chExt cx="4121" cy="864"/>
          </a:xfrm>
        </p:grpSpPr>
        <p:sp>
          <p:nvSpPr>
            <p:cNvPr id="690181" name="Rectangle 5"/>
            <p:cNvSpPr>
              <a:spLocks noChangeArrowheads="1"/>
            </p:cNvSpPr>
            <p:nvPr/>
          </p:nvSpPr>
          <p:spPr bwMode="auto">
            <a:xfrm>
              <a:off x="2016" y="158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82" name="Rectangle 6"/>
            <p:cNvSpPr>
              <a:spLocks noChangeArrowheads="1"/>
            </p:cNvSpPr>
            <p:nvPr/>
          </p:nvSpPr>
          <p:spPr bwMode="auto">
            <a:xfrm>
              <a:off x="1488" y="158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83" name="Rectangle 7"/>
            <p:cNvSpPr>
              <a:spLocks noChangeArrowheads="1"/>
            </p:cNvSpPr>
            <p:nvPr/>
          </p:nvSpPr>
          <p:spPr bwMode="auto">
            <a:xfrm>
              <a:off x="960" y="158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84" name="Rectangle 8"/>
            <p:cNvSpPr>
              <a:spLocks noChangeArrowheads="1"/>
            </p:cNvSpPr>
            <p:nvPr/>
          </p:nvSpPr>
          <p:spPr bwMode="auto">
            <a:xfrm>
              <a:off x="2583" y="158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85" name="Rectangle 9"/>
            <p:cNvSpPr>
              <a:spLocks noChangeArrowheads="1"/>
            </p:cNvSpPr>
            <p:nvPr/>
          </p:nvSpPr>
          <p:spPr bwMode="auto">
            <a:xfrm>
              <a:off x="768" y="1728"/>
              <a:ext cx="2352" cy="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86" name="Rectangle 10"/>
            <p:cNvSpPr>
              <a:spLocks noChangeArrowheads="1"/>
            </p:cNvSpPr>
            <p:nvPr/>
          </p:nvSpPr>
          <p:spPr bwMode="auto">
            <a:xfrm>
              <a:off x="708" y="960"/>
              <a:ext cx="4121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en-US" sz="3200" dirty="0" smtClean="0">
                  <a:solidFill>
                    <a:srgbClr val="CC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Counterexample </a:t>
              </a:r>
              <a:r>
                <a:rPr kumimoji="1" lang="en-US" altLang="en-US" sz="3200" dirty="0">
                  <a:solidFill>
                    <a:srgbClr val="CC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for earliest start time</a:t>
              </a:r>
            </a:p>
          </p:txBody>
        </p:sp>
      </p:grpSp>
      <p:grpSp>
        <p:nvGrpSpPr>
          <p:cNvPr id="690187" name="Group 11"/>
          <p:cNvGrpSpPr>
            <a:grpSpLocks/>
          </p:cNvGrpSpPr>
          <p:nvPr/>
        </p:nvGrpSpPr>
        <p:grpSpPr bwMode="auto">
          <a:xfrm>
            <a:off x="438151" y="2667000"/>
            <a:ext cx="6316663" cy="1219198"/>
            <a:chOff x="521" y="1680"/>
            <a:chExt cx="3979" cy="768"/>
          </a:xfrm>
        </p:grpSpPr>
        <p:sp>
          <p:nvSpPr>
            <p:cNvPr id="690188" name="Rectangle 12"/>
            <p:cNvSpPr>
              <a:spLocks noChangeArrowheads="1"/>
            </p:cNvSpPr>
            <p:nvPr/>
          </p:nvSpPr>
          <p:spPr bwMode="auto">
            <a:xfrm>
              <a:off x="960" y="2208"/>
              <a:ext cx="912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89" name="Rectangle 13"/>
            <p:cNvSpPr>
              <a:spLocks noChangeArrowheads="1"/>
            </p:cNvSpPr>
            <p:nvPr/>
          </p:nvSpPr>
          <p:spPr bwMode="auto">
            <a:xfrm>
              <a:off x="2064" y="2208"/>
              <a:ext cx="912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90" name="Rectangle 14"/>
            <p:cNvSpPr>
              <a:spLocks noChangeArrowheads="1"/>
            </p:cNvSpPr>
            <p:nvPr/>
          </p:nvSpPr>
          <p:spPr bwMode="auto">
            <a:xfrm>
              <a:off x="1680" y="2352"/>
              <a:ext cx="528" cy="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91" name="Rectangle 15"/>
            <p:cNvSpPr>
              <a:spLocks noChangeArrowheads="1"/>
            </p:cNvSpPr>
            <p:nvPr/>
          </p:nvSpPr>
          <p:spPr bwMode="auto">
            <a:xfrm>
              <a:off x="521" y="1680"/>
              <a:ext cx="397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en-US" sz="3200" dirty="0" smtClean="0">
                  <a:solidFill>
                    <a:srgbClr val="CC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Counterexample </a:t>
              </a:r>
              <a:r>
                <a:rPr kumimoji="1" lang="en-US" altLang="en-US" sz="3200" dirty="0">
                  <a:solidFill>
                    <a:srgbClr val="CC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for shortest interval</a:t>
              </a:r>
            </a:p>
          </p:txBody>
        </p:sp>
      </p:grpSp>
      <p:grpSp>
        <p:nvGrpSpPr>
          <p:cNvPr id="690192" name="Group 16"/>
          <p:cNvGrpSpPr>
            <a:grpSpLocks/>
          </p:cNvGrpSpPr>
          <p:nvPr/>
        </p:nvGrpSpPr>
        <p:grpSpPr bwMode="auto">
          <a:xfrm>
            <a:off x="514350" y="4495801"/>
            <a:ext cx="6172201" cy="1657349"/>
            <a:chOff x="852" y="2386"/>
            <a:chExt cx="3888" cy="1044"/>
          </a:xfrm>
        </p:grpSpPr>
        <p:sp>
          <p:nvSpPr>
            <p:cNvPr id="690193" name="Rectangle 17"/>
            <p:cNvSpPr>
              <a:spLocks noChangeArrowheads="1"/>
            </p:cNvSpPr>
            <p:nvPr/>
          </p:nvSpPr>
          <p:spPr bwMode="auto">
            <a:xfrm>
              <a:off x="2016" y="2902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94" name="Rectangle 18"/>
            <p:cNvSpPr>
              <a:spLocks noChangeArrowheads="1"/>
            </p:cNvSpPr>
            <p:nvPr/>
          </p:nvSpPr>
          <p:spPr bwMode="auto">
            <a:xfrm>
              <a:off x="1488" y="2902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95" name="Rectangle 19"/>
            <p:cNvSpPr>
              <a:spLocks noChangeArrowheads="1"/>
            </p:cNvSpPr>
            <p:nvPr/>
          </p:nvSpPr>
          <p:spPr bwMode="auto">
            <a:xfrm>
              <a:off x="960" y="2902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96" name="Rectangle 20"/>
            <p:cNvSpPr>
              <a:spLocks noChangeArrowheads="1"/>
            </p:cNvSpPr>
            <p:nvPr/>
          </p:nvSpPr>
          <p:spPr bwMode="auto">
            <a:xfrm>
              <a:off x="2583" y="2902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97" name="Rectangle 21"/>
            <p:cNvSpPr>
              <a:spLocks noChangeArrowheads="1"/>
            </p:cNvSpPr>
            <p:nvPr/>
          </p:nvSpPr>
          <p:spPr bwMode="auto">
            <a:xfrm>
              <a:off x="1239" y="3046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98" name="Rectangle 22"/>
            <p:cNvSpPr>
              <a:spLocks noChangeArrowheads="1"/>
            </p:cNvSpPr>
            <p:nvPr/>
          </p:nvSpPr>
          <p:spPr bwMode="auto">
            <a:xfrm>
              <a:off x="1248" y="3190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199" name="Rectangle 23"/>
            <p:cNvSpPr>
              <a:spLocks noChangeArrowheads="1"/>
            </p:cNvSpPr>
            <p:nvPr/>
          </p:nvSpPr>
          <p:spPr bwMode="auto">
            <a:xfrm>
              <a:off x="1248" y="333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200" name="Rectangle 24"/>
            <p:cNvSpPr>
              <a:spLocks noChangeArrowheads="1"/>
            </p:cNvSpPr>
            <p:nvPr/>
          </p:nvSpPr>
          <p:spPr bwMode="auto">
            <a:xfrm>
              <a:off x="2343" y="3046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201" name="Rectangle 25"/>
            <p:cNvSpPr>
              <a:spLocks noChangeArrowheads="1"/>
            </p:cNvSpPr>
            <p:nvPr/>
          </p:nvSpPr>
          <p:spPr bwMode="auto">
            <a:xfrm>
              <a:off x="2343" y="3190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202" name="Rectangle 26"/>
            <p:cNvSpPr>
              <a:spLocks noChangeArrowheads="1"/>
            </p:cNvSpPr>
            <p:nvPr/>
          </p:nvSpPr>
          <p:spPr bwMode="auto">
            <a:xfrm>
              <a:off x="2343" y="333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203" name="Rectangle 27"/>
            <p:cNvSpPr>
              <a:spLocks noChangeArrowheads="1"/>
            </p:cNvSpPr>
            <p:nvPr/>
          </p:nvSpPr>
          <p:spPr bwMode="auto">
            <a:xfrm>
              <a:off x="1758" y="3046"/>
              <a:ext cx="393" cy="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kumimoji="1" lang="en-US" altLang="en-US" sz="18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204" name="Rectangle 28"/>
            <p:cNvSpPr>
              <a:spLocks noChangeArrowheads="1"/>
            </p:cNvSpPr>
            <p:nvPr/>
          </p:nvSpPr>
          <p:spPr bwMode="auto">
            <a:xfrm>
              <a:off x="852" y="2386"/>
              <a:ext cx="38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en-US" sz="3200" dirty="0" smtClean="0">
                  <a:solidFill>
                    <a:srgbClr val="CC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Counterexample </a:t>
              </a:r>
              <a:r>
                <a:rPr kumimoji="1" lang="en-US" altLang="en-US" sz="3200" dirty="0">
                  <a:solidFill>
                    <a:srgbClr val="CC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for fewest conflicts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5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then pick the nodes with the smallest frequency and combine them together to form a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selection of these nodes is the Greedy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two selected nodes are removed from the set, but replace by the combined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continues until we have only 1 node left in the set</a:t>
            </a:r>
          </a:p>
        </p:txBody>
      </p:sp>
    </p:spTree>
    <p:extLst>
      <p:ext uri="{BB962C8B-B14F-4D97-AF65-F5344CB8AC3E}">
        <p14:creationId xmlns:p14="http://schemas.microsoft.com/office/powerpoint/2010/main" val="22379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1267" name="Oval 25"/>
          <p:cNvSpPr>
            <a:spLocks noChangeArrowheads="1"/>
          </p:cNvSpPr>
          <p:nvPr/>
        </p:nvSpPr>
        <p:spPr bwMode="auto">
          <a:xfrm>
            <a:off x="2743200" y="18288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A,5</a:t>
            </a:r>
          </a:p>
        </p:txBody>
      </p:sp>
      <p:sp>
        <p:nvSpPr>
          <p:cNvPr id="11268" name="Oval 26"/>
          <p:cNvSpPr>
            <a:spLocks noChangeArrowheads="1"/>
          </p:cNvSpPr>
          <p:nvPr/>
        </p:nvSpPr>
        <p:spPr bwMode="auto">
          <a:xfrm>
            <a:off x="3505200" y="18288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B,2</a:t>
            </a:r>
          </a:p>
        </p:txBody>
      </p:sp>
      <p:sp>
        <p:nvSpPr>
          <p:cNvPr id="11269" name="Oval 27"/>
          <p:cNvSpPr>
            <a:spLocks noChangeArrowheads="1"/>
          </p:cNvSpPr>
          <p:nvPr/>
        </p:nvSpPr>
        <p:spPr bwMode="auto">
          <a:xfrm>
            <a:off x="5753100" y="1828800"/>
            <a:ext cx="495300" cy="558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C,1</a:t>
            </a:r>
          </a:p>
        </p:txBody>
      </p:sp>
      <p:sp>
        <p:nvSpPr>
          <p:cNvPr id="11270" name="Oval 28"/>
          <p:cNvSpPr>
            <a:spLocks noChangeArrowheads="1"/>
          </p:cNvSpPr>
          <p:nvPr/>
        </p:nvSpPr>
        <p:spPr bwMode="auto">
          <a:xfrm>
            <a:off x="5029200" y="1828800"/>
            <a:ext cx="495300" cy="558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D,1</a:t>
            </a:r>
          </a:p>
        </p:txBody>
      </p:sp>
      <p:sp>
        <p:nvSpPr>
          <p:cNvPr id="11271" name="Oval 29"/>
          <p:cNvSpPr>
            <a:spLocks noChangeArrowheads="1"/>
          </p:cNvSpPr>
          <p:nvPr/>
        </p:nvSpPr>
        <p:spPr bwMode="auto">
          <a:xfrm>
            <a:off x="4229100" y="18288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R,2</a:t>
            </a:r>
          </a:p>
        </p:txBody>
      </p:sp>
    </p:spTree>
    <p:extLst>
      <p:ext uri="{BB962C8B-B14F-4D97-AF65-F5344CB8AC3E}">
        <p14:creationId xmlns:p14="http://schemas.microsoft.com/office/powerpoint/2010/main" val="34496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3315" name="Oval 25"/>
          <p:cNvSpPr>
            <a:spLocks noChangeArrowheads="1"/>
          </p:cNvSpPr>
          <p:nvPr/>
        </p:nvSpPr>
        <p:spPr bwMode="auto">
          <a:xfrm>
            <a:off x="2743200" y="18288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A,5</a:t>
            </a:r>
          </a:p>
        </p:txBody>
      </p:sp>
      <p:sp>
        <p:nvSpPr>
          <p:cNvPr id="13316" name="Oval 26"/>
          <p:cNvSpPr>
            <a:spLocks noChangeArrowheads="1"/>
          </p:cNvSpPr>
          <p:nvPr/>
        </p:nvSpPr>
        <p:spPr bwMode="auto">
          <a:xfrm>
            <a:off x="3505200" y="18288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B,2</a:t>
            </a:r>
          </a:p>
        </p:txBody>
      </p:sp>
      <p:sp>
        <p:nvSpPr>
          <p:cNvPr id="13317" name="Oval 27"/>
          <p:cNvSpPr>
            <a:spLocks noChangeArrowheads="1"/>
          </p:cNvSpPr>
          <p:nvPr/>
        </p:nvSpPr>
        <p:spPr bwMode="auto">
          <a:xfrm>
            <a:off x="5867400" y="27432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C,1</a:t>
            </a:r>
          </a:p>
        </p:txBody>
      </p:sp>
      <p:sp>
        <p:nvSpPr>
          <p:cNvPr id="13318" name="Oval 28"/>
          <p:cNvSpPr>
            <a:spLocks noChangeArrowheads="1"/>
          </p:cNvSpPr>
          <p:nvPr/>
        </p:nvSpPr>
        <p:spPr bwMode="auto">
          <a:xfrm>
            <a:off x="5029200" y="27432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D,1</a:t>
            </a:r>
          </a:p>
        </p:txBody>
      </p:sp>
      <p:sp>
        <p:nvSpPr>
          <p:cNvPr id="13319" name="Oval 29"/>
          <p:cNvSpPr>
            <a:spLocks noChangeArrowheads="1"/>
          </p:cNvSpPr>
          <p:nvPr/>
        </p:nvSpPr>
        <p:spPr bwMode="auto">
          <a:xfrm>
            <a:off x="4229100" y="1828800"/>
            <a:ext cx="495300" cy="558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R,2</a:t>
            </a:r>
          </a:p>
        </p:txBody>
      </p:sp>
      <p:sp>
        <p:nvSpPr>
          <p:cNvPr id="13320" name="Oval 29"/>
          <p:cNvSpPr>
            <a:spLocks noChangeArrowheads="1"/>
          </p:cNvSpPr>
          <p:nvPr/>
        </p:nvSpPr>
        <p:spPr bwMode="auto">
          <a:xfrm>
            <a:off x="5372100" y="1828800"/>
            <a:ext cx="495300" cy="558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2</a:t>
            </a:r>
          </a:p>
        </p:txBody>
      </p:sp>
      <p:cxnSp>
        <p:nvCxnSpPr>
          <p:cNvPr id="3" name="Straight Connector 2"/>
          <p:cNvCxnSpPr>
            <a:stCxn id="13320" idx="3"/>
            <a:endCxn id="13318" idx="0"/>
          </p:cNvCxnSpPr>
          <p:nvPr/>
        </p:nvCxnSpPr>
        <p:spPr>
          <a:xfrm flipH="1">
            <a:off x="5276850" y="2305050"/>
            <a:ext cx="1682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3320" idx="5"/>
            <a:endCxn id="13317" idx="0"/>
          </p:cNvCxnSpPr>
          <p:nvPr/>
        </p:nvCxnSpPr>
        <p:spPr>
          <a:xfrm>
            <a:off x="5794375" y="2305050"/>
            <a:ext cx="3206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5363" name="Oval 25"/>
          <p:cNvSpPr>
            <a:spLocks noChangeArrowheads="1"/>
          </p:cNvSpPr>
          <p:nvPr/>
        </p:nvSpPr>
        <p:spPr bwMode="auto">
          <a:xfrm>
            <a:off x="3276600" y="1825625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A,5</a:t>
            </a:r>
          </a:p>
        </p:txBody>
      </p:sp>
      <p:sp>
        <p:nvSpPr>
          <p:cNvPr id="15364" name="Oval 26"/>
          <p:cNvSpPr>
            <a:spLocks noChangeArrowheads="1"/>
          </p:cNvSpPr>
          <p:nvPr/>
        </p:nvSpPr>
        <p:spPr bwMode="auto">
          <a:xfrm>
            <a:off x="5819775" y="18288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B,2</a:t>
            </a:r>
          </a:p>
        </p:txBody>
      </p:sp>
      <p:sp>
        <p:nvSpPr>
          <p:cNvPr id="15365" name="Oval 27"/>
          <p:cNvSpPr>
            <a:spLocks noChangeArrowheads="1"/>
          </p:cNvSpPr>
          <p:nvPr/>
        </p:nvSpPr>
        <p:spPr bwMode="auto">
          <a:xfrm>
            <a:off x="5557838" y="35544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C,1</a:t>
            </a:r>
          </a:p>
        </p:txBody>
      </p:sp>
      <p:sp>
        <p:nvSpPr>
          <p:cNvPr id="15366" name="Oval 28"/>
          <p:cNvSpPr>
            <a:spLocks noChangeArrowheads="1"/>
          </p:cNvSpPr>
          <p:nvPr/>
        </p:nvSpPr>
        <p:spPr bwMode="auto">
          <a:xfrm>
            <a:off x="4719638" y="35544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D,1</a:t>
            </a:r>
          </a:p>
        </p:txBody>
      </p:sp>
      <p:sp>
        <p:nvSpPr>
          <p:cNvPr id="15367" name="Oval 29"/>
          <p:cNvSpPr>
            <a:spLocks noChangeArrowheads="1"/>
          </p:cNvSpPr>
          <p:nvPr/>
        </p:nvSpPr>
        <p:spPr bwMode="auto">
          <a:xfrm>
            <a:off x="4202113" y="267176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R,2</a:t>
            </a:r>
          </a:p>
        </p:txBody>
      </p:sp>
      <p:sp>
        <p:nvSpPr>
          <p:cNvPr id="15368" name="Oval 29"/>
          <p:cNvSpPr>
            <a:spLocks noChangeArrowheads="1"/>
          </p:cNvSpPr>
          <p:nvPr/>
        </p:nvSpPr>
        <p:spPr bwMode="auto">
          <a:xfrm>
            <a:off x="5062538" y="26400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2</a:t>
            </a:r>
          </a:p>
        </p:txBody>
      </p:sp>
      <p:cxnSp>
        <p:nvCxnSpPr>
          <p:cNvPr id="3" name="Straight Connector 2"/>
          <p:cNvCxnSpPr>
            <a:stCxn id="15368" idx="3"/>
            <a:endCxn id="15366" idx="0"/>
          </p:cNvCxnSpPr>
          <p:nvPr/>
        </p:nvCxnSpPr>
        <p:spPr>
          <a:xfrm flipH="1">
            <a:off x="4967288" y="3116263"/>
            <a:ext cx="1682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5368" idx="5"/>
            <a:endCxn id="15365" idx="0"/>
          </p:cNvCxnSpPr>
          <p:nvPr/>
        </p:nvCxnSpPr>
        <p:spPr>
          <a:xfrm>
            <a:off x="5486400" y="3116263"/>
            <a:ext cx="319088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371" name="Oval 29"/>
          <p:cNvSpPr>
            <a:spLocks noChangeArrowheads="1"/>
          </p:cNvSpPr>
          <p:nvPr/>
        </p:nvSpPr>
        <p:spPr bwMode="auto">
          <a:xfrm>
            <a:off x="4640263" y="1843088"/>
            <a:ext cx="495300" cy="558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4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68825" y="2317750"/>
            <a:ext cx="1682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371" idx="5"/>
          </p:cNvCxnSpPr>
          <p:nvPr/>
        </p:nvCxnSpPr>
        <p:spPr>
          <a:xfrm>
            <a:off x="5062538" y="2319338"/>
            <a:ext cx="233362" cy="3619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7411" name="Oval 25"/>
          <p:cNvSpPr>
            <a:spLocks noChangeArrowheads="1"/>
          </p:cNvSpPr>
          <p:nvPr/>
        </p:nvSpPr>
        <p:spPr bwMode="auto">
          <a:xfrm>
            <a:off x="3276600" y="1825625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A,5</a:t>
            </a:r>
          </a:p>
        </p:txBody>
      </p:sp>
      <p:sp>
        <p:nvSpPr>
          <p:cNvPr id="17412" name="Oval 26"/>
          <p:cNvSpPr>
            <a:spLocks noChangeArrowheads="1"/>
          </p:cNvSpPr>
          <p:nvPr/>
        </p:nvSpPr>
        <p:spPr bwMode="auto">
          <a:xfrm>
            <a:off x="5819775" y="1828800"/>
            <a:ext cx="495300" cy="558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B,2</a:t>
            </a:r>
          </a:p>
        </p:txBody>
      </p:sp>
      <p:sp>
        <p:nvSpPr>
          <p:cNvPr id="17413" name="Oval 27"/>
          <p:cNvSpPr>
            <a:spLocks noChangeArrowheads="1"/>
          </p:cNvSpPr>
          <p:nvPr/>
        </p:nvSpPr>
        <p:spPr bwMode="auto">
          <a:xfrm>
            <a:off x="5557838" y="35544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C,1</a:t>
            </a:r>
          </a:p>
        </p:txBody>
      </p:sp>
      <p:sp>
        <p:nvSpPr>
          <p:cNvPr id="17414" name="Oval 28"/>
          <p:cNvSpPr>
            <a:spLocks noChangeArrowheads="1"/>
          </p:cNvSpPr>
          <p:nvPr/>
        </p:nvSpPr>
        <p:spPr bwMode="auto">
          <a:xfrm>
            <a:off x="4719638" y="35544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D,1</a:t>
            </a:r>
          </a:p>
        </p:txBody>
      </p:sp>
      <p:sp>
        <p:nvSpPr>
          <p:cNvPr id="17415" name="Oval 29"/>
          <p:cNvSpPr>
            <a:spLocks noChangeArrowheads="1"/>
          </p:cNvSpPr>
          <p:nvPr/>
        </p:nvSpPr>
        <p:spPr bwMode="auto">
          <a:xfrm>
            <a:off x="4202113" y="267176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R,2</a:t>
            </a:r>
          </a:p>
        </p:txBody>
      </p:sp>
      <p:sp>
        <p:nvSpPr>
          <p:cNvPr id="17416" name="Oval 29"/>
          <p:cNvSpPr>
            <a:spLocks noChangeArrowheads="1"/>
          </p:cNvSpPr>
          <p:nvPr/>
        </p:nvSpPr>
        <p:spPr bwMode="auto">
          <a:xfrm>
            <a:off x="5062538" y="26400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2</a:t>
            </a:r>
          </a:p>
        </p:txBody>
      </p:sp>
      <p:cxnSp>
        <p:nvCxnSpPr>
          <p:cNvPr id="3" name="Straight Connector 2"/>
          <p:cNvCxnSpPr>
            <a:stCxn id="17416" idx="3"/>
            <a:endCxn id="17414" idx="0"/>
          </p:cNvCxnSpPr>
          <p:nvPr/>
        </p:nvCxnSpPr>
        <p:spPr>
          <a:xfrm flipH="1">
            <a:off x="4967288" y="3116263"/>
            <a:ext cx="1682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7416" idx="5"/>
            <a:endCxn id="17413" idx="0"/>
          </p:cNvCxnSpPr>
          <p:nvPr/>
        </p:nvCxnSpPr>
        <p:spPr>
          <a:xfrm>
            <a:off x="5486400" y="3116263"/>
            <a:ext cx="319088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419" name="Oval 29"/>
          <p:cNvSpPr>
            <a:spLocks noChangeArrowheads="1"/>
          </p:cNvSpPr>
          <p:nvPr/>
        </p:nvSpPr>
        <p:spPr bwMode="auto">
          <a:xfrm>
            <a:off x="4640263" y="1843088"/>
            <a:ext cx="495300" cy="558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4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68825" y="2317750"/>
            <a:ext cx="1682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7419" idx="5"/>
          </p:cNvCxnSpPr>
          <p:nvPr/>
        </p:nvCxnSpPr>
        <p:spPr>
          <a:xfrm>
            <a:off x="5062538" y="2319338"/>
            <a:ext cx="233362" cy="3619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9459" name="Oval 25"/>
          <p:cNvSpPr>
            <a:spLocks noChangeArrowheads="1"/>
          </p:cNvSpPr>
          <p:nvPr/>
        </p:nvSpPr>
        <p:spPr bwMode="auto">
          <a:xfrm>
            <a:off x="2362200" y="1895475"/>
            <a:ext cx="495300" cy="558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A,5</a:t>
            </a:r>
          </a:p>
        </p:txBody>
      </p:sp>
      <p:sp>
        <p:nvSpPr>
          <p:cNvPr id="19460" name="Oval 26"/>
          <p:cNvSpPr>
            <a:spLocks noChangeArrowheads="1"/>
          </p:cNvSpPr>
          <p:nvPr/>
        </p:nvSpPr>
        <p:spPr bwMode="auto">
          <a:xfrm>
            <a:off x="3581400" y="2528888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B,2</a:t>
            </a:r>
          </a:p>
        </p:txBody>
      </p:sp>
      <p:sp>
        <p:nvSpPr>
          <p:cNvPr id="19461" name="Oval 27"/>
          <p:cNvSpPr>
            <a:spLocks noChangeArrowheads="1"/>
          </p:cNvSpPr>
          <p:nvPr/>
        </p:nvSpPr>
        <p:spPr bwMode="auto">
          <a:xfrm>
            <a:off x="5605463" y="42402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C,1</a:t>
            </a:r>
          </a:p>
        </p:txBody>
      </p:sp>
      <p:sp>
        <p:nvSpPr>
          <p:cNvPr id="19462" name="Oval 28"/>
          <p:cNvSpPr>
            <a:spLocks noChangeArrowheads="1"/>
          </p:cNvSpPr>
          <p:nvPr/>
        </p:nvSpPr>
        <p:spPr bwMode="auto">
          <a:xfrm>
            <a:off x="4767263" y="42402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D,1</a:t>
            </a:r>
          </a:p>
        </p:txBody>
      </p:sp>
      <p:sp>
        <p:nvSpPr>
          <p:cNvPr id="19463" name="Oval 29"/>
          <p:cNvSpPr>
            <a:spLocks noChangeArrowheads="1"/>
          </p:cNvSpPr>
          <p:nvPr/>
        </p:nvSpPr>
        <p:spPr bwMode="auto">
          <a:xfrm>
            <a:off x="4249738" y="335756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R,2</a:t>
            </a:r>
          </a:p>
        </p:txBody>
      </p:sp>
      <p:sp>
        <p:nvSpPr>
          <p:cNvPr id="19464" name="Oval 29"/>
          <p:cNvSpPr>
            <a:spLocks noChangeArrowheads="1"/>
          </p:cNvSpPr>
          <p:nvPr/>
        </p:nvSpPr>
        <p:spPr bwMode="auto">
          <a:xfrm>
            <a:off x="5110163" y="33258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2</a:t>
            </a:r>
          </a:p>
        </p:txBody>
      </p:sp>
      <p:cxnSp>
        <p:nvCxnSpPr>
          <p:cNvPr id="3" name="Straight Connector 2"/>
          <p:cNvCxnSpPr>
            <a:stCxn id="19464" idx="3"/>
            <a:endCxn id="19462" idx="0"/>
          </p:cNvCxnSpPr>
          <p:nvPr/>
        </p:nvCxnSpPr>
        <p:spPr>
          <a:xfrm flipH="1">
            <a:off x="5014913" y="3802063"/>
            <a:ext cx="1682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9464" idx="5"/>
            <a:endCxn id="19461" idx="0"/>
          </p:cNvCxnSpPr>
          <p:nvPr/>
        </p:nvCxnSpPr>
        <p:spPr>
          <a:xfrm>
            <a:off x="5532438" y="3802063"/>
            <a:ext cx="3206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467" name="Oval 29"/>
          <p:cNvSpPr>
            <a:spLocks noChangeArrowheads="1"/>
          </p:cNvSpPr>
          <p:nvPr/>
        </p:nvSpPr>
        <p:spPr bwMode="auto">
          <a:xfrm>
            <a:off x="4687888" y="2528888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4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616450" y="3003550"/>
            <a:ext cx="1682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9467" idx="5"/>
          </p:cNvCxnSpPr>
          <p:nvPr/>
        </p:nvCxnSpPr>
        <p:spPr>
          <a:xfrm>
            <a:off x="5110163" y="3005138"/>
            <a:ext cx="233362" cy="3619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9467" idx="1"/>
          </p:cNvCxnSpPr>
          <p:nvPr/>
        </p:nvCxnSpPr>
        <p:spPr>
          <a:xfrm>
            <a:off x="4498975" y="2308225"/>
            <a:ext cx="260350" cy="3016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471" name="Oval 25"/>
          <p:cNvSpPr>
            <a:spLocks noChangeArrowheads="1"/>
          </p:cNvSpPr>
          <p:nvPr/>
        </p:nvSpPr>
        <p:spPr bwMode="auto">
          <a:xfrm>
            <a:off x="4076700" y="1862138"/>
            <a:ext cx="495300" cy="558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6</a:t>
            </a:r>
          </a:p>
        </p:txBody>
      </p:sp>
      <p:cxnSp>
        <p:nvCxnSpPr>
          <p:cNvPr id="21" name="Straight Connector 20"/>
          <p:cNvCxnSpPr>
            <a:endCxn id="19460" idx="0"/>
          </p:cNvCxnSpPr>
          <p:nvPr/>
        </p:nvCxnSpPr>
        <p:spPr>
          <a:xfrm flipH="1">
            <a:off x="3829050" y="2308225"/>
            <a:ext cx="312738" cy="2206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21507" name="Oval 25"/>
          <p:cNvSpPr>
            <a:spLocks noChangeArrowheads="1"/>
          </p:cNvSpPr>
          <p:nvPr/>
        </p:nvSpPr>
        <p:spPr bwMode="auto">
          <a:xfrm>
            <a:off x="2889250" y="24511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A,5</a:t>
            </a:r>
          </a:p>
        </p:txBody>
      </p:sp>
      <p:sp>
        <p:nvSpPr>
          <p:cNvPr id="21508" name="Oval 26"/>
          <p:cNvSpPr>
            <a:spLocks noChangeArrowheads="1"/>
          </p:cNvSpPr>
          <p:nvPr/>
        </p:nvSpPr>
        <p:spPr bwMode="auto">
          <a:xfrm>
            <a:off x="3690938" y="3165475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B,2</a:t>
            </a:r>
          </a:p>
        </p:txBody>
      </p:sp>
      <p:sp>
        <p:nvSpPr>
          <p:cNvPr id="21509" name="Oval 27"/>
          <p:cNvSpPr>
            <a:spLocks noChangeArrowheads="1"/>
          </p:cNvSpPr>
          <p:nvPr/>
        </p:nvSpPr>
        <p:spPr bwMode="auto">
          <a:xfrm>
            <a:off x="5715000" y="48768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C,1</a:t>
            </a:r>
          </a:p>
        </p:txBody>
      </p:sp>
      <p:sp>
        <p:nvSpPr>
          <p:cNvPr id="21510" name="Oval 28"/>
          <p:cNvSpPr>
            <a:spLocks noChangeArrowheads="1"/>
          </p:cNvSpPr>
          <p:nvPr/>
        </p:nvSpPr>
        <p:spPr bwMode="auto">
          <a:xfrm>
            <a:off x="4876800" y="48768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D,1</a:t>
            </a:r>
          </a:p>
        </p:txBody>
      </p:sp>
      <p:sp>
        <p:nvSpPr>
          <p:cNvPr id="21511" name="Oval 29"/>
          <p:cNvSpPr>
            <a:spLocks noChangeArrowheads="1"/>
          </p:cNvSpPr>
          <p:nvPr/>
        </p:nvSpPr>
        <p:spPr bwMode="auto">
          <a:xfrm>
            <a:off x="4359275" y="3995738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+mn-ea"/>
              </a:rPr>
              <a:t>R,2</a:t>
            </a:r>
          </a:p>
        </p:txBody>
      </p:sp>
      <p:sp>
        <p:nvSpPr>
          <p:cNvPr id="21512" name="Oval 29"/>
          <p:cNvSpPr>
            <a:spLocks noChangeArrowheads="1"/>
          </p:cNvSpPr>
          <p:nvPr/>
        </p:nvSpPr>
        <p:spPr bwMode="auto">
          <a:xfrm>
            <a:off x="5219700" y="3962400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2</a:t>
            </a:r>
          </a:p>
        </p:txBody>
      </p:sp>
      <p:cxnSp>
        <p:nvCxnSpPr>
          <p:cNvPr id="3" name="Straight Connector 2"/>
          <p:cNvCxnSpPr>
            <a:stCxn id="21512" idx="3"/>
            <a:endCxn id="21510" idx="0"/>
          </p:cNvCxnSpPr>
          <p:nvPr/>
        </p:nvCxnSpPr>
        <p:spPr>
          <a:xfrm flipH="1">
            <a:off x="5124450" y="4438650"/>
            <a:ext cx="1682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1512" idx="5"/>
            <a:endCxn id="21509" idx="0"/>
          </p:cNvCxnSpPr>
          <p:nvPr/>
        </p:nvCxnSpPr>
        <p:spPr>
          <a:xfrm>
            <a:off x="5641975" y="4438650"/>
            <a:ext cx="3206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515" name="Oval 29"/>
          <p:cNvSpPr>
            <a:spLocks noChangeArrowheads="1"/>
          </p:cNvSpPr>
          <p:nvPr/>
        </p:nvSpPr>
        <p:spPr bwMode="auto">
          <a:xfrm>
            <a:off x="4797425" y="3165475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4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725988" y="3640138"/>
            <a:ext cx="168275" cy="4381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1515" idx="5"/>
          </p:cNvCxnSpPr>
          <p:nvPr/>
        </p:nvCxnSpPr>
        <p:spPr>
          <a:xfrm>
            <a:off x="5219700" y="3641725"/>
            <a:ext cx="233363" cy="3619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1515" idx="1"/>
          </p:cNvCxnSpPr>
          <p:nvPr/>
        </p:nvCxnSpPr>
        <p:spPr>
          <a:xfrm>
            <a:off x="4608513" y="2944813"/>
            <a:ext cx="260350" cy="3016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519" name="Oval 25"/>
          <p:cNvSpPr>
            <a:spLocks noChangeArrowheads="1"/>
          </p:cNvSpPr>
          <p:nvPr/>
        </p:nvSpPr>
        <p:spPr bwMode="auto">
          <a:xfrm>
            <a:off x="4186238" y="2498725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6</a:t>
            </a:r>
          </a:p>
        </p:txBody>
      </p:sp>
      <p:cxnSp>
        <p:nvCxnSpPr>
          <p:cNvPr id="21" name="Straight Connector 20"/>
          <p:cNvCxnSpPr>
            <a:endCxn id="21508" idx="0"/>
          </p:cNvCxnSpPr>
          <p:nvPr/>
        </p:nvCxnSpPr>
        <p:spPr>
          <a:xfrm flipH="1">
            <a:off x="3938588" y="2944813"/>
            <a:ext cx="312737" cy="22066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521" name="Oval 25"/>
          <p:cNvSpPr>
            <a:spLocks noChangeArrowheads="1"/>
          </p:cNvSpPr>
          <p:nvPr/>
        </p:nvSpPr>
        <p:spPr bwMode="auto">
          <a:xfrm>
            <a:off x="3571875" y="1801813"/>
            <a:ext cx="495300" cy="55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11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022725" y="2268538"/>
            <a:ext cx="260350" cy="3016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314700" y="2295525"/>
            <a:ext cx="312738" cy="2206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6086" y="19617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29224" y="2073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9567" y="3539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39298" y="2688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5862" y="4422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0064" y="27262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3571" y="3539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83984" y="4318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22700"/>
            <a:ext cx="14830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/>
              <a:t>A = 0</a:t>
            </a:r>
          </a:p>
          <a:p>
            <a:pPr algn="l"/>
            <a:r>
              <a:rPr lang="en-US" sz="2400" dirty="0" smtClean="0"/>
              <a:t>B = 10</a:t>
            </a:r>
          </a:p>
          <a:p>
            <a:pPr algn="l"/>
            <a:r>
              <a:rPr lang="en-US" sz="2400" dirty="0" smtClean="0"/>
              <a:t>R = 110</a:t>
            </a:r>
          </a:p>
          <a:p>
            <a:pPr algn="l"/>
            <a:r>
              <a:rPr lang="en-US" sz="2400" dirty="0" smtClean="0"/>
              <a:t>D = 1110</a:t>
            </a:r>
          </a:p>
          <a:p>
            <a:pPr algn="l"/>
            <a:r>
              <a:rPr lang="en-US" sz="2400" dirty="0" smtClean="0"/>
              <a:t>C = 1111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3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Code word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49375"/>
            <a:ext cx="3733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3822700"/>
            <a:ext cx="14830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/>
              <a:t>A = 0</a:t>
            </a:r>
          </a:p>
          <a:p>
            <a:pPr algn="l"/>
            <a:r>
              <a:rPr lang="en-US" sz="2400" dirty="0" smtClean="0"/>
              <a:t>B = 10</a:t>
            </a:r>
          </a:p>
          <a:p>
            <a:pPr algn="l"/>
            <a:r>
              <a:rPr lang="en-US" sz="2400" dirty="0" smtClean="0"/>
              <a:t>R = 110</a:t>
            </a:r>
          </a:p>
          <a:p>
            <a:pPr algn="l"/>
            <a:r>
              <a:rPr lang="en-US" sz="2400" dirty="0" smtClean="0"/>
              <a:t>D = 1110</a:t>
            </a:r>
          </a:p>
          <a:p>
            <a:pPr algn="l"/>
            <a:r>
              <a:rPr lang="en-US" sz="2400" dirty="0" smtClean="0"/>
              <a:t>C = 1111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2286000"/>
            <a:ext cx="691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01011001111011100101100   = 23 bits  &lt;&lt; </a:t>
            </a:r>
            <a:r>
              <a:rPr lang="en-US" altLang="en-US" sz="2400" dirty="0"/>
              <a:t>33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2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712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However…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There are some concerns…</a:t>
            </a:r>
          </a:p>
          <a:p>
            <a:pPr eaLnBrk="1" hangingPunct="1"/>
            <a:r>
              <a:rPr lang="en-US" altLang="en-US" sz="2800" dirty="0" smtClean="0"/>
              <a:t>Suppose we have </a:t>
            </a:r>
          </a:p>
          <a:p>
            <a:pPr lvl="1" eaLnBrk="1" hangingPunct="1"/>
            <a:r>
              <a:rPr lang="en-US" altLang="en-US" sz="2400" dirty="0" smtClean="0"/>
              <a:t>A-&gt; 01</a:t>
            </a:r>
          </a:p>
          <a:p>
            <a:pPr lvl="1" eaLnBrk="1" hangingPunct="1"/>
            <a:r>
              <a:rPr lang="en-US" altLang="en-US" sz="2400" dirty="0" smtClean="0"/>
              <a:t>B-&gt; 0101</a:t>
            </a:r>
          </a:p>
          <a:p>
            <a:pPr eaLnBrk="1" hangingPunct="1"/>
            <a:r>
              <a:rPr lang="en-US" altLang="en-US" sz="2800" dirty="0" smtClean="0"/>
              <a:t>If we have 010101, is this AB? BA? Or AAA?</a:t>
            </a:r>
          </a:p>
          <a:p>
            <a:pPr eaLnBrk="1" hangingPunct="1"/>
            <a:r>
              <a:rPr lang="en-US" altLang="en-US" sz="2800" dirty="0" smtClean="0"/>
              <a:t>Therefore: </a:t>
            </a:r>
            <a:r>
              <a:rPr lang="en-US" altLang="en-US" sz="2800" dirty="0" smtClean="0">
                <a:solidFill>
                  <a:schemeClr val="hlink"/>
                </a:solidFill>
              </a:rPr>
              <a:t>prefix codes</a:t>
            </a:r>
            <a:r>
              <a:rPr lang="en-US" altLang="en-US" sz="2800" dirty="0" smtClean="0"/>
              <a:t>,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no </a:t>
            </a:r>
            <a:r>
              <a:rPr lang="en-US" altLang="en-US" sz="2800" dirty="0" err="1" smtClean="0"/>
              <a:t>codeword</a:t>
            </a:r>
            <a:r>
              <a:rPr lang="en-US" altLang="en-US" sz="2800" dirty="0" smtClean="0"/>
              <a:t> is a prefix of another </a:t>
            </a:r>
            <a:r>
              <a:rPr lang="en-US" altLang="en-US" sz="2800" dirty="0" err="1" smtClean="0"/>
              <a:t>codeword</a:t>
            </a:r>
            <a:r>
              <a:rPr lang="en-US" altLang="en-US" sz="2800" dirty="0" smtClean="0"/>
              <a:t>, is necessary</a:t>
            </a:r>
          </a:p>
        </p:txBody>
      </p:sp>
    </p:spTree>
    <p:extLst>
      <p:ext uri="{BB962C8B-B14F-4D97-AF65-F5344CB8AC3E}">
        <p14:creationId xmlns:p14="http://schemas.microsoft.com/office/powerpoint/2010/main" val="6750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Prefix Codes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Any prefix code can be represented by a full binary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Each leaf stores a symbol.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Each node has two children – left branch means 0, right means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codeword</a:t>
            </a:r>
            <a:r>
              <a:rPr lang="en-US" altLang="en-US" sz="2800" dirty="0" smtClean="0"/>
              <a:t> = path from the root to the leaf interpreting suitably the left and right branches</a:t>
            </a:r>
          </a:p>
        </p:txBody>
      </p:sp>
    </p:spTree>
    <p:extLst>
      <p:ext uri="{BB962C8B-B14F-4D97-AF65-F5344CB8AC3E}">
        <p14:creationId xmlns:p14="http://schemas.microsoft.com/office/powerpoint/2010/main" val="7476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</a:rPr>
              <a:t>Earliest </a:t>
            </a:r>
            <a:r>
              <a:rPr lang="en-US" altLang="en-US" dirty="0">
                <a:latin typeface="Calibri" panose="020F0502020204030204" pitchFamily="34" charset="0"/>
              </a:rPr>
              <a:t>Finish </a:t>
            </a:r>
            <a:r>
              <a:rPr lang="en-US" altLang="en-US" dirty="0" smtClean="0">
                <a:latin typeface="Calibri" panose="020F0502020204030204" pitchFamily="34" charset="0"/>
              </a:rPr>
              <a:t>Greedy Strategy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Select the activity with the earliest finish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Eliminate the activities that could not be scheduled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Repeat</a:t>
            </a:r>
            <a:r>
              <a:rPr lang="en-US" altLang="en-US" dirty="0" smtClean="0">
                <a:latin typeface="Calibri" panose="020F0502020204030204" pitchFamily="34" charset="0"/>
              </a:rPr>
              <a:t>!</a:t>
            </a:r>
          </a:p>
          <a:p>
            <a:r>
              <a:rPr lang="en-US" altLang="zh-TW" dirty="0">
                <a:latin typeface="Calibri" panose="020F0502020204030204" pitchFamily="34" charset="0"/>
                <a:ea typeface="新細明體" charset="-120"/>
              </a:rPr>
              <a:t>Greedy in the sense that it leaves as much opportunity as possible for the remaining activities to be scheduled</a:t>
            </a:r>
          </a:p>
          <a:p>
            <a:r>
              <a:rPr lang="en-US" altLang="zh-TW" dirty="0">
                <a:latin typeface="Calibri" panose="020F0502020204030204" pitchFamily="34" charset="0"/>
                <a:ea typeface="新細明體" charset="-120"/>
              </a:rPr>
              <a:t>The greedy choice is the one that maximizes the amount of unscheduled time remaining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How do we find the optimal coding tree?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It is clear that the two symbols with the smallest frequencies must be at the bottom of the optimal tree, as children of the lowest internal node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This is a good sign that we have to use a bottom-up manner to build the optimal code!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Huffman’s idea is based on a </a:t>
            </a:r>
            <a:r>
              <a:rPr lang="en-US" altLang="en-US" sz="2800" dirty="0" smtClean="0">
                <a:solidFill>
                  <a:schemeClr val="hlink"/>
                </a:solidFill>
              </a:rPr>
              <a:t>greedy </a:t>
            </a:r>
            <a:r>
              <a:rPr lang="en-US" altLang="en-US" sz="2800" dirty="0" smtClean="0"/>
              <a:t>approach, using the previous notices.</a:t>
            </a:r>
          </a:p>
        </p:txBody>
      </p:sp>
    </p:spTree>
    <p:extLst>
      <p:ext uri="{BB962C8B-B14F-4D97-AF65-F5344CB8AC3E}">
        <p14:creationId xmlns:p14="http://schemas.microsoft.com/office/powerpoint/2010/main" val="35723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Huffman codes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Idea: build tree </a:t>
            </a:r>
            <a:r>
              <a:rPr lang="en-US" altLang="en-US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bottom-up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make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greedy choice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(what is it?)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joining two symbols commits to a bit to distinguish them; which should we choose?</a:t>
            </a:r>
          </a:p>
          <a:p>
            <a:pPr lvl="1">
              <a:buFontTx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657600"/>
            <a:ext cx="7315200" cy="2800767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514350" indent="-514350" algn="l">
              <a:buFontTx/>
              <a:buAutoNum type="arabicPeriod"/>
              <a:defRPr/>
            </a:pPr>
            <a:r>
              <a:rPr lang="en-US" sz="2800" dirty="0">
                <a:ea typeface="ＭＳ Ｐゴシック" pitchFamily="-84" charset="-128"/>
              </a:rPr>
              <a:t>build heap H with frequencies as keys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2800" dirty="0">
                <a:ea typeface="ＭＳ Ｐゴシック" pitchFamily="-84" charset="-128"/>
              </a:rPr>
              <a:t>for </a:t>
            </a:r>
            <a:r>
              <a:rPr lang="en-US" sz="2800" dirty="0" err="1">
                <a:ea typeface="ＭＳ Ｐゴシック" pitchFamily="-84" charset="-128"/>
              </a:rPr>
              <a:t>i</a:t>
            </a:r>
            <a:r>
              <a:rPr lang="en-US" sz="2800" dirty="0">
                <a:ea typeface="ＭＳ Ｐゴシック" pitchFamily="-84" charset="-128"/>
              </a:rPr>
              <a:t> = 1 to n-1</a:t>
            </a:r>
            <a:endParaRPr lang="en-US" dirty="0">
              <a:ea typeface="ＭＳ Ｐゴシック" pitchFamily="-84" charset="-128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dirty="0">
                <a:ea typeface="ＭＳ Ｐゴシック" pitchFamily="-84" charset="-128"/>
              </a:rPr>
              <a:t>      allocate new node z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dirty="0">
                <a:ea typeface="ＭＳ Ｐゴシック" pitchFamily="-84" charset="-128"/>
              </a:rPr>
              <a:t>      </a:t>
            </a:r>
            <a:r>
              <a:rPr lang="en-US" dirty="0" err="1">
                <a:ea typeface="ＭＳ Ｐゴシック" pitchFamily="-84" charset="-128"/>
              </a:rPr>
              <a:t>z.left</a:t>
            </a:r>
            <a:r>
              <a:rPr lang="en-US" dirty="0">
                <a:ea typeface="ＭＳ Ｐゴシック" pitchFamily="-84" charset="-128"/>
              </a:rPr>
              <a:t> = x = EXTRACT-MIN(H)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dirty="0">
                <a:ea typeface="ＭＳ Ｐゴシック" pitchFamily="-84" charset="-128"/>
              </a:rPr>
              <a:t>      </a:t>
            </a:r>
            <a:r>
              <a:rPr lang="en-US" dirty="0" err="1">
                <a:ea typeface="ＭＳ Ｐゴシック" pitchFamily="-84" charset="-128"/>
              </a:rPr>
              <a:t>z.right</a:t>
            </a:r>
            <a:r>
              <a:rPr lang="en-US" dirty="0">
                <a:ea typeface="ＭＳ Ｐゴシック" pitchFamily="-84" charset="-128"/>
              </a:rPr>
              <a:t> = y = EXTRACT-MIN(H)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dirty="0">
                <a:ea typeface="ＭＳ Ｐゴシック" pitchFamily="-84" charset="-128"/>
              </a:rPr>
              <a:t>      z. freq = </a:t>
            </a:r>
            <a:r>
              <a:rPr lang="en-US" dirty="0" err="1">
                <a:ea typeface="ＭＳ Ｐゴシック" pitchFamily="-84" charset="-128"/>
              </a:rPr>
              <a:t>x.freq</a:t>
            </a:r>
            <a:r>
              <a:rPr lang="en-US" dirty="0">
                <a:ea typeface="ＭＳ Ｐゴシック" pitchFamily="-84" charset="-128"/>
              </a:rPr>
              <a:t> + </a:t>
            </a:r>
            <a:r>
              <a:rPr lang="en-US" dirty="0" err="1">
                <a:ea typeface="ＭＳ Ｐゴシック" pitchFamily="-84" charset="-128"/>
              </a:rPr>
              <a:t>y.freq</a:t>
            </a:r>
            <a:r>
              <a:rPr lang="en-US" dirty="0">
                <a:ea typeface="ＭＳ Ｐゴシック" pitchFamily="-84" charset="-128"/>
              </a:rPr>
              <a:t>; INSERT(H, z)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dirty="0">
                <a:ea typeface="ＭＳ Ｐゴシック" pitchFamily="-84" charset="-128"/>
              </a:rPr>
              <a:t>return EXTRACT-MIN(H)</a:t>
            </a:r>
          </a:p>
        </p:txBody>
      </p:sp>
    </p:spTree>
    <p:extLst>
      <p:ext uri="{BB962C8B-B14F-4D97-AF65-F5344CB8AC3E}">
        <p14:creationId xmlns:p14="http://schemas.microsoft.com/office/powerpoint/2010/main" val="70721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Build-Min-Heap O(n)</a:t>
            </a:r>
          </a:p>
          <a:p>
            <a:r>
              <a:rPr lang="en-US" dirty="0" smtClean="0"/>
              <a:t>Each Extract-Min O(</a:t>
            </a:r>
            <a:r>
              <a:rPr lang="en-US" dirty="0" err="1" smtClean="0"/>
              <a:t>lgn</a:t>
            </a:r>
            <a:r>
              <a:rPr lang="en-US" dirty="0" smtClean="0"/>
              <a:t>) for a total of O(</a:t>
            </a:r>
            <a:r>
              <a:rPr lang="en-US" dirty="0" err="1" smtClean="0"/>
              <a:t>nlgn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Overall O(</a:t>
            </a:r>
            <a:r>
              <a:rPr lang="en-US" dirty="0" err="1" smtClean="0"/>
              <a:t>nlgn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4"/>
          <a:stretch>
            <a:fillRect/>
          </a:stretch>
        </p:blipFill>
        <p:spPr>
          <a:xfrm>
            <a:off x="1981200" y="4038600"/>
            <a:ext cx="5257800" cy="1981200"/>
          </a:xfrm>
          <a:noFill/>
        </p:spPr>
      </p:pic>
      <p:sp>
        <p:nvSpPr>
          <p:cNvPr id="13" name="Rectangle 12"/>
          <p:cNvSpPr/>
          <p:nvPr/>
        </p:nvSpPr>
        <p:spPr>
          <a:xfrm>
            <a:off x="533400" y="3962400"/>
            <a:ext cx="4495800" cy="20748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  <a:ea typeface="ＭＳ Ｐゴシック" pitchFamily="-84" charset="-128"/>
              <a:cs typeface="ＭＳ Ｐゴシック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  <a:ea typeface="ＭＳ Ｐゴシック" pitchFamily="-84" charset="-128"/>
              <a:cs typeface="ＭＳ Ｐゴシック" charset="0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  <a:ea typeface="ＭＳ Ｐゴシック" pitchFamily="-84" charset="-128"/>
                <a:cs typeface="ＭＳ Ｐゴシック" charset="0"/>
              </a:rPr>
              <a:t>can represent prefix-free encoding scheme by </a:t>
            </a:r>
            <a:r>
              <a:rPr lang="en-US" sz="3200" kern="0" dirty="0">
                <a:solidFill>
                  <a:srgbClr val="FF0000"/>
                </a:solidFill>
                <a:latin typeface="+mn-lt"/>
                <a:ea typeface="ＭＳ Ｐゴシック" pitchFamily="-84" charset="-128"/>
                <a:cs typeface="ＭＳ Ｐゴシック" charset="0"/>
              </a:rPr>
              <a:t>binary tree T</a:t>
            </a:r>
            <a:r>
              <a:rPr lang="en-US" sz="3200" kern="0" dirty="0">
                <a:latin typeface="+mn-lt"/>
                <a:ea typeface="ＭＳ Ｐゴシック" pitchFamily="-84" charset="-128"/>
                <a:cs typeface="ＭＳ Ｐゴシック" charset="0"/>
              </a:rPr>
              <a:t>:</a:t>
            </a:r>
            <a:endParaRPr lang="en-US" sz="3200" kern="0" baseline="-25000" dirty="0">
              <a:solidFill>
                <a:srgbClr val="FF0000"/>
              </a:solidFill>
              <a:latin typeface="+mn-lt"/>
              <a:ea typeface="ＭＳ Ｐゴシック" pitchFamily="-84" charset="-128"/>
              <a:cs typeface="ＭＳ Ｐゴシック" charset="0"/>
            </a:endParaRP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  <a:defRPr/>
            </a:pPr>
            <a:endParaRPr lang="en-US" sz="2800" kern="0" dirty="0">
              <a:latin typeface="+mn-lt"/>
              <a:ea typeface="ＭＳ Ｐゴシック" pitchFamily="-84" charset="-128"/>
            </a:endParaRP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  <a:defRPr/>
            </a:pPr>
            <a:endParaRPr lang="en-US" sz="2800" kern="0" dirty="0">
              <a:latin typeface="+mn-lt"/>
              <a:ea typeface="ＭＳ Ｐゴシック" pitchFamily="-84" charset="-128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  <a:ea typeface="ＭＳ Ｐゴシック" pitchFamily="-84" charset="-128"/>
              <a:cs typeface="ＭＳ Ｐゴシック" charset="0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  <a:ea typeface="ＭＳ Ｐゴシック" pitchFamily="-84" charset="-128"/>
              <a:cs typeface="ＭＳ Ｐゴシック" charset="0"/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550988"/>
            <a:ext cx="5043487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TextBox 8"/>
          <p:cNvSpPr txBox="1">
            <a:spLocks noChangeArrowheads="1"/>
          </p:cNvSpPr>
          <p:nvPr/>
        </p:nvSpPr>
        <p:spPr bwMode="auto">
          <a:xfrm>
            <a:off x="533400" y="1752600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/>
              <a:t>Example</a:t>
            </a:r>
            <a:r>
              <a:rPr lang="en-US" altLang="en-US" sz="24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949700"/>
            <a:ext cx="4495800" cy="18415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Problem: given frequencies, construct </a:t>
            </a:r>
            <a:r>
              <a:rPr lang="en-US" sz="2800" kern="0" dirty="0">
                <a:solidFill>
                  <a:srgbClr val="FF0000"/>
                </a:solidFill>
                <a:latin typeface="Arial"/>
                <a:ea typeface="ＭＳ Ｐゴシック" charset="0"/>
              </a:rPr>
              <a:t>optimal tree</a:t>
            </a: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 (prefix-free encoding scheme)</a:t>
            </a:r>
          </a:p>
        </p:txBody>
      </p:sp>
    </p:spTree>
    <p:extLst>
      <p:ext uri="{BB962C8B-B14F-4D97-AF65-F5344CB8AC3E}">
        <p14:creationId xmlns:p14="http://schemas.microsoft.com/office/powerpoint/2010/main" val="9881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Huffman example from CLRS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12888"/>
            <a:ext cx="6667500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2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Huffman example from CLRS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12888"/>
            <a:ext cx="6667500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9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Decoding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7" t="53639"/>
          <a:stretch/>
        </p:blipFill>
        <p:spPr bwMode="auto">
          <a:xfrm>
            <a:off x="4941129" y="1417638"/>
            <a:ext cx="3728753" cy="30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 smtClean="0"/>
              <a:t>Suppose we have the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Following code: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1010111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altLang="en-US" dirty="0" smtClean="0"/>
          </a:p>
          <a:p>
            <a:pPr fontAlgn="auto">
              <a:spcAft>
                <a:spcPts val="0"/>
              </a:spcAft>
            </a:pPr>
            <a:r>
              <a:rPr lang="en-US" altLang="en-US" dirty="0" smtClean="0"/>
              <a:t>What is the decode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result?</a:t>
            </a:r>
          </a:p>
        </p:txBody>
      </p:sp>
    </p:spTree>
    <p:extLst>
      <p:ext uri="{BB962C8B-B14F-4D97-AF65-F5344CB8AC3E}">
        <p14:creationId xmlns:p14="http://schemas.microsoft.com/office/powerpoint/2010/main" val="973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Decoding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7" t="53639"/>
          <a:stretch/>
        </p:blipFill>
        <p:spPr bwMode="auto">
          <a:xfrm>
            <a:off x="4941129" y="1417638"/>
            <a:ext cx="3728753" cy="30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 smtClean="0"/>
              <a:t>Suppose we have the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Following code: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101</a:t>
            </a:r>
            <a:r>
              <a:rPr lang="en-US" altLang="en-US" dirty="0" smtClean="0"/>
              <a:t>0111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altLang="en-US" dirty="0" smtClean="0"/>
          </a:p>
          <a:p>
            <a:pPr fontAlgn="auto">
              <a:spcAft>
                <a:spcPts val="0"/>
              </a:spcAft>
            </a:pPr>
            <a:r>
              <a:rPr lang="en-US" altLang="en-US" dirty="0" smtClean="0"/>
              <a:t>What is the decode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result?    </a:t>
            </a:r>
            <a:r>
              <a:rPr lang="en-US" altLang="en-US" dirty="0" smtClean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6309341" y="1882157"/>
            <a:ext cx="304800" cy="3810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6027375" y="2514689"/>
            <a:ext cx="304800" cy="3810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106133" y="3215657"/>
            <a:ext cx="304800" cy="3810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859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Decoding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7" t="53639"/>
          <a:stretch/>
        </p:blipFill>
        <p:spPr bwMode="auto">
          <a:xfrm>
            <a:off x="4941129" y="1417638"/>
            <a:ext cx="3728753" cy="30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 smtClean="0"/>
              <a:t>Suppose we have the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Following code: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101</a:t>
            </a:r>
            <a:r>
              <a:rPr lang="en-US" altLang="en-US" dirty="0" smtClean="0">
                <a:solidFill>
                  <a:srgbClr val="FF0000"/>
                </a:solidFill>
              </a:rPr>
              <a:t>0</a:t>
            </a:r>
            <a:r>
              <a:rPr lang="en-US" altLang="en-US" dirty="0" smtClean="0"/>
              <a:t>111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altLang="en-US" dirty="0" smtClean="0"/>
          </a:p>
          <a:p>
            <a:pPr fontAlgn="auto">
              <a:spcAft>
                <a:spcPts val="0"/>
              </a:spcAft>
            </a:pPr>
            <a:r>
              <a:rPr lang="en-US" altLang="en-US" dirty="0" smtClean="0"/>
              <a:t>What is the decode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result?    </a:t>
            </a:r>
            <a:r>
              <a:rPr lang="en-US" altLang="en-US" dirty="0" err="1" smtClean="0"/>
              <a:t>b</a:t>
            </a:r>
            <a:r>
              <a:rPr lang="en-US" altLang="en-US" dirty="0" err="1" smtClean="0">
                <a:solidFill>
                  <a:srgbClr val="FF0000"/>
                </a:solidFill>
              </a:rPr>
              <a:t>a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94951" y="1882157"/>
            <a:ext cx="304800" cy="3810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848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Decoding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7" t="53639"/>
          <a:stretch/>
        </p:blipFill>
        <p:spPr bwMode="auto">
          <a:xfrm>
            <a:off x="4941129" y="1417638"/>
            <a:ext cx="3728753" cy="30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 smtClean="0"/>
              <a:t>Suppose we have the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Following code: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1010</a:t>
            </a:r>
            <a:r>
              <a:rPr lang="en-US" altLang="en-US" dirty="0" smtClean="0">
                <a:solidFill>
                  <a:srgbClr val="FF0000"/>
                </a:solidFill>
              </a:rPr>
              <a:t>111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altLang="en-US" dirty="0" smtClean="0"/>
          </a:p>
          <a:p>
            <a:pPr fontAlgn="auto">
              <a:spcAft>
                <a:spcPts val="0"/>
              </a:spcAft>
            </a:pPr>
            <a:r>
              <a:rPr lang="en-US" altLang="en-US" dirty="0" smtClean="0"/>
              <a:t>What is the decode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/>
              <a:t>result?    ba</a:t>
            </a:r>
            <a:r>
              <a:rPr lang="en-US" altLang="en-US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6309341" y="1882157"/>
            <a:ext cx="304800" cy="3810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6949414" y="2535235"/>
            <a:ext cx="304800" cy="3810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7406609" y="3154683"/>
            <a:ext cx="304800" cy="3810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203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20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1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2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3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4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5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6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7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8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1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1532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50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sz="2400" dirty="0"/>
              <a:t>Coin changing problem (informal):</a:t>
            </a:r>
          </a:p>
          <a:p>
            <a:pPr lvl="1"/>
            <a:r>
              <a:rPr lang="en-US" sz="2000" dirty="0"/>
              <a:t>Given certain amount of change: </a:t>
            </a:r>
            <a:r>
              <a:rPr lang="en-US" sz="2000" dirty="0" smtClean="0"/>
              <a:t>A</a:t>
            </a:r>
            <a:endParaRPr lang="en-US" sz="2000" dirty="0"/>
          </a:p>
          <a:p>
            <a:pPr lvl="1"/>
            <a:r>
              <a:rPr lang="en-US" sz="2000" dirty="0"/>
              <a:t>The denominations of coins are: 25, 10, 5, 1</a:t>
            </a:r>
          </a:p>
          <a:p>
            <a:pPr lvl="1"/>
            <a:r>
              <a:rPr lang="en-US" sz="2000" dirty="0"/>
              <a:t>How to use the fewest coins to make this change?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smtClean="0"/>
              <a:t>25q </a:t>
            </a:r>
            <a:r>
              <a:rPr lang="en-US" sz="2400" dirty="0"/>
              <a:t>+ </a:t>
            </a:r>
            <a:r>
              <a:rPr lang="en-US" sz="2400" dirty="0" smtClean="0"/>
              <a:t>10d </a:t>
            </a:r>
            <a:r>
              <a:rPr lang="en-US" sz="2400" dirty="0"/>
              <a:t>+ </a:t>
            </a:r>
            <a:r>
              <a:rPr lang="en-US" sz="2400" dirty="0" smtClean="0"/>
              <a:t>5n </a:t>
            </a:r>
            <a:r>
              <a:rPr lang="en-US" sz="2400" dirty="0"/>
              <a:t>+ </a:t>
            </a:r>
            <a:r>
              <a:rPr lang="en-US" sz="2400" dirty="0" smtClean="0"/>
              <a:t>p, </a:t>
            </a:r>
            <a:r>
              <a:rPr lang="en-US" sz="2400" dirty="0"/>
              <a:t>what are the </a:t>
            </a:r>
            <a:r>
              <a:rPr lang="en-US" sz="2400" dirty="0" smtClean="0"/>
              <a:t>q, d, n, </a:t>
            </a:r>
            <a:r>
              <a:rPr lang="en-US" sz="2400" dirty="0"/>
              <a:t>and </a:t>
            </a:r>
            <a:r>
              <a:rPr lang="en-US" sz="2400" dirty="0" smtClean="0"/>
              <a:t>p, </a:t>
            </a:r>
            <a:r>
              <a:rPr lang="en-US" sz="2400" dirty="0"/>
              <a:t>minimizing </a:t>
            </a:r>
            <a:r>
              <a:rPr lang="en-US" sz="2400" dirty="0" smtClean="0"/>
              <a:t>(</a:t>
            </a:r>
            <a:r>
              <a:rPr lang="en-US" sz="2400" dirty="0" err="1" smtClean="0"/>
              <a:t>q+d+n+p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Can you design an algorithm to solve this problem?</a:t>
            </a:r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3402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53" y="5362573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84" y="5324473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17832"/>
            <a:ext cx="902578" cy="90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34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7121"/>
            <a:ext cx="8229600" cy="1143000"/>
          </a:xfrm>
        </p:spPr>
        <p:txBody>
          <a:bodyPr/>
          <a:lstStyle/>
          <a:p>
            <a:r>
              <a:rPr lang="en-US" dirty="0"/>
              <a:t>Coin changing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Greedy choice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hoose as many of the largest coins available.</a:t>
            </a:r>
          </a:p>
          <a:p>
            <a:r>
              <a:rPr lang="en-US" dirty="0" smtClean="0"/>
              <a:t>Optimal substructure</a:t>
            </a:r>
            <a:endParaRPr lang="en-US" dirty="0"/>
          </a:p>
          <a:p>
            <a:pPr lvl="1"/>
            <a:r>
              <a:rPr lang="en-US" dirty="0" smtClean="0"/>
              <a:t>After the greedy choice, assuming the greedy choice is correct, can we get the optimal solution from a </a:t>
            </a:r>
            <a:r>
              <a:rPr lang="en-US" dirty="0" err="1" smtClean="0"/>
              <a:t>subproblem</a:t>
            </a:r>
            <a:r>
              <a:rPr lang="en-US" dirty="0" smtClean="0"/>
              <a:t>. </a:t>
            </a:r>
          </a:p>
          <a:p>
            <a:pPr marL="914400" lvl="1" indent="-457200"/>
            <a:r>
              <a:rPr lang="en-US" dirty="0" smtClean="0"/>
              <a:t>Given A = 63 cents </a:t>
            </a:r>
          </a:p>
          <a:p>
            <a:pPr lvl="2"/>
            <a:r>
              <a:rPr lang="en-US" dirty="0" smtClean="0"/>
              <a:t>Assuming we have chosen 2*25 = 50</a:t>
            </a:r>
          </a:p>
          <a:p>
            <a:pPr lvl="2"/>
            <a:r>
              <a:rPr lang="en-US" dirty="0" smtClean="0"/>
              <a:t>Is two quarters + optimal </a:t>
            </a:r>
            <a:r>
              <a:rPr lang="en-US" b="1" dirty="0" smtClean="0"/>
              <a:t>coin</a:t>
            </a:r>
            <a:r>
              <a:rPr lang="en-US" dirty="0" smtClean="0"/>
              <a:t>(63-50) the optimal solution of 63 cents?</a:t>
            </a:r>
          </a:p>
        </p:txBody>
      </p:sp>
    </p:spTree>
    <p:extLst>
      <p:ext uri="{BB962C8B-B14F-4D97-AF65-F5344CB8AC3E}">
        <p14:creationId xmlns:p14="http://schemas.microsoft.com/office/powerpoint/2010/main" val="39631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52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</a:t>
            </a:r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42672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4" y="33528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926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53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42672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129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54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42672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177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55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89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56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7327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57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743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58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3, p = 3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56" y="33623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12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149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59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3, p = 3</a:t>
            </a:r>
          </a:p>
          <a:p>
            <a:endParaRPr lang="en-US" dirty="0"/>
          </a:p>
          <a:p>
            <a:r>
              <a:rPr lang="en-US" dirty="0" smtClean="0"/>
              <a:t>Number of coins = 6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56" y="33623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12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55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9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2078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60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3, p = 3</a:t>
            </a:r>
          </a:p>
          <a:p>
            <a:endParaRPr lang="en-US" dirty="0"/>
          </a:p>
          <a:p>
            <a:r>
              <a:rPr lang="en-US" dirty="0" smtClean="0"/>
              <a:t>Number of coins = 6</a:t>
            </a:r>
          </a:p>
          <a:p>
            <a:endParaRPr lang="en-US" dirty="0"/>
          </a:p>
          <a:p>
            <a:r>
              <a:rPr lang="en-US" dirty="0"/>
              <a:t>For coin denominations of 25, 10, 5, 1</a:t>
            </a:r>
          </a:p>
          <a:p>
            <a:pPr lvl="1"/>
            <a:r>
              <a:rPr lang="en-US" dirty="0"/>
              <a:t>The greedy choice property is not violated</a:t>
            </a:r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56" y="33623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12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5071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5365A0D-BEEC-42FA-B933-0057AA3B5FEA}" type="slidenum">
              <a:rPr lang="en-US" altLang="en-US" sz="1400">
                <a:latin typeface="Arial" charset="0"/>
              </a:rPr>
              <a:pPr/>
              <a:t>61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A failure of the Greedy Algorithm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Suppose in a fictional monetary system, we have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 altLang="en-US" dirty="0" smtClean="0"/>
              <a:t> cent,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 lang="en-US" altLang="en-US" dirty="0" smtClean="0"/>
              <a:t> cent, and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altLang="en-US" dirty="0" smtClean="0"/>
              <a:t> cent coins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58143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62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 Fail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15</a:t>
            </a:r>
          </a:p>
        </p:txBody>
      </p:sp>
      <p:sp>
        <p:nvSpPr>
          <p:cNvPr id="2" name="Oval 1"/>
          <p:cNvSpPr/>
          <p:nvPr/>
        </p:nvSpPr>
        <p:spPr>
          <a:xfrm>
            <a:off x="7955243" y="3977634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9560" y="5074902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72365" y="5989292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881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63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 Fail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15</a:t>
            </a:r>
          </a:p>
          <a:p>
            <a:endParaRPr lang="en-US" dirty="0"/>
          </a:p>
          <a:p>
            <a:r>
              <a:rPr lang="en-US" dirty="0" smtClean="0"/>
              <a:t>Step2: (15-10) = 5</a:t>
            </a:r>
          </a:p>
        </p:txBody>
      </p:sp>
      <p:sp>
        <p:nvSpPr>
          <p:cNvPr id="2" name="Oval 1"/>
          <p:cNvSpPr/>
          <p:nvPr/>
        </p:nvSpPr>
        <p:spPr>
          <a:xfrm>
            <a:off x="7955243" y="3977634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9560" y="5074902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72365" y="5989292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805" y="1051586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2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64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 Fail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15</a:t>
            </a:r>
          </a:p>
          <a:p>
            <a:endParaRPr lang="en-US" dirty="0"/>
          </a:p>
          <a:p>
            <a:r>
              <a:rPr lang="en-US" dirty="0" smtClean="0"/>
              <a:t>Step2: (15-10) = 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is six coins</a:t>
            </a:r>
          </a:p>
          <a:p>
            <a:pPr marL="0" indent="0">
              <a:buNone/>
            </a:pPr>
            <a:r>
              <a:rPr lang="en-US" dirty="0" smtClean="0"/>
              <a:t>The optimal solution is three coins</a:t>
            </a:r>
          </a:p>
        </p:txBody>
      </p:sp>
      <p:sp>
        <p:nvSpPr>
          <p:cNvPr id="2" name="Oval 1"/>
          <p:cNvSpPr/>
          <p:nvPr/>
        </p:nvSpPr>
        <p:spPr>
          <a:xfrm>
            <a:off x="7955243" y="3977634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9560" y="5074902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72365" y="5989292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805" y="1051586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43402" y="2240293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92219" y="2245224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791202" y="2245224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92950" y="2240292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223731" y="2240291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194586" y="4626902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82986" y="4626901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72234" y="4786408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88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Making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</a:t>
            </a:r>
            <a:r>
              <a:rPr lang="en-US" dirty="0" smtClean="0"/>
              <a:t>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65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2928" y="1125199"/>
                <a:ext cx="8046632" cy="4598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coins of denominations (value) 1 = v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&lt; v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&lt; … &lt;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en-US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we wish to make change for an amount A using as few coins as possible.  Assume that v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’s and A are integers.   Since v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1 there will always be a solution. 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Formally, an algorithm for this problem should take as input:</a:t>
                </a:r>
              </a:p>
              <a:p>
                <a:pPr marL="342900" marR="0" lvl="0" indent="-34290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array V where V[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is the value of the coin of the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aseline="30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denomination.</a:t>
                </a:r>
              </a:p>
              <a:p>
                <a:pPr marL="342900" marR="0" lvl="0" indent="-34290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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value A which is the amount of change we are asked to make</a:t>
                </a:r>
              </a:p>
              <a:p>
                <a:pPr marL="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should return an array C where C[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is the number of coins of value V[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to return as change and m the minimum number of coins it took.   </a:t>
                </a:r>
              </a:p>
              <a:p>
                <a:pPr marL="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objective is to minimize the number of coins returned or: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/>
                      </m:func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8" y="1125199"/>
                <a:ext cx="8046632" cy="4598375"/>
              </a:xfrm>
              <a:prstGeom prst="rect">
                <a:avLst/>
              </a:prstGeom>
              <a:blipFill rotWithShape="0">
                <a:blip r:embed="rId2"/>
                <a:stretch>
                  <a:fillRect l="-606" t="-265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37391" y="5733350"/>
                <a:ext cx="4572000" cy="4120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Subject to :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91" y="5733350"/>
                <a:ext cx="4572000" cy="412036"/>
              </a:xfrm>
              <a:prstGeom prst="rect">
                <a:avLst/>
              </a:prstGeom>
              <a:blipFill rotWithShape="0">
                <a:blip r:embed="rId3"/>
                <a:stretch>
                  <a:fillRect l="-667" t="-102985" b="-164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476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66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8734" y="137196"/>
                <a:ext cx="8595266" cy="6926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 smtClean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coins[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] =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inf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   if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&lt; 0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coins[0] = 0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coins[1]= 1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coins[j]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1≤</m:t>
                            </m:r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≤</m:t>
                            </m:r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coins</m:t>
                            </m:r>
                            <m:r>
                              <a:rPr lang="en-US" sz="2000" b="0" i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j</m:t>
                            </m:r>
                            <m:r>
                              <a:rPr lang="en-US" sz="2000" b="0" i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Helvetica" panose="020B0604020202020204" pitchFamily="34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Helvetica" panose="020B0604020202020204" pitchFamily="34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 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minCoins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(A, v[], n)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     	coins[0]=0; coins[1] = 1;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for j = 2 to A do  {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	min =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inf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	for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1 to n do {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	 	if ( j &gt;= v[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] )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		      if (coins[j-v[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]] &lt; min )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			min = coins[j-v[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]]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	}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	coins[j] = min + 1;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  	}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return coins[A]</a:t>
                </a:r>
                <a:endPara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	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4" y="137196"/>
                <a:ext cx="8595266" cy="6926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35024" y="868708"/>
            <a:ext cx="221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0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7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3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3672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44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5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6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7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8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9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0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1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2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3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4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5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14022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68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9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0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1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2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3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4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5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6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8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9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1017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15053</TotalTime>
  <Words>2021</Words>
  <Application>Microsoft Office PowerPoint</Application>
  <PresentationFormat>On-screen Show (4:3)</PresentationFormat>
  <Paragraphs>572</Paragraphs>
  <Slides>66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ＭＳ Ｐゴシック</vt:lpstr>
      <vt:lpstr>新細明體</vt:lpstr>
      <vt:lpstr>宋体</vt:lpstr>
      <vt:lpstr>Arial</vt:lpstr>
      <vt:lpstr>Calibri</vt:lpstr>
      <vt:lpstr>Cambria Math</vt:lpstr>
      <vt:lpstr>Helvetica</vt:lpstr>
      <vt:lpstr>Symbol</vt:lpstr>
      <vt:lpstr>Tahoma</vt:lpstr>
      <vt:lpstr>Times</vt:lpstr>
      <vt:lpstr>Times New Roman</vt:lpstr>
      <vt:lpstr>Trebuchet MS</vt:lpstr>
      <vt:lpstr>Wingdings</vt:lpstr>
      <vt:lpstr>Office Theme</vt:lpstr>
      <vt:lpstr>Greedy Algorithms</vt:lpstr>
      <vt:lpstr>Activity Scheduling:  Greedy Algorithms</vt:lpstr>
      <vt:lpstr>Greedy Algorithms are not always Optimal</vt:lpstr>
      <vt:lpstr>Earliest Finish Greedy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Assuming activities are sorted by finish time</vt:lpstr>
      <vt:lpstr>Elements of Greedy Strategy</vt:lpstr>
      <vt:lpstr>Optimal Substructures</vt:lpstr>
      <vt:lpstr>Optimal Substructures</vt:lpstr>
      <vt:lpstr>PowerPoint Presentation</vt:lpstr>
      <vt:lpstr>BUT WE DON'T NEED TO DO ALL THAT WORK!</vt:lpstr>
      <vt:lpstr>Greedy Choice Property</vt:lpstr>
      <vt:lpstr>Greedy Choice Property</vt:lpstr>
      <vt:lpstr>PowerPoint Presentation</vt:lpstr>
      <vt:lpstr>Machine Scheduling with start times</vt:lpstr>
      <vt:lpstr>Example</vt:lpstr>
      <vt:lpstr>Machine Scheduling Algorithm</vt:lpstr>
      <vt:lpstr>PowerPoint Presentation</vt:lpstr>
      <vt:lpstr>Job Scheduling Problem</vt:lpstr>
      <vt:lpstr>Another approach</vt:lpstr>
      <vt:lpstr>An optimum solution</vt:lpstr>
      <vt:lpstr>Huffman Codes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Code word</vt:lpstr>
      <vt:lpstr>However…</vt:lpstr>
      <vt:lpstr>Prefix Codes</vt:lpstr>
      <vt:lpstr>How do we find the optimal coding tree?</vt:lpstr>
      <vt:lpstr>Huffman codes</vt:lpstr>
      <vt:lpstr>Running time</vt:lpstr>
      <vt:lpstr>Another Example</vt:lpstr>
      <vt:lpstr>Huffman example from CLRS</vt:lpstr>
      <vt:lpstr>Huffman example from CLRS</vt:lpstr>
      <vt:lpstr>Decoding</vt:lpstr>
      <vt:lpstr>Decoding</vt:lpstr>
      <vt:lpstr>Decoding</vt:lpstr>
      <vt:lpstr>Decoding</vt:lpstr>
      <vt:lpstr>Coin Change</vt:lpstr>
      <vt:lpstr>Coin changing problem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A failure of the Greedy Algorithm</vt:lpstr>
      <vt:lpstr>Coin Change Fail</vt:lpstr>
      <vt:lpstr>Coin Change Fail</vt:lpstr>
      <vt:lpstr>Coin Change Fail</vt:lpstr>
      <vt:lpstr>Making Change DP</vt:lpstr>
      <vt:lpstr>PowerPoint Presentation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subject>CS 325</dc:subject>
  <dc:creator>Juli Schutfort</dc:creator>
  <cp:lastModifiedBy>Julianne Schutfort</cp:lastModifiedBy>
  <cp:revision>1280</cp:revision>
  <cp:lastPrinted>2018-07-16T18:38:06Z</cp:lastPrinted>
  <dcterms:created xsi:type="dcterms:W3CDTF">2002-01-21T02:22:10Z</dcterms:created>
  <dcterms:modified xsi:type="dcterms:W3CDTF">2020-02-07T16:28:23Z</dcterms:modified>
</cp:coreProperties>
</file>