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DE368-1F97-456D-A61E-3AC24B0F0102}"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72B2797D-7BDB-42CE-9382-E87110697B35}">
      <dgm:prSet phldrT="[Text]"/>
      <dgm:spPr/>
      <dgm:t>
        <a:bodyPr/>
        <a:lstStyle/>
        <a:p>
          <a:r>
            <a:rPr lang="en-US" dirty="0"/>
            <a:t>CSMA</a:t>
          </a:r>
          <a:endParaRPr lang="en-IN" dirty="0"/>
        </a:p>
      </dgm:t>
    </dgm:pt>
    <dgm:pt modelId="{325C3B3E-C5B6-47BD-9FE4-2C9DAD440DA6}" type="parTrans" cxnId="{44E6BC05-880E-4D0C-9EAA-36F0DEC4225C}">
      <dgm:prSet/>
      <dgm:spPr/>
      <dgm:t>
        <a:bodyPr/>
        <a:lstStyle/>
        <a:p>
          <a:endParaRPr lang="en-IN"/>
        </a:p>
      </dgm:t>
    </dgm:pt>
    <dgm:pt modelId="{7794B7AA-0DCB-4B0B-B3DC-5934816A320C}" type="sibTrans" cxnId="{44E6BC05-880E-4D0C-9EAA-36F0DEC4225C}">
      <dgm:prSet/>
      <dgm:spPr/>
      <dgm:t>
        <a:bodyPr/>
        <a:lstStyle/>
        <a:p>
          <a:endParaRPr lang="en-IN"/>
        </a:p>
      </dgm:t>
    </dgm:pt>
    <dgm:pt modelId="{92DDCBA2-BFBC-4EC1-8E7E-6E7DDFC71E7C}">
      <dgm:prSet phldrT="[Text]"/>
      <dgm:spPr/>
      <dgm:t>
        <a:bodyPr/>
        <a:lstStyle/>
        <a:p>
          <a:r>
            <a:rPr lang="en-US" dirty="0"/>
            <a:t>CA</a:t>
          </a:r>
          <a:endParaRPr lang="en-IN" dirty="0"/>
        </a:p>
      </dgm:t>
    </dgm:pt>
    <dgm:pt modelId="{7C44FC66-E90B-41FB-B0BC-C2E8FAB6D326}" type="parTrans" cxnId="{EA6B3FCC-3D79-4A27-AEA0-B0DFB77019B6}">
      <dgm:prSet/>
      <dgm:spPr/>
      <dgm:t>
        <a:bodyPr/>
        <a:lstStyle/>
        <a:p>
          <a:endParaRPr lang="en-IN"/>
        </a:p>
      </dgm:t>
    </dgm:pt>
    <dgm:pt modelId="{2BAE5780-969C-4C54-93BF-300BA6A66FA6}" type="sibTrans" cxnId="{EA6B3FCC-3D79-4A27-AEA0-B0DFB77019B6}">
      <dgm:prSet/>
      <dgm:spPr/>
      <dgm:t>
        <a:bodyPr/>
        <a:lstStyle/>
        <a:p>
          <a:endParaRPr lang="en-IN"/>
        </a:p>
      </dgm:t>
    </dgm:pt>
    <dgm:pt modelId="{8E400135-C809-4F7A-A6E8-131F6116A278}">
      <dgm:prSet phldrT="[Text]"/>
      <dgm:spPr/>
      <dgm:t>
        <a:bodyPr/>
        <a:lstStyle/>
        <a:p>
          <a:r>
            <a:rPr lang="en-US" dirty="0"/>
            <a:t>CD</a:t>
          </a:r>
          <a:endParaRPr lang="en-IN" dirty="0"/>
        </a:p>
      </dgm:t>
    </dgm:pt>
    <dgm:pt modelId="{72D205CD-108C-415A-8E29-074C64743E82}" type="parTrans" cxnId="{9A71776B-2E07-4C50-964B-866CBC14537A}">
      <dgm:prSet/>
      <dgm:spPr/>
      <dgm:t>
        <a:bodyPr/>
        <a:lstStyle/>
        <a:p>
          <a:endParaRPr lang="en-IN"/>
        </a:p>
      </dgm:t>
    </dgm:pt>
    <dgm:pt modelId="{5DEF432D-7D44-45F5-8C60-8441B8D7B196}" type="sibTrans" cxnId="{9A71776B-2E07-4C50-964B-866CBC14537A}">
      <dgm:prSet/>
      <dgm:spPr/>
      <dgm:t>
        <a:bodyPr/>
        <a:lstStyle/>
        <a:p>
          <a:endParaRPr lang="en-IN"/>
        </a:p>
      </dgm:t>
    </dgm:pt>
    <dgm:pt modelId="{669E7D1E-322E-4DFB-94B5-24BBC8D9A174}">
      <dgm:prSet phldrT="[Text]"/>
      <dgm:spPr/>
      <dgm:t>
        <a:bodyPr/>
        <a:lstStyle/>
        <a:p>
          <a:r>
            <a:rPr lang="en-US" dirty="0"/>
            <a:t>CR</a:t>
          </a:r>
          <a:endParaRPr lang="en-IN" dirty="0"/>
        </a:p>
      </dgm:t>
    </dgm:pt>
    <dgm:pt modelId="{D6321F7B-F447-44CC-ADA2-90909701986E}" type="parTrans" cxnId="{1051AA3B-49D6-4343-BB1D-1924973F4474}">
      <dgm:prSet/>
      <dgm:spPr/>
      <dgm:t>
        <a:bodyPr/>
        <a:lstStyle/>
        <a:p>
          <a:endParaRPr lang="en-IN"/>
        </a:p>
      </dgm:t>
    </dgm:pt>
    <dgm:pt modelId="{478CEF0C-0445-4ED6-8851-B6E41B756CA0}" type="sibTrans" cxnId="{1051AA3B-49D6-4343-BB1D-1924973F4474}">
      <dgm:prSet/>
      <dgm:spPr/>
      <dgm:t>
        <a:bodyPr/>
        <a:lstStyle/>
        <a:p>
          <a:endParaRPr lang="en-IN"/>
        </a:p>
      </dgm:t>
    </dgm:pt>
    <dgm:pt modelId="{F1DF73E5-550E-4BD4-9D23-7D5B1EE60C6B}" type="pres">
      <dgm:prSet presAssocID="{3D6DE368-1F97-456D-A61E-3AC24B0F0102}" presName="hierChild1" presStyleCnt="0">
        <dgm:presLayoutVars>
          <dgm:orgChart val="1"/>
          <dgm:chPref val="1"/>
          <dgm:dir/>
          <dgm:animOne val="branch"/>
          <dgm:animLvl val="lvl"/>
          <dgm:resizeHandles/>
        </dgm:presLayoutVars>
      </dgm:prSet>
      <dgm:spPr/>
    </dgm:pt>
    <dgm:pt modelId="{50D8B28D-3209-4BB5-8808-53BD143D528F}" type="pres">
      <dgm:prSet presAssocID="{72B2797D-7BDB-42CE-9382-E87110697B35}" presName="hierRoot1" presStyleCnt="0">
        <dgm:presLayoutVars>
          <dgm:hierBranch val="init"/>
        </dgm:presLayoutVars>
      </dgm:prSet>
      <dgm:spPr/>
    </dgm:pt>
    <dgm:pt modelId="{C2C08220-5F57-454C-9739-7004DF9BDFEE}" type="pres">
      <dgm:prSet presAssocID="{72B2797D-7BDB-42CE-9382-E87110697B35}" presName="rootComposite1" presStyleCnt="0"/>
      <dgm:spPr/>
    </dgm:pt>
    <dgm:pt modelId="{AB0AA3E3-D836-47C5-92B9-4DB2023EFB5C}" type="pres">
      <dgm:prSet presAssocID="{72B2797D-7BDB-42CE-9382-E87110697B35}" presName="rootText1" presStyleLbl="node0" presStyleIdx="0" presStyleCnt="1">
        <dgm:presLayoutVars>
          <dgm:chPref val="3"/>
        </dgm:presLayoutVars>
      </dgm:prSet>
      <dgm:spPr/>
    </dgm:pt>
    <dgm:pt modelId="{60E78FBB-17F1-4511-B07E-0E1E9B7FE4AC}" type="pres">
      <dgm:prSet presAssocID="{72B2797D-7BDB-42CE-9382-E87110697B35}" presName="rootPict1" presStyleLbl="alignImgPlace1" presStyleIdx="0" presStyleCnt="4" custScaleX="8394" custScaleY="28156"/>
      <dgm:spPr/>
    </dgm:pt>
    <dgm:pt modelId="{79C5A418-543D-4B7D-A6EC-EB6F76AEA4F2}" type="pres">
      <dgm:prSet presAssocID="{72B2797D-7BDB-42CE-9382-E87110697B35}" presName="rootConnector1" presStyleLbl="node1" presStyleIdx="0" presStyleCnt="0"/>
      <dgm:spPr/>
    </dgm:pt>
    <dgm:pt modelId="{7ABE598A-A59C-49D2-8FD8-06C61D7D31A1}" type="pres">
      <dgm:prSet presAssocID="{72B2797D-7BDB-42CE-9382-E87110697B35}" presName="hierChild2" presStyleCnt="0"/>
      <dgm:spPr/>
    </dgm:pt>
    <dgm:pt modelId="{D56948B4-B7C2-4EA5-9EFC-F3E7674A5B86}" type="pres">
      <dgm:prSet presAssocID="{7C44FC66-E90B-41FB-B0BC-C2E8FAB6D326}" presName="Name37" presStyleLbl="parChTrans1D2" presStyleIdx="0" presStyleCnt="3"/>
      <dgm:spPr/>
    </dgm:pt>
    <dgm:pt modelId="{F6851685-F4BA-4092-9284-9B0BBFB13EE6}" type="pres">
      <dgm:prSet presAssocID="{92DDCBA2-BFBC-4EC1-8E7E-6E7DDFC71E7C}" presName="hierRoot2" presStyleCnt="0">
        <dgm:presLayoutVars>
          <dgm:hierBranch val="init"/>
        </dgm:presLayoutVars>
      </dgm:prSet>
      <dgm:spPr/>
    </dgm:pt>
    <dgm:pt modelId="{8D59ED27-6B0E-48A1-A40F-0C7EA1962998}" type="pres">
      <dgm:prSet presAssocID="{92DDCBA2-BFBC-4EC1-8E7E-6E7DDFC71E7C}" presName="rootComposite" presStyleCnt="0"/>
      <dgm:spPr/>
    </dgm:pt>
    <dgm:pt modelId="{CBB390CB-4684-4C1C-8FEC-30052DA4FACD}" type="pres">
      <dgm:prSet presAssocID="{92DDCBA2-BFBC-4EC1-8E7E-6E7DDFC71E7C}" presName="rootText" presStyleLbl="node2" presStyleIdx="0" presStyleCnt="3">
        <dgm:presLayoutVars>
          <dgm:chPref val="3"/>
        </dgm:presLayoutVars>
      </dgm:prSet>
      <dgm:spPr/>
    </dgm:pt>
    <dgm:pt modelId="{9E13697B-F493-4B00-811A-3773E0A165E1}" type="pres">
      <dgm:prSet presAssocID="{92DDCBA2-BFBC-4EC1-8E7E-6E7DDFC71E7C}" presName="rootPict" presStyleLbl="alignImgPlace1" presStyleIdx="1" presStyleCnt="4"/>
      <dgm:spPr/>
    </dgm:pt>
    <dgm:pt modelId="{E803E5D6-318D-4011-A942-BF90ED39D41A}" type="pres">
      <dgm:prSet presAssocID="{92DDCBA2-BFBC-4EC1-8E7E-6E7DDFC71E7C}" presName="rootConnector" presStyleLbl="node2" presStyleIdx="0" presStyleCnt="3"/>
      <dgm:spPr/>
    </dgm:pt>
    <dgm:pt modelId="{B42C74EB-DD7B-4E27-B12A-E5B110892DEA}" type="pres">
      <dgm:prSet presAssocID="{92DDCBA2-BFBC-4EC1-8E7E-6E7DDFC71E7C}" presName="hierChild4" presStyleCnt="0"/>
      <dgm:spPr/>
    </dgm:pt>
    <dgm:pt modelId="{2362EE48-66A4-47D1-9A84-89544455E975}" type="pres">
      <dgm:prSet presAssocID="{92DDCBA2-BFBC-4EC1-8E7E-6E7DDFC71E7C}" presName="hierChild5" presStyleCnt="0"/>
      <dgm:spPr/>
    </dgm:pt>
    <dgm:pt modelId="{C29574A4-D7E0-448F-862A-DF6DB49FA02E}" type="pres">
      <dgm:prSet presAssocID="{72D205CD-108C-415A-8E29-074C64743E82}" presName="Name37" presStyleLbl="parChTrans1D2" presStyleIdx="1" presStyleCnt="3"/>
      <dgm:spPr/>
    </dgm:pt>
    <dgm:pt modelId="{857C16C3-1FD6-404B-942B-AD1CAFCA7CA2}" type="pres">
      <dgm:prSet presAssocID="{8E400135-C809-4F7A-A6E8-131F6116A278}" presName="hierRoot2" presStyleCnt="0">
        <dgm:presLayoutVars>
          <dgm:hierBranch val="init"/>
        </dgm:presLayoutVars>
      </dgm:prSet>
      <dgm:spPr/>
    </dgm:pt>
    <dgm:pt modelId="{C0118B1A-A5DA-4FCD-B7A9-E1A6FEE25BEA}" type="pres">
      <dgm:prSet presAssocID="{8E400135-C809-4F7A-A6E8-131F6116A278}" presName="rootComposite" presStyleCnt="0"/>
      <dgm:spPr/>
    </dgm:pt>
    <dgm:pt modelId="{72721075-BADD-4B6E-B882-264874299D46}" type="pres">
      <dgm:prSet presAssocID="{8E400135-C809-4F7A-A6E8-131F6116A278}" presName="rootText" presStyleLbl="node2" presStyleIdx="1" presStyleCnt="3">
        <dgm:presLayoutVars>
          <dgm:chPref val="3"/>
        </dgm:presLayoutVars>
      </dgm:prSet>
      <dgm:spPr/>
    </dgm:pt>
    <dgm:pt modelId="{B7BFB903-A882-479B-A74D-014B542A843E}" type="pres">
      <dgm:prSet presAssocID="{8E400135-C809-4F7A-A6E8-131F6116A278}" presName="rootPict" presStyleLbl="alignImgPlace1" presStyleIdx="2" presStyleCnt="4"/>
      <dgm:spPr/>
    </dgm:pt>
    <dgm:pt modelId="{A8F70F69-AABD-438B-A59C-7EC8D325475F}" type="pres">
      <dgm:prSet presAssocID="{8E400135-C809-4F7A-A6E8-131F6116A278}" presName="rootConnector" presStyleLbl="node2" presStyleIdx="1" presStyleCnt="3"/>
      <dgm:spPr/>
    </dgm:pt>
    <dgm:pt modelId="{0C10AD7C-CB31-406F-A352-992ACB53FC7A}" type="pres">
      <dgm:prSet presAssocID="{8E400135-C809-4F7A-A6E8-131F6116A278}" presName="hierChild4" presStyleCnt="0"/>
      <dgm:spPr/>
    </dgm:pt>
    <dgm:pt modelId="{CA6097FD-137D-4FB4-B12C-5A244847AA43}" type="pres">
      <dgm:prSet presAssocID="{8E400135-C809-4F7A-A6E8-131F6116A278}" presName="hierChild5" presStyleCnt="0"/>
      <dgm:spPr/>
    </dgm:pt>
    <dgm:pt modelId="{8D8F8D47-71D0-485D-B7C1-0CCEA4E3141A}" type="pres">
      <dgm:prSet presAssocID="{D6321F7B-F447-44CC-ADA2-90909701986E}" presName="Name37" presStyleLbl="parChTrans1D2" presStyleIdx="2" presStyleCnt="3"/>
      <dgm:spPr/>
    </dgm:pt>
    <dgm:pt modelId="{D8B927BF-0880-48CA-8557-97C8B8BD5E7A}" type="pres">
      <dgm:prSet presAssocID="{669E7D1E-322E-4DFB-94B5-24BBC8D9A174}" presName="hierRoot2" presStyleCnt="0">
        <dgm:presLayoutVars>
          <dgm:hierBranch val="init"/>
        </dgm:presLayoutVars>
      </dgm:prSet>
      <dgm:spPr/>
    </dgm:pt>
    <dgm:pt modelId="{CFFC1152-AE3F-4B5C-ADA6-3DEB647579B3}" type="pres">
      <dgm:prSet presAssocID="{669E7D1E-322E-4DFB-94B5-24BBC8D9A174}" presName="rootComposite" presStyleCnt="0"/>
      <dgm:spPr/>
    </dgm:pt>
    <dgm:pt modelId="{95726262-A3FA-4DE7-BAE2-AD054F2803DD}" type="pres">
      <dgm:prSet presAssocID="{669E7D1E-322E-4DFB-94B5-24BBC8D9A174}" presName="rootText" presStyleLbl="node2" presStyleIdx="2" presStyleCnt="3">
        <dgm:presLayoutVars>
          <dgm:chPref val="3"/>
        </dgm:presLayoutVars>
      </dgm:prSet>
      <dgm:spPr/>
    </dgm:pt>
    <dgm:pt modelId="{870AD9B4-B3E0-41A3-8652-5356DABA3338}" type="pres">
      <dgm:prSet presAssocID="{669E7D1E-322E-4DFB-94B5-24BBC8D9A174}" presName="rootPict" presStyleLbl="alignImgPlace1" presStyleIdx="3" presStyleCnt="4"/>
      <dgm:spPr/>
    </dgm:pt>
    <dgm:pt modelId="{77CFABFF-D5A0-45DC-A9AD-1BFC0689BA30}" type="pres">
      <dgm:prSet presAssocID="{669E7D1E-322E-4DFB-94B5-24BBC8D9A174}" presName="rootConnector" presStyleLbl="node2" presStyleIdx="2" presStyleCnt="3"/>
      <dgm:spPr/>
    </dgm:pt>
    <dgm:pt modelId="{38A8BDA2-7FF0-4C8D-B484-E7953C50D392}" type="pres">
      <dgm:prSet presAssocID="{669E7D1E-322E-4DFB-94B5-24BBC8D9A174}" presName="hierChild4" presStyleCnt="0"/>
      <dgm:spPr/>
    </dgm:pt>
    <dgm:pt modelId="{BAA4BA6D-7D49-4C88-8AF6-7C165789F29D}" type="pres">
      <dgm:prSet presAssocID="{669E7D1E-322E-4DFB-94B5-24BBC8D9A174}" presName="hierChild5" presStyleCnt="0"/>
      <dgm:spPr/>
    </dgm:pt>
    <dgm:pt modelId="{6E0E0251-CFE5-4D3C-8A60-8B90B08C9934}" type="pres">
      <dgm:prSet presAssocID="{72B2797D-7BDB-42CE-9382-E87110697B35}" presName="hierChild3" presStyleCnt="0"/>
      <dgm:spPr/>
    </dgm:pt>
  </dgm:ptLst>
  <dgm:cxnLst>
    <dgm:cxn modelId="{42F4B502-AC0B-44B6-9159-66845A6AE1BD}" type="presOf" srcId="{92DDCBA2-BFBC-4EC1-8E7E-6E7DDFC71E7C}" destId="{CBB390CB-4684-4C1C-8FEC-30052DA4FACD}" srcOrd="0" destOrd="0" presId="urn:microsoft.com/office/officeart/2005/8/layout/pictureOrgChart+Icon"/>
    <dgm:cxn modelId="{44E6BC05-880E-4D0C-9EAA-36F0DEC4225C}" srcId="{3D6DE368-1F97-456D-A61E-3AC24B0F0102}" destId="{72B2797D-7BDB-42CE-9382-E87110697B35}" srcOrd="0" destOrd="0" parTransId="{325C3B3E-C5B6-47BD-9FE4-2C9DAD440DA6}" sibTransId="{7794B7AA-0DCB-4B0B-B3DC-5934816A320C}"/>
    <dgm:cxn modelId="{F0701031-A180-43BD-9D2B-23E0A0503AA6}" type="presOf" srcId="{72D205CD-108C-415A-8E29-074C64743E82}" destId="{C29574A4-D7E0-448F-862A-DF6DB49FA02E}" srcOrd="0" destOrd="0" presId="urn:microsoft.com/office/officeart/2005/8/layout/pictureOrgChart+Icon"/>
    <dgm:cxn modelId="{1051AA3B-49D6-4343-BB1D-1924973F4474}" srcId="{72B2797D-7BDB-42CE-9382-E87110697B35}" destId="{669E7D1E-322E-4DFB-94B5-24BBC8D9A174}" srcOrd="2" destOrd="0" parTransId="{D6321F7B-F447-44CC-ADA2-90909701986E}" sibTransId="{478CEF0C-0445-4ED6-8851-B6E41B756CA0}"/>
    <dgm:cxn modelId="{2AAF4242-CBC1-4BC1-A1DC-F2EE21ACEEC8}" type="presOf" srcId="{3D6DE368-1F97-456D-A61E-3AC24B0F0102}" destId="{F1DF73E5-550E-4BD4-9D23-7D5B1EE60C6B}" srcOrd="0" destOrd="0" presId="urn:microsoft.com/office/officeart/2005/8/layout/pictureOrgChart+Icon"/>
    <dgm:cxn modelId="{E0611A44-ECE3-4855-936B-632E677C775D}" type="presOf" srcId="{669E7D1E-322E-4DFB-94B5-24BBC8D9A174}" destId="{77CFABFF-D5A0-45DC-A9AD-1BFC0689BA30}" srcOrd="1" destOrd="0" presId="urn:microsoft.com/office/officeart/2005/8/layout/pictureOrgChart+Icon"/>
    <dgm:cxn modelId="{9A71776B-2E07-4C50-964B-866CBC14537A}" srcId="{72B2797D-7BDB-42CE-9382-E87110697B35}" destId="{8E400135-C809-4F7A-A6E8-131F6116A278}" srcOrd="1" destOrd="0" parTransId="{72D205CD-108C-415A-8E29-074C64743E82}" sibTransId="{5DEF432D-7D44-45F5-8C60-8441B8D7B196}"/>
    <dgm:cxn modelId="{96950D79-5925-4E62-9782-59E2A0D8513D}" type="presOf" srcId="{7C44FC66-E90B-41FB-B0BC-C2E8FAB6D326}" destId="{D56948B4-B7C2-4EA5-9EFC-F3E7674A5B86}" srcOrd="0" destOrd="0" presId="urn:microsoft.com/office/officeart/2005/8/layout/pictureOrgChart+Icon"/>
    <dgm:cxn modelId="{F8849B9C-35EE-4EE3-81B4-C476EBEEB22D}" type="presOf" srcId="{72B2797D-7BDB-42CE-9382-E87110697B35}" destId="{AB0AA3E3-D836-47C5-92B9-4DB2023EFB5C}" srcOrd="0" destOrd="0" presId="urn:microsoft.com/office/officeart/2005/8/layout/pictureOrgChart+Icon"/>
    <dgm:cxn modelId="{1527579E-1C03-4047-AADD-866042536833}" type="presOf" srcId="{72B2797D-7BDB-42CE-9382-E87110697B35}" destId="{79C5A418-543D-4B7D-A6EC-EB6F76AEA4F2}" srcOrd="1" destOrd="0" presId="urn:microsoft.com/office/officeart/2005/8/layout/pictureOrgChart+Icon"/>
    <dgm:cxn modelId="{C89D5EC0-36C3-4D04-B0F7-A8D41469BB0B}" type="presOf" srcId="{D6321F7B-F447-44CC-ADA2-90909701986E}" destId="{8D8F8D47-71D0-485D-B7C1-0CCEA4E3141A}" srcOrd="0" destOrd="0" presId="urn:microsoft.com/office/officeart/2005/8/layout/pictureOrgChart+Icon"/>
    <dgm:cxn modelId="{591C59C6-2088-4C17-9CB6-4718E608EC8D}" type="presOf" srcId="{8E400135-C809-4F7A-A6E8-131F6116A278}" destId="{A8F70F69-AABD-438B-A59C-7EC8D325475F}" srcOrd="1" destOrd="0" presId="urn:microsoft.com/office/officeart/2005/8/layout/pictureOrgChart+Icon"/>
    <dgm:cxn modelId="{EA6B3FCC-3D79-4A27-AEA0-B0DFB77019B6}" srcId="{72B2797D-7BDB-42CE-9382-E87110697B35}" destId="{92DDCBA2-BFBC-4EC1-8E7E-6E7DDFC71E7C}" srcOrd="0" destOrd="0" parTransId="{7C44FC66-E90B-41FB-B0BC-C2E8FAB6D326}" sibTransId="{2BAE5780-969C-4C54-93BF-300BA6A66FA6}"/>
    <dgm:cxn modelId="{8581CCCE-B4AA-4182-9FE8-0AD0909276C3}" type="presOf" srcId="{8E400135-C809-4F7A-A6E8-131F6116A278}" destId="{72721075-BADD-4B6E-B882-264874299D46}" srcOrd="0" destOrd="0" presId="urn:microsoft.com/office/officeart/2005/8/layout/pictureOrgChart+Icon"/>
    <dgm:cxn modelId="{1A1715D4-A6BD-430E-AFC1-AC276C422947}" type="presOf" srcId="{669E7D1E-322E-4DFB-94B5-24BBC8D9A174}" destId="{95726262-A3FA-4DE7-BAE2-AD054F2803DD}" srcOrd="0" destOrd="0" presId="urn:microsoft.com/office/officeart/2005/8/layout/pictureOrgChart+Icon"/>
    <dgm:cxn modelId="{377816F9-E9F7-4EC8-A15E-5F23ADF70A3D}" type="presOf" srcId="{92DDCBA2-BFBC-4EC1-8E7E-6E7DDFC71E7C}" destId="{E803E5D6-318D-4011-A942-BF90ED39D41A}" srcOrd="1" destOrd="0" presId="urn:microsoft.com/office/officeart/2005/8/layout/pictureOrgChart+Icon"/>
    <dgm:cxn modelId="{1E6DC2C0-1345-4EE0-90AF-694B70565FD9}" type="presParOf" srcId="{F1DF73E5-550E-4BD4-9D23-7D5B1EE60C6B}" destId="{50D8B28D-3209-4BB5-8808-53BD143D528F}" srcOrd="0" destOrd="0" presId="urn:microsoft.com/office/officeart/2005/8/layout/pictureOrgChart+Icon"/>
    <dgm:cxn modelId="{1E9203D7-9E57-458A-8D88-B962CA06F725}" type="presParOf" srcId="{50D8B28D-3209-4BB5-8808-53BD143D528F}" destId="{C2C08220-5F57-454C-9739-7004DF9BDFEE}" srcOrd="0" destOrd="0" presId="urn:microsoft.com/office/officeart/2005/8/layout/pictureOrgChart+Icon"/>
    <dgm:cxn modelId="{87CAD369-1023-4B13-875A-6239EAC999F5}" type="presParOf" srcId="{C2C08220-5F57-454C-9739-7004DF9BDFEE}" destId="{AB0AA3E3-D836-47C5-92B9-4DB2023EFB5C}" srcOrd="0" destOrd="0" presId="urn:microsoft.com/office/officeart/2005/8/layout/pictureOrgChart+Icon"/>
    <dgm:cxn modelId="{2F64786A-A900-41F0-BBB0-3C8A78E0F34E}" type="presParOf" srcId="{C2C08220-5F57-454C-9739-7004DF9BDFEE}" destId="{60E78FBB-17F1-4511-B07E-0E1E9B7FE4AC}" srcOrd="1" destOrd="0" presId="urn:microsoft.com/office/officeart/2005/8/layout/pictureOrgChart+Icon"/>
    <dgm:cxn modelId="{3F574166-4FB9-45B4-9FA6-6E91C58A8E9D}" type="presParOf" srcId="{C2C08220-5F57-454C-9739-7004DF9BDFEE}" destId="{79C5A418-543D-4B7D-A6EC-EB6F76AEA4F2}" srcOrd="2" destOrd="0" presId="urn:microsoft.com/office/officeart/2005/8/layout/pictureOrgChart+Icon"/>
    <dgm:cxn modelId="{6E6A2F13-A9AC-477A-B099-04A21D889A4C}" type="presParOf" srcId="{50D8B28D-3209-4BB5-8808-53BD143D528F}" destId="{7ABE598A-A59C-49D2-8FD8-06C61D7D31A1}" srcOrd="1" destOrd="0" presId="urn:microsoft.com/office/officeart/2005/8/layout/pictureOrgChart+Icon"/>
    <dgm:cxn modelId="{1F7F4A8B-2F4B-46F2-AA27-7BF89EC4746B}" type="presParOf" srcId="{7ABE598A-A59C-49D2-8FD8-06C61D7D31A1}" destId="{D56948B4-B7C2-4EA5-9EFC-F3E7674A5B86}" srcOrd="0" destOrd="0" presId="urn:microsoft.com/office/officeart/2005/8/layout/pictureOrgChart+Icon"/>
    <dgm:cxn modelId="{264F20EB-5CDD-48E2-AEEC-7C624B9BAF39}" type="presParOf" srcId="{7ABE598A-A59C-49D2-8FD8-06C61D7D31A1}" destId="{F6851685-F4BA-4092-9284-9B0BBFB13EE6}" srcOrd="1" destOrd="0" presId="urn:microsoft.com/office/officeart/2005/8/layout/pictureOrgChart+Icon"/>
    <dgm:cxn modelId="{684C4FD0-E50B-43A5-BEF1-6974EDEB72FB}" type="presParOf" srcId="{F6851685-F4BA-4092-9284-9B0BBFB13EE6}" destId="{8D59ED27-6B0E-48A1-A40F-0C7EA1962998}" srcOrd="0" destOrd="0" presId="urn:microsoft.com/office/officeart/2005/8/layout/pictureOrgChart+Icon"/>
    <dgm:cxn modelId="{ED8F658D-B988-45E4-A0BF-6D8AE7E4CC82}" type="presParOf" srcId="{8D59ED27-6B0E-48A1-A40F-0C7EA1962998}" destId="{CBB390CB-4684-4C1C-8FEC-30052DA4FACD}" srcOrd="0" destOrd="0" presId="urn:microsoft.com/office/officeart/2005/8/layout/pictureOrgChart+Icon"/>
    <dgm:cxn modelId="{F3E10BF2-CA7A-422D-8EF8-721797611EA9}" type="presParOf" srcId="{8D59ED27-6B0E-48A1-A40F-0C7EA1962998}" destId="{9E13697B-F493-4B00-811A-3773E0A165E1}" srcOrd="1" destOrd="0" presId="urn:microsoft.com/office/officeart/2005/8/layout/pictureOrgChart+Icon"/>
    <dgm:cxn modelId="{651D2958-7631-4270-8513-58320E5FE73B}" type="presParOf" srcId="{8D59ED27-6B0E-48A1-A40F-0C7EA1962998}" destId="{E803E5D6-318D-4011-A942-BF90ED39D41A}" srcOrd="2" destOrd="0" presId="urn:microsoft.com/office/officeart/2005/8/layout/pictureOrgChart+Icon"/>
    <dgm:cxn modelId="{01145CC6-780B-4EB5-A10A-E6C219604960}" type="presParOf" srcId="{F6851685-F4BA-4092-9284-9B0BBFB13EE6}" destId="{B42C74EB-DD7B-4E27-B12A-E5B110892DEA}" srcOrd="1" destOrd="0" presId="urn:microsoft.com/office/officeart/2005/8/layout/pictureOrgChart+Icon"/>
    <dgm:cxn modelId="{11DA7AC1-7912-43D4-84F1-32C3B9609FD1}" type="presParOf" srcId="{F6851685-F4BA-4092-9284-9B0BBFB13EE6}" destId="{2362EE48-66A4-47D1-9A84-89544455E975}" srcOrd="2" destOrd="0" presId="urn:microsoft.com/office/officeart/2005/8/layout/pictureOrgChart+Icon"/>
    <dgm:cxn modelId="{5B59F7C9-FFBE-4EE1-AD1C-9C4D402633A7}" type="presParOf" srcId="{7ABE598A-A59C-49D2-8FD8-06C61D7D31A1}" destId="{C29574A4-D7E0-448F-862A-DF6DB49FA02E}" srcOrd="2" destOrd="0" presId="urn:microsoft.com/office/officeart/2005/8/layout/pictureOrgChart+Icon"/>
    <dgm:cxn modelId="{A0966892-CC10-4F01-8B07-72F6081F7961}" type="presParOf" srcId="{7ABE598A-A59C-49D2-8FD8-06C61D7D31A1}" destId="{857C16C3-1FD6-404B-942B-AD1CAFCA7CA2}" srcOrd="3" destOrd="0" presId="urn:microsoft.com/office/officeart/2005/8/layout/pictureOrgChart+Icon"/>
    <dgm:cxn modelId="{D657BF15-D8B4-4C54-81B5-DF91537ED4EE}" type="presParOf" srcId="{857C16C3-1FD6-404B-942B-AD1CAFCA7CA2}" destId="{C0118B1A-A5DA-4FCD-B7A9-E1A6FEE25BEA}" srcOrd="0" destOrd="0" presId="urn:microsoft.com/office/officeart/2005/8/layout/pictureOrgChart+Icon"/>
    <dgm:cxn modelId="{BE994D2A-42C7-4066-8220-573ECD961061}" type="presParOf" srcId="{C0118B1A-A5DA-4FCD-B7A9-E1A6FEE25BEA}" destId="{72721075-BADD-4B6E-B882-264874299D46}" srcOrd="0" destOrd="0" presId="urn:microsoft.com/office/officeart/2005/8/layout/pictureOrgChart+Icon"/>
    <dgm:cxn modelId="{FCDFB343-3A79-427C-87F9-53E8E9FF42F2}" type="presParOf" srcId="{C0118B1A-A5DA-4FCD-B7A9-E1A6FEE25BEA}" destId="{B7BFB903-A882-479B-A74D-014B542A843E}" srcOrd="1" destOrd="0" presId="urn:microsoft.com/office/officeart/2005/8/layout/pictureOrgChart+Icon"/>
    <dgm:cxn modelId="{01048A5A-94DA-4089-A3A4-AA8D4136DC31}" type="presParOf" srcId="{C0118B1A-A5DA-4FCD-B7A9-E1A6FEE25BEA}" destId="{A8F70F69-AABD-438B-A59C-7EC8D325475F}" srcOrd="2" destOrd="0" presId="urn:microsoft.com/office/officeart/2005/8/layout/pictureOrgChart+Icon"/>
    <dgm:cxn modelId="{63FA7C6F-2E58-41E5-B990-564ACCB907E2}" type="presParOf" srcId="{857C16C3-1FD6-404B-942B-AD1CAFCA7CA2}" destId="{0C10AD7C-CB31-406F-A352-992ACB53FC7A}" srcOrd="1" destOrd="0" presId="urn:microsoft.com/office/officeart/2005/8/layout/pictureOrgChart+Icon"/>
    <dgm:cxn modelId="{78676880-FAD6-41A6-97E6-6C9098341B0B}" type="presParOf" srcId="{857C16C3-1FD6-404B-942B-AD1CAFCA7CA2}" destId="{CA6097FD-137D-4FB4-B12C-5A244847AA43}" srcOrd="2" destOrd="0" presId="urn:microsoft.com/office/officeart/2005/8/layout/pictureOrgChart+Icon"/>
    <dgm:cxn modelId="{5AEF22AB-7FE1-424D-A7F7-ADA623E9256D}" type="presParOf" srcId="{7ABE598A-A59C-49D2-8FD8-06C61D7D31A1}" destId="{8D8F8D47-71D0-485D-B7C1-0CCEA4E3141A}" srcOrd="4" destOrd="0" presId="urn:microsoft.com/office/officeart/2005/8/layout/pictureOrgChart+Icon"/>
    <dgm:cxn modelId="{9B8DE53B-B183-457E-97BD-1B641639BD35}" type="presParOf" srcId="{7ABE598A-A59C-49D2-8FD8-06C61D7D31A1}" destId="{D8B927BF-0880-48CA-8557-97C8B8BD5E7A}" srcOrd="5" destOrd="0" presId="urn:microsoft.com/office/officeart/2005/8/layout/pictureOrgChart+Icon"/>
    <dgm:cxn modelId="{CC7F8DE1-DB17-48B7-B52B-E32EE4B25D06}" type="presParOf" srcId="{D8B927BF-0880-48CA-8557-97C8B8BD5E7A}" destId="{CFFC1152-AE3F-4B5C-ADA6-3DEB647579B3}" srcOrd="0" destOrd="0" presId="urn:microsoft.com/office/officeart/2005/8/layout/pictureOrgChart+Icon"/>
    <dgm:cxn modelId="{894D8427-9E6E-4FD5-848C-450740AAD9CC}" type="presParOf" srcId="{CFFC1152-AE3F-4B5C-ADA6-3DEB647579B3}" destId="{95726262-A3FA-4DE7-BAE2-AD054F2803DD}" srcOrd="0" destOrd="0" presId="urn:microsoft.com/office/officeart/2005/8/layout/pictureOrgChart+Icon"/>
    <dgm:cxn modelId="{B16EA601-6F0C-4E18-8ED6-22429447C4A3}" type="presParOf" srcId="{CFFC1152-AE3F-4B5C-ADA6-3DEB647579B3}" destId="{870AD9B4-B3E0-41A3-8652-5356DABA3338}" srcOrd="1" destOrd="0" presId="urn:microsoft.com/office/officeart/2005/8/layout/pictureOrgChart+Icon"/>
    <dgm:cxn modelId="{B90C2496-44C7-4D70-B2AB-46DE0149C921}" type="presParOf" srcId="{CFFC1152-AE3F-4B5C-ADA6-3DEB647579B3}" destId="{77CFABFF-D5A0-45DC-A9AD-1BFC0689BA30}" srcOrd="2" destOrd="0" presId="urn:microsoft.com/office/officeart/2005/8/layout/pictureOrgChart+Icon"/>
    <dgm:cxn modelId="{DF9094F5-73D6-41CB-82CE-DBA9B72F3C26}" type="presParOf" srcId="{D8B927BF-0880-48CA-8557-97C8B8BD5E7A}" destId="{38A8BDA2-7FF0-4C8D-B484-E7953C50D392}" srcOrd="1" destOrd="0" presId="urn:microsoft.com/office/officeart/2005/8/layout/pictureOrgChart+Icon"/>
    <dgm:cxn modelId="{4943757E-57D1-46F6-B01B-8D912775BEE1}" type="presParOf" srcId="{D8B927BF-0880-48CA-8557-97C8B8BD5E7A}" destId="{BAA4BA6D-7D49-4C88-8AF6-7C165789F29D}" srcOrd="2" destOrd="0" presId="urn:microsoft.com/office/officeart/2005/8/layout/pictureOrgChart+Icon"/>
    <dgm:cxn modelId="{63CE2999-FA61-4FCD-B5B2-F1BED40B17E2}" type="presParOf" srcId="{50D8B28D-3209-4BB5-8808-53BD143D528F}" destId="{6E0E0251-CFE5-4D3C-8A60-8B90B08C9934}" srcOrd="2" destOrd="0" presId="urn:microsoft.com/office/officeart/2005/8/layout/pictureOrgChar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F8D47-71D0-485D-B7C1-0CCEA4E3141A}">
      <dsp:nvSpPr>
        <dsp:cNvPr id="0" name=""/>
        <dsp:cNvSpPr/>
      </dsp:nvSpPr>
      <dsp:spPr>
        <a:xfrm>
          <a:off x="2405498" y="1499398"/>
          <a:ext cx="1701907" cy="295372"/>
        </a:xfrm>
        <a:custGeom>
          <a:avLst/>
          <a:gdLst/>
          <a:ahLst/>
          <a:cxnLst/>
          <a:rect l="0" t="0" r="0" b="0"/>
          <a:pathLst>
            <a:path>
              <a:moveTo>
                <a:pt x="0" y="0"/>
              </a:moveTo>
              <a:lnTo>
                <a:pt x="0" y="147686"/>
              </a:lnTo>
              <a:lnTo>
                <a:pt x="1701907" y="147686"/>
              </a:lnTo>
              <a:lnTo>
                <a:pt x="1701907"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9574A4-D7E0-448F-862A-DF6DB49FA02E}">
      <dsp:nvSpPr>
        <dsp:cNvPr id="0" name=""/>
        <dsp:cNvSpPr/>
      </dsp:nvSpPr>
      <dsp:spPr>
        <a:xfrm>
          <a:off x="2359778" y="1499398"/>
          <a:ext cx="91440" cy="295372"/>
        </a:xfrm>
        <a:custGeom>
          <a:avLst/>
          <a:gdLst/>
          <a:ahLst/>
          <a:cxnLst/>
          <a:rect l="0" t="0" r="0" b="0"/>
          <a:pathLst>
            <a:path>
              <a:moveTo>
                <a:pt x="45720" y="0"/>
              </a:moveTo>
              <a:lnTo>
                <a:pt x="45720"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6948B4-B7C2-4EA5-9EFC-F3E7674A5B86}">
      <dsp:nvSpPr>
        <dsp:cNvPr id="0" name=""/>
        <dsp:cNvSpPr/>
      </dsp:nvSpPr>
      <dsp:spPr>
        <a:xfrm>
          <a:off x="703590" y="1499398"/>
          <a:ext cx="1701907" cy="295372"/>
        </a:xfrm>
        <a:custGeom>
          <a:avLst/>
          <a:gdLst/>
          <a:ahLst/>
          <a:cxnLst/>
          <a:rect l="0" t="0" r="0" b="0"/>
          <a:pathLst>
            <a:path>
              <a:moveTo>
                <a:pt x="1701907" y="0"/>
              </a:moveTo>
              <a:lnTo>
                <a:pt x="1701907" y="147686"/>
              </a:lnTo>
              <a:lnTo>
                <a:pt x="0" y="147686"/>
              </a:lnTo>
              <a:lnTo>
                <a:pt x="0"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0AA3E3-D836-47C5-92B9-4DB2023EFB5C}">
      <dsp:nvSpPr>
        <dsp:cNvPr id="0" name=""/>
        <dsp:cNvSpPr/>
      </dsp:nvSpPr>
      <dsp:spPr>
        <a:xfrm>
          <a:off x="1702230" y="79613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CSMA</a:t>
          </a:r>
          <a:endParaRPr lang="en-IN" sz="2800" kern="1200" dirty="0"/>
        </a:p>
      </dsp:txBody>
      <dsp:txXfrm>
        <a:off x="1702230" y="796131"/>
        <a:ext cx="1406535" cy="703267"/>
      </dsp:txXfrm>
    </dsp:sp>
    <dsp:sp modelId="{60E78FBB-17F1-4511-B07E-0E1E9B7FE4AC}">
      <dsp:nvSpPr>
        <dsp:cNvPr id="0" name=""/>
        <dsp:cNvSpPr/>
      </dsp:nvSpPr>
      <dsp:spPr>
        <a:xfrm>
          <a:off x="1965827" y="1068560"/>
          <a:ext cx="35419" cy="15840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B390CB-4684-4C1C-8FEC-30052DA4FACD}">
      <dsp:nvSpPr>
        <dsp:cNvPr id="0" name=""/>
        <dsp:cNvSpPr/>
      </dsp:nvSpPr>
      <dsp:spPr>
        <a:xfrm>
          <a:off x="323"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CA</a:t>
          </a:r>
          <a:endParaRPr lang="en-IN" sz="2800" kern="1200" dirty="0"/>
        </a:p>
      </dsp:txBody>
      <dsp:txXfrm>
        <a:off x="323" y="1794771"/>
        <a:ext cx="1406535" cy="703267"/>
      </dsp:txXfrm>
    </dsp:sp>
    <dsp:sp modelId="{9E13697B-F493-4B00-811A-3773E0A165E1}">
      <dsp:nvSpPr>
        <dsp:cNvPr id="0" name=""/>
        <dsp:cNvSpPr/>
      </dsp:nvSpPr>
      <dsp:spPr>
        <a:xfrm>
          <a:off x="70649"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21075-BADD-4B6E-B882-264874299D46}">
      <dsp:nvSpPr>
        <dsp:cNvPr id="0" name=""/>
        <dsp:cNvSpPr/>
      </dsp:nvSpPr>
      <dsp:spPr>
        <a:xfrm>
          <a:off x="1702230"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CD</a:t>
          </a:r>
          <a:endParaRPr lang="en-IN" sz="2800" kern="1200" dirty="0"/>
        </a:p>
      </dsp:txBody>
      <dsp:txXfrm>
        <a:off x="1702230" y="1794771"/>
        <a:ext cx="1406535" cy="703267"/>
      </dsp:txXfrm>
    </dsp:sp>
    <dsp:sp modelId="{B7BFB903-A882-479B-A74D-014B542A843E}">
      <dsp:nvSpPr>
        <dsp:cNvPr id="0" name=""/>
        <dsp:cNvSpPr/>
      </dsp:nvSpPr>
      <dsp:spPr>
        <a:xfrm>
          <a:off x="1772557"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726262-A3FA-4DE7-BAE2-AD054F2803DD}">
      <dsp:nvSpPr>
        <dsp:cNvPr id="0" name=""/>
        <dsp:cNvSpPr/>
      </dsp:nvSpPr>
      <dsp:spPr>
        <a:xfrm>
          <a:off x="3404137"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CR</a:t>
          </a:r>
          <a:endParaRPr lang="en-IN" sz="2800" kern="1200" dirty="0"/>
        </a:p>
      </dsp:txBody>
      <dsp:txXfrm>
        <a:off x="3404137" y="1794771"/>
        <a:ext cx="1406535" cy="703267"/>
      </dsp:txXfrm>
    </dsp:sp>
    <dsp:sp modelId="{870AD9B4-B3E0-41A3-8652-5356DABA3338}">
      <dsp:nvSpPr>
        <dsp:cNvPr id="0" name=""/>
        <dsp:cNvSpPr/>
      </dsp:nvSpPr>
      <dsp:spPr>
        <a:xfrm>
          <a:off x="3474464"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E30F-7020-4748-8033-CBFBC9784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3F2C25-0B5B-4515-A490-AF35936FC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46D436-D8D8-4199-BBBE-2232579CA1F9}"/>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4799ADE2-E29E-4C8C-9DF6-F00637B4A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1AFFE-60B7-4E67-AE25-B66D53ADED05}"/>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398724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A774-4527-45FF-8D87-0FDF2C7643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EF74B-5163-4FFC-8781-8D22D835ED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357CA-B668-4C10-89BA-A89936BE4BE9}"/>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B69EC888-80A1-44A0-8408-2C88D141A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26B49-1858-41F4-8C33-E3487E0D9B26}"/>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049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665DEE-3B0E-42F6-A4BC-7C31B2FBE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D460B2-0E90-4AD0-A919-3E21C7F94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80F54-773F-497F-8C0A-9448922D2C60}"/>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94C79525-7C50-4879-A77A-39DA5F56B5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6D4E4-2D80-427F-A838-644140610052}"/>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73746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B8EE-1E27-4296-BD92-59750EA72E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DD1760-D1A4-4EAF-AF41-DB3F29CDF7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630F9-9435-4C3D-B092-163B6535FE32}"/>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DD584A14-5351-4379-8D7B-3656D2CD9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38A25-107C-4202-9856-76FC0701E65A}"/>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413703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D6BD-7C7C-46B7-91FC-FCB7B8687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0DCAF9-5DD2-4114-80E6-41F16D04F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A9E6B0-3219-4D2E-B5C0-5C046C16A036}"/>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AE58A980-DCB5-451A-B9CF-832620B37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FB55E-AF3D-4647-818A-6FE197B71560}"/>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21081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CE22-7747-4D25-9D77-0398F90A3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F4A98E-786A-4D36-BFF1-B0C1E573F4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4EDA5-F46C-46A1-A649-32C1CA48ED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EF680B-6D87-4A57-972F-62337999FEE3}"/>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6" name="Footer Placeholder 5">
            <a:extLst>
              <a:ext uri="{FF2B5EF4-FFF2-40B4-BE49-F238E27FC236}">
                <a16:creationId xmlns:a16="http://schemas.microsoft.com/office/drawing/2014/main" id="{D0539DE7-41B2-4A1D-A546-298196A0C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4C0C2-72DF-4514-A86C-BD5D64151ED6}"/>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6042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031D-280E-4AB5-B827-F8AD54DC5F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65BB5-012E-4FD6-8E4E-091058818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1FAD70-AD82-45D9-9F43-A68CABD49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81136D-003C-4D0B-B0E7-19127E45C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C54CA1-9F7E-4692-AC84-49CEE67D68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4D5C49-92C8-4302-BE08-DDA0A910F6C2}"/>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8" name="Footer Placeholder 7">
            <a:extLst>
              <a:ext uri="{FF2B5EF4-FFF2-40B4-BE49-F238E27FC236}">
                <a16:creationId xmlns:a16="http://schemas.microsoft.com/office/drawing/2014/main" id="{01DC94FC-D399-4D44-8C38-F7D3BFE417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3F4667-CCB7-4638-80BB-ABFCA08411D8}"/>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91806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188-6254-407B-8701-E48458A497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3AC26-5CAD-4DB2-B852-1E7815753A06}"/>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4" name="Footer Placeholder 3">
            <a:extLst>
              <a:ext uri="{FF2B5EF4-FFF2-40B4-BE49-F238E27FC236}">
                <a16:creationId xmlns:a16="http://schemas.microsoft.com/office/drawing/2014/main" id="{B8F20FA8-D3B4-4E7C-B0F3-64E04877B6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75471D-1D51-45B7-B5E8-3749C6653A34}"/>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25027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22017-3EDC-4C03-952A-CFAABD5425BA}"/>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3" name="Footer Placeholder 2">
            <a:extLst>
              <a:ext uri="{FF2B5EF4-FFF2-40B4-BE49-F238E27FC236}">
                <a16:creationId xmlns:a16="http://schemas.microsoft.com/office/drawing/2014/main" id="{4BB1CFA2-E17E-4236-B848-DDD407B62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B26F54-10C5-44D5-B27C-235FBD25615D}"/>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393967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A73-834E-4211-B8E6-4152C0853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3BF555-C345-4763-AA5D-13E33AC05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0C69A-08DD-446D-943B-C2C86F2A7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57EC3-FF23-4E70-A4E8-82DF1262521F}"/>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6" name="Footer Placeholder 5">
            <a:extLst>
              <a:ext uri="{FF2B5EF4-FFF2-40B4-BE49-F238E27FC236}">
                <a16:creationId xmlns:a16="http://schemas.microsoft.com/office/drawing/2014/main" id="{96920A52-1655-438B-A233-BBCE6327A4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8E441-E24C-479F-BFFE-A8A40ADDA2EF}"/>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92314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1BEC-01BA-46A8-B1CF-E7BFC673A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FD4228-70AB-48F9-846D-6DBC87B0F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63CCB9-CFDA-4787-B758-225974084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CC6F0-6ACD-4E58-ABDD-8154ED41B184}"/>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6" name="Footer Placeholder 5">
            <a:extLst>
              <a:ext uri="{FF2B5EF4-FFF2-40B4-BE49-F238E27FC236}">
                <a16:creationId xmlns:a16="http://schemas.microsoft.com/office/drawing/2014/main" id="{1A9F2182-5126-4759-9346-2D315ECB9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29565-89A5-4E65-8B17-86C33A53A3FE}"/>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65821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0CAAB-18A1-447D-BE40-D01835F12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6800F-4997-4FFC-B6D0-C46B8F15C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BE902-4B10-44B0-891A-3744D14F7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22096BE4-5BC9-4E37-BE99-04D283C30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04F841-0FDF-4C52-8765-688D4A428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C404F-8194-492B-A63C-C40528966701}" type="slidenum">
              <a:rPr lang="en-IN" smtClean="0"/>
              <a:t>‹#›</a:t>
            </a:fld>
            <a:endParaRPr lang="en-IN"/>
          </a:p>
        </p:txBody>
      </p:sp>
    </p:spTree>
    <p:extLst>
      <p:ext uri="{BB962C8B-B14F-4D97-AF65-F5344CB8AC3E}">
        <p14:creationId xmlns:p14="http://schemas.microsoft.com/office/powerpoint/2010/main" val="241899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Transmitte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150479-4680-465E-9460-2C02219701D1}"/>
              </a:ext>
            </a:extLst>
          </p:cNvPr>
          <p:cNvSpPr>
            <a:spLocks noGrp="1"/>
          </p:cNvSpPr>
          <p:nvPr>
            <p:ph type="subTitle" idx="1"/>
          </p:nvPr>
        </p:nvSpPr>
        <p:spPr>
          <a:xfrm>
            <a:off x="9460089" y="5756870"/>
            <a:ext cx="2562578" cy="923330"/>
          </a:xfrm>
        </p:spPr>
        <p:txBody>
          <a:bodyPr/>
          <a:lstStyle/>
          <a:p>
            <a:pPr algn="r"/>
            <a:r>
              <a:rPr lang="en-US" dirty="0" err="1"/>
              <a:t>Shyam</a:t>
            </a:r>
            <a:r>
              <a:rPr lang="en-US" dirty="0"/>
              <a:t> Bhat</a:t>
            </a:r>
          </a:p>
          <a:p>
            <a:pPr algn="r"/>
            <a:r>
              <a:rPr lang="en-US" dirty="0" err="1"/>
              <a:t>VicharaVandana</a:t>
            </a:r>
            <a:endParaRPr lang="en-IN" dirty="0"/>
          </a:p>
        </p:txBody>
      </p:sp>
      <p:sp>
        <p:nvSpPr>
          <p:cNvPr id="4" name="Rectangle 3">
            <a:extLst>
              <a:ext uri="{FF2B5EF4-FFF2-40B4-BE49-F238E27FC236}">
                <a16:creationId xmlns:a16="http://schemas.microsoft.com/office/drawing/2014/main" id="{081FE15B-E652-4EBB-A986-6FB986391FF5}"/>
              </a:ext>
            </a:extLst>
          </p:cNvPr>
          <p:cNvSpPr/>
          <p:nvPr/>
        </p:nvSpPr>
        <p:spPr>
          <a:xfrm>
            <a:off x="3813388" y="0"/>
            <a:ext cx="456522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Properties</a:t>
            </a:r>
          </a:p>
        </p:txBody>
      </p:sp>
      <p:sp>
        <p:nvSpPr>
          <p:cNvPr id="5" name="TextBox 4">
            <a:extLst>
              <a:ext uri="{FF2B5EF4-FFF2-40B4-BE49-F238E27FC236}">
                <a16:creationId xmlns:a16="http://schemas.microsoft.com/office/drawing/2014/main" id="{EF30E24B-12C9-4BEC-A5FF-1B3716ED8BE0}"/>
              </a:ext>
            </a:extLst>
          </p:cNvPr>
          <p:cNvSpPr txBox="1"/>
          <p:nvPr/>
        </p:nvSpPr>
        <p:spPr>
          <a:xfrm>
            <a:off x="361245" y="1012954"/>
            <a:ext cx="7800622" cy="4832092"/>
          </a:xfrm>
          <a:prstGeom prst="rect">
            <a:avLst/>
          </a:prstGeom>
          <a:noFill/>
        </p:spPr>
        <p:txBody>
          <a:bodyPr wrap="square" rtlCol="0">
            <a:spAutoFit/>
          </a:bodyPr>
          <a:lstStyle/>
          <a:p>
            <a:r>
              <a:rPr lang="en-US" sz="2800" b="1" dirty="0">
                <a:solidFill>
                  <a:srgbClr val="FF0000"/>
                </a:solidFill>
              </a:rPr>
              <a:t>AGENDA</a:t>
            </a:r>
            <a:endParaRPr lang="en-US" sz="2800" dirty="0"/>
          </a:p>
          <a:p>
            <a:r>
              <a:rPr lang="en-US" sz="2800" u="sng" dirty="0"/>
              <a:t>Wired</a:t>
            </a:r>
            <a:r>
              <a:rPr lang="en-US" sz="2800" dirty="0"/>
              <a:t> – Wireless</a:t>
            </a:r>
          </a:p>
          <a:p>
            <a:r>
              <a:rPr lang="en-US" sz="2800" u="sng" dirty="0"/>
              <a:t>Serial</a:t>
            </a:r>
            <a:r>
              <a:rPr lang="en-US" sz="2800" dirty="0"/>
              <a:t> – Parallel</a:t>
            </a:r>
          </a:p>
          <a:p>
            <a:r>
              <a:rPr lang="en-US" sz="2800" dirty="0"/>
              <a:t>Synchronous – </a:t>
            </a:r>
            <a:r>
              <a:rPr lang="en-US" sz="2800" u="sng" dirty="0"/>
              <a:t>Asynchronous</a:t>
            </a:r>
          </a:p>
          <a:p>
            <a:r>
              <a:rPr lang="en-US" sz="2800" dirty="0"/>
              <a:t>Peer2Peer – </a:t>
            </a:r>
            <a:r>
              <a:rPr lang="en-US" sz="2800" u="sng" dirty="0"/>
              <a:t>Broadcast</a:t>
            </a:r>
          </a:p>
          <a:p>
            <a:r>
              <a:rPr lang="en-US" sz="2800" u="sng" dirty="0"/>
              <a:t>Message Based Protocol</a:t>
            </a:r>
          </a:p>
          <a:p>
            <a:r>
              <a:rPr lang="en-US" sz="2800" u="sng" dirty="0"/>
              <a:t>Message Filtering</a:t>
            </a:r>
          </a:p>
          <a:p>
            <a:r>
              <a:rPr lang="en-US" sz="2800" dirty="0"/>
              <a:t>Simplex – </a:t>
            </a:r>
            <a:r>
              <a:rPr lang="en-US" sz="2800" u="sng" dirty="0"/>
              <a:t>Half Duplex </a:t>
            </a:r>
            <a:r>
              <a:rPr lang="en-US" sz="2800" dirty="0"/>
              <a:t>– Full Duplex</a:t>
            </a:r>
          </a:p>
          <a:p>
            <a:r>
              <a:rPr lang="en-US" sz="2800" u="sng" dirty="0"/>
              <a:t>Acknowledgement method</a:t>
            </a:r>
          </a:p>
          <a:p>
            <a:r>
              <a:rPr lang="en-US" sz="2800" u="sng" dirty="0"/>
              <a:t>CSMA-CA</a:t>
            </a:r>
            <a:r>
              <a:rPr lang="en-US" sz="2800" dirty="0"/>
              <a:t> Protocol</a:t>
            </a:r>
          </a:p>
          <a:p>
            <a:r>
              <a:rPr lang="en-US" sz="2800" u="sng" dirty="0"/>
              <a:t>Temporary</a:t>
            </a:r>
            <a:r>
              <a:rPr lang="en-US" sz="2800" dirty="0"/>
              <a:t> and </a:t>
            </a:r>
            <a:r>
              <a:rPr lang="en-US" sz="2800" u="sng" dirty="0"/>
              <a:t>Permanent</a:t>
            </a:r>
            <a:r>
              <a:rPr lang="en-US" sz="2800" dirty="0"/>
              <a:t> Node failures</a:t>
            </a:r>
          </a:p>
        </p:txBody>
      </p:sp>
    </p:spTree>
    <p:extLst>
      <p:ext uri="{BB962C8B-B14F-4D97-AF65-F5344CB8AC3E}">
        <p14:creationId xmlns:p14="http://schemas.microsoft.com/office/powerpoint/2010/main" val="168558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31C0FE-B9F3-4C6B-B26F-FB2AA1AD0939}"/>
              </a:ext>
            </a:extLst>
          </p:cNvPr>
          <p:cNvSpPr/>
          <p:nvPr/>
        </p:nvSpPr>
        <p:spPr>
          <a:xfrm>
            <a:off x="1723462" y="-137462"/>
            <a:ext cx="802264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Acknowledgement Method</a:t>
            </a:r>
          </a:p>
        </p:txBody>
      </p:sp>
      <p:pic>
        <p:nvPicPr>
          <p:cNvPr id="3" name="Picture 2">
            <a:extLst>
              <a:ext uri="{FF2B5EF4-FFF2-40B4-BE49-F238E27FC236}">
                <a16:creationId xmlns:a16="http://schemas.microsoft.com/office/drawing/2014/main" id="{E99825D0-A5B0-4385-8388-4AFDB73D3F60}"/>
              </a:ext>
            </a:extLst>
          </p:cNvPr>
          <p:cNvPicPr>
            <a:picLocks noChangeAspect="1"/>
          </p:cNvPicPr>
          <p:nvPr/>
        </p:nvPicPr>
        <p:blipFill>
          <a:blip r:embed="rId2"/>
          <a:stretch>
            <a:fillRect/>
          </a:stretch>
        </p:blipFill>
        <p:spPr>
          <a:xfrm>
            <a:off x="490009" y="926748"/>
            <a:ext cx="3829050" cy="2724150"/>
          </a:xfrm>
          <a:prstGeom prst="rect">
            <a:avLst/>
          </a:prstGeom>
        </p:spPr>
      </p:pic>
      <p:pic>
        <p:nvPicPr>
          <p:cNvPr id="4" name="Picture 3">
            <a:extLst>
              <a:ext uri="{FF2B5EF4-FFF2-40B4-BE49-F238E27FC236}">
                <a16:creationId xmlns:a16="http://schemas.microsoft.com/office/drawing/2014/main" id="{4DBD2B7C-73C3-4C3C-B73F-EEF60A6DEC14}"/>
              </a:ext>
            </a:extLst>
          </p:cNvPr>
          <p:cNvPicPr>
            <a:picLocks noChangeAspect="1"/>
          </p:cNvPicPr>
          <p:nvPr/>
        </p:nvPicPr>
        <p:blipFill>
          <a:blip r:embed="rId3"/>
          <a:stretch>
            <a:fillRect/>
          </a:stretch>
        </p:blipFill>
        <p:spPr>
          <a:xfrm>
            <a:off x="509059" y="3733447"/>
            <a:ext cx="3810000" cy="2800350"/>
          </a:xfrm>
          <a:prstGeom prst="rect">
            <a:avLst/>
          </a:prstGeom>
        </p:spPr>
      </p:pic>
      <p:pic>
        <p:nvPicPr>
          <p:cNvPr id="5" name="Picture 4">
            <a:extLst>
              <a:ext uri="{FF2B5EF4-FFF2-40B4-BE49-F238E27FC236}">
                <a16:creationId xmlns:a16="http://schemas.microsoft.com/office/drawing/2014/main" id="{2BB01268-8823-4A32-9066-876E420924EE}"/>
              </a:ext>
            </a:extLst>
          </p:cNvPr>
          <p:cNvPicPr>
            <a:picLocks noChangeAspect="1"/>
          </p:cNvPicPr>
          <p:nvPr/>
        </p:nvPicPr>
        <p:blipFill>
          <a:blip r:embed="rId4"/>
          <a:stretch>
            <a:fillRect/>
          </a:stretch>
        </p:blipFill>
        <p:spPr>
          <a:xfrm>
            <a:off x="4319059" y="1103135"/>
            <a:ext cx="7641652" cy="1854553"/>
          </a:xfrm>
          <a:prstGeom prst="rect">
            <a:avLst/>
          </a:prstGeom>
        </p:spPr>
      </p:pic>
      <p:sp>
        <p:nvSpPr>
          <p:cNvPr id="6" name="TextBox 5">
            <a:extLst>
              <a:ext uri="{FF2B5EF4-FFF2-40B4-BE49-F238E27FC236}">
                <a16:creationId xmlns:a16="http://schemas.microsoft.com/office/drawing/2014/main" id="{5E852A68-CDD2-465D-B278-B64B534B342B}"/>
              </a:ext>
            </a:extLst>
          </p:cNvPr>
          <p:cNvSpPr txBox="1"/>
          <p:nvPr/>
        </p:nvSpPr>
        <p:spPr>
          <a:xfrm>
            <a:off x="4775200" y="3429000"/>
            <a:ext cx="7298400"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has a beautiful acknowledgement method</a:t>
            </a:r>
          </a:p>
          <a:p>
            <a:pPr marL="285750" indent="-285750">
              <a:buFont typeface="Wingdings" panose="05000000000000000000" pitchFamily="2" charset="2"/>
              <a:buChar char="q"/>
            </a:pPr>
            <a:r>
              <a:rPr lang="en-US" sz="2400" dirty="0"/>
              <a:t>There is no separate acknowledgement frame</a:t>
            </a:r>
          </a:p>
          <a:p>
            <a:pPr marL="285750" indent="-285750">
              <a:buFont typeface="Wingdings" panose="05000000000000000000" pitchFamily="2" charset="2"/>
              <a:buChar char="q"/>
            </a:pPr>
            <a:r>
              <a:rPr lang="en-US" sz="2400" dirty="0"/>
              <a:t>In every frame, there is a special Acknowledgement field where The Receivers will acknowledge proper reception of data to them.</a:t>
            </a:r>
          </a:p>
          <a:p>
            <a:pPr marL="285750" indent="-285750">
              <a:buFont typeface="Wingdings" panose="05000000000000000000" pitchFamily="2" charset="2"/>
              <a:buChar char="q"/>
            </a:pPr>
            <a:r>
              <a:rPr lang="en-US" sz="2400" dirty="0"/>
              <a:t>SO Ack is achieved without increasing the Bus load. </a:t>
            </a:r>
          </a:p>
          <a:p>
            <a:pPr marL="285750" indent="-285750">
              <a:buFont typeface="Wingdings" panose="05000000000000000000" pitchFamily="2" charset="2"/>
              <a:buChar char="q"/>
            </a:pPr>
            <a:r>
              <a:rPr lang="en-US" sz="2400" dirty="0"/>
              <a:t>This concept will be clear when frame format will be explained</a:t>
            </a:r>
            <a:endParaRPr lang="en-IN" sz="2400" dirty="0"/>
          </a:p>
        </p:txBody>
      </p:sp>
    </p:spTree>
    <p:extLst>
      <p:ext uri="{BB962C8B-B14F-4D97-AF65-F5344CB8AC3E}">
        <p14:creationId xmlns:p14="http://schemas.microsoft.com/office/powerpoint/2010/main" val="135825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C43888-06AF-494C-B39E-C33B10CC6B79}"/>
              </a:ext>
            </a:extLst>
          </p:cNvPr>
          <p:cNvPicPr>
            <a:picLocks noChangeAspect="1"/>
          </p:cNvPicPr>
          <p:nvPr/>
        </p:nvPicPr>
        <p:blipFill>
          <a:blip r:embed="rId2"/>
          <a:stretch>
            <a:fillRect/>
          </a:stretch>
        </p:blipFill>
        <p:spPr>
          <a:xfrm rot="2594405">
            <a:off x="485460" y="1307847"/>
            <a:ext cx="2275417" cy="1896181"/>
          </a:xfrm>
          <a:prstGeom prst="rect">
            <a:avLst/>
          </a:prstGeom>
        </p:spPr>
      </p:pic>
      <p:sp>
        <p:nvSpPr>
          <p:cNvPr id="2" name="Rectangle 1">
            <a:extLst>
              <a:ext uri="{FF2B5EF4-FFF2-40B4-BE49-F238E27FC236}">
                <a16:creationId xmlns:a16="http://schemas.microsoft.com/office/drawing/2014/main" id="{E89FD658-A6B9-4C35-B5B8-B5E530B8F205}"/>
              </a:ext>
            </a:extLst>
          </p:cNvPr>
          <p:cNvSpPr/>
          <p:nvPr/>
        </p:nvSpPr>
        <p:spPr>
          <a:xfrm>
            <a:off x="2997981" y="-137462"/>
            <a:ext cx="547361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CSMA-CA Protocol</a:t>
            </a:r>
          </a:p>
        </p:txBody>
      </p:sp>
      <p:sp>
        <p:nvSpPr>
          <p:cNvPr id="3" name="TextBox 2">
            <a:extLst>
              <a:ext uri="{FF2B5EF4-FFF2-40B4-BE49-F238E27FC236}">
                <a16:creationId xmlns:a16="http://schemas.microsoft.com/office/drawing/2014/main" id="{75DE228B-FDE2-4898-A908-9D164AC325C5}"/>
              </a:ext>
            </a:extLst>
          </p:cNvPr>
          <p:cNvSpPr txBox="1"/>
          <p:nvPr/>
        </p:nvSpPr>
        <p:spPr>
          <a:xfrm>
            <a:off x="248356" y="785868"/>
            <a:ext cx="11695288" cy="461665"/>
          </a:xfrm>
          <a:prstGeom prst="rect">
            <a:avLst/>
          </a:prstGeom>
          <a:noFill/>
        </p:spPr>
        <p:txBody>
          <a:bodyPr wrap="square" rtlCol="0">
            <a:spAutoFit/>
          </a:bodyPr>
          <a:lstStyle/>
          <a:p>
            <a:r>
              <a:rPr lang="en-US" sz="2400" dirty="0"/>
              <a:t>CSMA-CA stands for </a:t>
            </a:r>
            <a:r>
              <a:rPr lang="en-US" sz="2400" dirty="0">
                <a:solidFill>
                  <a:srgbClr val="FF0000"/>
                </a:solidFill>
              </a:rPr>
              <a:t>Carrier Sense Multiple Access </a:t>
            </a:r>
            <a:r>
              <a:rPr lang="en-US" sz="2400" dirty="0">
                <a:solidFill>
                  <a:srgbClr val="0070C0"/>
                </a:solidFill>
              </a:rPr>
              <a:t>Collision Avoidance </a:t>
            </a:r>
            <a:r>
              <a:rPr lang="en-US" sz="2400" dirty="0"/>
              <a:t>Protocol</a:t>
            </a:r>
          </a:p>
        </p:txBody>
      </p:sp>
      <p:sp>
        <p:nvSpPr>
          <p:cNvPr id="5" name="Arrow: Left-Right 4">
            <a:extLst>
              <a:ext uri="{FF2B5EF4-FFF2-40B4-BE49-F238E27FC236}">
                <a16:creationId xmlns:a16="http://schemas.microsoft.com/office/drawing/2014/main" id="{E181885A-9B6E-4705-A629-53314C61C5DC}"/>
              </a:ext>
            </a:extLst>
          </p:cNvPr>
          <p:cNvSpPr/>
          <p:nvPr/>
        </p:nvSpPr>
        <p:spPr>
          <a:xfrm>
            <a:off x="355600" y="2862524"/>
            <a:ext cx="6541911" cy="1016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BUS</a:t>
            </a:r>
            <a:endParaRPr lang="en-IN" sz="3200" b="1" dirty="0"/>
          </a:p>
        </p:txBody>
      </p:sp>
      <p:sp>
        <p:nvSpPr>
          <p:cNvPr id="6" name="TextBox 5">
            <a:extLst>
              <a:ext uri="{FF2B5EF4-FFF2-40B4-BE49-F238E27FC236}">
                <a16:creationId xmlns:a16="http://schemas.microsoft.com/office/drawing/2014/main" id="{DCA0F6C3-C501-4459-B938-C4DE5E1981D7}"/>
              </a:ext>
            </a:extLst>
          </p:cNvPr>
          <p:cNvSpPr txBox="1"/>
          <p:nvPr/>
        </p:nvSpPr>
        <p:spPr>
          <a:xfrm>
            <a:off x="2932122" y="1552566"/>
            <a:ext cx="4123453" cy="1200329"/>
          </a:xfrm>
          <a:prstGeom prst="rect">
            <a:avLst/>
          </a:prstGeom>
          <a:noFill/>
        </p:spPr>
        <p:txBody>
          <a:bodyPr wrap="square" rtlCol="0">
            <a:spAutoFit/>
          </a:bodyPr>
          <a:lstStyle/>
          <a:p>
            <a:r>
              <a:rPr lang="en-US" sz="2400" dirty="0">
                <a:solidFill>
                  <a:schemeClr val="accent2">
                    <a:lumMod val="50000"/>
                  </a:schemeClr>
                </a:solidFill>
              </a:rPr>
              <a:t>I have a data to transmit</a:t>
            </a:r>
          </a:p>
          <a:p>
            <a:r>
              <a:rPr lang="en-US" sz="2400" dirty="0">
                <a:solidFill>
                  <a:schemeClr val="accent2">
                    <a:lumMod val="50000"/>
                  </a:schemeClr>
                </a:solidFill>
              </a:rPr>
              <a:t>Listen to bus if any ongoing Tx</a:t>
            </a:r>
          </a:p>
          <a:p>
            <a:r>
              <a:rPr lang="en-US" sz="2400" dirty="0">
                <a:solidFill>
                  <a:schemeClr val="accent2">
                    <a:lumMod val="50000"/>
                  </a:schemeClr>
                </a:solidFill>
              </a:rPr>
              <a:t>If free then only transmit</a:t>
            </a:r>
            <a:endParaRPr lang="en-IN" sz="2400" dirty="0">
              <a:solidFill>
                <a:schemeClr val="accent2">
                  <a:lumMod val="50000"/>
                </a:schemeClr>
              </a:solidFill>
            </a:endParaRPr>
          </a:p>
        </p:txBody>
      </p:sp>
      <p:graphicFrame>
        <p:nvGraphicFramePr>
          <p:cNvPr id="7" name="Diagram 6">
            <a:extLst>
              <a:ext uri="{FF2B5EF4-FFF2-40B4-BE49-F238E27FC236}">
                <a16:creationId xmlns:a16="http://schemas.microsoft.com/office/drawing/2014/main" id="{CE5623E4-3FD6-4C0B-937E-2BEDC60CBBB2}"/>
              </a:ext>
            </a:extLst>
          </p:cNvPr>
          <p:cNvGraphicFramePr/>
          <p:nvPr>
            <p:extLst>
              <p:ext uri="{D42A27DB-BD31-4B8C-83A1-F6EECF244321}">
                <p14:modId xmlns:p14="http://schemas.microsoft.com/office/powerpoint/2010/main" val="3076379770"/>
              </p:ext>
            </p:extLst>
          </p:nvPr>
        </p:nvGraphicFramePr>
        <p:xfrm>
          <a:off x="7114044" y="993617"/>
          <a:ext cx="4810996" cy="329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01F27663-7DEC-45BC-BDC9-281A62E155DE}"/>
              </a:ext>
            </a:extLst>
          </p:cNvPr>
          <p:cNvSpPr txBox="1"/>
          <p:nvPr/>
        </p:nvSpPr>
        <p:spPr>
          <a:xfrm>
            <a:off x="374204" y="4379284"/>
            <a:ext cx="11569440" cy="2062103"/>
          </a:xfrm>
          <a:prstGeom prst="rect">
            <a:avLst/>
          </a:prstGeom>
          <a:noFill/>
        </p:spPr>
        <p:txBody>
          <a:bodyPr wrap="square" rtlCol="0">
            <a:spAutoFit/>
          </a:bodyPr>
          <a:lstStyle/>
          <a:p>
            <a:r>
              <a:rPr lang="en-US" sz="2400" dirty="0"/>
              <a:t>In CSMA : </a:t>
            </a:r>
            <a:r>
              <a:rPr lang="en-IN" sz="2400" dirty="0"/>
              <a:t>A </a:t>
            </a:r>
            <a:r>
              <a:rPr lang="en-IN" sz="2400" u="sng" dirty="0">
                <a:hlinkClick r:id="rId8" tooltip="Transmitter">
                  <a:extLst>
                    <a:ext uri="{A12FA001-AC4F-418D-AE19-62706E023703}">
                      <ahyp:hlinkClr xmlns:ahyp="http://schemas.microsoft.com/office/drawing/2018/hyperlinkcolor" val="tx"/>
                    </a:ext>
                  </a:extLst>
                </a:hlinkClick>
              </a:rPr>
              <a:t>transmitter</a:t>
            </a:r>
            <a:r>
              <a:rPr lang="en-IN" sz="2400" dirty="0"/>
              <a:t> attempts to determine whether another transmission is in progress before initiating a transmission using a carrier-sense mechanism</a:t>
            </a:r>
            <a:endParaRPr lang="en-US" sz="2400" dirty="0"/>
          </a:p>
          <a:p>
            <a:endParaRPr lang="en-US" sz="2000" dirty="0"/>
          </a:p>
          <a:p>
            <a:r>
              <a:rPr lang="en-US" sz="2000" dirty="0"/>
              <a:t>CA: Collision Avoidance </a:t>
            </a:r>
            <a:r>
              <a:rPr lang="en-US" sz="2000" dirty="0">
                <a:sym typeface="Wingdings" panose="05000000000000000000" pitchFamily="2" charset="2"/>
              </a:rPr>
              <a:t> Doesn’t let collision happen between its frames</a:t>
            </a:r>
          </a:p>
          <a:p>
            <a:r>
              <a:rPr lang="en-US" sz="2000" dirty="0">
                <a:sym typeface="Wingdings" panose="05000000000000000000" pitchFamily="2" charset="2"/>
              </a:rPr>
              <a:t>CD: Collision Detection  If collision happens between the frames, it is detected and a proper action taken.</a:t>
            </a:r>
          </a:p>
          <a:p>
            <a:r>
              <a:rPr lang="en-US" sz="2000" dirty="0">
                <a:sym typeface="Wingdings" panose="05000000000000000000" pitchFamily="2" charset="2"/>
              </a:rPr>
              <a:t>CR: Collision Resolution  If collision happens between frames, its resolved in that instance only successfully.</a:t>
            </a:r>
            <a:endParaRPr lang="en-IN" sz="2000" dirty="0"/>
          </a:p>
        </p:txBody>
      </p:sp>
    </p:spTree>
    <p:extLst>
      <p:ext uri="{BB962C8B-B14F-4D97-AF65-F5344CB8AC3E}">
        <p14:creationId xmlns:p14="http://schemas.microsoft.com/office/powerpoint/2010/main" val="156956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A839E-A4D5-448A-8081-40D29DC63AE0}"/>
              </a:ext>
            </a:extLst>
          </p:cNvPr>
          <p:cNvSpPr/>
          <p:nvPr/>
        </p:nvSpPr>
        <p:spPr>
          <a:xfrm>
            <a:off x="129879" y="-148751"/>
            <a:ext cx="1193224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Temporary and Permanent Node Failures</a:t>
            </a:r>
          </a:p>
        </p:txBody>
      </p:sp>
      <p:sp>
        <p:nvSpPr>
          <p:cNvPr id="3" name="TextBox 2">
            <a:extLst>
              <a:ext uri="{FF2B5EF4-FFF2-40B4-BE49-F238E27FC236}">
                <a16:creationId xmlns:a16="http://schemas.microsoft.com/office/drawing/2014/main" id="{8A79F015-E83E-4D9F-8290-C8D785243600}"/>
              </a:ext>
            </a:extLst>
          </p:cNvPr>
          <p:cNvSpPr txBox="1"/>
          <p:nvPr/>
        </p:nvSpPr>
        <p:spPr>
          <a:xfrm>
            <a:off x="237067" y="903111"/>
            <a:ext cx="11627555" cy="255454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Temporary Node failure is when the current ongoing frame is destroyed by the node.</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Permanent Node failure is when the node withdraws itself from the BUS communication. No Tx No Rx.</a:t>
            </a:r>
            <a:endParaRPr lang="en-IN" sz="3200" dirty="0"/>
          </a:p>
        </p:txBody>
      </p:sp>
      <p:pic>
        <p:nvPicPr>
          <p:cNvPr id="4" name="Picture 2" descr="Image result for Thank you animated gif">
            <a:extLst>
              <a:ext uri="{FF2B5EF4-FFF2-40B4-BE49-F238E27FC236}">
                <a16:creationId xmlns:a16="http://schemas.microsoft.com/office/drawing/2014/main" id="{1420D05D-D498-45AA-A6AD-596B4551C87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97938" y="3770489"/>
            <a:ext cx="6105812" cy="288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6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F560B-F972-484F-9211-0D432FF91076}"/>
              </a:ext>
            </a:extLst>
          </p:cNvPr>
          <p:cNvSpPr/>
          <p:nvPr/>
        </p:nvSpPr>
        <p:spPr>
          <a:xfrm>
            <a:off x="842967" y="0"/>
            <a:ext cx="1050608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Wired and Wireless Communication</a:t>
            </a:r>
          </a:p>
        </p:txBody>
      </p:sp>
      <p:pic>
        <p:nvPicPr>
          <p:cNvPr id="4" name="Picture 3">
            <a:extLst>
              <a:ext uri="{FF2B5EF4-FFF2-40B4-BE49-F238E27FC236}">
                <a16:creationId xmlns:a16="http://schemas.microsoft.com/office/drawing/2014/main" id="{268F0D63-64DC-44FB-8233-C7908AFEADA5}"/>
              </a:ext>
            </a:extLst>
          </p:cNvPr>
          <p:cNvPicPr>
            <a:picLocks noChangeAspect="1"/>
          </p:cNvPicPr>
          <p:nvPr/>
        </p:nvPicPr>
        <p:blipFill>
          <a:blip r:embed="rId2"/>
          <a:stretch>
            <a:fillRect/>
          </a:stretch>
        </p:blipFill>
        <p:spPr>
          <a:xfrm>
            <a:off x="361950" y="1182973"/>
            <a:ext cx="5438410" cy="5003337"/>
          </a:xfrm>
          <a:prstGeom prst="rect">
            <a:avLst/>
          </a:prstGeom>
        </p:spPr>
      </p:pic>
      <p:sp>
        <p:nvSpPr>
          <p:cNvPr id="5" name="TextBox 4">
            <a:extLst>
              <a:ext uri="{FF2B5EF4-FFF2-40B4-BE49-F238E27FC236}">
                <a16:creationId xmlns:a16="http://schemas.microsoft.com/office/drawing/2014/main" id="{B3D40F19-CBE4-404A-B25A-4E53E6C3CBFC}"/>
              </a:ext>
            </a:extLst>
          </p:cNvPr>
          <p:cNvSpPr txBox="1"/>
          <p:nvPr/>
        </p:nvSpPr>
        <p:spPr>
          <a:xfrm>
            <a:off x="6355644" y="923330"/>
            <a:ext cx="5565423"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Telephone is Wired and Mobile is wireless</a:t>
            </a:r>
          </a:p>
          <a:p>
            <a:pPr marL="285750" indent="-28575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Wireless Protocols</a:t>
            </a:r>
          </a:p>
          <a:p>
            <a:pPr marL="800100" lvl="1" indent="-342900">
              <a:buFont typeface="Arial" panose="020B0604020202020204" pitchFamily="34" charset="0"/>
              <a:buChar char="•"/>
            </a:pPr>
            <a:r>
              <a:rPr lang="en-US" sz="2400" dirty="0"/>
              <a:t>Bluetooth, </a:t>
            </a:r>
          </a:p>
          <a:p>
            <a:pPr marL="800100" lvl="1" indent="-342900">
              <a:buFont typeface="Arial" panose="020B0604020202020204" pitchFamily="34" charset="0"/>
              <a:buChar char="•"/>
            </a:pPr>
            <a:r>
              <a:rPr lang="en-US" sz="2400" dirty="0"/>
              <a:t>WIFI </a:t>
            </a:r>
          </a:p>
          <a:p>
            <a:endParaRPr lang="en-US" sz="2400" dirty="0"/>
          </a:p>
          <a:p>
            <a:pPr marL="342900" indent="-342900">
              <a:buFont typeface="Wingdings" panose="05000000000000000000" pitchFamily="2" charset="2"/>
              <a:buChar char="Ø"/>
            </a:pPr>
            <a:r>
              <a:rPr lang="en-US" sz="2400" dirty="0"/>
              <a:t>Wired Protocols</a:t>
            </a:r>
          </a:p>
          <a:p>
            <a:pPr marL="800100" lvl="1" indent="-342900">
              <a:buFont typeface="Arial" panose="020B0604020202020204" pitchFamily="34" charset="0"/>
              <a:buChar char="•"/>
            </a:pPr>
            <a:r>
              <a:rPr lang="en-US" sz="2400" dirty="0"/>
              <a:t>Ethernet</a:t>
            </a:r>
          </a:p>
          <a:p>
            <a:pPr marL="800100" lvl="1" indent="-342900">
              <a:buFont typeface="Arial" panose="020B0604020202020204" pitchFamily="34" charset="0"/>
              <a:buChar char="•"/>
            </a:pPr>
            <a:r>
              <a:rPr lang="en-US" sz="2400" dirty="0"/>
              <a:t>CAN</a:t>
            </a:r>
          </a:p>
          <a:p>
            <a:endParaRPr lang="en-US" sz="2400" dirty="0"/>
          </a:p>
          <a:p>
            <a:r>
              <a:rPr lang="en-US" sz="2400" dirty="0"/>
              <a:t>When we go for Wired and when we go for Wireless?</a:t>
            </a:r>
          </a:p>
          <a:p>
            <a:endParaRPr lang="en-US" sz="2400" dirty="0"/>
          </a:p>
          <a:p>
            <a:endParaRPr lang="en-US" sz="2400" dirty="0"/>
          </a:p>
          <a:p>
            <a:r>
              <a:rPr lang="en-US" sz="2400" i="1" u="sng" dirty="0">
                <a:solidFill>
                  <a:srgbClr val="FF0000"/>
                </a:solidFill>
              </a:rPr>
              <a:t>CAN is a Wired Protocol – Bus Topology</a:t>
            </a:r>
          </a:p>
        </p:txBody>
      </p:sp>
    </p:spTree>
    <p:extLst>
      <p:ext uri="{BB962C8B-B14F-4D97-AF65-F5344CB8AC3E}">
        <p14:creationId xmlns:p14="http://schemas.microsoft.com/office/powerpoint/2010/main" val="148057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47C588-C953-4071-A376-F959CF47E9CD}"/>
              </a:ext>
            </a:extLst>
          </p:cNvPr>
          <p:cNvSpPr/>
          <p:nvPr/>
        </p:nvSpPr>
        <p:spPr>
          <a:xfrm>
            <a:off x="1083612" y="0"/>
            <a:ext cx="1002479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Serial and Parallel Communication</a:t>
            </a:r>
          </a:p>
        </p:txBody>
      </p:sp>
      <p:pic>
        <p:nvPicPr>
          <p:cNvPr id="5" name="Picture 4">
            <a:extLst>
              <a:ext uri="{FF2B5EF4-FFF2-40B4-BE49-F238E27FC236}">
                <a16:creationId xmlns:a16="http://schemas.microsoft.com/office/drawing/2014/main" id="{EC6EA23B-D77D-4BB2-9921-BFB4D7C1EFE4}"/>
              </a:ext>
            </a:extLst>
          </p:cNvPr>
          <p:cNvPicPr>
            <a:picLocks noChangeAspect="1"/>
          </p:cNvPicPr>
          <p:nvPr/>
        </p:nvPicPr>
        <p:blipFill>
          <a:blip r:embed="rId2"/>
          <a:stretch>
            <a:fillRect/>
          </a:stretch>
        </p:blipFill>
        <p:spPr>
          <a:xfrm>
            <a:off x="-1" y="892650"/>
            <a:ext cx="5373465" cy="5745215"/>
          </a:xfrm>
          <a:prstGeom prst="rect">
            <a:avLst/>
          </a:prstGeom>
        </p:spPr>
      </p:pic>
      <p:sp>
        <p:nvSpPr>
          <p:cNvPr id="6" name="TextBox 5">
            <a:extLst>
              <a:ext uri="{FF2B5EF4-FFF2-40B4-BE49-F238E27FC236}">
                <a16:creationId xmlns:a16="http://schemas.microsoft.com/office/drawing/2014/main" id="{0B19E683-6F8D-42DC-9993-68AD6F0C38CD}"/>
              </a:ext>
            </a:extLst>
          </p:cNvPr>
          <p:cNvSpPr txBox="1"/>
          <p:nvPr/>
        </p:nvSpPr>
        <p:spPr>
          <a:xfrm>
            <a:off x="5283200" y="1275643"/>
            <a:ext cx="6807200" cy="4832092"/>
          </a:xfrm>
          <a:prstGeom prst="rect">
            <a:avLst/>
          </a:prstGeom>
          <a:noFill/>
        </p:spPr>
        <p:txBody>
          <a:bodyPr wrap="square" rtlCol="0">
            <a:spAutoFit/>
          </a:bodyPr>
          <a:lstStyle/>
          <a:p>
            <a:r>
              <a:rPr lang="en-US" sz="2800" dirty="0"/>
              <a:t>How many bits can the bus carry simultaneously</a:t>
            </a:r>
          </a:p>
          <a:p>
            <a:r>
              <a:rPr lang="en-US" sz="2800" dirty="0"/>
              <a:t>N = 1 </a:t>
            </a:r>
            <a:r>
              <a:rPr lang="en-US" sz="2800" dirty="0">
                <a:sym typeface="Wingdings" panose="05000000000000000000" pitchFamily="2" charset="2"/>
              </a:rPr>
              <a:t> Serial communication</a:t>
            </a:r>
          </a:p>
          <a:p>
            <a:r>
              <a:rPr lang="en-US" sz="2800" dirty="0">
                <a:sym typeface="Wingdings" panose="05000000000000000000" pitchFamily="2" charset="2"/>
              </a:rPr>
              <a:t>N &gt; 1  Parallel communication</a:t>
            </a:r>
          </a:p>
          <a:p>
            <a:endParaRPr lang="en-US" sz="2800" dirty="0">
              <a:sym typeface="Wingdings" panose="05000000000000000000" pitchFamily="2" charset="2"/>
            </a:endParaRPr>
          </a:p>
          <a:p>
            <a:r>
              <a:rPr lang="en-US" sz="2800" dirty="0">
                <a:sym typeface="Wingdings" panose="05000000000000000000" pitchFamily="2" charset="2"/>
              </a:rPr>
              <a:t>P</a:t>
            </a:r>
            <a:r>
              <a:rPr lang="en-IN" sz="2800" dirty="0">
                <a:sym typeface="Wingdings" panose="05000000000000000000" pitchFamily="2" charset="2"/>
              </a:rPr>
              <a:t>arallel Bus</a:t>
            </a:r>
            <a:r>
              <a:rPr lang="en-US" sz="2800" dirty="0">
                <a:sym typeface="Wingdings" panose="05000000000000000000" pitchFamily="2" charset="2"/>
              </a:rPr>
              <a:t>: Data Bus, Address Bus </a:t>
            </a:r>
            <a:r>
              <a:rPr lang="en-US" sz="2800" dirty="0" err="1">
                <a:sym typeface="Wingdings" panose="05000000000000000000" pitchFamily="2" charset="2"/>
              </a:rPr>
              <a:t>etc</a:t>
            </a:r>
            <a:r>
              <a:rPr lang="en-US" sz="2800" dirty="0">
                <a:sym typeface="Wingdings" panose="05000000000000000000" pitchFamily="2" charset="2"/>
              </a:rPr>
              <a:t> within microcontroller</a:t>
            </a:r>
          </a:p>
          <a:p>
            <a:endParaRPr lang="en-US" sz="2800" dirty="0">
              <a:sym typeface="Wingdings" panose="05000000000000000000" pitchFamily="2" charset="2"/>
            </a:endParaRPr>
          </a:p>
          <a:p>
            <a:r>
              <a:rPr lang="en-US" sz="2800" dirty="0">
                <a:sym typeface="Wingdings" panose="05000000000000000000" pitchFamily="2" charset="2"/>
              </a:rPr>
              <a:t>Serial Bus: SPI, LIN, I2C </a:t>
            </a:r>
            <a:r>
              <a:rPr lang="en-US" sz="2800" dirty="0" err="1">
                <a:sym typeface="Wingdings" panose="05000000000000000000" pitchFamily="2" charset="2"/>
              </a:rPr>
              <a:t>etc</a:t>
            </a:r>
            <a:endParaRPr lang="en-US" sz="2800" dirty="0">
              <a:sym typeface="Wingdings" panose="05000000000000000000" pitchFamily="2" charset="2"/>
            </a:endParaRPr>
          </a:p>
          <a:p>
            <a:endParaRPr lang="en-US" sz="2800" dirty="0">
              <a:sym typeface="Wingdings" panose="05000000000000000000" pitchFamily="2" charset="2"/>
            </a:endParaRPr>
          </a:p>
          <a:p>
            <a:r>
              <a:rPr lang="en-US" sz="2800" i="1" dirty="0">
                <a:solidFill>
                  <a:srgbClr val="FF0000"/>
                </a:solidFill>
                <a:sym typeface="Wingdings" panose="05000000000000000000" pitchFamily="2" charset="2"/>
              </a:rPr>
              <a:t>CAN is </a:t>
            </a:r>
            <a:r>
              <a:rPr lang="en-US" sz="2800" i="1" dirty="0" err="1">
                <a:solidFill>
                  <a:srgbClr val="FF0000"/>
                </a:solidFill>
                <a:sym typeface="Wingdings" panose="05000000000000000000" pitchFamily="2" charset="2"/>
              </a:rPr>
              <a:t>SerialBus</a:t>
            </a:r>
            <a:r>
              <a:rPr lang="en-US" sz="2800" i="1" dirty="0">
                <a:solidFill>
                  <a:srgbClr val="FF0000"/>
                </a:solidFill>
                <a:sym typeface="Wingdings" panose="05000000000000000000" pitchFamily="2" charset="2"/>
              </a:rPr>
              <a:t> protocol with MSB going first</a:t>
            </a:r>
            <a:endParaRPr lang="en-IN" sz="2800" i="1" dirty="0">
              <a:solidFill>
                <a:srgbClr val="FF0000"/>
              </a:solidFill>
              <a:sym typeface="Wingdings" panose="05000000000000000000" pitchFamily="2" charset="2"/>
            </a:endParaRPr>
          </a:p>
        </p:txBody>
      </p:sp>
    </p:spTree>
    <p:extLst>
      <p:ext uri="{BB962C8B-B14F-4D97-AF65-F5344CB8AC3E}">
        <p14:creationId xmlns:p14="http://schemas.microsoft.com/office/powerpoint/2010/main" val="365187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3148C2-BA5F-45F2-AA4B-5B8D636200DB}"/>
              </a:ext>
            </a:extLst>
          </p:cNvPr>
          <p:cNvSpPr/>
          <p:nvPr/>
        </p:nvSpPr>
        <p:spPr>
          <a:xfrm>
            <a:off x="1275071" y="0"/>
            <a:ext cx="887422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Synchronous &amp; Asynchronous</a:t>
            </a:r>
          </a:p>
        </p:txBody>
      </p:sp>
      <p:sp>
        <p:nvSpPr>
          <p:cNvPr id="3" name="TextBox 2">
            <a:extLst>
              <a:ext uri="{FF2B5EF4-FFF2-40B4-BE49-F238E27FC236}">
                <a16:creationId xmlns:a16="http://schemas.microsoft.com/office/drawing/2014/main" id="{1ED2212F-C859-41BB-9987-F4C4FDDCA185}"/>
              </a:ext>
            </a:extLst>
          </p:cNvPr>
          <p:cNvSpPr txBox="1"/>
          <p:nvPr/>
        </p:nvSpPr>
        <p:spPr>
          <a:xfrm>
            <a:off x="316089" y="1038578"/>
            <a:ext cx="11571111" cy="569386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Here the Time factor comes in. At what point of time can a node start transmitting the frame on the Bus.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Synchronous: If a node has a frame to transmit, then it has to wait till its slot. The time units are quantized and Nodes can transmit at particular point of time only. Here all the nodes are in synch always and hence the name. Tx and Rx  nodes are synchronized with respect to time or clock. </a:t>
            </a:r>
            <a:r>
              <a:rPr lang="en-US" sz="2800" dirty="0" err="1"/>
              <a:t>Eg</a:t>
            </a:r>
            <a:r>
              <a:rPr lang="en-US" sz="2800" dirty="0"/>
              <a:t>: SPI, </a:t>
            </a:r>
            <a:r>
              <a:rPr lang="en-US" sz="2800" dirty="0" err="1"/>
              <a:t>Flexray</a:t>
            </a:r>
            <a:endParaRPr lang="en-US" sz="2800" dirty="0"/>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Asynchronous: If a node has a frame to transmit, then it can initiate the transmission at any time. The nodes (Rx and Tx) will be synchronized based on the frame itself and no separate clock signal is needed. </a:t>
            </a:r>
          </a:p>
          <a:p>
            <a:pPr marL="285750" indent="-285750">
              <a:buFont typeface="Wingdings" panose="05000000000000000000" pitchFamily="2" charset="2"/>
              <a:buChar char="q"/>
            </a:pPr>
            <a:endParaRPr lang="en-US" sz="2800" dirty="0"/>
          </a:p>
          <a:p>
            <a:r>
              <a:rPr lang="en-US" sz="2800" i="1" dirty="0">
                <a:solidFill>
                  <a:srgbClr val="FF0000"/>
                </a:solidFill>
              </a:rPr>
              <a:t>CAN is a Asynchronous Communication Protocol</a:t>
            </a:r>
            <a:endParaRPr lang="en-IN" sz="2800" i="1" dirty="0">
              <a:solidFill>
                <a:srgbClr val="FF0000"/>
              </a:solidFill>
            </a:endParaRPr>
          </a:p>
        </p:txBody>
      </p:sp>
    </p:spTree>
    <p:extLst>
      <p:ext uri="{BB962C8B-B14F-4D97-AF65-F5344CB8AC3E}">
        <p14:creationId xmlns:p14="http://schemas.microsoft.com/office/powerpoint/2010/main" val="4242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E1B82-5F9F-4098-8515-367D4B7008C0}"/>
              </a:ext>
            </a:extLst>
          </p:cNvPr>
          <p:cNvSpPr/>
          <p:nvPr/>
        </p:nvSpPr>
        <p:spPr>
          <a:xfrm>
            <a:off x="2035346" y="0"/>
            <a:ext cx="735368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Peer to Peer &amp; Broadcast</a:t>
            </a:r>
          </a:p>
        </p:txBody>
      </p:sp>
      <p:sp>
        <p:nvSpPr>
          <p:cNvPr id="3" name="TextBox 2">
            <a:extLst>
              <a:ext uri="{FF2B5EF4-FFF2-40B4-BE49-F238E27FC236}">
                <a16:creationId xmlns:a16="http://schemas.microsoft.com/office/drawing/2014/main" id="{A136BC0A-5A55-4F8B-9A86-AFA3D16FC9A3}"/>
              </a:ext>
            </a:extLst>
          </p:cNvPr>
          <p:cNvSpPr txBox="1"/>
          <p:nvPr/>
        </p:nvSpPr>
        <p:spPr>
          <a:xfrm>
            <a:off x="282222" y="923330"/>
            <a:ext cx="11661422"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Peer-to-Peer is like mobile phone and Broadcast is like FM Radio.</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Example of Peer-to-Peer protocols: Ethernet which uses Switch, SPI which uses CS.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Example of Broadcast protocols: CAN, </a:t>
            </a:r>
            <a:r>
              <a:rPr lang="en-US" sz="2400" dirty="0" err="1"/>
              <a:t>Flexray</a:t>
            </a:r>
            <a:endParaRPr lang="en-IN" sz="2400" dirty="0"/>
          </a:p>
        </p:txBody>
      </p:sp>
      <p:pic>
        <p:nvPicPr>
          <p:cNvPr id="7" name="Picture 6">
            <a:extLst>
              <a:ext uri="{FF2B5EF4-FFF2-40B4-BE49-F238E27FC236}">
                <a16:creationId xmlns:a16="http://schemas.microsoft.com/office/drawing/2014/main" id="{EA0A02B1-9F0C-460F-B477-E33BDFF97EC0}"/>
              </a:ext>
            </a:extLst>
          </p:cNvPr>
          <p:cNvPicPr>
            <a:picLocks noChangeAspect="1"/>
          </p:cNvPicPr>
          <p:nvPr/>
        </p:nvPicPr>
        <p:blipFill>
          <a:blip r:embed="rId2"/>
          <a:stretch>
            <a:fillRect/>
          </a:stretch>
        </p:blipFill>
        <p:spPr>
          <a:xfrm>
            <a:off x="6112933" y="2862321"/>
            <a:ext cx="5796845" cy="3260725"/>
          </a:xfrm>
          <a:prstGeom prst="rect">
            <a:avLst/>
          </a:prstGeom>
        </p:spPr>
      </p:pic>
      <p:pic>
        <p:nvPicPr>
          <p:cNvPr id="8" name="Picture 7">
            <a:extLst>
              <a:ext uri="{FF2B5EF4-FFF2-40B4-BE49-F238E27FC236}">
                <a16:creationId xmlns:a16="http://schemas.microsoft.com/office/drawing/2014/main" id="{D2A04A33-F222-4A8A-9FD2-409862A0800D}"/>
              </a:ext>
            </a:extLst>
          </p:cNvPr>
          <p:cNvPicPr>
            <a:picLocks noChangeAspect="1"/>
          </p:cNvPicPr>
          <p:nvPr/>
        </p:nvPicPr>
        <p:blipFill>
          <a:blip r:embed="rId3"/>
          <a:stretch>
            <a:fillRect/>
          </a:stretch>
        </p:blipFill>
        <p:spPr>
          <a:xfrm>
            <a:off x="128356" y="2862322"/>
            <a:ext cx="5967644" cy="3356800"/>
          </a:xfrm>
          <a:prstGeom prst="rect">
            <a:avLst/>
          </a:prstGeom>
        </p:spPr>
      </p:pic>
      <p:sp>
        <p:nvSpPr>
          <p:cNvPr id="9" name="TextBox 8">
            <a:extLst>
              <a:ext uri="{FF2B5EF4-FFF2-40B4-BE49-F238E27FC236}">
                <a16:creationId xmlns:a16="http://schemas.microsoft.com/office/drawing/2014/main" id="{83F8D814-7664-4739-A5DF-319CBC96503B}"/>
              </a:ext>
            </a:extLst>
          </p:cNvPr>
          <p:cNvSpPr txBox="1"/>
          <p:nvPr/>
        </p:nvSpPr>
        <p:spPr>
          <a:xfrm>
            <a:off x="282222" y="6219122"/>
            <a:ext cx="11480800" cy="461665"/>
          </a:xfrm>
          <a:prstGeom prst="rect">
            <a:avLst/>
          </a:prstGeom>
          <a:noFill/>
        </p:spPr>
        <p:txBody>
          <a:bodyPr wrap="square" rtlCol="0">
            <a:spAutoFit/>
          </a:bodyPr>
          <a:lstStyle/>
          <a:p>
            <a:pPr algn="ctr"/>
            <a:r>
              <a:rPr lang="en-US" sz="2400" i="1" dirty="0">
                <a:solidFill>
                  <a:srgbClr val="FF0000"/>
                </a:solidFill>
              </a:rPr>
              <a:t>CAN Protocol is a Multicast (Similar to Broadcast) type. </a:t>
            </a:r>
            <a:endParaRPr lang="en-IN" sz="2400" i="1" dirty="0">
              <a:solidFill>
                <a:srgbClr val="FF0000"/>
              </a:solidFill>
            </a:endParaRPr>
          </a:p>
        </p:txBody>
      </p:sp>
    </p:spTree>
    <p:extLst>
      <p:ext uri="{BB962C8B-B14F-4D97-AF65-F5344CB8AC3E}">
        <p14:creationId xmlns:p14="http://schemas.microsoft.com/office/powerpoint/2010/main" val="119612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CBFA7-9FC3-49FE-B1C9-4EEE2D4C8B10}"/>
              </a:ext>
            </a:extLst>
          </p:cNvPr>
          <p:cNvSpPr/>
          <p:nvPr/>
        </p:nvSpPr>
        <p:spPr>
          <a:xfrm>
            <a:off x="2135924" y="0"/>
            <a:ext cx="71525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Based Protocol</a:t>
            </a:r>
          </a:p>
        </p:txBody>
      </p:sp>
      <p:sp>
        <p:nvSpPr>
          <p:cNvPr id="3" name="TextBox 2">
            <a:extLst>
              <a:ext uri="{FF2B5EF4-FFF2-40B4-BE49-F238E27FC236}">
                <a16:creationId xmlns:a16="http://schemas.microsoft.com/office/drawing/2014/main" id="{9AECCB79-C118-46B3-8304-415A429E6A36}"/>
              </a:ext>
            </a:extLst>
          </p:cNvPr>
          <p:cNvSpPr txBox="1"/>
          <p:nvPr/>
        </p:nvSpPr>
        <p:spPr>
          <a:xfrm>
            <a:off x="304800" y="1343378"/>
            <a:ext cx="11627556"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protocol is message based protocol and not Node based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Each CAN frame is identified with Message ID and no info about the Tx or Rx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Node based Can be understood with mobile phones. Usually Peer-Peer are node based.</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Since CAN is multicast, It is message based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Message ID has 3 purpose:</a:t>
            </a:r>
          </a:p>
          <a:p>
            <a:pPr marL="800100" lvl="1" indent="-342900">
              <a:buFont typeface="Arial" panose="020B0604020202020204" pitchFamily="34" charset="0"/>
              <a:buChar char="•"/>
            </a:pPr>
            <a:r>
              <a:rPr lang="en-US" sz="2400" dirty="0"/>
              <a:t>Identify the Data carried by the frame</a:t>
            </a:r>
          </a:p>
          <a:p>
            <a:pPr marL="800100" lvl="1" indent="-342900">
              <a:buFont typeface="Arial" panose="020B0604020202020204" pitchFamily="34" charset="0"/>
              <a:buChar char="•"/>
            </a:pPr>
            <a:r>
              <a:rPr lang="en-US" sz="2400" dirty="0"/>
              <a:t>Decides the message Priority and hence decides which frame gets the bus if clash happens.</a:t>
            </a:r>
          </a:p>
          <a:p>
            <a:pPr marL="800100" lvl="1" indent="-342900">
              <a:buFont typeface="Arial" panose="020B0604020202020204" pitchFamily="34" charset="0"/>
              <a:buChar char="•"/>
            </a:pPr>
            <a:r>
              <a:rPr lang="en-US" sz="2400" dirty="0"/>
              <a:t>Used in Message Filtering</a:t>
            </a:r>
          </a:p>
        </p:txBody>
      </p:sp>
    </p:spTree>
    <p:extLst>
      <p:ext uri="{BB962C8B-B14F-4D97-AF65-F5344CB8AC3E}">
        <p14:creationId xmlns:p14="http://schemas.microsoft.com/office/powerpoint/2010/main" val="199032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69F3C9-CAEE-443F-9979-0CF29DA0F4EB}"/>
              </a:ext>
            </a:extLst>
          </p:cNvPr>
          <p:cNvSpPr/>
          <p:nvPr/>
        </p:nvSpPr>
        <p:spPr>
          <a:xfrm>
            <a:off x="3094999" y="-90311"/>
            <a:ext cx="521181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Filtering</a:t>
            </a:r>
          </a:p>
        </p:txBody>
      </p:sp>
      <p:pic>
        <p:nvPicPr>
          <p:cNvPr id="3" name="Picture 2">
            <a:extLst>
              <a:ext uri="{FF2B5EF4-FFF2-40B4-BE49-F238E27FC236}">
                <a16:creationId xmlns:a16="http://schemas.microsoft.com/office/drawing/2014/main" id="{0C698127-4339-40E4-90BB-DB6F5128E6B2}"/>
              </a:ext>
            </a:extLst>
          </p:cNvPr>
          <p:cNvPicPr>
            <a:picLocks noChangeAspect="1"/>
          </p:cNvPicPr>
          <p:nvPr/>
        </p:nvPicPr>
        <p:blipFill>
          <a:blip r:embed="rId2"/>
          <a:stretch>
            <a:fillRect/>
          </a:stretch>
        </p:blipFill>
        <p:spPr>
          <a:xfrm>
            <a:off x="146756" y="923330"/>
            <a:ext cx="11954933" cy="3748077"/>
          </a:xfrm>
          <a:prstGeom prst="rect">
            <a:avLst/>
          </a:prstGeom>
        </p:spPr>
      </p:pic>
      <p:sp>
        <p:nvSpPr>
          <p:cNvPr id="4" name="TextBox 3">
            <a:extLst>
              <a:ext uri="{FF2B5EF4-FFF2-40B4-BE49-F238E27FC236}">
                <a16:creationId xmlns:a16="http://schemas.microsoft.com/office/drawing/2014/main" id="{AC73E1C4-2BD3-48FA-9C07-FB6B88ACD8F5}"/>
              </a:ext>
            </a:extLst>
          </p:cNvPr>
          <p:cNvSpPr txBox="1"/>
          <p:nvPr/>
        </p:nvSpPr>
        <p:spPr>
          <a:xfrm>
            <a:off x="220133" y="4761718"/>
            <a:ext cx="11808177"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Node D is transmitting the frame. Node A,B, C are getting the Message. Node A and B filters the message IN and Node C Filters message Out</a:t>
            </a:r>
          </a:p>
          <a:p>
            <a:pPr marL="285750" indent="-285750">
              <a:buFont typeface="Wingdings" panose="05000000000000000000" pitchFamily="2" charset="2"/>
              <a:buChar char="Ø"/>
            </a:pPr>
            <a:r>
              <a:rPr lang="en-US" sz="2400" dirty="0"/>
              <a:t>Filtering of Frame happens depending on Message ID.</a:t>
            </a:r>
          </a:p>
          <a:p>
            <a:pPr marL="285750" indent="-285750">
              <a:buFont typeface="Wingdings" panose="05000000000000000000" pitchFamily="2" charset="2"/>
              <a:buChar char="Ø"/>
            </a:pPr>
            <a:r>
              <a:rPr lang="en-US" sz="2400" dirty="0"/>
              <a:t>Message filtering happens within CAN controller hardware using 2 configured parameters called as mask and filter.</a:t>
            </a:r>
            <a:endParaRPr lang="en-IN" sz="2400" dirty="0"/>
          </a:p>
        </p:txBody>
      </p:sp>
    </p:spTree>
    <p:extLst>
      <p:ext uri="{BB962C8B-B14F-4D97-AF65-F5344CB8AC3E}">
        <p14:creationId xmlns:p14="http://schemas.microsoft.com/office/powerpoint/2010/main" val="38837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69F3C9-CAEE-443F-9979-0CF29DA0F4EB}"/>
              </a:ext>
            </a:extLst>
          </p:cNvPr>
          <p:cNvSpPr/>
          <p:nvPr/>
        </p:nvSpPr>
        <p:spPr>
          <a:xfrm>
            <a:off x="2289491" y="-90311"/>
            <a:ext cx="682283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Filtering Logic</a:t>
            </a:r>
          </a:p>
        </p:txBody>
      </p:sp>
      <p:sp>
        <p:nvSpPr>
          <p:cNvPr id="6" name="TextBox 5">
            <a:extLst>
              <a:ext uri="{FF2B5EF4-FFF2-40B4-BE49-F238E27FC236}">
                <a16:creationId xmlns:a16="http://schemas.microsoft.com/office/drawing/2014/main" id="{2829F06A-74EA-42EC-9533-FE6F619EEBF6}"/>
              </a:ext>
            </a:extLst>
          </p:cNvPr>
          <p:cNvSpPr txBox="1"/>
          <p:nvPr/>
        </p:nvSpPr>
        <p:spPr>
          <a:xfrm>
            <a:off x="248355" y="833019"/>
            <a:ext cx="6987823" cy="2308324"/>
          </a:xfrm>
          <a:prstGeom prst="rect">
            <a:avLst/>
          </a:prstGeom>
          <a:noFill/>
        </p:spPr>
        <p:txBody>
          <a:bodyPr wrap="square" rtlCol="0">
            <a:spAutoFit/>
          </a:bodyPr>
          <a:lstStyle/>
          <a:p>
            <a:r>
              <a:rPr lang="en-US" sz="2400" dirty="0"/>
              <a:t>if (</a:t>
            </a:r>
            <a:r>
              <a:rPr lang="en-US" sz="2400" b="1" dirty="0" err="1">
                <a:solidFill>
                  <a:srgbClr val="FF0000"/>
                </a:solidFill>
              </a:rPr>
              <a:t>Message_ID</a:t>
            </a:r>
            <a:r>
              <a:rPr lang="en-US" sz="2400" b="1" dirty="0">
                <a:solidFill>
                  <a:srgbClr val="FF0000"/>
                </a:solidFill>
              </a:rPr>
              <a:t> </a:t>
            </a:r>
            <a:r>
              <a:rPr lang="en-US" sz="2400" dirty="0"/>
              <a:t>&amp; </a:t>
            </a:r>
            <a:r>
              <a:rPr lang="en-US" sz="2400" b="1" dirty="0">
                <a:solidFill>
                  <a:srgbClr val="00B050"/>
                </a:solidFill>
              </a:rPr>
              <a:t>Mask</a:t>
            </a:r>
            <a:r>
              <a:rPr lang="en-US" sz="2400" dirty="0"/>
              <a:t>) == (</a:t>
            </a:r>
            <a:r>
              <a:rPr lang="en-US" sz="2400" b="1" dirty="0" err="1">
                <a:solidFill>
                  <a:srgbClr val="002060"/>
                </a:solidFill>
              </a:rPr>
              <a:t>Filter_Val</a:t>
            </a:r>
            <a:r>
              <a:rPr lang="en-US" sz="2400" b="1" dirty="0">
                <a:solidFill>
                  <a:srgbClr val="002060"/>
                </a:solidFill>
              </a:rPr>
              <a:t> </a:t>
            </a:r>
            <a:r>
              <a:rPr lang="en-US" sz="2400" dirty="0"/>
              <a:t>&amp; </a:t>
            </a:r>
            <a:r>
              <a:rPr lang="en-US" sz="2400" b="1" dirty="0">
                <a:solidFill>
                  <a:srgbClr val="00B050"/>
                </a:solidFill>
              </a:rPr>
              <a:t>Mask</a:t>
            </a:r>
            <a:r>
              <a:rPr lang="en-US" sz="2400" dirty="0"/>
              <a:t>) {</a:t>
            </a:r>
            <a:endParaRPr lang="en-IN" sz="2400" dirty="0"/>
          </a:p>
          <a:p>
            <a:r>
              <a:rPr lang="en-US" sz="2400" dirty="0"/>
              <a:t>	</a:t>
            </a:r>
            <a:r>
              <a:rPr lang="en-IN" sz="2400" dirty="0"/>
              <a:t>Let the Message IN</a:t>
            </a:r>
          </a:p>
          <a:p>
            <a:r>
              <a:rPr lang="en-US" sz="2400" dirty="0"/>
              <a:t>}</a:t>
            </a:r>
            <a:endParaRPr lang="en-IN" sz="2400" dirty="0"/>
          </a:p>
          <a:p>
            <a:r>
              <a:rPr lang="en-IN" sz="2400" dirty="0"/>
              <a:t>else </a:t>
            </a:r>
            <a:r>
              <a:rPr lang="en-US" sz="2400" dirty="0"/>
              <a:t>{</a:t>
            </a:r>
            <a:endParaRPr lang="en-IN" sz="2400" dirty="0"/>
          </a:p>
          <a:p>
            <a:r>
              <a:rPr lang="en-US" sz="2400" dirty="0"/>
              <a:t>	</a:t>
            </a:r>
            <a:r>
              <a:rPr lang="en-IN" sz="2400" dirty="0"/>
              <a:t>Ignore the Message</a:t>
            </a:r>
          </a:p>
          <a:p>
            <a:r>
              <a:rPr lang="en-US" sz="2400" dirty="0"/>
              <a:t>}</a:t>
            </a:r>
          </a:p>
        </p:txBody>
      </p:sp>
      <p:pic>
        <p:nvPicPr>
          <p:cNvPr id="7" name="Picture 6">
            <a:extLst>
              <a:ext uri="{FF2B5EF4-FFF2-40B4-BE49-F238E27FC236}">
                <a16:creationId xmlns:a16="http://schemas.microsoft.com/office/drawing/2014/main" id="{65E91E1B-C67A-4895-8CB1-6A189A00065D}"/>
              </a:ext>
            </a:extLst>
          </p:cNvPr>
          <p:cNvPicPr>
            <a:picLocks noChangeAspect="1"/>
          </p:cNvPicPr>
          <p:nvPr/>
        </p:nvPicPr>
        <p:blipFill>
          <a:blip r:embed="rId2"/>
          <a:stretch>
            <a:fillRect/>
          </a:stretch>
        </p:blipFill>
        <p:spPr>
          <a:xfrm>
            <a:off x="101601" y="3240388"/>
            <a:ext cx="12192000" cy="3364757"/>
          </a:xfrm>
          <a:prstGeom prst="rect">
            <a:avLst/>
          </a:prstGeom>
        </p:spPr>
      </p:pic>
      <p:sp>
        <p:nvSpPr>
          <p:cNvPr id="8" name="TextBox 7">
            <a:extLst>
              <a:ext uri="{FF2B5EF4-FFF2-40B4-BE49-F238E27FC236}">
                <a16:creationId xmlns:a16="http://schemas.microsoft.com/office/drawing/2014/main" id="{4B2978D8-554B-4350-87C5-5847C68195B4}"/>
              </a:ext>
            </a:extLst>
          </p:cNvPr>
          <p:cNvSpPr txBox="1"/>
          <p:nvPr/>
        </p:nvSpPr>
        <p:spPr>
          <a:xfrm>
            <a:off x="7574845" y="1350581"/>
            <a:ext cx="4052711" cy="1384995"/>
          </a:xfrm>
          <a:prstGeom prst="rect">
            <a:avLst/>
          </a:prstGeom>
          <a:noFill/>
        </p:spPr>
        <p:txBody>
          <a:bodyPr wrap="square" rtlCol="0">
            <a:spAutoFit/>
          </a:bodyPr>
          <a:lstStyle/>
          <a:p>
            <a:pPr algn="r"/>
            <a:r>
              <a:rPr lang="en-US" sz="2800" dirty="0"/>
              <a:t>Msg ID : 5E1</a:t>
            </a:r>
          </a:p>
          <a:p>
            <a:pPr algn="r"/>
            <a:r>
              <a:rPr lang="en-US" sz="2800" dirty="0"/>
              <a:t>Filter : 5E1</a:t>
            </a:r>
          </a:p>
          <a:p>
            <a:pPr algn="r"/>
            <a:r>
              <a:rPr lang="en-US" sz="2800" dirty="0"/>
              <a:t>Mask : 5AD3</a:t>
            </a:r>
            <a:endParaRPr lang="en-IN" sz="2800" dirty="0"/>
          </a:p>
        </p:txBody>
      </p:sp>
    </p:spTree>
    <p:extLst>
      <p:ext uri="{BB962C8B-B14F-4D97-AF65-F5344CB8AC3E}">
        <p14:creationId xmlns:p14="http://schemas.microsoft.com/office/powerpoint/2010/main" val="288627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3DDB4-E9DE-4AD5-B8B0-000633E409FD}"/>
              </a:ext>
            </a:extLst>
          </p:cNvPr>
          <p:cNvPicPr>
            <a:picLocks noChangeAspect="1"/>
          </p:cNvPicPr>
          <p:nvPr/>
        </p:nvPicPr>
        <p:blipFill>
          <a:blip r:embed="rId2"/>
          <a:stretch>
            <a:fillRect/>
          </a:stretch>
        </p:blipFill>
        <p:spPr>
          <a:xfrm>
            <a:off x="1526633" y="471775"/>
            <a:ext cx="8565633" cy="5825784"/>
          </a:xfrm>
          <a:prstGeom prst="rect">
            <a:avLst/>
          </a:prstGeom>
        </p:spPr>
      </p:pic>
      <p:sp>
        <p:nvSpPr>
          <p:cNvPr id="2" name="Rectangle 1">
            <a:extLst>
              <a:ext uri="{FF2B5EF4-FFF2-40B4-BE49-F238E27FC236}">
                <a16:creationId xmlns:a16="http://schemas.microsoft.com/office/drawing/2014/main" id="{572D1592-8563-4AFF-A22F-652873A103F0}"/>
              </a:ext>
            </a:extLst>
          </p:cNvPr>
          <p:cNvSpPr/>
          <p:nvPr/>
        </p:nvSpPr>
        <p:spPr>
          <a:xfrm>
            <a:off x="561749" y="-214489"/>
            <a:ext cx="1027832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Simplex – Half Duplex – Full Duplex</a:t>
            </a:r>
          </a:p>
        </p:txBody>
      </p:sp>
      <p:sp>
        <p:nvSpPr>
          <p:cNvPr id="4" name="TextBox 3">
            <a:extLst>
              <a:ext uri="{FF2B5EF4-FFF2-40B4-BE49-F238E27FC236}">
                <a16:creationId xmlns:a16="http://schemas.microsoft.com/office/drawing/2014/main" id="{A0C1A1B4-5359-4CA6-B8C7-C331D9902C20}"/>
              </a:ext>
            </a:extLst>
          </p:cNvPr>
          <p:cNvSpPr txBox="1"/>
          <p:nvPr/>
        </p:nvSpPr>
        <p:spPr>
          <a:xfrm>
            <a:off x="248356" y="6296674"/>
            <a:ext cx="11480800" cy="461665"/>
          </a:xfrm>
          <a:prstGeom prst="rect">
            <a:avLst/>
          </a:prstGeom>
          <a:noFill/>
        </p:spPr>
        <p:txBody>
          <a:bodyPr wrap="square" rtlCol="0">
            <a:spAutoFit/>
          </a:bodyPr>
          <a:lstStyle/>
          <a:p>
            <a:pPr algn="ctr"/>
            <a:r>
              <a:rPr lang="en-US" sz="2400" i="1" dirty="0">
                <a:solidFill>
                  <a:srgbClr val="FF0000"/>
                </a:solidFill>
              </a:rPr>
              <a:t>CAN Protocol is a Half-Duplex Communication. </a:t>
            </a:r>
            <a:endParaRPr lang="en-IN" sz="2400" i="1" dirty="0">
              <a:solidFill>
                <a:srgbClr val="FF0000"/>
              </a:solidFill>
            </a:endParaRPr>
          </a:p>
        </p:txBody>
      </p:sp>
    </p:spTree>
    <p:extLst>
      <p:ext uri="{BB962C8B-B14F-4D97-AF65-F5344CB8AC3E}">
        <p14:creationId xmlns:p14="http://schemas.microsoft.com/office/powerpoint/2010/main" val="210670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2680</TotalTime>
  <Words>658</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48</cp:revision>
  <dcterms:created xsi:type="dcterms:W3CDTF">2020-07-31T08:09:06Z</dcterms:created>
  <dcterms:modified xsi:type="dcterms:W3CDTF">2020-08-02T04:49:35Z</dcterms:modified>
</cp:coreProperties>
</file>