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76" r:id="rId3"/>
    <p:sldId id="323" r:id="rId4"/>
    <p:sldId id="302" r:id="rId5"/>
    <p:sldId id="352" r:id="rId6"/>
    <p:sldId id="353" r:id="rId7"/>
    <p:sldId id="356" r:id="rId8"/>
    <p:sldId id="303" r:id="rId9"/>
    <p:sldId id="348" r:id="rId10"/>
    <p:sldId id="337" r:id="rId11"/>
    <p:sldId id="336" r:id="rId12"/>
    <p:sldId id="354" r:id="rId13"/>
    <p:sldId id="339" r:id="rId14"/>
    <p:sldId id="355" r:id="rId15"/>
    <p:sldId id="349" r:id="rId16"/>
    <p:sldId id="350" r:id="rId17"/>
    <p:sldId id="340" r:id="rId18"/>
    <p:sldId id="314" r:id="rId19"/>
    <p:sldId id="328" r:id="rId20"/>
    <p:sldId id="313" r:id="rId21"/>
    <p:sldId id="312" r:id="rId22"/>
    <p:sldId id="320" r:id="rId23"/>
    <p:sldId id="321" r:id="rId24"/>
    <p:sldId id="334" r:id="rId25"/>
    <p:sldId id="335" r:id="rId26"/>
    <p:sldId id="324" r:id="rId27"/>
    <p:sldId id="308" r:id="rId28"/>
    <p:sldId id="305" r:id="rId29"/>
    <p:sldId id="341" r:id="rId30"/>
    <p:sldId id="342" r:id="rId31"/>
    <p:sldId id="351" r:id="rId32"/>
    <p:sldId id="317" r:id="rId33"/>
    <p:sldId id="325" r:id="rId34"/>
    <p:sldId id="347" r:id="rId35"/>
    <p:sldId id="327" r:id="rId36"/>
    <p:sldId id="310" r:id="rId37"/>
    <p:sldId id="343" r:id="rId38"/>
    <p:sldId id="322" r:id="rId39"/>
    <p:sldId id="332" r:id="rId40"/>
    <p:sldId id="315" r:id="rId41"/>
    <p:sldId id="345" r:id="rId42"/>
    <p:sldId id="301" r:id="rId43"/>
    <p:sldId id="326" r:id="rId44"/>
    <p:sldId id="3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77" d="100"/>
          <a:sy n="77" d="100"/>
        </p:scale>
        <p:origin x="82" y="298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296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jayape/FoxPass" TargetMode="Externa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ran.r-project.org/" TargetMode="External"/><Relationship Id="rId7" Type="http://schemas.openxmlformats.org/officeDocument/2006/relationships/hyperlink" Target="http://www.r-exercise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yape/FoxPass" TargetMode="External"/><Relationship Id="rId5" Type="http://schemas.openxmlformats.org/officeDocument/2006/relationships/hyperlink" Target="http://www.pertell.com/sqlservings" TargetMode="External"/><Relationship Id="rId4" Type="http://schemas.openxmlformats.org/officeDocument/2006/relationships/hyperlink" Target="mailto:john@pertel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xkcd.com/128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0" y="4105944"/>
            <a:ext cx="9736919" cy="2354491"/>
          </a:xfrm>
        </p:spPr>
        <p:txBody>
          <a:bodyPr>
            <a:noAutofit/>
          </a:bodyPr>
          <a:lstStyle/>
          <a:p>
            <a:r>
              <a:rPr lang="en-US" sz="2800" i="1" dirty="0"/>
              <a:t>Email: </a:t>
            </a:r>
            <a:r>
              <a:rPr lang="en-US" sz="2800" i="1" dirty="0">
                <a:hlinkClick r:id="rId3"/>
              </a:rPr>
              <a:t>jpertell@gmail.com</a:t>
            </a:r>
            <a:endParaRPr lang="en-US" sz="2800" i="1" dirty="0"/>
          </a:p>
          <a:p>
            <a:r>
              <a:rPr lang="en-US" sz="2800" i="1" dirty="0"/>
              <a:t>Twitter: @</a:t>
            </a:r>
            <a:r>
              <a:rPr lang="en-US" sz="2800" i="1" dirty="0" err="1"/>
              <a:t>jayape</a:t>
            </a:r>
            <a:endParaRPr lang="en-US" sz="2800" i="1" dirty="0"/>
          </a:p>
          <a:p>
            <a:r>
              <a:rPr lang="en-US" sz="2800" i="1" dirty="0"/>
              <a:t>Blog: </a:t>
            </a:r>
            <a:r>
              <a:rPr lang="en-US" sz="2800" i="1" dirty="0">
                <a:hlinkClick r:id="rId4"/>
              </a:rPr>
              <a:t>http://</a:t>
            </a:r>
            <a:r>
              <a:rPr lang="en-US" sz="2800" i="1" dirty="0" smtClean="0">
                <a:hlinkClick r:id="rId4"/>
              </a:rPr>
              <a:t>www.pertell.com/sqlservings</a:t>
            </a:r>
            <a:endParaRPr lang="en-US" sz="2800" i="1" dirty="0" smtClean="0"/>
          </a:p>
          <a:p>
            <a:r>
              <a:rPr lang="en-US" sz="2800" i="1" dirty="0" smtClean="0"/>
              <a:t>Link to slides and demo code: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github.com/jayape/FoxPass</a:t>
            </a:r>
            <a:endParaRPr lang="en-US" sz="2800" dirty="0" smtClean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Adding        To Your Arsenal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200" i="1" dirty="0"/>
              <a:t>Database Administrator for Dialysis Clinics </a:t>
            </a:r>
            <a:r>
              <a:rPr lang="en-US" sz="3200" i="1" dirty="0" err="1"/>
              <a:t>Inc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Beginner’s </a:t>
            </a:r>
            <a:r>
              <a:rPr lang="en-US" sz="3600" i="1" dirty="0" smtClean="0"/>
              <a:t>Look </a:t>
            </a:r>
            <a:r>
              <a:rPr lang="en-US" sz="3600" i="1" dirty="0"/>
              <a:t>at 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87" y="198664"/>
            <a:ext cx="1014365" cy="785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dimensional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have more than one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(But you can create a list with different classes)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dimensions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Observations and variables instead of rows and columns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store different object classes in separate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56864"/>
            <a:ext cx="899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Points to Remember</a:t>
            </a:r>
          </a:p>
          <a:p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7409" y="1610437"/>
            <a:ext cx="9410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is case sensitive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 A is not the same as variable 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single (‘) or double (“) quotes around characters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be consistent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&lt;- or = for assigning values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Again, be consistent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&lt;- is preferred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Lib.loc</a:t>
            </a:r>
            <a:r>
              <a:rPr lang="en-US" sz="2800" dirty="0" smtClean="0"/>
              <a:t> </a:t>
            </a:r>
            <a:r>
              <a:rPr lang="en-US" sz="2800" dirty="0"/>
              <a:t>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7" y="2279176"/>
            <a:ext cx="9890633" cy="2486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1" y="186183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863" y="1596537"/>
            <a:ext cx="9677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881126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9294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6" y="542731"/>
            <a:ext cx="8488330" cy="579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6" y="327547"/>
            <a:ext cx="117184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7" y="190669"/>
            <a:ext cx="1169527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25941" y="231088"/>
            <a:ext cx="594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075" y="1171636"/>
            <a:ext cx="9432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History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What is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Basic syntax and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Adding and working with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with data – getting, shaping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Creating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applications (R Markdown, Shiny)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409" y="327547"/>
            <a:ext cx="414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 R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6438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R-bloggers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https://www.r-bloggers.com/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Exercises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http://www.r-exercises.com/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939" y="311450"/>
            <a:ext cx="519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Microsoft R Open References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0780" y="1073500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023" y="2032903"/>
            <a:ext cx="5212604" cy="1137680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endParaRPr lang="en-US" sz="3600" i="1" dirty="0" smtClean="0"/>
          </a:p>
          <a:p>
            <a:endParaRPr lang="en-US" sz="36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35115" y="3718318"/>
            <a:ext cx="9736919" cy="235449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Email: </a:t>
            </a:r>
            <a:r>
              <a:rPr lang="en-US" sz="2800" i="1" dirty="0" smtClean="0">
                <a:hlinkClick r:id="rId4"/>
              </a:rPr>
              <a:t>jpertell@gmail.com</a:t>
            </a:r>
            <a:endParaRPr lang="en-US" sz="2800" i="1" dirty="0" smtClean="0"/>
          </a:p>
          <a:p>
            <a:r>
              <a:rPr lang="en-US" sz="2800" i="1" dirty="0" smtClean="0"/>
              <a:t>Twitter: @</a:t>
            </a:r>
            <a:r>
              <a:rPr lang="en-US" sz="2800" i="1" dirty="0" err="1" smtClean="0"/>
              <a:t>jayape</a:t>
            </a:r>
            <a:endParaRPr lang="en-US" sz="2800" i="1" dirty="0" smtClean="0"/>
          </a:p>
          <a:p>
            <a:r>
              <a:rPr lang="en-US" sz="2800" i="1" dirty="0" smtClean="0"/>
              <a:t>Blog: </a:t>
            </a:r>
            <a:r>
              <a:rPr lang="en-US" sz="2800" i="1" dirty="0" smtClean="0">
                <a:hlinkClick r:id="rId5"/>
              </a:rPr>
              <a:t>http://www.pertell.com/sqlservings</a:t>
            </a:r>
            <a:endParaRPr lang="en-US" sz="2800" i="1" dirty="0" smtClean="0"/>
          </a:p>
          <a:p>
            <a:r>
              <a:rPr lang="en-US" sz="2800" i="1" dirty="0" smtClean="0"/>
              <a:t>Link to slides and demo code: </a:t>
            </a:r>
            <a:r>
              <a:rPr lang="en-US" sz="2800" dirty="0" smtClean="0">
                <a:hlinkClick r:id="rId6"/>
              </a:rPr>
              <a:t>https://github.com/jayape/FoxPass</a:t>
            </a:r>
            <a:endParaRPr lang="en-US" sz="2800" dirty="0" smtClean="0"/>
          </a:p>
          <a:p>
            <a:endParaRPr lang="en-US" sz="3600" i="1" dirty="0" smtClean="0"/>
          </a:p>
          <a:p>
            <a:endParaRPr lang="en-US" sz="3600" i="1" dirty="0" smtClean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43590" y="195309"/>
            <a:ext cx="5873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Agenda (Time permitting)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635" y="1349105"/>
            <a:ext cx="9432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Microsoft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9828" y="195309"/>
            <a:ext cx="4865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(Not on the)Agenda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360" y="1904051"/>
            <a:ext cx="9432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Math and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Well, maybe a little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4" y="1221475"/>
            <a:ext cx="4264089" cy="5528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9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and environment for statistical computing and graphics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Dialect of S (statistical language created by Bell Labs)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Created in 1991 by Ross Ihaka and Robert Gentleman of University of </a:t>
            </a:r>
            <a:r>
              <a:rPr lang="en-US" sz="2800" i="1" dirty="0" err="1"/>
              <a:t>Aukland</a:t>
            </a:r>
            <a:endParaRPr lang="en-US" sz="2800" i="1" dirty="0"/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Version 1.0.0 released to public in 2000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Current version is 3.4.0 (You Stupid Darkness)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614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 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13874</TotalTime>
  <Words>1070</Words>
  <Application>Microsoft Office PowerPoint</Application>
  <PresentationFormat>Widescreen</PresentationFormat>
  <Paragraphs>305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463</cp:revision>
  <dcterms:created xsi:type="dcterms:W3CDTF">2012-12-16T14:22:14Z</dcterms:created>
  <dcterms:modified xsi:type="dcterms:W3CDTF">2017-06-04T17:45:36Z</dcterms:modified>
</cp:coreProperties>
</file>