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76" r:id="rId3"/>
    <p:sldId id="323" r:id="rId4"/>
    <p:sldId id="302" r:id="rId5"/>
    <p:sldId id="303" r:id="rId6"/>
    <p:sldId id="348" r:id="rId7"/>
    <p:sldId id="337" r:id="rId8"/>
    <p:sldId id="336" r:id="rId9"/>
    <p:sldId id="338" r:id="rId10"/>
    <p:sldId id="353" r:id="rId11"/>
    <p:sldId id="352" r:id="rId12"/>
    <p:sldId id="349" r:id="rId13"/>
    <p:sldId id="350" r:id="rId14"/>
    <p:sldId id="339" r:id="rId15"/>
    <p:sldId id="340" r:id="rId16"/>
    <p:sldId id="314" r:id="rId17"/>
    <p:sldId id="354" r:id="rId18"/>
    <p:sldId id="328" r:id="rId19"/>
    <p:sldId id="313" r:id="rId20"/>
    <p:sldId id="312" r:id="rId21"/>
    <p:sldId id="320" r:id="rId22"/>
    <p:sldId id="321" r:id="rId23"/>
    <p:sldId id="334" r:id="rId24"/>
    <p:sldId id="335" r:id="rId25"/>
    <p:sldId id="324" r:id="rId26"/>
    <p:sldId id="308" r:id="rId27"/>
    <p:sldId id="305" r:id="rId28"/>
    <p:sldId id="341" r:id="rId29"/>
    <p:sldId id="342" r:id="rId30"/>
    <p:sldId id="351" r:id="rId31"/>
    <p:sldId id="317" r:id="rId32"/>
    <p:sldId id="325" r:id="rId33"/>
    <p:sldId id="347" r:id="rId34"/>
    <p:sldId id="327" r:id="rId35"/>
    <p:sldId id="310" r:id="rId36"/>
    <p:sldId id="343" r:id="rId37"/>
    <p:sldId id="322" r:id="rId38"/>
    <p:sldId id="329" r:id="rId39"/>
    <p:sldId id="332" r:id="rId40"/>
    <p:sldId id="315" r:id="rId41"/>
    <p:sldId id="301" r:id="rId42"/>
    <p:sldId id="326" r:id="rId43"/>
    <p:sldId id="345" r:id="rId44"/>
    <p:sldId id="3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88" d="100"/>
          <a:sy n="88" d="100"/>
        </p:scale>
        <p:origin x="86" y="1114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5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114/koen-verbeec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jflam/VSBlogPost/master/post.html" TargetMode="External"/><Relationship Id="rId5" Type="http://schemas.openxmlformats.org/officeDocument/2006/relationships/hyperlink" Target="https://www.microsoft.com/en-us/download/details.aspx?id=49502" TargetMode="External"/><Relationship Id="rId4" Type="http://schemas.openxmlformats.org/officeDocument/2006/relationships/hyperlink" Target="https://msdn.microsoft.com/en-us/library/mt591993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n.r-projec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28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0" y="4260243"/>
            <a:ext cx="9711519" cy="1738648"/>
          </a:xfrm>
        </p:spPr>
        <p:txBody>
          <a:bodyPr>
            <a:noAutofit/>
          </a:bodyPr>
          <a:lstStyle/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R YOU READY FOR SQL 2016?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Database Administrator for Dialysis Clinics </a:t>
            </a:r>
            <a:r>
              <a:rPr lang="en-US" sz="3600" i="1" dirty="0" err="1"/>
              <a:t>Inc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R and SQL Server R Services</a:t>
            </a:r>
          </a:p>
        </p:txBody>
      </p:sp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7948" y="256864"/>
            <a:ext cx="799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Math Operators	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96608"/>
              </p:ext>
            </p:extLst>
          </p:nvPr>
        </p:nvGraphicFramePr>
        <p:xfrm>
          <a:off x="109331" y="1352938"/>
          <a:ext cx="10525541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+ 2 ==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– 2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* 2 ==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r>
                        <a:rPr lang="en-US" sz="2800" baseline="0" dirty="0"/>
                        <a:t> / 2 == 2.5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%/%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5 %/% 2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5 %% 2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^ or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^ 2 ==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9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7" y="256864"/>
            <a:ext cx="85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Logical Operators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238"/>
              </p:ext>
            </p:extLst>
          </p:nvPr>
        </p:nvGraphicFramePr>
        <p:xfrm>
          <a:off x="436520" y="1828801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832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4273305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382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</a:t>
                      </a:r>
                      <a:r>
                        <a:rPr lang="en-US" sz="2800" baseline="0" dirty="0"/>
                        <a:t>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7752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&lt;</a:t>
                      </a:r>
                      <a:r>
                        <a:rPr lang="en-US" sz="2800" baseline="0" dirty="0"/>
                        <a:t>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  <a:r>
                        <a:rPr lang="en-US" sz="2800" baseline="0" dirty="0"/>
                        <a:t> or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a &lt;=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77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011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5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is.na()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</a:t>
                      </a:r>
                      <a:r>
                        <a:rPr lang="en-US" sz="2800"/>
                        <a:t>missing</a:t>
                      </a:r>
                      <a:r>
                        <a:rPr lang="en-US" sz="2800" baseline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is.na(a)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8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lib.loc</a:t>
            </a:r>
            <a:r>
              <a:rPr lang="en-US" sz="2800" dirty="0"/>
              <a:t>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46242" y="255313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Disadvantages Of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91" y="1530626"/>
            <a:ext cx="9756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sets are stored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Workstations may not have enough RAM to load large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 is single threaded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can be modified by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Steep learning curve (?)</a:t>
            </a:r>
          </a:p>
        </p:txBody>
      </p:sp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" y="580030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1" y="1596537"/>
            <a:ext cx="9677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</p:txBody>
      </p:sp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145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based on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533400"/>
            <a:ext cx="84883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092" y="327547"/>
            <a:ext cx="52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2016 R Known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17" y="1610437"/>
            <a:ext cx="1009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Parallel execution not in CTP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No output parameters in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Possible loss of precision between some R and SQL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Only 1 raw value can be returned – multiple outputs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6228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41" y="231088"/>
            <a:ext cx="747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43" y="1349105"/>
            <a:ext cx="9432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Quick look at basic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and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Open (MRO)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MSSQL Tips: Koen Verbeeck – SQL Server 2016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https://www.mssqltips.com/sqlserverauthor/114/koen-verbeeck/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SQL Server R Services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https://msdn.microsoft.com/en-us/library/mt591993.aspx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AdventureWorks</a:t>
            </a:r>
            <a:r>
              <a:rPr lang="en-US" sz="2400" dirty="0"/>
              <a:t> Sample Databases and Scripts for SQL Server 2016 CTP3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https://www.microsoft.com/en-us/download/details.aspx?id=49502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Tools for Visual Studio beta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https://rawgit.com/jflam/VSBlogPost/master/post.html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7" y="959477"/>
            <a:ext cx="9711519" cy="1738648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used for working with data (statistics, analysis,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you can create a list with different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elements in 2 dimensional layout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Rows are observations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Columns are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Variables have to be same class, but you can have different variables with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Syntax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32905"/>
              </p:ext>
            </p:extLst>
          </p:nvPr>
        </p:nvGraphicFramePr>
        <p:xfrm>
          <a:off x="109331" y="1352938"/>
          <a:ext cx="10525541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 This is</a:t>
                      </a:r>
                      <a:r>
                        <a:rPr lang="en-US" sz="2800" baseline="0" dirty="0"/>
                        <a:t> a comment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&lt;- or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(&lt;- is preferred)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&lt;- 1 or b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element in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data</a:t>
                      </a:r>
                      <a:r>
                        <a:rPr lang="en-US" sz="2800" baseline="0" dirty="0"/>
                        <a:t> frame or matrix elements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1] = all rows in first column</a:t>
                      </a:r>
                    </a:p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[1, ] = first row in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df$colName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c(1, 2, 3, 4,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c(1:5), 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13219</TotalTime>
  <Words>1246</Words>
  <Application>Microsoft Office PowerPoint</Application>
  <PresentationFormat>Widescreen</PresentationFormat>
  <Paragraphs>364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451</cp:revision>
  <dcterms:created xsi:type="dcterms:W3CDTF">2012-12-16T14:22:14Z</dcterms:created>
  <dcterms:modified xsi:type="dcterms:W3CDTF">2016-09-19T17:05:21Z</dcterms:modified>
</cp:coreProperties>
</file>