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7" r:id="rId2"/>
    <p:sldId id="257" r:id="rId3"/>
    <p:sldId id="259" r:id="rId4"/>
    <p:sldId id="260" r:id="rId5"/>
    <p:sldId id="263" r:id="rId6"/>
    <p:sldId id="277" r:id="rId7"/>
    <p:sldId id="276" r:id="rId8"/>
    <p:sldId id="271" r:id="rId9"/>
    <p:sldId id="269" r:id="rId10"/>
    <p:sldId id="270" r:id="rId11"/>
    <p:sldId id="273" r:id="rId12"/>
    <p:sldId id="274" r:id="rId13"/>
    <p:sldId id="275" r:id="rId14"/>
    <p:sldId id="278" r:id="rId15"/>
    <p:sldId id="27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2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61A5-194D-44A2-BAC4-33515B3CF0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8382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mbria" pitchFamily="18" charset="0"/>
              </a:rPr>
              <a:t>Price Change Notification </a:t>
            </a:r>
            <a:r>
              <a:rPr lang="en-US" sz="4000" dirty="0" err="1">
                <a:solidFill>
                  <a:schemeClr val="tx1"/>
                </a:solidFill>
                <a:latin typeface="Cambria" pitchFamily="18" charset="0"/>
              </a:rPr>
              <a:t>Bot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7769352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				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	Team Members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	1.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Janani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R C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	2.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Jayapooja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R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                   3. Krishna Divya P</a:t>
            </a: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Facultyguide :                                      Industrial guide :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Ms.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Poongothai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K                                Ms.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Pavithra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Assistant professor			  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Department of CSE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Department of CSE, KGiSL Institute of Technology, Coimbatore</a:t>
            </a:r>
          </a:p>
        </p:txBody>
      </p:sp>
    </p:spTree>
    <p:extLst>
      <p:ext uri="{BB962C8B-B14F-4D97-AF65-F5344CB8AC3E}">
        <p14:creationId xmlns:p14="http://schemas.microsoft.com/office/powerpoint/2010/main" val="47928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90600"/>
            <a:ext cx="8229600" cy="1143000"/>
          </a:xfrm>
        </p:spPr>
        <p:txBody>
          <a:bodyPr>
            <a:noAutofit/>
          </a:bodyPr>
          <a:lstStyle/>
          <a:p>
            <a:r>
              <a:rPr lang="en-GB" sz="4000" dirty="0"/>
              <a:t>3. Data Scrapes the cart product and its Price for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CSE, KGiSL Institute of Technology, Coimbatore</a:t>
            </a:r>
          </a:p>
        </p:txBody>
      </p:sp>
      <p:sp>
        <p:nvSpPr>
          <p:cNvPr id="7" name="Oval 6"/>
          <p:cNvSpPr/>
          <p:nvPr/>
        </p:nvSpPr>
        <p:spPr>
          <a:xfrm>
            <a:off x="4191000" y="3505200"/>
            <a:ext cx="1143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06080"/>
            <a:ext cx="5029200" cy="404760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66800" y="2743200"/>
            <a:ext cx="2209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3733800"/>
            <a:ext cx="2057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4876800"/>
            <a:ext cx="2209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57600" y="2743200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657600" y="38100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657600" y="48768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828800"/>
            <a:ext cx="342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Excel Automation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1"/>
            <a:ext cx="701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4191000"/>
            <a:ext cx="365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114800"/>
            <a:ext cx="39433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5. Comparison with the expected Price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6001"/>
            <a:ext cx="365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3657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914400"/>
            <a:ext cx="434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43200"/>
            <a:ext cx="6848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Voice Message &amp; Notification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0"/>
            <a:ext cx="2438400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3124200" y="2590800"/>
            <a:ext cx="2590800" cy="533400"/>
          </a:xfrm>
          <a:prstGeom prst="wedgeEllipseCallout">
            <a:avLst>
              <a:gd name="adj1" fmla="val -47551"/>
              <a:gd name="adj2" fmla="val 4043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“Price has been dropped”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6670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Voice message  </a:t>
            </a:r>
            <a:r>
              <a:rPr lang="en-GB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E-mail Automation</a:t>
            </a:r>
            <a:endParaRPr lang="en-GB" dirty="0"/>
          </a:p>
        </p:txBody>
      </p:sp>
      <p:pic>
        <p:nvPicPr>
          <p:cNvPr id="32770" name="Picture 2" descr="C:\Users\sathya\Desktop\rpa\project\Screenshot_2019-03-15-22-50-11-852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553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r>
              <a:rPr lang="en-GB" dirty="0"/>
              <a:t>                                                 </a:t>
            </a:r>
            <a:r>
              <a:rPr lang="en-GB" sz="5400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Abstract</a:t>
            </a:r>
            <a:br>
              <a:rPr lang="en-US" sz="4400" dirty="0"/>
            </a:br>
            <a:r>
              <a:rPr lang="en-US" sz="4400" dirty="0"/>
              <a:t>           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/>
              <a:t>   The </a:t>
            </a:r>
            <a:r>
              <a:rPr lang="en-GB" sz="2400" b="1" dirty="0"/>
              <a:t>Price Change Notification Bot </a:t>
            </a:r>
            <a:r>
              <a:rPr lang="en-GB" sz="2400" dirty="0"/>
              <a:t>is a Robotic Process Automation(RPA) Project. The Bot is majorly created to check the </a:t>
            </a:r>
            <a:r>
              <a:rPr lang="en-GB" sz="2400" b="1" dirty="0"/>
              <a:t>price change(drop/rise) </a:t>
            </a:r>
            <a:r>
              <a:rPr lang="en-GB" sz="2400" dirty="0"/>
              <a:t>of the various products available on e-Commerce sites like Flip kart, Amazon, etc. The customer can add the desired product to either his </a:t>
            </a:r>
            <a:r>
              <a:rPr lang="en-GB" sz="2400" b="1" dirty="0"/>
              <a:t>Cart or Wish-list </a:t>
            </a:r>
            <a:r>
              <a:rPr lang="en-GB" sz="2400" dirty="0"/>
              <a:t>waiting for the price drop. The bot actually works on </a:t>
            </a:r>
            <a:r>
              <a:rPr lang="en-GB" sz="2400" b="1" dirty="0"/>
              <a:t>monitoring the price change </a:t>
            </a:r>
            <a:r>
              <a:rPr lang="en-GB" sz="2400" dirty="0"/>
              <a:t>whenever the product is added on the cart/wish-list. Once the price increases, the bot sends </a:t>
            </a:r>
            <a:r>
              <a:rPr lang="en-GB" sz="2400" b="1" dirty="0"/>
              <a:t>the notification to the customer with a voice message</a:t>
            </a:r>
            <a:r>
              <a:rPr lang="en-GB" sz="2400" dirty="0"/>
              <a:t>. Similarly whenever the </a:t>
            </a:r>
            <a:r>
              <a:rPr lang="en-GB" sz="2400" b="1" dirty="0"/>
              <a:t>price falls</a:t>
            </a:r>
            <a:r>
              <a:rPr lang="en-GB" sz="2400" dirty="0"/>
              <a:t>, it notifies the customer with a voice message and an </a:t>
            </a:r>
            <a:r>
              <a:rPr lang="en-GB" sz="2400" b="1" dirty="0"/>
              <a:t>automated email invitation </a:t>
            </a:r>
            <a:r>
              <a:rPr lang="en-GB" sz="2400" dirty="0"/>
              <a:t>to purchase the product attached with the purchase link.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CSE, KGiSL Institute of Technology, Coimbatore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itchFamily="34" charset="0"/>
                <a:cs typeface="Calibri" pitchFamily="34" charset="0"/>
              </a:rPr>
              <a:t>Area Introduction-Existing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   Manually the customer has to visit the e-commerce site to check for the price drop each and every time.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   The customer is not sure of when there will be a drop in   the price and may miss the opportunity to buy on that period.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   No notification from the e-commerce site on the price change.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CSE, KGiSL Institute of Technology, Coimbatore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itchFamily="34" charset="0"/>
                <a:cs typeface="Calibri" pitchFamily="34" charset="0"/>
              </a:rPr>
              <a:t>Proposed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   Automatically the bot monitors on the price change.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   Sends a notification message along with a voice</a:t>
            </a:r>
          </a:p>
          <a:p>
            <a:pPr>
              <a:buNone/>
            </a:pPr>
            <a:r>
              <a:rPr lang="en-GB" sz="2400" dirty="0"/>
              <a:t>   message to make the customer aware.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   In case of price drop ,it sends an email invitation to purchase the product with that product-purchase link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CSE, KGiSL Institute of Technology, Coimbatore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Module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Splitup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   Data-Scraping the product on the Cart/Wish-List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   Excel Automation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   Monitoring  the price change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   Comparing the price with expected price(approx.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   Voice message and Notification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   E-mail 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CSE, KGiSL Institute of Technology, Coimbatore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7D27-5E6B-4484-8127-B13A18ABFA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876300"/>
            <a:ext cx="8229600" cy="12573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DFD - Level 0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78F5DD-4A61-42BF-A8EE-1F32A475CF37}"/>
              </a:ext>
            </a:extLst>
          </p:cNvPr>
          <p:cNvSpPr/>
          <p:nvPr/>
        </p:nvSpPr>
        <p:spPr>
          <a:xfrm>
            <a:off x="4297681" y="14782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89E7AA-34A0-45E1-881C-AA938113B0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767012"/>
            <a:ext cx="6553200" cy="2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6321136-663E-4BE1-9E56-F7CF4311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24662"/>
          </a:xfrm>
        </p:spPr>
        <p:txBody>
          <a:bodyPr>
            <a:normAutofit fontScale="90000"/>
          </a:bodyPr>
          <a:lstStyle/>
          <a:p>
            <a:r>
              <a:rPr lang="en-US" dirty="0"/>
              <a:t>DFD Level - 1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46356-CF95-413B-B9C7-C890396C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6962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Process Screenshots</a:t>
            </a:r>
            <a:br>
              <a:rPr lang="en-GB" dirty="0"/>
            </a:br>
            <a:r>
              <a:rPr lang="en-GB" dirty="0"/>
              <a:t>1.Opens the e-commerce account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19400"/>
            <a:ext cx="4343400" cy="269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19400"/>
            <a:ext cx="3657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 Checks for the item in cart</a:t>
            </a:r>
            <a:r>
              <a:rPr lang="en-US" sz="36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CSE, KGiSL Institute of Technology, Coimbatore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94024"/>
            <a:ext cx="4114800" cy="387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4191000" y="251460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05000"/>
            <a:ext cx="3276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825</TotalTime>
  <Words>416</Words>
  <Application>Microsoft Office PowerPoint</Application>
  <PresentationFormat>On-screen Show 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Constantia</vt:lpstr>
      <vt:lpstr>Times New Roman</vt:lpstr>
      <vt:lpstr>Wingdings</vt:lpstr>
      <vt:lpstr>Wingdings 2</vt:lpstr>
      <vt:lpstr>Flow</vt:lpstr>
      <vt:lpstr>Price Change Notification Bot</vt:lpstr>
      <vt:lpstr>Abstract            </vt:lpstr>
      <vt:lpstr>Area Introduction-Existing system</vt:lpstr>
      <vt:lpstr>Proposed System</vt:lpstr>
      <vt:lpstr>Module Splitup</vt:lpstr>
      <vt:lpstr> Architectural Design DFD - Level 0</vt:lpstr>
      <vt:lpstr>DFD Level - 1</vt:lpstr>
      <vt:lpstr> Process Screenshots 1.Opens the e-commerce account</vt:lpstr>
      <vt:lpstr>2. Checks for the item in cart.</vt:lpstr>
      <vt:lpstr>3. Data Scrapes the cart product and its Price for monitoring</vt:lpstr>
      <vt:lpstr>4. Excel Automation</vt:lpstr>
      <vt:lpstr>5. Comparison with the expected Price</vt:lpstr>
      <vt:lpstr>PowerPoint Presentation</vt:lpstr>
      <vt:lpstr>6. Voice Message &amp; Notification</vt:lpstr>
      <vt:lpstr>7. E-mail Automation</vt:lpstr>
      <vt:lpstr>PowerPoint Presentation</vt:lpstr>
    </vt:vector>
  </TitlesOfParts>
  <Company>kgisl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SINDHU</cp:lastModifiedBy>
  <cp:revision>106</cp:revision>
  <dcterms:created xsi:type="dcterms:W3CDTF">2011-12-09T06:36:35Z</dcterms:created>
  <dcterms:modified xsi:type="dcterms:W3CDTF">2019-03-16T07:10:11Z</dcterms:modified>
</cp:coreProperties>
</file>