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3" r:id="rId6"/>
    <p:sldId id="264" r:id="rId7"/>
    <p:sldId id="265" r:id="rId8"/>
    <p:sldId id="266" r:id="rId9"/>
    <p:sldId id="275" r:id="rId10"/>
    <p:sldId id="267" r:id="rId11"/>
    <p:sldId id="274" r:id="rId12"/>
    <p:sldId id="268" r:id="rId13"/>
    <p:sldId id="269" r:id="rId14"/>
    <p:sldId id="270" r:id="rId15"/>
    <p:sldId id="276" r:id="rId16"/>
    <p:sldId id="277" r:id="rId17"/>
    <p:sldId id="278" r:id="rId18"/>
    <p:sldId id="273" r:id="rId19"/>
  </p:sldIdLst>
  <p:sldSz cx="9144000" cy="6858000" type="screen4x3"/>
  <p:notesSz cx="6858000" cy="9144000"/>
  <p:defaultTextStyle>
    <a:defPPr>
      <a:defRPr lang="ta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9" d="100"/>
          <a:sy n="59" d="100"/>
        </p:scale>
        <p:origin x="-420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a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a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8CFF-9ED7-4B5E-9B37-D5BC578ABC61}" type="datetimeFigureOut">
              <a:rPr lang="ta-IN" smtClean="0"/>
              <a:pPr/>
              <a:t>26-02-2016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11A7-EB0A-4A8A-9DA3-EE3FA74CBC09}" type="slidenum">
              <a:rPr lang="ta-IN" smtClean="0"/>
              <a:pPr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3137429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a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a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8CFF-9ED7-4B5E-9B37-D5BC578ABC61}" type="datetimeFigureOut">
              <a:rPr lang="ta-IN" smtClean="0"/>
              <a:pPr/>
              <a:t>26-02-2016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11A7-EB0A-4A8A-9DA3-EE3FA74CBC09}" type="slidenum">
              <a:rPr lang="ta-IN" smtClean="0"/>
              <a:pPr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3145702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a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a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8CFF-9ED7-4B5E-9B37-D5BC578ABC61}" type="datetimeFigureOut">
              <a:rPr lang="ta-IN" smtClean="0"/>
              <a:pPr/>
              <a:t>26-02-2016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11A7-EB0A-4A8A-9DA3-EE3FA74CBC09}" type="slidenum">
              <a:rPr lang="ta-IN" smtClean="0"/>
              <a:pPr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4227183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a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a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8CFF-9ED7-4B5E-9B37-D5BC578ABC61}" type="datetimeFigureOut">
              <a:rPr lang="ta-IN" smtClean="0"/>
              <a:pPr/>
              <a:t>26-02-2016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11A7-EB0A-4A8A-9DA3-EE3FA74CBC09}" type="slidenum">
              <a:rPr lang="ta-IN" smtClean="0"/>
              <a:pPr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4113887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a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8CFF-9ED7-4B5E-9B37-D5BC578ABC61}" type="datetimeFigureOut">
              <a:rPr lang="ta-IN" smtClean="0"/>
              <a:pPr/>
              <a:t>26-02-2016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11A7-EB0A-4A8A-9DA3-EE3FA74CBC09}" type="slidenum">
              <a:rPr lang="ta-IN" smtClean="0"/>
              <a:pPr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841553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a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a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a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8CFF-9ED7-4B5E-9B37-D5BC578ABC61}" type="datetimeFigureOut">
              <a:rPr lang="ta-IN" smtClean="0"/>
              <a:pPr/>
              <a:t>26-02-2016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11A7-EB0A-4A8A-9DA3-EE3FA74CBC09}" type="slidenum">
              <a:rPr lang="ta-IN" smtClean="0"/>
              <a:pPr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157102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a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a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a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8CFF-9ED7-4B5E-9B37-D5BC578ABC61}" type="datetimeFigureOut">
              <a:rPr lang="ta-IN" smtClean="0"/>
              <a:pPr/>
              <a:t>26-02-2016</a:t>
            </a:fld>
            <a:endParaRPr lang="ta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11A7-EB0A-4A8A-9DA3-EE3FA74CBC09}" type="slidenum">
              <a:rPr lang="ta-IN" smtClean="0"/>
              <a:pPr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459587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a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8CFF-9ED7-4B5E-9B37-D5BC578ABC61}" type="datetimeFigureOut">
              <a:rPr lang="ta-IN" smtClean="0"/>
              <a:pPr/>
              <a:t>26-02-2016</a:t>
            </a:fld>
            <a:endParaRPr lang="ta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11A7-EB0A-4A8A-9DA3-EE3FA74CBC09}" type="slidenum">
              <a:rPr lang="ta-IN" smtClean="0"/>
              <a:pPr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4177727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8CFF-9ED7-4B5E-9B37-D5BC578ABC61}" type="datetimeFigureOut">
              <a:rPr lang="ta-IN" smtClean="0"/>
              <a:pPr/>
              <a:t>26-02-2016</a:t>
            </a:fld>
            <a:endParaRPr lang="ta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11A7-EB0A-4A8A-9DA3-EE3FA74CBC09}" type="slidenum">
              <a:rPr lang="ta-IN" smtClean="0"/>
              <a:pPr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3128702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a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a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8CFF-9ED7-4B5E-9B37-D5BC578ABC61}" type="datetimeFigureOut">
              <a:rPr lang="ta-IN" smtClean="0"/>
              <a:pPr/>
              <a:t>26-02-2016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11A7-EB0A-4A8A-9DA3-EE3FA74CBC09}" type="slidenum">
              <a:rPr lang="ta-IN" smtClean="0"/>
              <a:pPr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98771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a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a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8CFF-9ED7-4B5E-9B37-D5BC578ABC61}" type="datetimeFigureOut">
              <a:rPr lang="ta-IN" smtClean="0"/>
              <a:pPr/>
              <a:t>26-02-2016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11A7-EB0A-4A8A-9DA3-EE3FA74CBC09}" type="slidenum">
              <a:rPr lang="ta-IN" smtClean="0"/>
              <a:pPr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236638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a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a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38CFF-9ED7-4B5E-9B37-D5BC578ABC61}" type="datetimeFigureOut">
              <a:rPr lang="ta-IN" smtClean="0"/>
              <a:pPr/>
              <a:t>26-02-2016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911A7-EB0A-4A8A-9DA3-EE3FA74CBC09}" type="slidenum">
              <a:rPr lang="ta-IN" smtClean="0"/>
              <a:pPr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1469996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a-I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30545"/>
            <a:ext cx="7772400" cy="1470025"/>
          </a:xfrm>
        </p:spPr>
        <p:txBody>
          <a:bodyPr/>
          <a:lstStyle/>
          <a:p>
            <a:pPr algn="r"/>
            <a:r>
              <a:rPr lang="en-US" dirty="0" smtClean="0"/>
              <a:t>JP  </a:t>
            </a:r>
            <a:r>
              <a:rPr lang="en-US" dirty="0" smtClean="0"/>
              <a:t>Player</a:t>
            </a:r>
            <a:endParaRPr lang="ta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5916" y="4581128"/>
            <a:ext cx="6400800" cy="1752600"/>
          </a:xfrm>
        </p:spPr>
        <p:txBody>
          <a:bodyPr/>
          <a:lstStyle/>
          <a:p>
            <a:pPr algn="r"/>
            <a:r>
              <a:rPr lang="en-US" dirty="0" smtClean="0"/>
              <a:t>Developed by </a:t>
            </a:r>
          </a:p>
          <a:p>
            <a:pPr algn="r"/>
            <a:r>
              <a:rPr lang="en-US" dirty="0" err="1" smtClean="0"/>
              <a:t>Jayapradap</a:t>
            </a:r>
            <a:r>
              <a:rPr lang="en-US" dirty="0" smtClean="0"/>
              <a:t> </a:t>
            </a:r>
            <a:r>
              <a:rPr lang="en-US" dirty="0" smtClean="0"/>
              <a:t>A</a:t>
            </a:r>
          </a:p>
          <a:p>
            <a:endParaRPr lang="ta-IN" dirty="0"/>
          </a:p>
        </p:txBody>
      </p:sp>
      <p:pic>
        <p:nvPicPr>
          <p:cNvPr id="4" name="Picture 2" descr="C:\Users\pradap\Desktop\jpplayer screen shot\1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476672"/>
            <a:ext cx="7477125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IMAGE'S\kp\img8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1495847"/>
            <a:ext cx="7477125" cy="1141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06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Users\pradap\Desktop\jpplayer screen shot\6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764704"/>
            <a:ext cx="8050085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95536" y="55172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FIG:5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90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pradap\Desktop\jpplayer screen shot\5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991269"/>
            <a:ext cx="8050085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654" y="5715000"/>
            <a:ext cx="8229600" cy="1143000"/>
          </a:xfrm>
        </p:spPr>
        <p:txBody>
          <a:bodyPr/>
          <a:lstStyle/>
          <a:p>
            <a:r>
              <a:rPr lang="en-US" dirty="0" smtClean="0"/>
              <a:t>FIG:6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20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pradap\Desktop\jpplayer screen shot\8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692696"/>
            <a:ext cx="8050085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95536" y="5445224"/>
            <a:ext cx="8229600" cy="1143000"/>
          </a:xfrm>
        </p:spPr>
        <p:txBody>
          <a:bodyPr/>
          <a:lstStyle/>
          <a:p>
            <a:r>
              <a:rPr lang="en-US" dirty="0" smtClean="0"/>
              <a:t>FIG:7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90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pradap\Desktop\jpplayer screen shot\9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631229"/>
            <a:ext cx="8050085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23528" y="5517232"/>
            <a:ext cx="8229600" cy="1143000"/>
          </a:xfrm>
        </p:spPr>
        <p:txBody>
          <a:bodyPr/>
          <a:lstStyle/>
          <a:p>
            <a:r>
              <a:rPr lang="en-US" dirty="0" smtClean="0"/>
              <a:t>FIG:8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90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pradap\Desktop\jpplayer screen shot\1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991269"/>
            <a:ext cx="8050085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12195" y="5517232"/>
            <a:ext cx="8229600" cy="1143000"/>
          </a:xfrm>
        </p:spPr>
        <p:txBody>
          <a:bodyPr/>
          <a:lstStyle/>
          <a:p>
            <a:r>
              <a:rPr lang="en-US" dirty="0" smtClean="0"/>
              <a:t>FIG:9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90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517232"/>
            <a:ext cx="8229600" cy="1143000"/>
          </a:xfrm>
        </p:spPr>
        <p:txBody>
          <a:bodyPr/>
          <a:lstStyle/>
          <a:p>
            <a:r>
              <a:rPr lang="en-US" dirty="0" smtClean="0"/>
              <a:t>FIG:10</a:t>
            </a:r>
            <a:endParaRPr lang="en-US" dirty="0"/>
          </a:p>
        </p:txBody>
      </p:sp>
      <p:pic>
        <p:nvPicPr>
          <p:cNvPr id="14338" name="Picture 2" descr="C:\Users\pradap\Desktop\jpplayer screen shot\1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847253"/>
            <a:ext cx="8050085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44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5589240"/>
            <a:ext cx="8229600" cy="1143000"/>
          </a:xfrm>
        </p:spPr>
        <p:txBody>
          <a:bodyPr/>
          <a:lstStyle/>
          <a:p>
            <a:r>
              <a:rPr lang="en-US" dirty="0" smtClean="0"/>
              <a:t>FIG:11</a:t>
            </a:r>
            <a:endParaRPr lang="en-US" dirty="0"/>
          </a:p>
        </p:txBody>
      </p:sp>
      <p:pic>
        <p:nvPicPr>
          <p:cNvPr id="13314" name="Picture 2" descr="C:\Users\pradap\Desktop\jpplayer screen shot\1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775245"/>
            <a:ext cx="8050085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82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373216"/>
            <a:ext cx="8229600" cy="1143000"/>
          </a:xfrm>
        </p:spPr>
        <p:txBody>
          <a:bodyPr/>
          <a:lstStyle/>
          <a:p>
            <a:r>
              <a:rPr lang="en-US" dirty="0" smtClean="0"/>
              <a:t>FIG:12</a:t>
            </a:r>
            <a:endParaRPr lang="en-US" dirty="0"/>
          </a:p>
        </p:txBody>
      </p:sp>
      <p:pic>
        <p:nvPicPr>
          <p:cNvPr id="15362" name="Picture 2" descr="C:\Users\pradap\Desktop\jpplayer screen shot\13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631229"/>
            <a:ext cx="8050085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560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THANK YOU……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90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Tools to be used in development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Technologies</a:t>
            </a:r>
            <a:r>
              <a:rPr lang="en-US" sz="2800" dirty="0"/>
              <a:t>	</a:t>
            </a:r>
            <a:r>
              <a:rPr lang="en-US" sz="2800" dirty="0" smtClean="0"/>
              <a:t> </a:t>
            </a:r>
            <a:r>
              <a:rPr lang="en-US" sz="2800" b="1" dirty="0" smtClean="0"/>
              <a:t>: Visual Basic</a:t>
            </a:r>
            <a:endParaRPr lang="en-US" sz="2800" dirty="0"/>
          </a:p>
          <a:p>
            <a:r>
              <a:rPr lang="en-US" sz="2800" b="1" dirty="0"/>
              <a:t>Tools</a:t>
            </a:r>
            <a:r>
              <a:rPr lang="en-US" sz="2800" dirty="0"/>
              <a:t>	</a:t>
            </a:r>
            <a:r>
              <a:rPr lang="en-US" sz="2800" dirty="0" smtClean="0"/>
              <a:t>	 </a:t>
            </a:r>
            <a:r>
              <a:rPr lang="en-US" sz="2800" b="1" dirty="0" smtClean="0"/>
              <a:t>: vb.net</a:t>
            </a:r>
            <a:r>
              <a:rPr lang="en-US" sz="2800" dirty="0"/>
              <a:t> </a:t>
            </a:r>
          </a:p>
          <a:p>
            <a:r>
              <a:rPr lang="en-US" sz="2800" b="1" dirty="0" smtClean="0"/>
              <a:t>Visual Modeling : media player control</a:t>
            </a:r>
            <a:endParaRPr lang="en-US" sz="2800" dirty="0"/>
          </a:p>
          <a:p>
            <a:endParaRPr lang="ta-IN" dirty="0"/>
          </a:p>
        </p:txBody>
      </p:sp>
    </p:spTree>
    <p:extLst>
      <p:ext uri="{BB962C8B-B14F-4D97-AF65-F5344CB8AC3E}">
        <p14:creationId xmlns:p14="http://schemas.microsoft.com/office/powerpoint/2010/main" val="141052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Media player is a software for playing different</a:t>
            </a:r>
          </a:p>
          <a:p>
            <a:pPr marL="0" indent="0">
              <a:buNone/>
            </a:pPr>
            <a:r>
              <a:rPr lang="en-US" dirty="0"/>
              <a:t>types of media files.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media player will play the different typed of video audio files as well as image.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main feature of this software is to play the mp4 type of video files and mp3 type of audio file and </a:t>
            </a:r>
            <a:r>
              <a:rPr lang="en-US" dirty="0" err="1"/>
              <a:t>jpge</a:t>
            </a:r>
            <a:r>
              <a:rPr lang="en-US" dirty="0"/>
              <a:t> type of image files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</a:t>
            </a:r>
            <a:r>
              <a:rPr lang="en-US" dirty="0"/>
              <a:t>Software will be run only in windows operating system. </a:t>
            </a:r>
          </a:p>
        </p:txBody>
      </p:sp>
    </p:spTree>
    <p:extLst>
      <p:ext uri="{BB962C8B-B14F-4D97-AF65-F5344CB8AC3E}">
        <p14:creationId xmlns:p14="http://schemas.microsoft.com/office/powerpoint/2010/main" val="75143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IN" dirty="0" smtClean="0"/>
              <a:t>•	</a:t>
            </a:r>
            <a:r>
              <a:rPr lang="en-US" dirty="0"/>
              <a:t>There will a button which will pause and resume the running file, by clicking that button user can pause/resume the running media </a:t>
            </a:r>
            <a:r>
              <a:rPr lang="en-US" dirty="0" smtClean="0"/>
              <a:t>file.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The </a:t>
            </a:r>
            <a:r>
              <a:rPr lang="en-US" dirty="0"/>
              <a:t>selected or the added media files will be played one by one after the user press the start button by mouse click. So, there will be a start button.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running media file can be jump from the one duration to other duration. It can be both the forward and backward direction.</a:t>
            </a:r>
          </a:p>
          <a:p>
            <a:endParaRPr lang="en-IN" dirty="0" smtClean="0"/>
          </a:p>
          <a:p>
            <a:pPr>
              <a:buNone/>
            </a:pPr>
            <a:endParaRPr lang="ta-IN" dirty="0"/>
          </a:p>
        </p:txBody>
      </p:sp>
    </p:spTree>
    <p:extLst>
      <p:ext uri="{BB962C8B-B14F-4D97-AF65-F5344CB8AC3E}">
        <p14:creationId xmlns:p14="http://schemas.microsoft.com/office/powerpoint/2010/main" val="153445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dirty="0" smtClean="0"/>
              <a:t>•	</a:t>
            </a:r>
            <a:r>
              <a:rPr lang="en-US" b="1" dirty="0" err="1" smtClean="0"/>
              <a:t>PLAYLIST:</a:t>
            </a:r>
            <a:r>
              <a:rPr lang="en-US" dirty="0" err="1" smtClean="0"/>
              <a:t>Next</a:t>
            </a:r>
            <a:r>
              <a:rPr lang="en-US" dirty="0" smtClean="0"/>
              <a:t> </a:t>
            </a:r>
            <a:r>
              <a:rPr lang="en-US" dirty="0"/>
              <a:t>time when users will play the same media file , it is not require them to select the file from the specific folder. Because this software is given the facility of playlist of the earlier played media file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This software is able to work in three different mode.</a:t>
            </a:r>
          </a:p>
          <a:p>
            <a:pPr algn="ctr"/>
            <a:r>
              <a:rPr lang="en-US" dirty="0"/>
              <a:t>1&gt;Video</a:t>
            </a:r>
          </a:p>
          <a:p>
            <a:pPr algn="ctr"/>
            <a:r>
              <a:rPr lang="en-US" dirty="0" smtClean="0"/>
              <a:t>2&gt;Audio</a:t>
            </a:r>
          </a:p>
          <a:p>
            <a:pPr algn="ctr"/>
            <a:r>
              <a:rPr lang="en-US" dirty="0" err="1" smtClean="0"/>
              <a:t>photoviewer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According </a:t>
            </a:r>
            <a:r>
              <a:rPr lang="en-US" dirty="0"/>
              <a:t>to the file type it will automatically run in its suitable mode.</a:t>
            </a:r>
          </a:p>
          <a:p>
            <a:endParaRPr lang="en-US" dirty="0"/>
          </a:p>
          <a:p>
            <a:r>
              <a:rPr lang="en-US" dirty="0"/>
              <a:t>The menu bar will be displayed at the upper position of the media player where all the option regarding the software and the files will be given. For a particular task the user have to choose the proper option only.</a:t>
            </a:r>
          </a:p>
          <a:p>
            <a:pPr>
              <a:buNone/>
            </a:pPr>
            <a:endParaRPr lang="ta-IN" dirty="0"/>
          </a:p>
        </p:txBody>
      </p:sp>
    </p:spTree>
    <p:extLst>
      <p:ext uri="{BB962C8B-B14F-4D97-AF65-F5344CB8AC3E}">
        <p14:creationId xmlns:p14="http://schemas.microsoft.com/office/powerpoint/2010/main" val="379093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pic>
        <p:nvPicPr>
          <p:cNvPr id="4" name="Content Placeholder 3" descr="C:\Users\pradap\Desktop\jpplayer screen shot\2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8050085" cy="452596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95536" y="55172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FIG:1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23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517232"/>
            <a:ext cx="8229600" cy="1143000"/>
          </a:xfrm>
        </p:spPr>
        <p:txBody>
          <a:bodyPr/>
          <a:lstStyle/>
          <a:p>
            <a:r>
              <a:rPr lang="en-US" dirty="0" smtClean="0"/>
              <a:t>FIG:2</a:t>
            </a:r>
            <a:endParaRPr lang="en-US" dirty="0"/>
          </a:p>
        </p:txBody>
      </p:sp>
      <p:pic>
        <p:nvPicPr>
          <p:cNvPr id="6" name="Picture 2" descr="C:\Users\pradap\Desktop\jpplayer screen shot\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48680"/>
            <a:ext cx="8050085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37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pradap\Desktop\jpplayer screen shot\3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703237"/>
            <a:ext cx="8050085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23528" y="5301208"/>
            <a:ext cx="8229600" cy="1143000"/>
          </a:xfrm>
        </p:spPr>
        <p:txBody>
          <a:bodyPr/>
          <a:lstStyle/>
          <a:p>
            <a:r>
              <a:rPr lang="en-US" dirty="0" smtClean="0"/>
              <a:t>FIG:3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90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5373216"/>
            <a:ext cx="8229600" cy="1143000"/>
          </a:xfrm>
        </p:spPr>
        <p:txBody>
          <a:bodyPr/>
          <a:lstStyle/>
          <a:p>
            <a:r>
              <a:rPr lang="en-US" dirty="0" smtClean="0"/>
              <a:t>FIG:4</a:t>
            </a:r>
            <a:endParaRPr lang="en-US" dirty="0"/>
          </a:p>
        </p:txBody>
      </p:sp>
      <p:pic>
        <p:nvPicPr>
          <p:cNvPr id="12290" name="Picture 2" descr="C:\Users\pradap\Desktop\jpplayer screen shot\4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404664"/>
            <a:ext cx="8050085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89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103</Words>
  <Application>Microsoft Office PowerPoint</Application>
  <PresentationFormat>On-screen Show (4:3)</PresentationFormat>
  <Paragraphs>45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JP  Player</vt:lpstr>
      <vt:lpstr>Tools to be used in development</vt:lpstr>
      <vt:lpstr>Description</vt:lpstr>
      <vt:lpstr>Features</vt:lpstr>
      <vt:lpstr>Features</vt:lpstr>
      <vt:lpstr>DESIGN</vt:lpstr>
      <vt:lpstr>FIG:2</vt:lpstr>
      <vt:lpstr>FIG:3</vt:lpstr>
      <vt:lpstr>FIG:4</vt:lpstr>
      <vt:lpstr>PowerPoint Presentation</vt:lpstr>
      <vt:lpstr>FIG:6</vt:lpstr>
      <vt:lpstr>FIG:7</vt:lpstr>
      <vt:lpstr>FIG:8</vt:lpstr>
      <vt:lpstr>FIG:9</vt:lpstr>
      <vt:lpstr>FIG:10</vt:lpstr>
      <vt:lpstr>FIG:11</vt:lpstr>
      <vt:lpstr>FIG:12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INFORMATION APP</dc:title>
  <dc:creator>Shyam</dc:creator>
  <cp:lastModifiedBy>pradap</cp:lastModifiedBy>
  <cp:revision>17</cp:revision>
  <dcterms:created xsi:type="dcterms:W3CDTF">2014-03-26T05:25:13Z</dcterms:created>
  <dcterms:modified xsi:type="dcterms:W3CDTF">2016-02-26T04:51:42Z</dcterms:modified>
</cp:coreProperties>
</file>