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EF6A3-9037-492F-9F64-4AF7512374E8}" type="datetimeFigureOut">
              <a:rPr lang="en-IN" smtClean="0"/>
              <a:t>27-02-2017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45C6-81D1-4BD0-8CB5-40C283750E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748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EF6A3-9037-492F-9F64-4AF7512374E8}" type="datetimeFigureOut">
              <a:rPr lang="en-IN" smtClean="0"/>
              <a:t>27-02-2017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45C6-81D1-4BD0-8CB5-40C283750E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102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EF6A3-9037-492F-9F64-4AF7512374E8}" type="datetimeFigureOut">
              <a:rPr lang="en-IN" smtClean="0"/>
              <a:t>27-02-2017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45C6-81D1-4BD0-8CB5-40C283750E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580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EF6A3-9037-492F-9F64-4AF7512374E8}" type="datetimeFigureOut">
              <a:rPr lang="en-IN" smtClean="0"/>
              <a:t>27-02-2017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45C6-81D1-4BD0-8CB5-40C283750E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570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EF6A3-9037-492F-9F64-4AF7512374E8}" type="datetimeFigureOut">
              <a:rPr lang="en-IN" smtClean="0"/>
              <a:t>27-02-2017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45C6-81D1-4BD0-8CB5-40C283750E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769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EF6A3-9037-492F-9F64-4AF7512374E8}" type="datetimeFigureOut">
              <a:rPr lang="en-IN" smtClean="0"/>
              <a:t>27-02-2017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45C6-81D1-4BD0-8CB5-40C283750E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5270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EF6A3-9037-492F-9F64-4AF7512374E8}" type="datetimeFigureOut">
              <a:rPr lang="en-IN" smtClean="0"/>
              <a:t>27-02-2017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45C6-81D1-4BD0-8CB5-40C283750E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4173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EF6A3-9037-492F-9F64-4AF7512374E8}" type="datetimeFigureOut">
              <a:rPr lang="en-IN" smtClean="0"/>
              <a:t>27-02-2017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45C6-81D1-4BD0-8CB5-40C283750E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8088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EF6A3-9037-492F-9F64-4AF7512374E8}" type="datetimeFigureOut">
              <a:rPr lang="en-IN" smtClean="0"/>
              <a:t>27-02-2017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45C6-81D1-4BD0-8CB5-40C283750E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742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EF6A3-9037-492F-9F64-4AF7512374E8}" type="datetimeFigureOut">
              <a:rPr lang="en-IN" smtClean="0"/>
              <a:t>27-02-2017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45C6-81D1-4BD0-8CB5-40C283750E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869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EF6A3-9037-492F-9F64-4AF7512374E8}" type="datetimeFigureOut">
              <a:rPr lang="en-IN" smtClean="0"/>
              <a:t>27-02-2017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45C6-81D1-4BD0-8CB5-40C283750E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631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EF6A3-9037-492F-9F64-4AF7512374E8}" type="datetimeFigureOut">
              <a:rPr lang="en-IN" smtClean="0"/>
              <a:t>27-02-2017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945C6-81D1-4BD0-8CB5-40C283750E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655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Complaint Register Android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8750"/>
            <a:ext cx="10515600" cy="4748213"/>
          </a:xfrm>
          <a:noFill/>
        </p:spPr>
        <p:txBody>
          <a:bodyPr/>
          <a:lstStyle/>
          <a:p>
            <a:pPr marL="0" indent="0" algn="ctr">
              <a:buNone/>
            </a:pPr>
            <a:r>
              <a:rPr lang="en-IN" dirty="0"/>
              <a:t>IIT PALAKKAD HELP DESK</a:t>
            </a:r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r">
              <a:buNone/>
            </a:pPr>
            <a:r>
              <a:rPr lang="en-IN" dirty="0"/>
              <a:t>Made By</a:t>
            </a:r>
          </a:p>
          <a:p>
            <a:pPr marL="0" indent="0" algn="r">
              <a:buNone/>
            </a:pPr>
            <a:r>
              <a:rPr lang="en-IN" dirty="0">
                <a:solidFill>
                  <a:schemeClr val="bg1"/>
                </a:solidFill>
              </a:rPr>
              <a:t>B. Nikhil Kumar Reddy</a:t>
            </a:r>
          </a:p>
          <a:p>
            <a:pPr marL="0" indent="0" algn="r">
              <a:buNone/>
            </a:pPr>
            <a:r>
              <a:rPr lang="en-IN" dirty="0">
                <a:solidFill>
                  <a:schemeClr val="bg1"/>
                </a:solidFill>
              </a:rPr>
              <a:t>Jayaprakash A</a:t>
            </a:r>
          </a:p>
          <a:p>
            <a:pPr marL="0" indent="0" algn="r">
              <a:buNone/>
            </a:pPr>
            <a:r>
              <a:rPr lang="en-IN" dirty="0" err="1">
                <a:solidFill>
                  <a:schemeClr val="bg1"/>
                </a:solidFill>
              </a:rPr>
              <a:t>Rohith</a:t>
            </a:r>
            <a:r>
              <a:rPr lang="en-IN" dirty="0">
                <a:solidFill>
                  <a:schemeClr val="bg1"/>
                </a:solidFill>
              </a:rPr>
              <a:t> Reddy 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637" y="2800350"/>
            <a:ext cx="162877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21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562475" cy="1325563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Description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57775" cy="4351338"/>
          </a:xfrm>
        </p:spPr>
        <p:txBody>
          <a:bodyPr/>
          <a:lstStyle/>
          <a:p>
            <a:r>
              <a:rPr lang="en-IN" dirty="0"/>
              <a:t>A single tap on the complaint launches its corresponding layout with its entire description.</a:t>
            </a:r>
          </a:p>
          <a:p>
            <a:r>
              <a:rPr lang="en-IN" dirty="0"/>
              <a:t>In case the admin sends any message it gets displayed and you can reply in the text box below.</a:t>
            </a:r>
          </a:p>
          <a:p>
            <a:r>
              <a:rPr lang="en-IN" dirty="0"/>
              <a:t>Reply button sends the message.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975" y="180975"/>
            <a:ext cx="3719512" cy="661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463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305300" cy="1325563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Editing Complaint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43500" cy="4351338"/>
          </a:xfrm>
        </p:spPr>
        <p:txBody>
          <a:bodyPr/>
          <a:lstStyle/>
          <a:p>
            <a:r>
              <a:rPr lang="en-IN" dirty="0"/>
              <a:t>As normally long press implies here too on a long press one can edit the complaint he created.</a:t>
            </a:r>
          </a:p>
          <a:p>
            <a:r>
              <a:rPr lang="en-IN" dirty="0"/>
              <a:t>Just make the necessary changes and press the submit button.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340" y="66675"/>
            <a:ext cx="3718322" cy="661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247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65685" cy="1325563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My Account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24046" cy="4351338"/>
          </a:xfrm>
        </p:spPr>
        <p:txBody>
          <a:bodyPr/>
          <a:lstStyle/>
          <a:p>
            <a:r>
              <a:rPr lang="en-IN" dirty="0"/>
              <a:t>This activity contains your email address.</a:t>
            </a:r>
          </a:p>
          <a:p>
            <a:r>
              <a:rPr lang="en-IN" dirty="0"/>
              <a:t>It also provides a feature to change your password.</a:t>
            </a:r>
          </a:p>
          <a:p>
            <a:r>
              <a:rPr lang="en-IN" dirty="0"/>
              <a:t>Pressing it will send an email to your email address where you can set your password.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831" y="152400"/>
            <a:ext cx="3536156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682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Signing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57825" cy="4351338"/>
          </a:xfrm>
        </p:spPr>
        <p:txBody>
          <a:bodyPr/>
          <a:lstStyle/>
          <a:p>
            <a:r>
              <a:rPr lang="en-IN" dirty="0"/>
              <a:t>In the options menu in the home layout pressing the items button brings a drop down menu where you select the logout button to safely log out from your account.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939" y="125261"/>
            <a:ext cx="3579312" cy="636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665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372725" cy="1325563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3000" dirty="0"/>
              <a:t>Less usage of data since the complaints registered are stored locally in the phone so retrieving the information uses less internet.</a:t>
            </a:r>
          </a:p>
          <a:p>
            <a:r>
              <a:rPr lang="en-IN" sz="3000" dirty="0"/>
              <a:t>Fast retrieving of information.</a:t>
            </a:r>
          </a:p>
          <a:p>
            <a:r>
              <a:rPr lang="en-IN" sz="3000" dirty="0"/>
              <a:t>User friendly.</a:t>
            </a:r>
          </a:p>
          <a:p>
            <a:r>
              <a:rPr lang="en-IN" sz="3000" dirty="0"/>
              <a:t>Icons are self explanatory.</a:t>
            </a:r>
          </a:p>
          <a:p>
            <a:r>
              <a:rPr lang="en-IN" sz="3000" dirty="0"/>
              <a:t>Only student mailing address are valid for creating account and hence less chances of false complaints.</a:t>
            </a:r>
          </a:p>
          <a:p>
            <a:r>
              <a:rPr lang="en-IN" sz="3000" dirty="0"/>
              <a:t>Error handling taken care extensively.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9659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000" dirty="0"/>
              <a:t>Currently the application is running on one of the participant’s Google  firebase account.</a:t>
            </a:r>
          </a:p>
          <a:p>
            <a:r>
              <a:rPr lang="en-IN" sz="3000" dirty="0"/>
              <a:t>All the complaints are read and  written from this firebase account.</a:t>
            </a:r>
          </a:p>
          <a:p>
            <a:r>
              <a:rPr lang="en-IN" sz="3000" dirty="0"/>
              <a:t>Instead of using token number to check status every time , we just displayed the status of the complaint in the list view itself.</a:t>
            </a:r>
          </a:p>
          <a:p>
            <a:endParaRPr lang="en-IN" sz="3000" dirty="0"/>
          </a:p>
          <a:p>
            <a:endParaRPr lang="en-IN" sz="3000" dirty="0"/>
          </a:p>
          <a:p>
            <a:endParaRPr lang="en-IN" sz="3000" dirty="0"/>
          </a:p>
          <a:p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4124709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477000" cy="1325563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Logging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03277" cy="4351338"/>
          </a:xfrm>
        </p:spPr>
        <p:txBody>
          <a:bodyPr/>
          <a:lstStyle/>
          <a:p>
            <a:r>
              <a:rPr lang="en-IN" dirty="0"/>
              <a:t>Enter your email address and password in the given fields.</a:t>
            </a:r>
          </a:p>
          <a:p>
            <a:r>
              <a:rPr lang="en-IN" dirty="0"/>
              <a:t>In case you are using it for the first time.</a:t>
            </a:r>
          </a:p>
          <a:p>
            <a:r>
              <a:rPr lang="en-IN" dirty="0"/>
              <a:t>In the launch screen press the button highlighted.</a:t>
            </a:r>
          </a:p>
          <a:p>
            <a:r>
              <a:rPr lang="en-IN" dirty="0"/>
              <a:t>It redirects you to a page where you can sign up.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875" y="528920"/>
            <a:ext cx="3607442" cy="597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994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238750" cy="1325563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Registration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175" y="155573"/>
            <a:ext cx="3905250" cy="6434669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825625"/>
            <a:ext cx="57032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Enter your email address.</a:t>
            </a:r>
          </a:p>
          <a:p>
            <a:r>
              <a:rPr lang="en-IN" dirty="0"/>
              <a:t>An email will be sent to your email address to verify your identity and also to set your password.</a:t>
            </a:r>
          </a:p>
          <a:p>
            <a:r>
              <a:rPr lang="en-IN" dirty="0"/>
              <a:t>After you set your password login using the logging in activity as previously described. </a:t>
            </a:r>
          </a:p>
        </p:txBody>
      </p:sp>
    </p:spTree>
    <p:extLst>
      <p:ext uri="{BB962C8B-B14F-4D97-AF65-F5344CB8AC3E}">
        <p14:creationId xmlns:p14="http://schemas.microsoft.com/office/powerpoint/2010/main" val="3572730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542692" cy="1325563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Forgot Password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648200" cy="4351338"/>
          </a:xfrm>
        </p:spPr>
        <p:txBody>
          <a:bodyPr/>
          <a:lstStyle/>
          <a:p>
            <a:r>
              <a:rPr lang="en-IN" dirty="0"/>
              <a:t>Enter your email address and details for changing your password will be sent to your account.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0" y="180975"/>
            <a:ext cx="3690937" cy="656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396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514850" cy="1325563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Home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5353051" cy="4351338"/>
          </a:xfrm>
        </p:spPr>
        <p:txBody>
          <a:bodyPr/>
          <a:lstStyle/>
          <a:p>
            <a:r>
              <a:rPr lang="en-IN" dirty="0"/>
              <a:t>After successfully logging in, the home page.</a:t>
            </a:r>
          </a:p>
          <a:p>
            <a:r>
              <a:rPr lang="en-IN" dirty="0"/>
              <a:t>It has a simple display with navigation menu to the top left corner and items menu on top right corner.</a:t>
            </a:r>
          </a:p>
          <a:p>
            <a:r>
              <a:rPr lang="en-IN" dirty="0"/>
              <a:t>To view the various fields just open the navigation menu.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343" y="365125"/>
            <a:ext cx="3943482" cy="644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370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133850" cy="1325563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Navigation menu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5421924" cy="4351338"/>
          </a:xfrm>
        </p:spPr>
        <p:txBody>
          <a:bodyPr>
            <a:normAutofit/>
          </a:bodyPr>
          <a:lstStyle/>
          <a:p>
            <a:r>
              <a:rPr lang="en-IN" dirty="0"/>
              <a:t>The navigation header contains college name, username and temporary logo.</a:t>
            </a:r>
          </a:p>
          <a:p>
            <a:r>
              <a:rPr lang="en-IN" dirty="0"/>
              <a:t>The menu has various fields pressing which launches there corresponding activities.</a:t>
            </a:r>
          </a:p>
          <a:p>
            <a:r>
              <a:rPr lang="en-IN" dirty="0"/>
              <a:t>At the bottom there is my account button that links you to your account.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729" y="161192"/>
            <a:ext cx="3709988" cy="659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316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542692" cy="1325563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Complaints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692162" cy="4351338"/>
          </a:xfrm>
        </p:spPr>
        <p:txBody>
          <a:bodyPr/>
          <a:lstStyle/>
          <a:p>
            <a:r>
              <a:rPr lang="en-IN" dirty="0"/>
              <a:t>Open any activity, all the existing complaints of the user loads up.</a:t>
            </a:r>
          </a:p>
          <a:p>
            <a:r>
              <a:rPr lang="en-IN" dirty="0"/>
              <a:t>The subject is set to the top and status of problem is displayed below.</a:t>
            </a:r>
          </a:p>
          <a:p>
            <a:r>
              <a:rPr lang="en-IN" dirty="0"/>
              <a:t>The different icons on the left pictorially describe the status too.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0" y="114300"/>
            <a:ext cx="3690937" cy="656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387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506</Words>
  <Application>Microsoft Office PowerPoint</Application>
  <PresentationFormat>Widescreen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Complaint Register Android Application</vt:lpstr>
      <vt:lpstr>Benefits</vt:lpstr>
      <vt:lpstr>Working</vt:lpstr>
      <vt:lpstr>Logging Activity</vt:lpstr>
      <vt:lpstr>Registration</vt:lpstr>
      <vt:lpstr>Forgot Password</vt:lpstr>
      <vt:lpstr>Home Page</vt:lpstr>
      <vt:lpstr>Navigation menu</vt:lpstr>
      <vt:lpstr>Complaints Section</vt:lpstr>
      <vt:lpstr>Description </vt:lpstr>
      <vt:lpstr>Editing Complaint</vt:lpstr>
      <vt:lpstr>My Account</vt:lpstr>
      <vt:lpstr>Signing 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Akula Jayaprakash</dc:creator>
  <cp:lastModifiedBy>Akula Jayaprakash</cp:lastModifiedBy>
  <cp:revision>15</cp:revision>
  <dcterms:created xsi:type="dcterms:W3CDTF">2017-02-27T11:20:30Z</dcterms:created>
  <dcterms:modified xsi:type="dcterms:W3CDTF">2017-02-27T16:16:57Z</dcterms:modified>
</cp:coreProperties>
</file>