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8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A311F-9AFB-487B-A72B-627754089DCB}" type="datetimeFigureOut">
              <a:rPr lang="en-US" smtClean="0"/>
              <a:t>21/01/2019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85A39C-49AB-46A7-8BF4-63D8CEDC9A55}" type="slidenum">
              <a:rPr lang="en-US" smtClean="0"/>
              <a:t>‹#›</a:t>
            </a:fld>
            <a:endParaRPr lang="en-US"/>
          </a:p>
        </p:txBody>
      </p:sp>
    </p:spTree>
    <p:extLst>
      <p:ext uri="{BB962C8B-B14F-4D97-AF65-F5344CB8AC3E}">
        <p14:creationId xmlns:p14="http://schemas.microsoft.com/office/powerpoint/2010/main" val="300380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85A39C-49AB-46A7-8BF4-63D8CEDC9A55}" type="slidenum">
              <a:rPr lang="en-US" smtClean="0"/>
              <a:t>2</a:t>
            </a:fld>
            <a:endParaRPr lang="en-US"/>
          </a:p>
        </p:txBody>
      </p:sp>
    </p:spTree>
    <p:extLst>
      <p:ext uri="{BB962C8B-B14F-4D97-AF65-F5344CB8AC3E}">
        <p14:creationId xmlns:p14="http://schemas.microsoft.com/office/powerpoint/2010/main" val="129291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A800B-B1CD-46F8-B202-BA771966AC5F}" type="datetimeFigureOut">
              <a:rPr lang="en-US" smtClean="0"/>
              <a:t>21/01/2019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295685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800B-B1CD-46F8-B202-BA771966AC5F}" type="datetimeFigureOut">
              <a:rPr lang="en-US" smtClean="0"/>
              <a:t>21/01/2019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9826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800B-B1CD-46F8-B202-BA771966AC5F}" type="datetimeFigureOut">
              <a:rPr lang="en-US" smtClean="0"/>
              <a:t>21/01/2019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161854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800B-B1CD-46F8-B202-BA771966AC5F}" type="datetimeFigureOut">
              <a:rPr lang="en-US" smtClean="0"/>
              <a:t>21/01/2019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265039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A800B-B1CD-46F8-B202-BA771966AC5F}" type="datetimeFigureOut">
              <a:rPr lang="en-US" smtClean="0"/>
              <a:t>21/01/2019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210476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9A800B-B1CD-46F8-B202-BA771966AC5F}" type="datetimeFigureOut">
              <a:rPr lang="en-US" smtClean="0"/>
              <a:t>21/01/2019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208618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9A800B-B1CD-46F8-B202-BA771966AC5F}" type="datetimeFigureOut">
              <a:rPr lang="en-US" smtClean="0"/>
              <a:t>21/01/2019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7767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9A800B-B1CD-46F8-B202-BA771966AC5F}" type="datetimeFigureOut">
              <a:rPr lang="en-US" smtClean="0"/>
              <a:t>21/01/2019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321092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A800B-B1CD-46F8-B202-BA771966AC5F}" type="datetimeFigureOut">
              <a:rPr lang="en-US" smtClean="0"/>
              <a:t>21/01/2019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128894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A800B-B1CD-46F8-B202-BA771966AC5F}" type="datetimeFigureOut">
              <a:rPr lang="en-US" smtClean="0"/>
              <a:t>21/01/2019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172193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A800B-B1CD-46F8-B202-BA771966AC5F}" type="datetimeFigureOut">
              <a:rPr lang="en-US" smtClean="0"/>
              <a:t>21/01/2019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B262-6F1A-4F5D-A941-35F5E45A5F87}" type="slidenum">
              <a:rPr lang="en-US" smtClean="0"/>
              <a:t>‹#›</a:t>
            </a:fld>
            <a:endParaRPr lang="en-US"/>
          </a:p>
        </p:txBody>
      </p:sp>
    </p:spTree>
    <p:extLst>
      <p:ext uri="{BB962C8B-B14F-4D97-AF65-F5344CB8AC3E}">
        <p14:creationId xmlns:p14="http://schemas.microsoft.com/office/powerpoint/2010/main" val="153129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A800B-B1CD-46F8-B202-BA771966AC5F}" type="datetimeFigureOut">
              <a:rPr lang="en-US" smtClean="0"/>
              <a:t>21/01/2019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FB262-6F1A-4F5D-A941-35F5E45A5F87}" type="slidenum">
              <a:rPr lang="en-US" smtClean="0"/>
              <a:t>‹#›</a:t>
            </a:fld>
            <a:endParaRPr lang="en-US"/>
          </a:p>
        </p:txBody>
      </p:sp>
    </p:spTree>
    <p:extLst>
      <p:ext uri="{BB962C8B-B14F-4D97-AF65-F5344CB8AC3E}">
        <p14:creationId xmlns:p14="http://schemas.microsoft.com/office/powerpoint/2010/main" val="299220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93274"/>
            <a:ext cx="8153400" cy="16641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IN" dirty="0"/>
              <a:t> </a:t>
            </a:r>
            <a:r>
              <a:rPr lang="en-IN" dirty="0" smtClean="0"/>
              <a:t>                                             </a:t>
            </a:r>
          </a:p>
          <a:p>
            <a:pPr>
              <a:lnSpc>
                <a:spcPct val="150000"/>
              </a:lnSpc>
            </a:pPr>
            <a:r>
              <a:rPr lang="en-IN" sz="1600" dirty="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                                                            Idea </a:t>
            </a:r>
            <a:r>
              <a:rPr lang="en-IN" sz="1600" dirty="0">
                <a:solidFill>
                  <a:schemeClr val="tx1"/>
                </a:solidFill>
                <a:latin typeface="Times New Roman" pitchFamily="18" charset="0"/>
                <a:cs typeface="Times New Roman" pitchFamily="18" charset="0"/>
              </a:rPr>
              <a:t>&amp; Approach </a:t>
            </a:r>
            <a:r>
              <a:rPr lang="en-IN" sz="1600" dirty="0" smtClean="0">
                <a:solidFill>
                  <a:schemeClr val="tx1"/>
                </a:solidFill>
                <a:latin typeface="Times New Roman" pitchFamily="18" charset="0"/>
                <a:cs typeface="Times New Roman" pitchFamily="18" charset="0"/>
              </a:rPr>
              <a:t>Details</a:t>
            </a:r>
            <a:endParaRPr lang="en-US" sz="1600" dirty="0">
              <a:solidFill>
                <a:schemeClr val="tx1"/>
              </a:solidFill>
              <a:latin typeface="Times New Roman" pitchFamily="18" charset="0"/>
              <a:cs typeface="Times New Roman" pitchFamily="18" charset="0"/>
            </a:endParaRPr>
          </a:p>
          <a:p>
            <a:pPr>
              <a:lnSpc>
                <a:spcPct val="150000"/>
              </a:lnSpc>
            </a:pPr>
            <a:r>
              <a:rPr lang="en-IN" sz="1600" dirty="0">
                <a:solidFill>
                  <a:schemeClr val="tx1"/>
                </a:solidFill>
                <a:latin typeface="Times New Roman" pitchFamily="18" charset="0"/>
                <a:cs typeface="Times New Roman" pitchFamily="18" charset="0"/>
              </a:rPr>
              <a:t>Technology Bucket : </a:t>
            </a:r>
            <a:r>
              <a:rPr lang="en-IN" sz="1600" dirty="0" smtClean="0">
                <a:solidFill>
                  <a:schemeClr val="tx1"/>
                </a:solidFill>
                <a:latin typeface="Times New Roman" pitchFamily="18" charset="0"/>
                <a:cs typeface="Times New Roman" pitchFamily="18" charset="0"/>
              </a:rPr>
              <a:t>Software </a:t>
            </a:r>
            <a:r>
              <a:rPr lang="en-IN" sz="1600" dirty="0">
                <a:solidFill>
                  <a:schemeClr val="tx1"/>
                </a:solidFill>
                <a:latin typeface="Times New Roman" pitchFamily="18" charset="0"/>
                <a:cs typeface="Times New Roman" pitchFamily="18" charset="0"/>
              </a:rPr>
              <a:t>–Mobile App Development</a:t>
            </a:r>
            <a:r>
              <a:rPr lang="en-IN" sz="1600" dirty="0" smtClean="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Category : software </a:t>
            </a:r>
            <a:endParaRPr lang="en-US" sz="1600" dirty="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Ministry/ Organization </a:t>
            </a:r>
            <a:r>
              <a:rPr lang="en-US" sz="1600" dirty="0">
                <a:solidFill>
                  <a:schemeClr val="tx1"/>
                </a:solidFill>
                <a:latin typeface="Times New Roman" pitchFamily="18" charset="0"/>
                <a:cs typeface="Times New Roman" pitchFamily="18" charset="0"/>
              </a:rPr>
              <a:t>name : </a:t>
            </a:r>
            <a:r>
              <a:rPr lang="en-IN" sz="1600" dirty="0" smtClean="0">
                <a:solidFill>
                  <a:schemeClr val="tx1"/>
                </a:solidFill>
                <a:latin typeface="Times New Roman" pitchFamily="18" charset="0"/>
                <a:cs typeface="Times New Roman" pitchFamily="18" charset="0"/>
              </a:rPr>
              <a:t>Yamaha Motor </a:t>
            </a:r>
            <a:r>
              <a:rPr lang="en-IN" sz="1600" dirty="0">
                <a:solidFill>
                  <a:schemeClr val="tx1"/>
                </a:solidFill>
                <a:latin typeface="Times New Roman" pitchFamily="18" charset="0"/>
                <a:cs typeface="Times New Roman" pitchFamily="18" charset="0"/>
              </a:rPr>
              <a:t>solutions </a:t>
            </a:r>
            <a:r>
              <a:rPr lang="en-IN" sz="1600" dirty="0" smtClean="0">
                <a:solidFill>
                  <a:schemeClr val="tx1"/>
                </a:solidFill>
                <a:latin typeface="Times New Roman" pitchFamily="18" charset="0"/>
                <a:cs typeface="Times New Roman" pitchFamily="18" charset="0"/>
              </a:rPr>
              <a:t>India </a:t>
            </a:r>
            <a:r>
              <a:rPr lang="en-IN" sz="1600" dirty="0">
                <a:solidFill>
                  <a:schemeClr val="tx1"/>
                </a:solidFill>
                <a:latin typeface="Times New Roman" pitchFamily="18" charset="0"/>
                <a:cs typeface="Times New Roman" pitchFamily="18" charset="0"/>
              </a:rPr>
              <a:t>Pvt . </a:t>
            </a:r>
            <a:r>
              <a:rPr lang="en-IN" sz="1600" dirty="0" smtClean="0">
                <a:solidFill>
                  <a:schemeClr val="tx1"/>
                </a:solidFill>
                <a:latin typeface="Times New Roman" pitchFamily="18" charset="0"/>
                <a:cs typeface="Times New Roman" pitchFamily="18" charset="0"/>
              </a:rPr>
              <a:t>Ltd        </a:t>
            </a:r>
            <a:r>
              <a:rPr lang="en-US" sz="1600" dirty="0" smtClean="0">
                <a:solidFill>
                  <a:schemeClr val="tx1"/>
                </a:solidFill>
                <a:latin typeface="Times New Roman" pitchFamily="18" charset="0"/>
                <a:cs typeface="Times New Roman" pitchFamily="18" charset="0"/>
              </a:rPr>
              <a:t>Problem </a:t>
            </a:r>
            <a:r>
              <a:rPr lang="en-US" sz="1600" dirty="0">
                <a:solidFill>
                  <a:schemeClr val="tx1"/>
                </a:solidFill>
                <a:latin typeface="Times New Roman" pitchFamily="18" charset="0"/>
                <a:cs typeface="Times New Roman" pitchFamily="18" charset="0"/>
              </a:rPr>
              <a:t>Code: </a:t>
            </a:r>
            <a:r>
              <a:rPr lang="en-IN" sz="1600" dirty="0">
                <a:solidFill>
                  <a:schemeClr val="tx1"/>
                </a:solidFill>
                <a:latin typeface="Times New Roman" pitchFamily="18" charset="0"/>
                <a:cs typeface="Times New Roman" pitchFamily="18" charset="0"/>
              </a:rPr>
              <a:t>LS1</a:t>
            </a:r>
            <a:r>
              <a:rPr lang="en-US" sz="1600" dirty="0" smtClean="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r>
              <a:rPr lang="en-IN" sz="1600" dirty="0">
                <a:solidFill>
                  <a:schemeClr val="tx1"/>
                </a:solidFill>
                <a:latin typeface="Times New Roman" pitchFamily="18" charset="0"/>
                <a:cs typeface="Times New Roman" pitchFamily="18" charset="0"/>
              </a:rPr>
              <a:t>Team Leader Name: </a:t>
            </a:r>
            <a:r>
              <a:rPr lang="en-IN" sz="1600" dirty="0" err="1" smtClean="0">
                <a:solidFill>
                  <a:schemeClr val="tx1"/>
                </a:solidFill>
                <a:latin typeface="Times New Roman" pitchFamily="18" charset="0"/>
                <a:cs typeface="Times New Roman" pitchFamily="18" charset="0"/>
              </a:rPr>
              <a:t>Jayaprakashan</a:t>
            </a:r>
            <a:r>
              <a:rPr lang="en-IN" sz="1600" dirty="0" smtClean="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A                            </a:t>
            </a:r>
            <a:r>
              <a:rPr lang="en-IN" sz="1600" dirty="0" smtClean="0">
                <a:solidFill>
                  <a:schemeClr val="tx1"/>
                </a:solidFill>
                <a:latin typeface="Times New Roman" pitchFamily="18" charset="0"/>
                <a:cs typeface="Times New Roman" pitchFamily="18" charset="0"/>
              </a:rPr>
              <a:t>                               </a:t>
            </a:r>
            <a:r>
              <a:rPr lang="en-IN" sz="1600" dirty="0">
                <a:solidFill>
                  <a:schemeClr val="tx1"/>
                </a:solidFill>
                <a:latin typeface="Times New Roman" pitchFamily="18" charset="0"/>
                <a:cs typeface="Times New Roman" pitchFamily="18" charset="0"/>
              </a:rPr>
              <a:t>College Code: </a:t>
            </a:r>
            <a:r>
              <a:rPr lang="en-IN" sz="1600" dirty="0" smtClean="0">
                <a:solidFill>
                  <a:schemeClr val="tx1"/>
                </a:solidFill>
                <a:latin typeface="Times New Roman" pitchFamily="18" charset="0"/>
                <a:cs typeface="Times New Roman" pitchFamily="18" charset="0"/>
              </a:rPr>
              <a:t>7130</a:t>
            </a:r>
            <a:endParaRPr lang="en-US" sz="1600" dirty="0">
              <a:solidFill>
                <a:schemeClr val="tx1"/>
              </a:solidFill>
              <a:latin typeface="Times New Roman" pitchFamily="18" charset="0"/>
              <a:cs typeface="Times New Roman" pitchFamily="18" charset="0"/>
            </a:endParaRPr>
          </a:p>
          <a:p>
            <a:r>
              <a:rPr lang="en-IN" sz="1600"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ctr"/>
            <a:endParaRPr lang="en-US" dirty="0"/>
          </a:p>
        </p:txBody>
      </p:sp>
      <p:sp>
        <p:nvSpPr>
          <p:cNvPr id="5" name="Rectangle 4"/>
          <p:cNvSpPr/>
          <p:nvPr/>
        </p:nvSpPr>
        <p:spPr>
          <a:xfrm>
            <a:off x="533400" y="2221974"/>
            <a:ext cx="8153400" cy="41026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endParaRPr lang="en-US" dirty="0"/>
          </a:p>
        </p:txBody>
      </p:sp>
      <p:sp>
        <p:nvSpPr>
          <p:cNvPr id="6" name="TextBox 5"/>
          <p:cNvSpPr txBox="1"/>
          <p:nvPr/>
        </p:nvSpPr>
        <p:spPr>
          <a:xfrm>
            <a:off x="4343400" y="4114800"/>
            <a:ext cx="184731" cy="369332"/>
          </a:xfrm>
          <a:prstGeom prst="rect">
            <a:avLst/>
          </a:prstGeom>
          <a:noFill/>
        </p:spPr>
        <p:txBody>
          <a:bodyPr wrap="none" rtlCol="0">
            <a:spAutoFit/>
          </a:bodyPr>
          <a:lstStyle/>
          <a:p>
            <a:endParaRPr lang="en-US" dirty="0"/>
          </a:p>
        </p:txBody>
      </p:sp>
      <p:sp>
        <p:nvSpPr>
          <p:cNvPr id="7" name="TextBox 6"/>
          <p:cNvSpPr txBox="1"/>
          <p:nvPr/>
        </p:nvSpPr>
        <p:spPr>
          <a:xfrm>
            <a:off x="533400" y="2333685"/>
            <a:ext cx="8153400" cy="4524315"/>
          </a:xfrm>
          <a:prstGeom prst="rect">
            <a:avLst/>
          </a:prstGeom>
          <a:noFill/>
        </p:spPr>
        <p:txBody>
          <a:bodyPr wrap="square" rtlCol="0">
            <a:spAutoFit/>
          </a:bodyPr>
          <a:lstStyle/>
          <a:p>
            <a:pPr algn="just"/>
            <a:r>
              <a:rPr lang="en-IN" sz="1600" dirty="0" smtClean="0">
                <a:latin typeface="Times New Roman" pitchFamily="18" charset="0"/>
                <a:cs typeface="Times New Roman" pitchFamily="18" charset="0"/>
              </a:rPr>
              <a:t>Idea Prototype And Solution :</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The objective of our project is to create a </a:t>
            </a:r>
            <a:r>
              <a:rPr lang="en-IN" sz="1600" dirty="0" smtClean="0">
                <a:latin typeface="Times New Roman" pitchFamily="18" charset="0"/>
                <a:cs typeface="Times New Roman" pitchFamily="18" charset="0"/>
              </a:rPr>
              <a:t>bike e-catalogue</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Here we </a:t>
            </a:r>
            <a:r>
              <a:rPr lang="en-IN" sz="1600" dirty="0" smtClean="0">
                <a:latin typeface="Times New Roman" pitchFamily="18" charset="0"/>
                <a:cs typeface="Times New Roman" pitchFamily="18" charset="0"/>
              </a:rPr>
              <a:t>propose </a:t>
            </a:r>
            <a:r>
              <a:rPr lang="en-IN" sz="1600" dirty="0">
                <a:latin typeface="Times New Roman" pitchFamily="18" charset="0"/>
                <a:cs typeface="Times New Roman" pitchFamily="18" charset="0"/>
              </a:rPr>
              <a:t>a mobile app with feature of augmented reality </a:t>
            </a:r>
            <a:r>
              <a:rPr lang="en-IN" sz="1600" dirty="0" smtClean="0">
                <a:latin typeface="Times New Roman" pitchFamily="18" charset="0"/>
                <a:cs typeface="Times New Roman" pitchFamily="18" charset="0"/>
              </a:rPr>
              <a:t>.Where the </a:t>
            </a:r>
            <a:r>
              <a:rPr lang="en-IN" sz="1600" dirty="0">
                <a:latin typeface="Times New Roman" pitchFamily="18" charset="0"/>
                <a:cs typeface="Times New Roman" pitchFamily="18" charset="0"/>
              </a:rPr>
              <a:t>user can able to scan the </a:t>
            </a:r>
            <a:r>
              <a:rPr lang="en-IN" sz="1600" dirty="0" smtClean="0">
                <a:latin typeface="Times New Roman" pitchFamily="18" charset="0"/>
                <a:cs typeface="Times New Roman" pitchFamily="18" charset="0"/>
              </a:rPr>
              <a:t>QR </a:t>
            </a:r>
            <a:r>
              <a:rPr lang="en-IN" sz="1600" dirty="0">
                <a:latin typeface="Times New Roman" pitchFamily="18" charset="0"/>
                <a:cs typeface="Times New Roman" pitchFamily="18" charset="0"/>
              </a:rPr>
              <a:t>code or </a:t>
            </a:r>
            <a:r>
              <a:rPr lang="en-IN" sz="1600" dirty="0" smtClean="0">
                <a:latin typeface="Times New Roman" pitchFamily="18" charset="0"/>
                <a:cs typeface="Times New Roman" pitchFamily="18" charset="0"/>
              </a:rPr>
              <a:t>original bike to </a:t>
            </a:r>
            <a:r>
              <a:rPr lang="en-IN" sz="1600" dirty="0">
                <a:latin typeface="Times New Roman" pitchFamily="18" charset="0"/>
                <a:cs typeface="Times New Roman" pitchFamily="18" charset="0"/>
              </a:rPr>
              <a:t>know its </a:t>
            </a:r>
            <a:r>
              <a:rPr lang="en-IN" sz="1600" dirty="0" smtClean="0">
                <a:latin typeface="Times New Roman" pitchFamily="18" charset="0"/>
                <a:cs typeface="Times New Roman" pitchFamily="18" charset="0"/>
              </a:rPr>
              <a:t>features</a:t>
            </a:r>
            <a:r>
              <a:rPr lang="en-IN" sz="1600" dirty="0">
                <a:latin typeface="Times New Roman" pitchFamily="18" charset="0"/>
                <a:cs typeface="Times New Roman" pitchFamily="18" charset="0"/>
              </a:rPr>
              <a:t>. The mobile App is created for both Android and </a:t>
            </a:r>
            <a:r>
              <a:rPr lang="en-IN" sz="1600" dirty="0" err="1">
                <a:latin typeface="Times New Roman" pitchFamily="18" charset="0"/>
                <a:cs typeface="Times New Roman" pitchFamily="18" charset="0"/>
              </a:rPr>
              <a:t>ios</a:t>
            </a:r>
            <a:r>
              <a:rPr lang="en-IN" sz="1600" dirty="0">
                <a:latin typeface="Times New Roman" pitchFamily="18" charset="0"/>
                <a:cs typeface="Times New Roman" pitchFamily="18" charset="0"/>
              </a:rPr>
              <a:t> . Here  </a:t>
            </a:r>
            <a:r>
              <a:rPr lang="en-IN" sz="1600" dirty="0">
                <a:latin typeface="Times New Roman" pitchFamily="18" charset="0"/>
                <a:cs typeface="Times New Roman" pitchFamily="18" charset="0"/>
              </a:rPr>
              <a:t>We </a:t>
            </a:r>
            <a:r>
              <a:rPr lang="en-IN" sz="1600" dirty="0" smtClean="0">
                <a:latin typeface="Times New Roman" pitchFamily="18" charset="0"/>
                <a:cs typeface="Times New Roman" pitchFamily="18" charset="0"/>
              </a:rPr>
              <a:t>used two </a:t>
            </a:r>
            <a:r>
              <a:rPr lang="en-IN" sz="1600" dirty="0">
                <a:latin typeface="Times New Roman" pitchFamily="18" charset="0"/>
                <a:cs typeface="Times New Roman" pitchFamily="18" charset="0"/>
              </a:rPr>
              <a:t>different types of augmented reality </a:t>
            </a:r>
            <a:r>
              <a:rPr lang="en-IN" sz="1600" dirty="0" smtClean="0">
                <a:latin typeface="Times New Roman" pitchFamily="18" charset="0"/>
                <a:cs typeface="Times New Roman" pitchFamily="18" charset="0"/>
              </a:rPr>
              <a:t>namely</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Marker based </a:t>
            </a:r>
            <a:r>
              <a:rPr lang="en-IN" sz="1600" dirty="0" smtClean="0">
                <a:latin typeface="Times New Roman" pitchFamily="18" charset="0"/>
                <a:cs typeface="Times New Roman" pitchFamily="18" charset="0"/>
              </a:rPr>
              <a:t>AR </a:t>
            </a:r>
            <a:r>
              <a:rPr lang="en-IN" sz="1600" dirty="0">
                <a:latin typeface="Times New Roman" pitchFamily="18" charset="0"/>
                <a:cs typeface="Times New Roman" pitchFamily="18" charset="0"/>
              </a:rPr>
              <a:t>and Superimposition based AR. Marker based </a:t>
            </a:r>
            <a:r>
              <a:rPr lang="en-IN" sz="1600" dirty="0" smtClean="0">
                <a:latin typeface="Times New Roman" pitchFamily="18" charset="0"/>
                <a:cs typeface="Times New Roman" pitchFamily="18" charset="0"/>
              </a:rPr>
              <a:t>Augmented reality </a:t>
            </a:r>
            <a:r>
              <a:rPr lang="en-IN" sz="1600" dirty="0">
                <a:latin typeface="Times New Roman" pitchFamily="18" charset="0"/>
                <a:cs typeface="Times New Roman" pitchFamily="18" charset="0"/>
              </a:rPr>
              <a:t>uses a  </a:t>
            </a:r>
            <a:r>
              <a:rPr lang="en-IN" sz="1600" dirty="0" smtClean="0">
                <a:latin typeface="Times New Roman" pitchFamily="18" charset="0"/>
                <a:cs typeface="Times New Roman" pitchFamily="18" charset="0"/>
              </a:rPr>
              <a:t>AR camera </a:t>
            </a:r>
            <a:r>
              <a:rPr lang="en-IN" sz="1600" dirty="0">
                <a:latin typeface="Times New Roman" pitchFamily="18" charset="0"/>
                <a:cs typeface="Times New Roman" pitchFamily="18" charset="0"/>
              </a:rPr>
              <a:t>,</a:t>
            </a:r>
            <a:r>
              <a:rPr lang="en-IN" sz="1600" dirty="0" smtClean="0">
                <a:latin typeface="Times New Roman" pitchFamily="18" charset="0"/>
                <a:cs typeface="Times New Roman" pitchFamily="18" charset="0"/>
              </a:rPr>
              <a:t>Visual </a:t>
            </a:r>
            <a:r>
              <a:rPr lang="en-IN" sz="1600" dirty="0">
                <a:latin typeface="Times New Roman" pitchFamily="18" charset="0"/>
                <a:cs typeface="Times New Roman" pitchFamily="18" charset="0"/>
              </a:rPr>
              <a:t>Marker </a:t>
            </a:r>
            <a:r>
              <a:rPr lang="en-IN" sz="1600" dirty="0" smtClean="0">
                <a:latin typeface="Times New Roman" pitchFamily="18" charset="0"/>
                <a:cs typeface="Times New Roman" pitchFamily="18" charset="0"/>
              </a:rPr>
              <a:t>s</a:t>
            </a:r>
            <a:r>
              <a:rPr lang="en-IN" sz="1600" dirty="0" smtClean="0">
                <a:latin typeface="Times New Roman" pitchFamily="18" charset="0"/>
                <a:cs typeface="Times New Roman" pitchFamily="18" charset="0"/>
              </a:rPr>
              <a:t>uch </a:t>
            </a:r>
            <a:r>
              <a:rPr lang="en-IN" sz="1600" dirty="0">
                <a:latin typeface="Times New Roman" pitchFamily="18" charset="0"/>
                <a:cs typeface="Times New Roman" pitchFamily="18" charset="0"/>
              </a:rPr>
              <a:t>as 2D code (</a:t>
            </a:r>
            <a:r>
              <a:rPr lang="en-IN" sz="1600" dirty="0" smtClean="0">
                <a:latin typeface="Times New Roman" pitchFamily="18" charset="0"/>
                <a:cs typeface="Times New Roman" pitchFamily="18" charset="0"/>
              </a:rPr>
              <a:t>QR </a:t>
            </a:r>
            <a:r>
              <a:rPr lang="en-IN" sz="1600" dirty="0">
                <a:latin typeface="Times New Roman" pitchFamily="18" charset="0"/>
                <a:cs typeface="Times New Roman" pitchFamily="18" charset="0"/>
              </a:rPr>
              <a:t>Code)  to produce a 3D </a:t>
            </a:r>
            <a:r>
              <a:rPr lang="en-IN" sz="1600" dirty="0" smtClean="0">
                <a:latin typeface="Times New Roman" pitchFamily="18" charset="0"/>
                <a:cs typeface="Times New Roman" pitchFamily="18" charset="0"/>
              </a:rPr>
              <a:t>model .On scanning </a:t>
            </a:r>
            <a:r>
              <a:rPr lang="en-IN" sz="1600" dirty="0">
                <a:latin typeface="Times New Roman" pitchFamily="18" charset="0"/>
                <a:cs typeface="Times New Roman" pitchFamily="18" charset="0"/>
              </a:rPr>
              <a:t>the </a:t>
            </a:r>
            <a:r>
              <a:rPr lang="en-IN" sz="1600" dirty="0" smtClean="0">
                <a:latin typeface="Times New Roman" pitchFamily="18" charset="0"/>
                <a:cs typeface="Times New Roman" pitchFamily="18" charset="0"/>
              </a:rPr>
              <a:t>QR </a:t>
            </a:r>
            <a:r>
              <a:rPr lang="en-IN" sz="1600" dirty="0">
                <a:latin typeface="Times New Roman" pitchFamily="18" charset="0"/>
                <a:cs typeface="Times New Roman" pitchFamily="18" charset="0"/>
              </a:rPr>
              <a:t>code </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Superimposition based AR  replaces original view of an object(bike)  with a newly augmented </a:t>
            </a:r>
            <a:r>
              <a:rPr lang="en-IN" sz="1600" dirty="0" smtClean="0">
                <a:latin typeface="Times New Roman" pitchFamily="18" charset="0"/>
                <a:cs typeface="Times New Roman" pitchFamily="18" charset="0"/>
              </a:rPr>
              <a:t>view  </a:t>
            </a:r>
            <a:r>
              <a:rPr lang="en-IN" sz="1600" dirty="0">
                <a:latin typeface="Times New Roman" pitchFamily="18" charset="0"/>
                <a:cs typeface="Times New Roman" pitchFamily="18" charset="0"/>
              </a:rPr>
              <a:t>of </a:t>
            </a:r>
            <a:r>
              <a:rPr lang="en-IN" sz="1600" dirty="0" smtClean="0">
                <a:latin typeface="Times New Roman" pitchFamily="18" charset="0"/>
                <a:cs typeface="Times New Roman" pitchFamily="18" charset="0"/>
              </a:rPr>
              <a:t> that  same   object  in</a:t>
            </a:r>
          </a:p>
          <a:p>
            <a:pPr algn="just"/>
            <a:r>
              <a:rPr lang="en-IN" sz="1600" dirty="0" smtClean="0">
                <a:latin typeface="Times New Roman" pitchFamily="18" charset="0"/>
                <a:cs typeface="Times New Roman" pitchFamily="18" charset="0"/>
              </a:rPr>
              <a:t> 3-dimentions . Here </a:t>
            </a:r>
            <a:r>
              <a:rPr lang="en-IN" sz="1600" dirty="0">
                <a:latin typeface="Times New Roman" pitchFamily="18" charset="0"/>
                <a:cs typeface="Times New Roman" pitchFamily="18" charset="0"/>
              </a:rPr>
              <a:t>user can </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choose between </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available </a:t>
            </a:r>
            <a:r>
              <a:rPr lang="en-IN" sz="1600" dirty="0" smtClean="0">
                <a:latin typeface="Times New Roman" pitchFamily="18" charset="0"/>
                <a:cs typeface="Times New Roman" pitchFamily="18" charset="0"/>
              </a:rPr>
              <a:t>colours </a:t>
            </a:r>
            <a:r>
              <a:rPr lang="en-IN" sz="1600" dirty="0">
                <a:latin typeface="Times New Roman" pitchFamily="18" charset="0"/>
                <a:cs typeface="Times New Roman" pitchFamily="18" charset="0"/>
              </a:rPr>
              <a:t>of  the bike </a:t>
            </a:r>
            <a:r>
              <a:rPr lang="en-IN" sz="1600" dirty="0" smtClean="0">
                <a:latin typeface="Times New Roman" pitchFamily="18" charset="0"/>
                <a:cs typeface="Times New Roman" pitchFamily="18" charset="0"/>
              </a:rPr>
              <a:t>virtually . The </a:t>
            </a:r>
            <a:r>
              <a:rPr lang="en-IN" sz="1600" dirty="0">
                <a:latin typeface="Times New Roman" pitchFamily="18" charset="0"/>
                <a:cs typeface="Times New Roman" pitchFamily="18" charset="0"/>
              </a:rPr>
              <a:t>important features of the </a:t>
            </a:r>
            <a:r>
              <a:rPr lang="en-IN" sz="1600" dirty="0" smtClean="0">
                <a:latin typeface="Times New Roman" pitchFamily="18" charset="0"/>
                <a:cs typeface="Times New Roman" pitchFamily="18" charset="0"/>
              </a:rPr>
              <a:t>bike displayed on the screen </a:t>
            </a:r>
            <a:r>
              <a:rPr lang="en-IN" sz="1600" dirty="0">
                <a:latin typeface="Times New Roman" pitchFamily="18" charset="0"/>
                <a:cs typeface="Times New Roman" pitchFamily="18" charset="0"/>
              </a:rPr>
              <a:t>giving user a good experience along with relevant you tube videos and user feedback</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Vuforia</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Unity </a:t>
            </a:r>
            <a:r>
              <a:rPr lang="en-IN" sz="1600" dirty="0" smtClean="0">
                <a:latin typeface="Times New Roman" pitchFamily="18" charset="0"/>
                <a:cs typeface="Times New Roman" pitchFamily="18" charset="0"/>
              </a:rPr>
              <a:t>Engine software </a:t>
            </a:r>
            <a:r>
              <a:rPr lang="en-IN" sz="1600" dirty="0">
                <a:latin typeface="Times New Roman" pitchFamily="18" charset="0"/>
                <a:cs typeface="Times New Roman" pitchFamily="18" charset="0"/>
              </a:rPr>
              <a:t>tool is used to Develop AR application, 3D model of Bike is created using Adobe Fuse </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software and Stored in </a:t>
            </a:r>
            <a:r>
              <a:rPr lang="en-IN" sz="1600" dirty="0" err="1">
                <a:latin typeface="Times New Roman" pitchFamily="18" charset="0"/>
                <a:cs typeface="Times New Roman" pitchFamily="18" charset="0"/>
              </a:rPr>
              <a:t>vuforia</a:t>
            </a:r>
            <a:r>
              <a:rPr lang="en-IN" sz="1600" dirty="0">
                <a:latin typeface="Times New Roman" pitchFamily="18" charset="0"/>
                <a:cs typeface="Times New Roman" pitchFamily="18" charset="0"/>
              </a:rPr>
              <a:t> cloud </a:t>
            </a:r>
            <a:r>
              <a:rPr lang="en-IN" sz="1600" dirty="0" smtClean="0">
                <a:latin typeface="Times New Roman" pitchFamily="18" charset="0"/>
                <a:cs typeface="Times New Roman" pitchFamily="18" charset="0"/>
              </a:rPr>
              <a:t>database . </a:t>
            </a:r>
            <a:r>
              <a:rPr lang="en-IN" sz="1600" dirty="0">
                <a:latin typeface="Times New Roman" pitchFamily="18" charset="0"/>
                <a:cs typeface="Times New Roman" pitchFamily="18" charset="0"/>
              </a:rPr>
              <a:t>T</a:t>
            </a:r>
            <a:r>
              <a:rPr lang="en-IN" sz="1600" dirty="0" smtClean="0">
                <a:latin typeface="Times New Roman" pitchFamily="18" charset="0"/>
                <a:cs typeface="Times New Roman" pitchFamily="18" charset="0"/>
              </a:rPr>
              <a:t>he </a:t>
            </a:r>
            <a:r>
              <a:rPr lang="en-IN" sz="1600" dirty="0">
                <a:latin typeface="Times New Roman" pitchFamily="18" charset="0"/>
                <a:cs typeface="Times New Roman" pitchFamily="18" charset="0"/>
              </a:rPr>
              <a:t>Target images are also stored </a:t>
            </a:r>
            <a:r>
              <a:rPr lang="en-IN" sz="1600" dirty="0" smtClean="0">
                <a:latin typeface="Times New Roman" pitchFamily="18" charset="0"/>
                <a:cs typeface="Times New Roman" pitchFamily="18" charset="0"/>
              </a:rPr>
              <a:t>in Cloud</a:t>
            </a:r>
            <a:r>
              <a:rPr lang="en-IN" sz="1600" dirty="0" smtClean="0">
                <a:latin typeface="Times New Roman" pitchFamily="18" charset="0"/>
                <a:cs typeface="Times New Roman" pitchFamily="18" charset="0"/>
              </a:rPr>
              <a:t>. AR </a:t>
            </a:r>
            <a:r>
              <a:rPr lang="en-IN" sz="1600" dirty="0" smtClean="0">
                <a:latin typeface="Times New Roman" pitchFamily="18" charset="0"/>
                <a:cs typeface="Times New Roman" pitchFamily="18" charset="0"/>
              </a:rPr>
              <a:t>camera </a:t>
            </a:r>
            <a:r>
              <a:rPr lang="en-IN" sz="1600" dirty="0">
                <a:latin typeface="Times New Roman" pitchFamily="18" charset="0"/>
                <a:cs typeface="Times New Roman" pitchFamily="18" charset="0"/>
              </a:rPr>
              <a:t>is used in deploying virtual image over Real World objects. </a:t>
            </a:r>
            <a:endParaRPr lang="en-US" sz="1600" dirty="0">
              <a:latin typeface="Times New Roman" pitchFamily="18" charset="0"/>
              <a:cs typeface="Times New Roman" pitchFamily="18" charset="0"/>
            </a:endParaRPr>
          </a:p>
          <a:p>
            <a:pPr algn="just"/>
            <a:r>
              <a:rPr lang="en-IN" sz="1600" dirty="0"/>
              <a:t> </a:t>
            </a:r>
            <a:endParaRPr lang="en-US" sz="1600" dirty="0"/>
          </a:p>
          <a:p>
            <a:pPr algn="just"/>
            <a:endParaRPr lang="en-US" sz="1600" dirty="0"/>
          </a:p>
          <a:p>
            <a:pPr algn="just"/>
            <a:r>
              <a:rPr lang="en-IN" sz="1600" dirty="0"/>
              <a:t> </a:t>
            </a:r>
            <a:endParaRPr lang="en-US" sz="1600" dirty="0"/>
          </a:p>
          <a:p>
            <a:pPr algn="just"/>
            <a:endParaRPr lang="en-US" sz="1600" dirty="0"/>
          </a:p>
        </p:txBody>
      </p:sp>
    </p:spTree>
    <p:extLst>
      <p:ext uri="{BB962C8B-B14F-4D97-AF65-F5344CB8AC3E}">
        <p14:creationId xmlns:p14="http://schemas.microsoft.com/office/powerpoint/2010/main" val="57318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343400"/>
            <a:ext cx="8305800" cy="220287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457200" y="304800"/>
            <a:ext cx="8305800" cy="3886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TextBox 6"/>
          <p:cNvSpPr txBox="1"/>
          <p:nvPr/>
        </p:nvSpPr>
        <p:spPr>
          <a:xfrm>
            <a:off x="457200" y="330637"/>
            <a:ext cx="8229600" cy="4031873"/>
          </a:xfrm>
          <a:prstGeom prst="rect">
            <a:avLst/>
          </a:prstGeom>
          <a:noFill/>
        </p:spPr>
        <p:txBody>
          <a:bodyPr wrap="square" rtlCol="0">
            <a:spAutoFit/>
          </a:bodyPr>
          <a:lstStyle/>
          <a:p>
            <a:pPr algn="just"/>
            <a:r>
              <a:rPr lang="en-IN" sz="1600" dirty="0">
                <a:latin typeface="Times New Roman" pitchFamily="18" charset="0"/>
                <a:cs typeface="Times New Roman" pitchFamily="18" charset="0"/>
              </a:rPr>
              <a:t>TECHNOLOGY </a:t>
            </a:r>
            <a:r>
              <a:rPr lang="en-IN" sz="1600" dirty="0" smtClean="0">
                <a:latin typeface="Times New Roman" pitchFamily="18" charset="0"/>
                <a:cs typeface="Times New Roman" pitchFamily="18" charset="0"/>
              </a:rPr>
              <a:t>STACK</a:t>
            </a:r>
            <a:r>
              <a:rPr lang="en-IN" sz="1600" dirty="0" smtClean="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1. Unity Engine: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Unity is the most widely used VR development platform, Whether it's  AR Unity's highly optimized rendering pipeline and the rapid iteration capabilities of our Editor to make your AR creative vision a reality.</a:t>
            </a:r>
          </a:p>
          <a:p>
            <a:pPr algn="just"/>
            <a:r>
              <a:rPr lang="en-US" sz="1600" dirty="0">
                <a:latin typeface="Times New Roman" pitchFamily="18" charset="0"/>
                <a:cs typeface="Times New Roman" pitchFamily="18" charset="0"/>
              </a:rPr>
              <a:t>2.Adobe fuse 3D: </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Adobe fuse is a 3D computer graphics used to create 3D objects. It has the ability to import and integrate user generated content into the character </a:t>
            </a:r>
            <a:r>
              <a:rPr lang="en-US" sz="1600" dirty="0" smtClean="0">
                <a:latin typeface="Times New Roman" pitchFamily="18" charset="0"/>
                <a:cs typeface="Times New Roman" pitchFamily="18" charset="0"/>
              </a:rPr>
              <a:t>creator . Here </a:t>
            </a:r>
            <a:r>
              <a:rPr lang="en-US" sz="1600" dirty="0">
                <a:latin typeface="Times New Roman" pitchFamily="18" charset="0"/>
                <a:cs typeface="Times New Roman" pitchFamily="18" charset="0"/>
              </a:rPr>
              <a:t>the 3dimentional </a:t>
            </a:r>
          </a:p>
          <a:p>
            <a:pPr algn="just"/>
            <a:r>
              <a:rPr lang="en-US" sz="1600" dirty="0">
                <a:latin typeface="Times New Roman" pitchFamily="18" charset="0"/>
                <a:cs typeface="Times New Roman" pitchFamily="18" charset="0"/>
              </a:rPr>
              <a:t>3. Augmented Reality(AR):</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is a technology where we can experience real world object. The platform creates visual, auditory effects to create the realistic ness of the situation. </a:t>
            </a:r>
          </a:p>
          <a:p>
            <a:pPr algn="just"/>
            <a:r>
              <a:rPr lang="en-US" sz="1600" dirty="0">
                <a:latin typeface="Times New Roman" pitchFamily="18" charset="0"/>
                <a:cs typeface="Times New Roman" pitchFamily="18" charset="0"/>
              </a:rPr>
              <a:t>4. </a:t>
            </a:r>
            <a:r>
              <a:rPr lang="en-US" sz="1600" dirty="0" err="1">
                <a:latin typeface="Times New Roman" pitchFamily="18" charset="0"/>
                <a:cs typeface="Times New Roman" pitchFamily="18" charset="0"/>
              </a:rPr>
              <a:t>Vuforia</a:t>
            </a:r>
            <a:r>
              <a:rPr lang="en-US" sz="1600" dirty="0">
                <a:latin typeface="Times New Roman" pitchFamily="18" charset="0"/>
                <a:cs typeface="Times New Roman" pitchFamily="18" charset="0"/>
              </a:rPr>
              <a:t> Cloud Database: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cloud database is used for applications which has large number of targets. Since our application has to support catalog types with more number of images this database is used.</a:t>
            </a: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117" y="4830402"/>
            <a:ext cx="2590800" cy="1696215"/>
          </a:xfrm>
          <a:prstGeom prst="rect">
            <a:avLst/>
          </a:prstGeom>
        </p:spPr>
      </p:pic>
      <p:sp>
        <p:nvSpPr>
          <p:cNvPr id="5" name="Rectangle 4"/>
          <p:cNvSpPr/>
          <p:nvPr/>
        </p:nvSpPr>
        <p:spPr>
          <a:xfrm>
            <a:off x="457200" y="4343400"/>
            <a:ext cx="3238500" cy="307777"/>
          </a:xfrm>
          <a:prstGeom prst="rect">
            <a:avLst/>
          </a:prstGeom>
          <a:noFill/>
        </p:spPr>
        <p:txBody>
          <a:bodyPr wrap="square" lIns="91440" tIns="45720" rIns="91440" bIns="45720">
            <a:spAutoFit/>
          </a:bodyPr>
          <a:lstStyle/>
          <a:p>
            <a:pPr algn="ctr"/>
            <a:r>
              <a:rPr lang="en-US" sz="1400" dirty="0" smtClean="0">
                <a:ln w="10160">
                  <a:solidFill>
                    <a:schemeClr val="tx1"/>
                  </a:solidFill>
                  <a:prstDash val="solid"/>
                </a:ln>
                <a:effectLst>
                  <a:innerShdw blurRad="63500" dist="50800" dir="18900000">
                    <a:prstClr val="black">
                      <a:alpha val="50000"/>
                    </a:prstClr>
                  </a:innerShdw>
                </a:effectLst>
              </a:rPr>
              <a:t>Augmented view of Bike</a:t>
            </a:r>
            <a:endParaRPr lang="en-US" sz="1400" b="0" cap="none" spc="0" dirty="0">
              <a:ln w="10160">
                <a:solidFill>
                  <a:schemeClr val="tx1"/>
                </a:solidFill>
                <a:prstDash val="solid"/>
              </a:ln>
              <a:effectLst>
                <a:innerShdw blurRad="63500" dist="50800" dir="18900000">
                  <a:prstClr val="black">
                    <a:alpha val="50000"/>
                  </a:prstClr>
                </a:innerShdw>
              </a:effectLst>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263" y="3200400"/>
            <a:ext cx="5744680" cy="3282675"/>
          </a:xfrm>
          <a:prstGeom prst="rect">
            <a:avLst/>
          </a:prstGeom>
        </p:spPr>
      </p:pic>
    </p:spTree>
    <p:extLst>
      <p:ext uri="{BB962C8B-B14F-4D97-AF65-F5344CB8AC3E}">
        <p14:creationId xmlns:p14="http://schemas.microsoft.com/office/powerpoint/2010/main" val="318150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745" y="381000"/>
            <a:ext cx="8001000" cy="4495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7" name="TextBox 6"/>
          <p:cNvSpPr txBox="1"/>
          <p:nvPr/>
        </p:nvSpPr>
        <p:spPr>
          <a:xfrm>
            <a:off x="914400" y="609600"/>
            <a:ext cx="7086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Use case :</a:t>
            </a:r>
          </a:p>
          <a:p>
            <a:endParaRPr lang="en-US" dirty="0"/>
          </a:p>
        </p:txBody>
      </p:sp>
      <p:sp>
        <p:nvSpPr>
          <p:cNvPr id="9" name="Rectangle 8"/>
          <p:cNvSpPr/>
          <p:nvPr/>
        </p:nvSpPr>
        <p:spPr>
          <a:xfrm>
            <a:off x="595745" y="5029200"/>
            <a:ext cx="8001000" cy="1600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TextBox 10"/>
          <p:cNvSpPr txBox="1"/>
          <p:nvPr/>
        </p:nvSpPr>
        <p:spPr>
          <a:xfrm>
            <a:off x="838200" y="5049982"/>
            <a:ext cx="7162800" cy="1600438"/>
          </a:xfrm>
          <a:prstGeom prst="rect">
            <a:avLst/>
          </a:prstGeom>
          <a:noFill/>
        </p:spPr>
        <p:txBody>
          <a:bodyPr wrap="square" rtlCol="0">
            <a:spAutoFit/>
          </a:bodyPr>
          <a:lstStyle/>
          <a:p>
            <a:r>
              <a:rPr lang="en-IN" sz="1600" dirty="0">
                <a:latin typeface="Times New Roman" pitchFamily="18" charset="0"/>
                <a:cs typeface="Times New Roman" pitchFamily="18" charset="0"/>
              </a:rPr>
              <a:t>Show </a:t>
            </a:r>
            <a:r>
              <a:rPr lang="en-IN" sz="1600" dirty="0" smtClean="0">
                <a:latin typeface="Times New Roman" pitchFamily="18" charset="0"/>
                <a:cs typeface="Times New Roman" pitchFamily="18" charset="0"/>
              </a:rPr>
              <a:t>dependency:</a:t>
            </a:r>
            <a:endParaRPr lang="en-US"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            1</a:t>
            </a:r>
            <a:r>
              <a:rPr lang="en-IN" sz="1600" dirty="0">
                <a:latin typeface="Times New Roman" pitchFamily="18" charset="0"/>
                <a:cs typeface="Times New Roman" pitchFamily="18" charset="0"/>
              </a:rPr>
              <a:t>. Network connectivity is needed.</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Show stoppers:</a:t>
            </a:r>
            <a:endParaRPr lang="en-US"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           1.Mobile </a:t>
            </a:r>
            <a:r>
              <a:rPr lang="en-IN" sz="1600" dirty="0">
                <a:latin typeface="Times New Roman" pitchFamily="18" charset="0"/>
                <a:cs typeface="Times New Roman" pitchFamily="18" charset="0"/>
              </a:rPr>
              <a:t>rear cam should be enabled. </a:t>
            </a:r>
            <a:endParaRPr lang="en-US" sz="1600" dirty="0">
              <a:latin typeface="Times New Roman" pitchFamily="18" charset="0"/>
              <a:cs typeface="Times New Roman" pitchFamily="18" charset="0"/>
            </a:endParaRPr>
          </a:p>
          <a:p>
            <a:r>
              <a:rPr lang="en-IN" sz="1600" dirty="0" smtClean="0">
                <a:latin typeface="Times New Roman" pitchFamily="18" charset="0"/>
                <a:cs typeface="Times New Roman" pitchFamily="18" charset="0"/>
              </a:rPr>
              <a:t>           2.Availability </a:t>
            </a:r>
            <a:r>
              <a:rPr lang="en-IN" sz="1600" dirty="0">
                <a:latin typeface="Times New Roman" pitchFamily="18" charset="0"/>
                <a:cs typeface="Times New Roman" pitchFamily="18" charset="0"/>
              </a:rPr>
              <a:t>of lighting.</a:t>
            </a:r>
            <a:endParaRPr lang="en-US" sz="1600" dirty="0">
              <a:latin typeface="Times New Roman" pitchFamily="18" charset="0"/>
              <a:cs typeface="Times New Roman" pitchFamily="18" charset="0"/>
            </a:endParaRPr>
          </a:p>
          <a:p>
            <a:r>
              <a:rPr lang="en-IN" dirty="0"/>
              <a:t> </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5" y="609600"/>
            <a:ext cx="7696200" cy="4397829"/>
          </a:xfrm>
          <a:prstGeom prst="rect">
            <a:avLst/>
          </a:prstGeom>
        </p:spPr>
      </p:pic>
    </p:spTree>
    <p:extLst>
      <p:ext uri="{BB962C8B-B14F-4D97-AF65-F5344CB8AC3E}">
        <p14:creationId xmlns:p14="http://schemas.microsoft.com/office/powerpoint/2010/main" val="9537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450</Words>
  <Application>Microsoft Office PowerPoint</Application>
  <PresentationFormat>On-screen Show (4:3)</PresentationFormat>
  <Paragraphs>30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shinchan</dc:creator>
  <cp:lastModifiedBy>shinchan</cp:lastModifiedBy>
  <cp:revision>28</cp:revision>
  <dcterms:created xsi:type="dcterms:W3CDTF">2019-01-20T09:01:35Z</dcterms:created>
  <dcterms:modified xsi:type="dcterms:W3CDTF">2019-01-21T17:02:23Z</dcterms:modified>
</cp:coreProperties>
</file>