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Arial Black" panose="020B0A04020102020204" pitchFamily="34" charset="0"/>
      <p:bold r:id="rId15"/>
    </p:embeddedFon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FJCTS+PublicSans-Bold" panose="020B0604020202020204"/>
      <p:regular r:id="rId21"/>
    </p:embeddedFont>
    <p:embeddedFont>
      <p:font typeface="CFRUAJ+EBGaramond-Medium" panose="020B0604020202020204"/>
      <p:regular r:id="rId22"/>
    </p:embeddedFont>
    <p:embeddedFont>
      <p:font typeface="Constantia" panose="02030602050306030303" pitchFamily="18" charset="0"/>
      <p:regular r:id="rId23"/>
      <p:bold r:id="rId24"/>
      <p:italic r:id="rId25"/>
      <p:boldItalic r:id="rId26"/>
    </p:embeddedFont>
    <p:embeddedFont>
      <p:font typeface="ILIIOR+EBGaramond-Bold" panose="020B0604020202020204"/>
      <p:regular r:id="rId27"/>
    </p:embeddedFont>
    <p:embeddedFont>
      <p:font typeface="KQGMTU+Arial-BoldMT" panose="020B0604020202020204"/>
      <p:regular r:id="rId28"/>
    </p:embeddedFont>
    <p:embeddedFont>
      <p:font typeface="PVLNNE+ArialMT" panose="020B0604020202020204"/>
      <p:regular r:id="rId29"/>
    </p:embeddedFont>
    <p:embeddedFont>
      <p:font typeface="RMKPBC+PublicSans-BoldItalic" panose="020B0604020202020204"/>
      <p:regular r:id="rId30"/>
    </p:embeddedFont>
    <p:embeddedFont>
      <p:font typeface="Shonar Bangla" panose="02020603050405020304" pitchFamily="18" charset="0"/>
      <p:regular r:id="rId31"/>
      <p:bold r:id="rId32"/>
    </p:embeddedFont>
    <p:embeddedFont>
      <p:font typeface="Wingdings 2" panose="05020102010507070707" pitchFamily="18" charset="2"/>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Portfolio</a:t>
            </a:r>
            <a:r>
              <a:rPr lang="en-US"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Times New Roman" panose="02020603050405020304" pitchFamily="18" charset="0"/>
              </a:rPr>
              <a:t>Website </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139952" y="1978704"/>
            <a:ext cx="2527274" cy="618118"/>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rPr>
              <a:t>.</a:t>
            </a:r>
            <a:r>
              <a:rPr lang="en-US" sz="1400" b="1" dirty="0">
                <a:solidFill>
                  <a:srgbClr val="BD8738"/>
                </a:solidFill>
                <a:latin typeface="Shonar Bangla" panose="020B0502040204020203" pitchFamily="18" charset="0"/>
                <a:cs typeface="Shonar Bangla" panose="020B0502040204020203" pitchFamily="18" charset="0"/>
              </a:rPr>
              <a:t> https://github.com/jayaprakesh2002/NM-DSCET-7</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537691646"/>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r>
                        <a:rPr lang="en-US" sz="1400" dirty="0"/>
                        <a:t>au310520104036</a:t>
                      </a: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r>
                        <a:rPr lang="en-US" sz="1400" dirty="0"/>
                        <a:t>au310520104042</a:t>
                      </a:r>
                      <a:endParaRPr lang="en-IN" sz="1400" dirty="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algn="ctr"/>
                      <a:r>
                        <a:rPr lang="en-US" sz="1400" dirty="0"/>
                        <a:t>au310520104039</a:t>
                      </a: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r>
                        <a:rPr lang="en-US" sz="1400" dirty="0"/>
                        <a:t>au310520104130</a:t>
                      </a: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t>INTRODUCTION</a:t>
            </a:r>
          </a:p>
        </p:txBody>
      </p:sp>
      <p:sp>
        <p:nvSpPr>
          <p:cNvPr id="3" name="Text Placeholder 2"/>
          <p:cNvSpPr>
            <a:spLocks noGrp="1"/>
          </p:cNvSpPr>
          <p:nvPr>
            <p:ph type="body" idx="1"/>
          </p:nvPr>
        </p:nvSpPr>
        <p:spPr/>
        <p:txBody>
          <a:bodyPr>
            <a:normAutofit fontScale="55000" lnSpcReduction="20000"/>
          </a:bodyPr>
          <a:lstStyle/>
          <a:p>
            <a:pPr>
              <a:buNone/>
            </a:pPr>
            <a:r>
              <a:rPr lang="en-US" dirty="0"/>
              <a:t>    </a:t>
            </a:r>
            <a:r>
              <a:rPr lang="en-US" sz="3800" dirty="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Document</a:t>
            </a:r>
            <a:r>
              <a:rPr lang="en-US" dirty="0"/>
              <a:t> </a:t>
            </a:r>
            <a:r>
              <a:rPr lang="en-US" sz="3600" dirty="0"/>
              <a:t>Conventions</a:t>
            </a:r>
          </a:p>
        </p:txBody>
      </p:sp>
      <p:sp>
        <p:nvSpPr>
          <p:cNvPr id="3" name="Text Placeholder 2"/>
          <p:cNvSpPr>
            <a:spLocks noGrp="1"/>
          </p:cNvSpPr>
          <p:nvPr>
            <p:ph type="body" idx="1"/>
          </p:nvPr>
        </p:nvSpPr>
        <p:spPr/>
        <p:txBody>
          <a:bodyPr>
            <a:normAutofit fontScale="62500" lnSpcReduction="20000"/>
          </a:bodyPr>
          <a:lstStyle/>
          <a:p>
            <a:pPr>
              <a:buNone/>
            </a:pPr>
            <a:r>
              <a:rPr lang="en-US" dirty="0"/>
              <a:t> Entire document should be justified.</a:t>
            </a:r>
          </a:p>
          <a:p>
            <a:pPr>
              <a:buNone/>
            </a:pPr>
            <a:r>
              <a:rPr lang="en-US" dirty="0"/>
              <a:t>  Convention for Main title </a:t>
            </a:r>
          </a:p>
          <a:p>
            <a:pPr>
              <a:buNone/>
            </a:pPr>
            <a:r>
              <a:rPr lang="en-US" dirty="0"/>
              <a:t>      ○ Font </a:t>
            </a:r>
            <a:r>
              <a:rPr lang="en-US" dirty="0" err="1"/>
              <a:t>face:Times</a:t>
            </a:r>
            <a:r>
              <a:rPr lang="en-US" dirty="0"/>
              <a:t> New Roman </a:t>
            </a:r>
          </a:p>
          <a:p>
            <a:pPr>
              <a:buNone/>
            </a:pPr>
            <a:r>
              <a:rPr lang="en-US" dirty="0"/>
              <a:t>      ○ Font </a:t>
            </a:r>
            <a:r>
              <a:rPr lang="en-US" dirty="0" err="1"/>
              <a:t>style:Bold</a:t>
            </a:r>
            <a:endParaRPr lang="en-US" dirty="0"/>
          </a:p>
          <a:p>
            <a:pPr>
              <a:buNone/>
            </a:pPr>
            <a:r>
              <a:rPr lang="en-US" dirty="0"/>
              <a:t>      ○ Font Size: 14 </a:t>
            </a:r>
          </a:p>
          <a:p>
            <a:pPr>
              <a:buNone/>
            </a:pPr>
            <a:r>
              <a:rPr lang="en-US" dirty="0"/>
              <a:t> Convention for Sub title </a:t>
            </a:r>
          </a:p>
          <a:p>
            <a:pPr>
              <a:buNone/>
            </a:pPr>
            <a:r>
              <a:rPr lang="en-US" dirty="0"/>
              <a:t>       ○ Font </a:t>
            </a:r>
            <a:r>
              <a:rPr lang="en-US" dirty="0" err="1"/>
              <a:t>face:Times</a:t>
            </a:r>
            <a:r>
              <a:rPr lang="en-US" dirty="0"/>
              <a:t> New Roman</a:t>
            </a:r>
          </a:p>
          <a:p>
            <a:pPr>
              <a:buNone/>
            </a:pPr>
            <a:r>
              <a:rPr lang="en-US" dirty="0"/>
              <a:t>       ○ Font </a:t>
            </a:r>
            <a:r>
              <a:rPr lang="en-US" dirty="0" err="1"/>
              <a:t>style:Bold</a:t>
            </a:r>
            <a:r>
              <a:rPr lang="en-US" dirty="0"/>
              <a:t> </a:t>
            </a:r>
          </a:p>
          <a:p>
            <a:pPr>
              <a:buNone/>
            </a:pPr>
            <a:r>
              <a:rPr lang="en-US" dirty="0"/>
              <a:t>       ○ Font Size: 12 </a:t>
            </a:r>
          </a:p>
          <a:p>
            <a:pPr>
              <a:buNone/>
            </a:pPr>
            <a:r>
              <a:rPr lang="en-US" dirty="0"/>
              <a:t> Convention for body </a:t>
            </a:r>
          </a:p>
          <a:p>
            <a:pPr>
              <a:buNone/>
            </a:pPr>
            <a:r>
              <a:rPr lang="en-US" dirty="0"/>
              <a:t>       ○ Font </a:t>
            </a:r>
            <a:r>
              <a:rPr lang="en-US" dirty="0" err="1"/>
              <a:t>face:Times</a:t>
            </a:r>
            <a:r>
              <a:rPr lang="en-US" dirty="0"/>
              <a:t> New Roman </a:t>
            </a:r>
          </a:p>
          <a:p>
            <a:pPr>
              <a:buNone/>
            </a:pPr>
            <a:r>
              <a:rPr lang="en-US" dirty="0"/>
              <a:t>       ○ Font Size: 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Development Project</a:t>
            </a:r>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      The 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a:t>Form . The 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http://www.smashingmagazine.com/2013/06/workflow-design-develop-modern-portfolio-website/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endParaRPr lang="en-IN" dirty="0"/>
          </a:p>
        </p:txBody>
      </p:sp>
      <p:sp>
        <p:nvSpPr>
          <p:cNvPr id="3" name="Text Placeholder 2"/>
          <p:cNvSpPr>
            <a:spLocks noGrp="1"/>
          </p:cNvSpPr>
          <p:nvPr>
            <p:ph type="body" idx="1"/>
          </p:nvPr>
        </p:nvSpPr>
        <p:spPr/>
        <p:txBody>
          <a:bodyPr/>
          <a:lstStyle/>
          <a:p>
            <a:r>
              <a:rPr lang="en-US" sz="2000" b="1" dirty="0"/>
              <a:t>Product perspective</a:t>
            </a:r>
            <a:endParaRPr lang="en-IN" sz="2000" b="1" dirty="0"/>
          </a:p>
          <a:p>
            <a:pPr marL="0" indent="0">
              <a:buNone/>
            </a:pPr>
            <a:r>
              <a:rPr lang="en-US" sz="1800" dirty="0"/>
              <a:t>   </a:t>
            </a:r>
            <a:r>
              <a:rPr lang="en-US" sz="1800" dirty="0" err="1"/>
              <a:t>Usecase</a:t>
            </a:r>
            <a:r>
              <a:rPr lang="en-US" sz="1800" dirty="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portfolio website</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770</TotalTime>
  <Words>659</Words>
  <Application>Microsoft Office PowerPoint</Application>
  <PresentationFormat>On-screen Show (16:9)</PresentationFormat>
  <Paragraphs>77</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Wingdings 2</vt:lpstr>
      <vt:lpstr>Arial Rounded MT Bold</vt:lpstr>
      <vt:lpstr>PVLNNE+ArialMT</vt:lpstr>
      <vt:lpstr>CFRUAJ+EBGaramond-Medium</vt:lpstr>
      <vt:lpstr>Arial Black</vt:lpstr>
      <vt:lpstr>Calibri</vt:lpstr>
      <vt:lpstr>ILIIOR+EBGaramond-Bold</vt:lpstr>
      <vt:lpstr>Constantia</vt:lpstr>
      <vt:lpstr>Shonar Bangla</vt:lpstr>
      <vt:lpstr>Wingdings</vt:lpstr>
      <vt:lpstr>KQGMTU+Arial-BoldMT</vt:lpstr>
      <vt:lpstr>CFJCTS+PublicSans-Bold</vt:lpstr>
      <vt:lpstr>RMKPBC+PublicSans-BoldItalic</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Surya K S</cp:lastModifiedBy>
  <cp:revision>28</cp:revision>
  <dcterms:modified xsi:type="dcterms:W3CDTF">2023-11-18T16:29:29Z</dcterms:modified>
</cp:coreProperties>
</file>