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689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689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1560"/>
            <a:ext cx="10058400" cy="56692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81683"/>
            <a:ext cx="149860" cy="378460"/>
          </a:xfrm>
          <a:custGeom>
            <a:avLst/>
            <a:gdLst/>
            <a:ahLst/>
            <a:cxnLst/>
            <a:rect l="l" t="t" r="r" b="b"/>
            <a:pathLst>
              <a:path w="149860" h="378460">
                <a:moveTo>
                  <a:pt x="149352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9352" y="0"/>
                </a:lnTo>
                <a:lnTo>
                  <a:pt x="149352" y="377952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7311" y="2217420"/>
            <a:ext cx="4305300" cy="37490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8623" y="3589019"/>
            <a:ext cx="99059" cy="10058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2239" y="3589019"/>
            <a:ext cx="99059" cy="10058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907536" y="2593847"/>
            <a:ext cx="2260600" cy="2258695"/>
          </a:xfrm>
          <a:custGeom>
            <a:avLst/>
            <a:gdLst/>
            <a:ahLst/>
            <a:cxnLst/>
            <a:rect l="l" t="t" r="r" b="b"/>
            <a:pathLst>
              <a:path w="2260600" h="2258695">
                <a:moveTo>
                  <a:pt x="1182624" y="2258567"/>
                </a:moveTo>
                <a:lnTo>
                  <a:pt x="1077468" y="2258567"/>
                </a:lnTo>
                <a:lnTo>
                  <a:pt x="1024128" y="2253995"/>
                </a:lnTo>
                <a:lnTo>
                  <a:pt x="972312" y="2247899"/>
                </a:lnTo>
                <a:lnTo>
                  <a:pt x="920496" y="2240279"/>
                </a:lnTo>
                <a:lnTo>
                  <a:pt x="870204" y="2229611"/>
                </a:lnTo>
                <a:lnTo>
                  <a:pt x="772668" y="2202179"/>
                </a:lnTo>
                <a:lnTo>
                  <a:pt x="678180" y="2165603"/>
                </a:lnTo>
                <a:lnTo>
                  <a:pt x="632460" y="2144267"/>
                </a:lnTo>
                <a:lnTo>
                  <a:pt x="588264" y="2121407"/>
                </a:lnTo>
                <a:lnTo>
                  <a:pt x="545592" y="2097023"/>
                </a:lnTo>
                <a:lnTo>
                  <a:pt x="502920" y="2069591"/>
                </a:lnTo>
                <a:lnTo>
                  <a:pt x="463296" y="2040635"/>
                </a:lnTo>
                <a:lnTo>
                  <a:pt x="423672" y="2010155"/>
                </a:lnTo>
                <a:lnTo>
                  <a:pt x="385572" y="1979675"/>
                </a:lnTo>
                <a:lnTo>
                  <a:pt x="348996" y="1946147"/>
                </a:lnTo>
                <a:lnTo>
                  <a:pt x="313944" y="1911095"/>
                </a:lnTo>
                <a:lnTo>
                  <a:pt x="280416" y="1874519"/>
                </a:lnTo>
                <a:lnTo>
                  <a:pt x="248412" y="1836419"/>
                </a:lnTo>
                <a:lnTo>
                  <a:pt x="217932" y="1796795"/>
                </a:lnTo>
                <a:lnTo>
                  <a:pt x="188976" y="1755647"/>
                </a:lnTo>
                <a:lnTo>
                  <a:pt x="137160" y="1670303"/>
                </a:lnTo>
                <a:lnTo>
                  <a:pt x="114300" y="1626107"/>
                </a:lnTo>
                <a:lnTo>
                  <a:pt x="74676" y="1534667"/>
                </a:lnTo>
                <a:lnTo>
                  <a:pt x="57912" y="1485899"/>
                </a:lnTo>
                <a:lnTo>
                  <a:pt x="42672" y="1437131"/>
                </a:lnTo>
                <a:lnTo>
                  <a:pt x="30480" y="1388363"/>
                </a:lnTo>
                <a:lnTo>
                  <a:pt x="19812" y="1338071"/>
                </a:lnTo>
                <a:lnTo>
                  <a:pt x="10668" y="1286255"/>
                </a:lnTo>
                <a:lnTo>
                  <a:pt x="4572" y="1234439"/>
                </a:lnTo>
                <a:lnTo>
                  <a:pt x="1524" y="1182623"/>
                </a:lnTo>
                <a:lnTo>
                  <a:pt x="0" y="1129283"/>
                </a:lnTo>
                <a:lnTo>
                  <a:pt x="1524" y="1075943"/>
                </a:lnTo>
                <a:lnTo>
                  <a:pt x="4572" y="1024127"/>
                </a:lnTo>
                <a:lnTo>
                  <a:pt x="10668" y="970787"/>
                </a:lnTo>
                <a:lnTo>
                  <a:pt x="19812" y="920495"/>
                </a:lnTo>
                <a:lnTo>
                  <a:pt x="30480" y="870204"/>
                </a:lnTo>
                <a:lnTo>
                  <a:pt x="42672" y="819912"/>
                </a:lnTo>
                <a:lnTo>
                  <a:pt x="57912" y="772667"/>
                </a:lnTo>
                <a:lnTo>
                  <a:pt x="74676" y="723900"/>
                </a:lnTo>
                <a:lnTo>
                  <a:pt x="114300" y="632459"/>
                </a:lnTo>
                <a:lnTo>
                  <a:pt x="137160" y="588263"/>
                </a:lnTo>
                <a:lnTo>
                  <a:pt x="163068" y="544067"/>
                </a:lnTo>
                <a:lnTo>
                  <a:pt x="188976" y="502919"/>
                </a:lnTo>
                <a:lnTo>
                  <a:pt x="217932" y="461771"/>
                </a:lnTo>
                <a:lnTo>
                  <a:pt x="248412" y="422147"/>
                </a:lnTo>
                <a:lnTo>
                  <a:pt x="280416" y="384047"/>
                </a:lnTo>
                <a:lnTo>
                  <a:pt x="313944" y="347471"/>
                </a:lnTo>
                <a:lnTo>
                  <a:pt x="348996" y="312419"/>
                </a:lnTo>
                <a:lnTo>
                  <a:pt x="385572" y="278891"/>
                </a:lnTo>
                <a:lnTo>
                  <a:pt x="423672" y="246887"/>
                </a:lnTo>
                <a:lnTo>
                  <a:pt x="502920" y="188975"/>
                </a:lnTo>
                <a:lnTo>
                  <a:pt x="545592" y="161543"/>
                </a:lnTo>
                <a:lnTo>
                  <a:pt x="588264" y="137159"/>
                </a:lnTo>
                <a:lnTo>
                  <a:pt x="632460" y="114300"/>
                </a:lnTo>
                <a:lnTo>
                  <a:pt x="678180" y="92963"/>
                </a:lnTo>
                <a:lnTo>
                  <a:pt x="772668" y="56387"/>
                </a:lnTo>
                <a:lnTo>
                  <a:pt x="821436" y="41147"/>
                </a:lnTo>
                <a:lnTo>
                  <a:pt x="870204" y="28955"/>
                </a:lnTo>
                <a:lnTo>
                  <a:pt x="920496" y="18287"/>
                </a:lnTo>
                <a:lnTo>
                  <a:pt x="972312" y="10667"/>
                </a:lnTo>
                <a:lnTo>
                  <a:pt x="1024128" y="4571"/>
                </a:lnTo>
                <a:lnTo>
                  <a:pt x="1077468" y="0"/>
                </a:lnTo>
                <a:lnTo>
                  <a:pt x="1182624" y="0"/>
                </a:lnTo>
                <a:lnTo>
                  <a:pt x="1235964" y="4571"/>
                </a:lnTo>
                <a:lnTo>
                  <a:pt x="1287780" y="10667"/>
                </a:lnTo>
                <a:lnTo>
                  <a:pt x="1338072" y="18287"/>
                </a:lnTo>
                <a:lnTo>
                  <a:pt x="1388364" y="28955"/>
                </a:lnTo>
                <a:lnTo>
                  <a:pt x="1438656" y="41147"/>
                </a:lnTo>
                <a:lnTo>
                  <a:pt x="1487424" y="56387"/>
                </a:lnTo>
                <a:lnTo>
                  <a:pt x="1581912" y="92963"/>
                </a:lnTo>
                <a:lnTo>
                  <a:pt x="1626108" y="114300"/>
                </a:lnTo>
                <a:lnTo>
                  <a:pt x="1671828" y="137159"/>
                </a:lnTo>
                <a:lnTo>
                  <a:pt x="1714500" y="161543"/>
                </a:lnTo>
                <a:lnTo>
                  <a:pt x="1757172" y="188975"/>
                </a:lnTo>
                <a:lnTo>
                  <a:pt x="1836420" y="246887"/>
                </a:lnTo>
                <a:lnTo>
                  <a:pt x="1874520" y="278891"/>
                </a:lnTo>
                <a:lnTo>
                  <a:pt x="1911096" y="312419"/>
                </a:lnTo>
                <a:lnTo>
                  <a:pt x="1946148" y="347471"/>
                </a:lnTo>
                <a:lnTo>
                  <a:pt x="1979676" y="384047"/>
                </a:lnTo>
                <a:lnTo>
                  <a:pt x="2011680" y="422147"/>
                </a:lnTo>
                <a:lnTo>
                  <a:pt x="2042160" y="461771"/>
                </a:lnTo>
                <a:lnTo>
                  <a:pt x="2097024" y="544067"/>
                </a:lnTo>
                <a:lnTo>
                  <a:pt x="2121408" y="588263"/>
                </a:lnTo>
                <a:lnTo>
                  <a:pt x="2144268" y="632459"/>
                </a:lnTo>
                <a:lnTo>
                  <a:pt x="2165604" y="678179"/>
                </a:lnTo>
                <a:lnTo>
                  <a:pt x="2185416" y="723900"/>
                </a:lnTo>
                <a:lnTo>
                  <a:pt x="2202180" y="772667"/>
                </a:lnTo>
                <a:lnTo>
                  <a:pt x="2217420" y="819912"/>
                </a:lnTo>
                <a:lnTo>
                  <a:pt x="2229612" y="870204"/>
                </a:lnTo>
                <a:lnTo>
                  <a:pt x="2240280" y="920495"/>
                </a:lnTo>
                <a:lnTo>
                  <a:pt x="2249424" y="970787"/>
                </a:lnTo>
                <a:lnTo>
                  <a:pt x="2255520" y="1024127"/>
                </a:lnTo>
                <a:lnTo>
                  <a:pt x="2258568" y="1075943"/>
                </a:lnTo>
                <a:lnTo>
                  <a:pt x="2260092" y="1129283"/>
                </a:lnTo>
                <a:lnTo>
                  <a:pt x="2258568" y="1182623"/>
                </a:lnTo>
                <a:lnTo>
                  <a:pt x="2255520" y="1234439"/>
                </a:lnTo>
                <a:lnTo>
                  <a:pt x="2249424" y="1286255"/>
                </a:lnTo>
                <a:lnTo>
                  <a:pt x="2240280" y="1338071"/>
                </a:lnTo>
                <a:lnTo>
                  <a:pt x="2229612" y="1388363"/>
                </a:lnTo>
                <a:lnTo>
                  <a:pt x="2217420" y="1437131"/>
                </a:lnTo>
                <a:lnTo>
                  <a:pt x="2202180" y="1485899"/>
                </a:lnTo>
                <a:lnTo>
                  <a:pt x="2185416" y="1534667"/>
                </a:lnTo>
                <a:lnTo>
                  <a:pt x="2165604" y="1580387"/>
                </a:lnTo>
                <a:lnTo>
                  <a:pt x="2144268" y="1626107"/>
                </a:lnTo>
                <a:lnTo>
                  <a:pt x="2121408" y="1670303"/>
                </a:lnTo>
                <a:lnTo>
                  <a:pt x="2097024" y="1712975"/>
                </a:lnTo>
                <a:lnTo>
                  <a:pt x="2069592" y="1755647"/>
                </a:lnTo>
                <a:lnTo>
                  <a:pt x="2042160" y="1796795"/>
                </a:lnTo>
                <a:lnTo>
                  <a:pt x="2011680" y="1836419"/>
                </a:lnTo>
                <a:lnTo>
                  <a:pt x="1979676" y="1874519"/>
                </a:lnTo>
                <a:lnTo>
                  <a:pt x="1946148" y="1911095"/>
                </a:lnTo>
                <a:lnTo>
                  <a:pt x="1911096" y="1946147"/>
                </a:lnTo>
                <a:lnTo>
                  <a:pt x="1874520" y="1979675"/>
                </a:lnTo>
                <a:lnTo>
                  <a:pt x="1836420" y="2010155"/>
                </a:lnTo>
                <a:lnTo>
                  <a:pt x="1796796" y="2040635"/>
                </a:lnTo>
                <a:lnTo>
                  <a:pt x="1757172" y="2069591"/>
                </a:lnTo>
                <a:lnTo>
                  <a:pt x="1714500" y="2097023"/>
                </a:lnTo>
                <a:lnTo>
                  <a:pt x="1671828" y="2121407"/>
                </a:lnTo>
                <a:lnTo>
                  <a:pt x="1626108" y="2144267"/>
                </a:lnTo>
                <a:lnTo>
                  <a:pt x="1581912" y="2165603"/>
                </a:lnTo>
                <a:lnTo>
                  <a:pt x="1487424" y="2202179"/>
                </a:lnTo>
                <a:lnTo>
                  <a:pt x="1438656" y="2215895"/>
                </a:lnTo>
                <a:lnTo>
                  <a:pt x="1388364" y="2229611"/>
                </a:lnTo>
                <a:lnTo>
                  <a:pt x="1338072" y="2240279"/>
                </a:lnTo>
                <a:lnTo>
                  <a:pt x="1287780" y="2247899"/>
                </a:lnTo>
                <a:lnTo>
                  <a:pt x="1235964" y="2253995"/>
                </a:lnTo>
                <a:lnTo>
                  <a:pt x="1182624" y="225856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07535" y="2593847"/>
            <a:ext cx="2260600" cy="2258695"/>
          </a:xfrm>
          <a:custGeom>
            <a:avLst/>
            <a:gdLst/>
            <a:ahLst/>
            <a:cxnLst/>
            <a:rect l="l" t="t" r="r" b="b"/>
            <a:pathLst>
              <a:path w="2260600" h="2258695">
                <a:moveTo>
                  <a:pt x="0" y="1129283"/>
                </a:moveTo>
                <a:lnTo>
                  <a:pt x="1524" y="1075943"/>
                </a:lnTo>
                <a:lnTo>
                  <a:pt x="4572" y="1024127"/>
                </a:lnTo>
                <a:lnTo>
                  <a:pt x="10668" y="970787"/>
                </a:lnTo>
                <a:lnTo>
                  <a:pt x="19812" y="920495"/>
                </a:lnTo>
                <a:lnTo>
                  <a:pt x="30480" y="870203"/>
                </a:lnTo>
                <a:lnTo>
                  <a:pt x="42672" y="819911"/>
                </a:lnTo>
                <a:lnTo>
                  <a:pt x="57912" y="772667"/>
                </a:lnTo>
                <a:lnTo>
                  <a:pt x="74676" y="723899"/>
                </a:lnTo>
                <a:lnTo>
                  <a:pt x="94488" y="678179"/>
                </a:lnTo>
                <a:lnTo>
                  <a:pt x="114300" y="632459"/>
                </a:lnTo>
                <a:lnTo>
                  <a:pt x="137160" y="588263"/>
                </a:lnTo>
                <a:lnTo>
                  <a:pt x="163068" y="544067"/>
                </a:lnTo>
                <a:lnTo>
                  <a:pt x="188976" y="502919"/>
                </a:lnTo>
                <a:lnTo>
                  <a:pt x="217931" y="461771"/>
                </a:lnTo>
                <a:lnTo>
                  <a:pt x="248411" y="422148"/>
                </a:lnTo>
                <a:lnTo>
                  <a:pt x="280416" y="384048"/>
                </a:lnTo>
                <a:lnTo>
                  <a:pt x="313943" y="347471"/>
                </a:lnTo>
                <a:lnTo>
                  <a:pt x="348995" y="312419"/>
                </a:lnTo>
                <a:lnTo>
                  <a:pt x="385572" y="278891"/>
                </a:lnTo>
                <a:lnTo>
                  <a:pt x="423672" y="246887"/>
                </a:lnTo>
                <a:lnTo>
                  <a:pt x="463295" y="217931"/>
                </a:lnTo>
                <a:lnTo>
                  <a:pt x="502919" y="188975"/>
                </a:lnTo>
                <a:lnTo>
                  <a:pt x="545591" y="161544"/>
                </a:lnTo>
                <a:lnTo>
                  <a:pt x="588263" y="137159"/>
                </a:lnTo>
                <a:lnTo>
                  <a:pt x="632460" y="114300"/>
                </a:lnTo>
                <a:lnTo>
                  <a:pt x="678179" y="92963"/>
                </a:lnTo>
                <a:lnTo>
                  <a:pt x="725424" y="74675"/>
                </a:lnTo>
                <a:lnTo>
                  <a:pt x="772668" y="56387"/>
                </a:lnTo>
                <a:lnTo>
                  <a:pt x="821435" y="41148"/>
                </a:lnTo>
                <a:lnTo>
                  <a:pt x="870204" y="28956"/>
                </a:lnTo>
                <a:lnTo>
                  <a:pt x="920495" y="18287"/>
                </a:lnTo>
                <a:lnTo>
                  <a:pt x="972312" y="10667"/>
                </a:lnTo>
                <a:lnTo>
                  <a:pt x="1024127" y="4571"/>
                </a:lnTo>
                <a:lnTo>
                  <a:pt x="1077468" y="0"/>
                </a:lnTo>
                <a:lnTo>
                  <a:pt x="1129283" y="0"/>
                </a:lnTo>
                <a:lnTo>
                  <a:pt x="1182624" y="0"/>
                </a:lnTo>
                <a:lnTo>
                  <a:pt x="1235963" y="4571"/>
                </a:lnTo>
                <a:lnTo>
                  <a:pt x="1287779" y="10667"/>
                </a:lnTo>
                <a:lnTo>
                  <a:pt x="1338071" y="18287"/>
                </a:lnTo>
                <a:lnTo>
                  <a:pt x="1388363" y="28956"/>
                </a:lnTo>
                <a:lnTo>
                  <a:pt x="1438655" y="41148"/>
                </a:lnTo>
                <a:lnTo>
                  <a:pt x="1487424" y="56387"/>
                </a:lnTo>
                <a:lnTo>
                  <a:pt x="1534667" y="74675"/>
                </a:lnTo>
                <a:lnTo>
                  <a:pt x="1581912" y="92963"/>
                </a:lnTo>
                <a:lnTo>
                  <a:pt x="1626108" y="114300"/>
                </a:lnTo>
                <a:lnTo>
                  <a:pt x="1671828" y="137159"/>
                </a:lnTo>
                <a:lnTo>
                  <a:pt x="1714500" y="161544"/>
                </a:lnTo>
                <a:lnTo>
                  <a:pt x="1757171" y="188975"/>
                </a:lnTo>
                <a:lnTo>
                  <a:pt x="1796795" y="217931"/>
                </a:lnTo>
                <a:lnTo>
                  <a:pt x="1836420" y="246887"/>
                </a:lnTo>
                <a:lnTo>
                  <a:pt x="1874520" y="278891"/>
                </a:lnTo>
                <a:lnTo>
                  <a:pt x="1911095" y="312419"/>
                </a:lnTo>
                <a:lnTo>
                  <a:pt x="1946148" y="347471"/>
                </a:lnTo>
                <a:lnTo>
                  <a:pt x="1979675" y="384048"/>
                </a:lnTo>
                <a:lnTo>
                  <a:pt x="2011679" y="422148"/>
                </a:lnTo>
                <a:lnTo>
                  <a:pt x="2042159" y="461771"/>
                </a:lnTo>
                <a:lnTo>
                  <a:pt x="2069591" y="502919"/>
                </a:lnTo>
                <a:lnTo>
                  <a:pt x="2097024" y="544067"/>
                </a:lnTo>
                <a:lnTo>
                  <a:pt x="2121408" y="588263"/>
                </a:lnTo>
                <a:lnTo>
                  <a:pt x="2144267" y="632459"/>
                </a:lnTo>
                <a:lnTo>
                  <a:pt x="2165604" y="678179"/>
                </a:lnTo>
                <a:lnTo>
                  <a:pt x="2185416" y="723899"/>
                </a:lnTo>
                <a:lnTo>
                  <a:pt x="2202179" y="772667"/>
                </a:lnTo>
                <a:lnTo>
                  <a:pt x="2217420" y="819911"/>
                </a:lnTo>
                <a:lnTo>
                  <a:pt x="2229612" y="870203"/>
                </a:lnTo>
                <a:lnTo>
                  <a:pt x="2240279" y="920495"/>
                </a:lnTo>
                <a:lnTo>
                  <a:pt x="2249424" y="970787"/>
                </a:lnTo>
                <a:lnTo>
                  <a:pt x="2255520" y="1024127"/>
                </a:lnTo>
                <a:lnTo>
                  <a:pt x="2258567" y="1075943"/>
                </a:lnTo>
                <a:lnTo>
                  <a:pt x="2260091" y="1129283"/>
                </a:lnTo>
                <a:lnTo>
                  <a:pt x="2258567" y="1182623"/>
                </a:lnTo>
                <a:lnTo>
                  <a:pt x="2255520" y="1234439"/>
                </a:lnTo>
                <a:lnTo>
                  <a:pt x="2249424" y="1286255"/>
                </a:lnTo>
                <a:lnTo>
                  <a:pt x="2240279" y="1338071"/>
                </a:lnTo>
                <a:lnTo>
                  <a:pt x="2229612" y="1388363"/>
                </a:lnTo>
                <a:lnTo>
                  <a:pt x="2217420" y="1437131"/>
                </a:lnTo>
                <a:lnTo>
                  <a:pt x="2202179" y="1485899"/>
                </a:lnTo>
                <a:lnTo>
                  <a:pt x="2185416" y="1534667"/>
                </a:lnTo>
                <a:lnTo>
                  <a:pt x="2165604" y="1580387"/>
                </a:lnTo>
                <a:lnTo>
                  <a:pt x="2144267" y="1626107"/>
                </a:lnTo>
                <a:lnTo>
                  <a:pt x="2121408" y="1670303"/>
                </a:lnTo>
                <a:lnTo>
                  <a:pt x="2097024" y="1712975"/>
                </a:lnTo>
                <a:lnTo>
                  <a:pt x="2069591" y="1755648"/>
                </a:lnTo>
                <a:lnTo>
                  <a:pt x="2042159" y="1796796"/>
                </a:lnTo>
                <a:lnTo>
                  <a:pt x="2011679" y="1836419"/>
                </a:lnTo>
                <a:lnTo>
                  <a:pt x="1979675" y="1874519"/>
                </a:lnTo>
                <a:lnTo>
                  <a:pt x="1946148" y="1911096"/>
                </a:lnTo>
                <a:lnTo>
                  <a:pt x="1911095" y="1946148"/>
                </a:lnTo>
                <a:lnTo>
                  <a:pt x="1874520" y="1979675"/>
                </a:lnTo>
                <a:lnTo>
                  <a:pt x="1836420" y="2010156"/>
                </a:lnTo>
                <a:lnTo>
                  <a:pt x="1796795" y="2040635"/>
                </a:lnTo>
                <a:lnTo>
                  <a:pt x="1757171" y="2069591"/>
                </a:lnTo>
                <a:lnTo>
                  <a:pt x="1714500" y="2097023"/>
                </a:lnTo>
                <a:lnTo>
                  <a:pt x="1671828" y="2121408"/>
                </a:lnTo>
                <a:lnTo>
                  <a:pt x="1626108" y="2144267"/>
                </a:lnTo>
                <a:lnTo>
                  <a:pt x="1581912" y="2165604"/>
                </a:lnTo>
                <a:lnTo>
                  <a:pt x="1534667" y="2183891"/>
                </a:lnTo>
                <a:lnTo>
                  <a:pt x="1487424" y="2202179"/>
                </a:lnTo>
                <a:lnTo>
                  <a:pt x="1438655" y="2215896"/>
                </a:lnTo>
                <a:lnTo>
                  <a:pt x="1388363" y="2229611"/>
                </a:lnTo>
                <a:lnTo>
                  <a:pt x="1338071" y="2240279"/>
                </a:lnTo>
                <a:lnTo>
                  <a:pt x="1287779" y="2247900"/>
                </a:lnTo>
                <a:lnTo>
                  <a:pt x="1235963" y="2253996"/>
                </a:lnTo>
                <a:lnTo>
                  <a:pt x="1182624" y="2258567"/>
                </a:lnTo>
                <a:lnTo>
                  <a:pt x="1129283" y="2258567"/>
                </a:lnTo>
                <a:lnTo>
                  <a:pt x="1077468" y="2258567"/>
                </a:lnTo>
                <a:lnTo>
                  <a:pt x="1024127" y="2253996"/>
                </a:lnTo>
                <a:lnTo>
                  <a:pt x="972312" y="2247900"/>
                </a:lnTo>
                <a:lnTo>
                  <a:pt x="920495" y="2240279"/>
                </a:lnTo>
                <a:lnTo>
                  <a:pt x="870204" y="2229611"/>
                </a:lnTo>
                <a:lnTo>
                  <a:pt x="821435" y="2215896"/>
                </a:lnTo>
                <a:lnTo>
                  <a:pt x="772668" y="2202179"/>
                </a:lnTo>
                <a:lnTo>
                  <a:pt x="725424" y="2183891"/>
                </a:lnTo>
                <a:lnTo>
                  <a:pt x="678179" y="2165604"/>
                </a:lnTo>
                <a:lnTo>
                  <a:pt x="632460" y="2144267"/>
                </a:lnTo>
                <a:lnTo>
                  <a:pt x="588263" y="2121408"/>
                </a:lnTo>
                <a:lnTo>
                  <a:pt x="545591" y="2097023"/>
                </a:lnTo>
                <a:lnTo>
                  <a:pt x="502919" y="2069591"/>
                </a:lnTo>
                <a:lnTo>
                  <a:pt x="463295" y="2040635"/>
                </a:lnTo>
                <a:lnTo>
                  <a:pt x="423672" y="2010156"/>
                </a:lnTo>
                <a:lnTo>
                  <a:pt x="385572" y="1979675"/>
                </a:lnTo>
                <a:lnTo>
                  <a:pt x="348995" y="1946148"/>
                </a:lnTo>
                <a:lnTo>
                  <a:pt x="313943" y="1911096"/>
                </a:lnTo>
                <a:lnTo>
                  <a:pt x="280416" y="1874519"/>
                </a:lnTo>
                <a:lnTo>
                  <a:pt x="248411" y="1836419"/>
                </a:lnTo>
                <a:lnTo>
                  <a:pt x="217931" y="1796796"/>
                </a:lnTo>
                <a:lnTo>
                  <a:pt x="188976" y="1755648"/>
                </a:lnTo>
                <a:lnTo>
                  <a:pt x="163068" y="1712975"/>
                </a:lnTo>
                <a:lnTo>
                  <a:pt x="137160" y="1670303"/>
                </a:lnTo>
                <a:lnTo>
                  <a:pt x="114300" y="1626107"/>
                </a:lnTo>
                <a:lnTo>
                  <a:pt x="94488" y="1580387"/>
                </a:lnTo>
                <a:lnTo>
                  <a:pt x="74676" y="1534667"/>
                </a:lnTo>
                <a:lnTo>
                  <a:pt x="57912" y="1485899"/>
                </a:lnTo>
                <a:lnTo>
                  <a:pt x="42672" y="1437131"/>
                </a:lnTo>
                <a:lnTo>
                  <a:pt x="30480" y="1388363"/>
                </a:lnTo>
                <a:lnTo>
                  <a:pt x="19812" y="1338071"/>
                </a:lnTo>
                <a:lnTo>
                  <a:pt x="10668" y="1286255"/>
                </a:lnTo>
                <a:lnTo>
                  <a:pt x="4572" y="1234439"/>
                </a:lnTo>
                <a:lnTo>
                  <a:pt x="1524" y="1182623"/>
                </a:lnTo>
                <a:lnTo>
                  <a:pt x="0" y="1129283"/>
                </a:lnTo>
                <a:close/>
              </a:path>
            </a:pathLst>
          </a:custGeom>
          <a:ln w="27431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66971" y="2653284"/>
            <a:ext cx="2141220" cy="2138680"/>
          </a:xfrm>
          <a:custGeom>
            <a:avLst/>
            <a:gdLst/>
            <a:ahLst/>
            <a:cxnLst/>
            <a:rect l="l" t="t" r="r" b="b"/>
            <a:pathLst>
              <a:path w="2141220" h="2138679">
                <a:moveTo>
                  <a:pt x="1069848" y="2138171"/>
                </a:moveTo>
                <a:lnTo>
                  <a:pt x="1016508" y="2136647"/>
                </a:lnTo>
                <a:lnTo>
                  <a:pt x="964692" y="2133599"/>
                </a:lnTo>
                <a:lnTo>
                  <a:pt x="912876" y="2127503"/>
                </a:lnTo>
                <a:lnTo>
                  <a:pt x="861060" y="2118359"/>
                </a:lnTo>
                <a:lnTo>
                  <a:pt x="810767" y="2106167"/>
                </a:lnTo>
                <a:lnTo>
                  <a:pt x="762000" y="2092451"/>
                </a:lnTo>
                <a:lnTo>
                  <a:pt x="713232" y="2077211"/>
                </a:lnTo>
                <a:lnTo>
                  <a:pt x="665987" y="2058923"/>
                </a:lnTo>
                <a:lnTo>
                  <a:pt x="618743" y="2039111"/>
                </a:lnTo>
                <a:lnTo>
                  <a:pt x="574548" y="2016251"/>
                </a:lnTo>
                <a:lnTo>
                  <a:pt x="530352" y="1991867"/>
                </a:lnTo>
                <a:lnTo>
                  <a:pt x="487680" y="1965959"/>
                </a:lnTo>
                <a:lnTo>
                  <a:pt x="446531" y="1938527"/>
                </a:lnTo>
                <a:lnTo>
                  <a:pt x="406908" y="1908047"/>
                </a:lnTo>
                <a:lnTo>
                  <a:pt x="368808" y="1876043"/>
                </a:lnTo>
                <a:lnTo>
                  <a:pt x="330708" y="1842515"/>
                </a:lnTo>
                <a:lnTo>
                  <a:pt x="295656" y="1807463"/>
                </a:lnTo>
                <a:lnTo>
                  <a:pt x="262127" y="1770887"/>
                </a:lnTo>
                <a:lnTo>
                  <a:pt x="230123" y="1732787"/>
                </a:lnTo>
                <a:lnTo>
                  <a:pt x="201168" y="1693163"/>
                </a:lnTo>
                <a:lnTo>
                  <a:pt x="172212" y="1650491"/>
                </a:lnTo>
                <a:lnTo>
                  <a:pt x="146304" y="1609343"/>
                </a:lnTo>
                <a:lnTo>
                  <a:pt x="121920" y="1565147"/>
                </a:lnTo>
                <a:lnTo>
                  <a:pt x="99060" y="1519427"/>
                </a:lnTo>
                <a:lnTo>
                  <a:pt x="79248" y="1473707"/>
                </a:lnTo>
                <a:lnTo>
                  <a:pt x="60960" y="1426463"/>
                </a:lnTo>
                <a:lnTo>
                  <a:pt x="45720" y="1377696"/>
                </a:lnTo>
                <a:lnTo>
                  <a:pt x="32004" y="1328927"/>
                </a:lnTo>
                <a:lnTo>
                  <a:pt x="19812" y="1278635"/>
                </a:lnTo>
                <a:lnTo>
                  <a:pt x="4572" y="1175003"/>
                </a:lnTo>
                <a:lnTo>
                  <a:pt x="1523" y="1121663"/>
                </a:lnTo>
                <a:lnTo>
                  <a:pt x="0" y="1068323"/>
                </a:lnTo>
                <a:lnTo>
                  <a:pt x="1523" y="1014983"/>
                </a:lnTo>
                <a:lnTo>
                  <a:pt x="4572" y="963167"/>
                </a:lnTo>
                <a:lnTo>
                  <a:pt x="19812" y="859535"/>
                </a:lnTo>
                <a:lnTo>
                  <a:pt x="32004" y="809243"/>
                </a:lnTo>
                <a:lnTo>
                  <a:pt x="45720" y="760475"/>
                </a:lnTo>
                <a:lnTo>
                  <a:pt x="60960" y="711708"/>
                </a:lnTo>
                <a:lnTo>
                  <a:pt x="79248" y="664463"/>
                </a:lnTo>
                <a:lnTo>
                  <a:pt x="99060" y="618743"/>
                </a:lnTo>
                <a:lnTo>
                  <a:pt x="121920" y="573023"/>
                </a:lnTo>
                <a:lnTo>
                  <a:pt x="146304" y="528827"/>
                </a:lnTo>
                <a:lnTo>
                  <a:pt x="172212" y="486155"/>
                </a:lnTo>
                <a:lnTo>
                  <a:pt x="201168" y="445008"/>
                </a:lnTo>
                <a:lnTo>
                  <a:pt x="230123" y="405383"/>
                </a:lnTo>
                <a:lnTo>
                  <a:pt x="262127" y="367283"/>
                </a:lnTo>
                <a:lnTo>
                  <a:pt x="295656" y="330708"/>
                </a:lnTo>
                <a:lnTo>
                  <a:pt x="330708" y="295655"/>
                </a:lnTo>
                <a:lnTo>
                  <a:pt x="368808" y="262127"/>
                </a:lnTo>
                <a:lnTo>
                  <a:pt x="406908" y="230123"/>
                </a:lnTo>
                <a:lnTo>
                  <a:pt x="446531" y="199643"/>
                </a:lnTo>
                <a:lnTo>
                  <a:pt x="487680" y="172212"/>
                </a:lnTo>
                <a:lnTo>
                  <a:pt x="530352" y="144779"/>
                </a:lnTo>
                <a:lnTo>
                  <a:pt x="574548" y="120396"/>
                </a:lnTo>
                <a:lnTo>
                  <a:pt x="618743" y="99059"/>
                </a:lnTo>
                <a:lnTo>
                  <a:pt x="665987" y="79247"/>
                </a:lnTo>
                <a:lnTo>
                  <a:pt x="713232" y="60959"/>
                </a:lnTo>
                <a:lnTo>
                  <a:pt x="762000" y="44196"/>
                </a:lnTo>
                <a:lnTo>
                  <a:pt x="810767" y="30479"/>
                </a:lnTo>
                <a:lnTo>
                  <a:pt x="861060" y="19812"/>
                </a:lnTo>
                <a:lnTo>
                  <a:pt x="912876" y="10667"/>
                </a:lnTo>
                <a:lnTo>
                  <a:pt x="964692" y="4571"/>
                </a:lnTo>
                <a:lnTo>
                  <a:pt x="1016508" y="0"/>
                </a:lnTo>
                <a:lnTo>
                  <a:pt x="1123188" y="0"/>
                </a:lnTo>
                <a:lnTo>
                  <a:pt x="1176528" y="4571"/>
                </a:lnTo>
                <a:lnTo>
                  <a:pt x="1228343" y="10667"/>
                </a:lnTo>
                <a:lnTo>
                  <a:pt x="1280160" y="19812"/>
                </a:lnTo>
                <a:lnTo>
                  <a:pt x="1330452" y="30479"/>
                </a:lnTo>
                <a:lnTo>
                  <a:pt x="1379220" y="44196"/>
                </a:lnTo>
                <a:lnTo>
                  <a:pt x="1427987" y="60959"/>
                </a:lnTo>
                <a:lnTo>
                  <a:pt x="1475232" y="79247"/>
                </a:lnTo>
                <a:lnTo>
                  <a:pt x="1522476" y="99059"/>
                </a:lnTo>
                <a:lnTo>
                  <a:pt x="1566672" y="120396"/>
                </a:lnTo>
                <a:lnTo>
                  <a:pt x="1610867" y="144779"/>
                </a:lnTo>
                <a:lnTo>
                  <a:pt x="1653539" y="172212"/>
                </a:lnTo>
                <a:lnTo>
                  <a:pt x="1694687" y="199643"/>
                </a:lnTo>
                <a:lnTo>
                  <a:pt x="1734312" y="230123"/>
                </a:lnTo>
                <a:lnTo>
                  <a:pt x="1772412" y="262127"/>
                </a:lnTo>
                <a:lnTo>
                  <a:pt x="1808987" y="295655"/>
                </a:lnTo>
                <a:lnTo>
                  <a:pt x="1844039" y="330708"/>
                </a:lnTo>
                <a:lnTo>
                  <a:pt x="1879091" y="367283"/>
                </a:lnTo>
                <a:lnTo>
                  <a:pt x="1909572" y="405383"/>
                </a:lnTo>
                <a:lnTo>
                  <a:pt x="1940052" y="445008"/>
                </a:lnTo>
                <a:lnTo>
                  <a:pt x="1969008" y="486155"/>
                </a:lnTo>
                <a:lnTo>
                  <a:pt x="1994916" y="528827"/>
                </a:lnTo>
                <a:lnTo>
                  <a:pt x="2019300" y="573023"/>
                </a:lnTo>
                <a:lnTo>
                  <a:pt x="2061972" y="664463"/>
                </a:lnTo>
                <a:lnTo>
                  <a:pt x="2080260" y="711708"/>
                </a:lnTo>
                <a:lnTo>
                  <a:pt x="2095500" y="760475"/>
                </a:lnTo>
                <a:lnTo>
                  <a:pt x="2109216" y="809243"/>
                </a:lnTo>
                <a:lnTo>
                  <a:pt x="2119883" y="859535"/>
                </a:lnTo>
                <a:lnTo>
                  <a:pt x="2129027" y="911351"/>
                </a:lnTo>
                <a:lnTo>
                  <a:pt x="2135123" y="963167"/>
                </a:lnTo>
                <a:lnTo>
                  <a:pt x="2139696" y="1014983"/>
                </a:lnTo>
                <a:lnTo>
                  <a:pt x="2141220" y="1068323"/>
                </a:lnTo>
                <a:lnTo>
                  <a:pt x="2139696" y="1121663"/>
                </a:lnTo>
                <a:lnTo>
                  <a:pt x="2135123" y="1175003"/>
                </a:lnTo>
                <a:lnTo>
                  <a:pt x="2129027" y="1226819"/>
                </a:lnTo>
                <a:lnTo>
                  <a:pt x="2119883" y="1278635"/>
                </a:lnTo>
                <a:lnTo>
                  <a:pt x="2109216" y="1328927"/>
                </a:lnTo>
                <a:lnTo>
                  <a:pt x="2095500" y="1377696"/>
                </a:lnTo>
                <a:lnTo>
                  <a:pt x="2080260" y="1426463"/>
                </a:lnTo>
                <a:lnTo>
                  <a:pt x="2061972" y="1473707"/>
                </a:lnTo>
                <a:lnTo>
                  <a:pt x="2019300" y="1565147"/>
                </a:lnTo>
                <a:lnTo>
                  <a:pt x="1994916" y="1609343"/>
                </a:lnTo>
                <a:lnTo>
                  <a:pt x="1969008" y="1650491"/>
                </a:lnTo>
                <a:lnTo>
                  <a:pt x="1940052" y="1693163"/>
                </a:lnTo>
                <a:lnTo>
                  <a:pt x="1909572" y="1732787"/>
                </a:lnTo>
                <a:lnTo>
                  <a:pt x="1879091" y="1770887"/>
                </a:lnTo>
                <a:lnTo>
                  <a:pt x="1844039" y="1807463"/>
                </a:lnTo>
                <a:lnTo>
                  <a:pt x="1808987" y="1842515"/>
                </a:lnTo>
                <a:lnTo>
                  <a:pt x="1772412" y="1876043"/>
                </a:lnTo>
                <a:lnTo>
                  <a:pt x="1734312" y="1908047"/>
                </a:lnTo>
                <a:lnTo>
                  <a:pt x="1694687" y="1938527"/>
                </a:lnTo>
                <a:lnTo>
                  <a:pt x="1653539" y="1965959"/>
                </a:lnTo>
                <a:lnTo>
                  <a:pt x="1610867" y="1991867"/>
                </a:lnTo>
                <a:lnTo>
                  <a:pt x="1566672" y="2016251"/>
                </a:lnTo>
                <a:lnTo>
                  <a:pt x="1522476" y="2039111"/>
                </a:lnTo>
                <a:lnTo>
                  <a:pt x="1475232" y="2058923"/>
                </a:lnTo>
                <a:lnTo>
                  <a:pt x="1427987" y="2077211"/>
                </a:lnTo>
                <a:lnTo>
                  <a:pt x="1379220" y="2092451"/>
                </a:lnTo>
                <a:lnTo>
                  <a:pt x="1330452" y="2106167"/>
                </a:lnTo>
                <a:lnTo>
                  <a:pt x="1280160" y="2118359"/>
                </a:lnTo>
                <a:lnTo>
                  <a:pt x="1228343" y="2127503"/>
                </a:lnTo>
                <a:lnTo>
                  <a:pt x="1176528" y="2133599"/>
                </a:lnTo>
                <a:lnTo>
                  <a:pt x="1123188" y="2136647"/>
                </a:lnTo>
                <a:lnTo>
                  <a:pt x="1069848" y="2138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689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689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1560"/>
            <a:ext cx="10058400" cy="56692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704" y="4672583"/>
            <a:ext cx="192405" cy="368935"/>
          </a:xfrm>
          <a:custGeom>
            <a:avLst/>
            <a:gdLst/>
            <a:ahLst/>
            <a:cxnLst/>
            <a:rect l="l" t="t" r="r" b="b"/>
            <a:pathLst>
              <a:path w="192404" h="368935">
                <a:moveTo>
                  <a:pt x="192023" y="368808"/>
                </a:moveTo>
                <a:lnTo>
                  <a:pt x="0" y="368808"/>
                </a:lnTo>
                <a:lnTo>
                  <a:pt x="0" y="0"/>
                </a:lnTo>
                <a:lnTo>
                  <a:pt x="192023" y="0"/>
                </a:lnTo>
                <a:lnTo>
                  <a:pt x="192023" y="368808"/>
                </a:lnTo>
                <a:close/>
              </a:path>
            </a:pathLst>
          </a:custGeom>
          <a:solidFill>
            <a:srgbClr val="C68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4715" y="4882895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0"/>
                </a:moveTo>
                <a:lnTo>
                  <a:pt x="0" y="1097280"/>
                </a:lnTo>
              </a:path>
            </a:pathLst>
          </a:custGeom>
          <a:ln w="13716">
            <a:solidFill>
              <a:srgbClr val="C689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4715" y="1510283"/>
            <a:ext cx="0" cy="2776855"/>
          </a:xfrm>
          <a:custGeom>
            <a:avLst/>
            <a:gdLst/>
            <a:ahLst/>
            <a:cxnLst/>
            <a:rect l="l" t="t" r="r" b="b"/>
            <a:pathLst>
              <a:path h="2776854">
                <a:moveTo>
                  <a:pt x="0" y="0"/>
                </a:moveTo>
                <a:lnTo>
                  <a:pt x="0" y="2776727"/>
                </a:lnTo>
              </a:path>
            </a:pathLst>
          </a:custGeom>
          <a:ln w="13716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8704" y="1306067"/>
            <a:ext cx="192405" cy="368935"/>
          </a:xfrm>
          <a:custGeom>
            <a:avLst/>
            <a:gdLst/>
            <a:ahLst/>
            <a:cxnLst/>
            <a:rect l="l" t="t" r="r" b="b"/>
            <a:pathLst>
              <a:path w="192404" h="368935">
                <a:moveTo>
                  <a:pt x="192023" y="368808"/>
                </a:moveTo>
                <a:lnTo>
                  <a:pt x="0" y="368808"/>
                </a:lnTo>
                <a:lnTo>
                  <a:pt x="0" y="0"/>
                </a:lnTo>
                <a:lnTo>
                  <a:pt x="192023" y="0"/>
                </a:lnTo>
                <a:lnTo>
                  <a:pt x="192023" y="368808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724" y="1235512"/>
            <a:ext cx="9452951" cy="686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689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304" y="3137916"/>
            <a:ext cx="4802505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3752"/>
            <a:ext cx="10058400" cy="5648325"/>
            <a:chOff x="0" y="1063752"/>
            <a:chExt cx="10058400" cy="5648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63752"/>
              <a:ext cx="10058400" cy="5647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1000" y="464210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19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200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4426" y="3967929"/>
            <a:ext cx="274977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b="1" spc="-10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IN" sz="2000" b="1" spc="-10" dirty="0">
                <a:solidFill>
                  <a:srgbClr val="213669"/>
                </a:solidFill>
                <a:latin typeface="Trebuchet MS"/>
                <a:cs typeface="Trebuchet MS"/>
              </a:rPr>
              <a:t>Portfolio website</a:t>
            </a:r>
            <a:r>
              <a:rPr sz="2650" b="1" spc="-2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650" b="1" spc="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650" b="1" spc="-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650" b="1" spc="-50" dirty="0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sz="2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9628" y="3530574"/>
            <a:ext cx="11518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Check-</a:t>
            </a:r>
            <a:r>
              <a:rPr sz="19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List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1" y="2093506"/>
            <a:ext cx="15544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Times New Roman"/>
                <a:cs typeface="Times New Roman"/>
              </a:rPr>
              <a:t>Design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Schema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data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be</a:t>
            </a:r>
            <a:endParaRPr sz="1100">
              <a:latin typeface="Times New Roman"/>
              <a:cs typeface="Times New Roman"/>
            </a:endParaRPr>
          </a:p>
          <a:p>
            <a:pPr marR="8255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stored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179" y="3527561"/>
            <a:ext cx="17513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Setmongodb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server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localhost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462" y="4830591"/>
            <a:ext cx="165798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Times New Roman"/>
                <a:cs typeface="Times New Roman"/>
              </a:rPr>
              <a:t>Add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dummy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data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schema</a:t>
            </a:r>
            <a:endParaRPr sz="11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mongodb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2605" y="5722168"/>
            <a:ext cx="15360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some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test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queries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test</a:t>
            </a: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591" y="2093506"/>
            <a:ext cx="22866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Point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allroutes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appropriate </a:t>
            </a:r>
            <a:r>
              <a:rPr sz="1100" spc="-40" dirty="0">
                <a:latin typeface="Times New Roman"/>
                <a:cs typeface="Times New Roman"/>
              </a:rPr>
              <a:t>controllers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control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request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response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7046" y="3443765"/>
            <a:ext cx="1831339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Times New Roman"/>
                <a:cs typeface="Times New Roman"/>
              </a:rPr>
              <a:t>Add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authentication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middleware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allprotected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routes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4316" y="4830591"/>
            <a:ext cx="16383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35" dirty="0">
                <a:latin typeface="Times New Roman"/>
                <a:cs typeface="Times New Roman"/>
              </a:rPr>
              <a:t>Filter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santize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all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spc="-30" dirty="0">
                <a:latin typeface="Times New Roman"/>
                <a:cs typeface="Times New Roman"/>
              </a:rPr>
              <a:t>incoming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data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http</a:t>
            </a:r>
            <a:r>
              <a:rPr sz="1100" spc="-20" dirty="0">
                <a:latin typeface="Times New Roman"/>
                <a:cs typeface="Times New Roman"/>
              </a:rPr>
              <a:t> requests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4164" y="5722168"/>
            <a:ext cx="141224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imes New Roman"/>
                <a:cs typeface="Times New Roman"/>
              </a:rPr>
              <a:t>Set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secure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environment </a:t>
            </a:r>
            <a:r>
              <a:rPr sz="1100" spc="-50" dirty="0">
                <a:latin typeface="Times New Roman"/>
                <a:cs typeface="Times New Roman"/>
              </a:rPr>
              <a:t>variables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secret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keys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Assessment</a:t>
            </a:r>
            <a:r>
              <a:rPr spc="-105" dirty="0"/>
              <a:t> </a:t>
            </a:r>
            <a:r>
              <a:rPr spc="-45" dirty="0"/>
              <a:t>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20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64307" y="2607564"/>
              <a:ext cx="5293360" cy="83820"/>
            </a:xfrm>
            <a:custGeom>
              <a:avLst/>
              <a:gdLst/>
              <a:ahLst/>
              <a:cxnLst/>
              <a:rect l="l" t="t" r="r" b="b"/>
              <a:pathLst>
                <a:path w="5293359" h="83819">
                  <a:moveTo>
                    <a:pt x="5292852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5292852" y="0"/>
                  </a:lnTo>
                  <a:lnTo>
                    <a:pt x="5292852" y="83819"/>
                  </a:lnTo>
                  <a:close/>
                </a:path>
              </a:pathLst>
            </a:custGeom>
            <a:solidFill>
              <a:srgbClr val="EFC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560" y="3015996"/>
              <a:ext cx="1312163" cy="1309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6688" y="1734312"/>
              <a:ext cx="5300980" cy="873760"/>
            </a:xfrm>
            <a:custGeom>
              <a:avLst/>
              <a:gdLst/>
              <a:ahLst/>
              <a:cxnLst/>
              <a:rect l="l" t="t" r="r" b="b"/>
              <a:pathLst>
                <a:path w="5300980" h="873760">
                  <a:moveTo>
                    <a:pt x="5300472" y="873252"/>
                  </a:moveTo>
                  <a:lnTo>
                    <a:pt x="0" y="873252"/>
                  </a:lnTo>
                  <a:lnTo>
                    <a:pt x="0" y="0"/>
                  </a:lnTo>
                  <a:lnTo>
                    <a:pt x="5300472" y="0"/>
                  </a:lnTo>
                  <a:lnTo>
                    <a:pt x="5300472" y="873252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6688" y="2008077"/>
            <a:ext cx="53009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950" i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i="1" spc="-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3510218"/>
            <a:ext cx="3154045" cy="655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400" b="1" dirty="0">
                <a:solidFill>
                  <a:schemeClr val="accent1"/>
                </a:solidFill>
              </a:rPr>
              <a:t>https://github.com/jayaprakesh2002/NM-DSCET-7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2380488"/>
            <a:ext cx="3096767" cy="30175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0896" y="5907023"/>
            <a:ext cx="731519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023" y="4931664"/>
            <a:ext cx="3389375" cy="1780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8176" y="3514344"/>
            <a:ext cx="3282695" cy="1249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0" y="3404616"/>
            <a:ext cx="655319" cy="6614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57272" y="1068324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399" y="0"/>
                </a:lnTo>
              </a:path>
            </a:pathLst>
          </a:custGeom>
          <a:ln w="33528">
            <a:solidFill>
              <a:srgbClr val="13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1995" y="983951"/>
            <a:ext cx="12839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30" dirty="0">
                <a:solidFill>
                  <a:srgbClr val="114874"/>
                </a:solidFill>
                <a:latin typeface="Arial MT"/>
                <a:cs typeface="Arial MT"/>
              </a:rPr>
              <a:t>”W</a:t>
            </a:r>
            <a:r>
              <a:rPr sz="1850" spc="-165" dirty="0">
                <a:solidFill>
                  <a:srgbClr val="114874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1F3B69"/>
                </a:solidFill>
                <a:latin typeface="Arial MT"/>
                <a:cs typeface="Arial MT"/>
              </a:rPr>
              <a:t>su</a:t>
            </a:r>
            <a:r>
              <a:rPr sz="1850" spc="415" dirty="0">
                <a:solidFill>
                  <a:srgbClr val="1F3B69"/>
                </a:solidFill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rgbClr val="1F3B69"/>
                </a:solidFill>
                <a:latin typeface="Arial MT"/>
                <a:cs typeface="Arial MT"/>
              </a:rPr>
              <a:t>wone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156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60220"/>
              <a:ext cx="5207635" cy="4434840"/>
            </a:xfrm>
            <a:custGeom>
              <a:avLst/>
              <a:gdLst/>
              <a:ahLst/>
              <a:cxnLst/>
              <a:rect l="l" t="t" r="r" b="b"/>
              <a:pathLst>
                <a:path w="5207635" h="4434840">
                  <a:moveTo>
                    <a:pt x="5207507" y="4434840"/>
                  </a:moveTo>
                  <a:lnTo>
                    <a:pt x="0" y="4434840"/>
                  </a:lnTo>
                  <a:lnTo>
                    <a:pt x="0" y="0"/>
                  </a:lnTo>
                  <a:lnTo>
                    <a:pt x="5207507" y="0"/>
                  </a:lnTo>
                  <a:lnTo>
                    <a:pt x="5207507" y="443484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59863"/>
              <a:ext cx="160020" cy="355600"/>
            </a:xfrm>
            <a:custGeom>
              <a:avLst/>
              <a:gdLst/>
              <a:ahLst/>
              <a:cxnLst/>
              <a:rect l="l" t="t" r="r" b="b"/>
              <a:pathLst>
                <a:path w="160020" h="355600">
                  <a:moveTo>
                    <a:pt x="160019" y="355091"/>
                  </a:moveTo>
                  <a:lnTo>
                    <a:pt x="0" y="355091"/>
                  </a:lnTo>
                  <a:lnTo>
                    <a:pt x="0" y="0"/>
                  </a:lnTo>
                  <a:lnTo>
                    <a:pt x="160019" y="0"/>
                  </a:lnTo>
                  <a:lnTo>
                    <a:pt x="160019" y="355091"/>
                  </a:lnTo>
                  <a:close/>
                </a:path>
              </a:pathLst>
            </a:custGeom>
            <a:solidFill>
              <a:srgbClr val="C68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962" y="1945610"/>
            <a:ext cx="2190437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950" dirty="0"/>
              <a:t>Portfolio website</a:t>
            </a:r>
            <a:endParaRPr sz="1950" dirty="0"/>
          </a:p>
        </p:txBody>
      </p:sp>
      <p:sp>
        <p:nvSpPr>
          <p:cNvPr id="7" name="object 7"/>
          <p:cNvSpPr txBox="1"/>
          <p:nvPr/>
        </p:nvSpPr>
        <p:spPr>
          <a:xfrm>
            <a:off x="250911" y="2492722"/>
            <a:ext cx="4155440" cy="2298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>
              <a:lnSpc>
                <a:spcPct val="102699"/>
              </a:lnSpc>
              <a:spcBef>
                <a:spcPts val="50"/>
              </a:spcBef>
              <a:tabLst>
                <a:tab pos="326390" algn="l"/>
              </a:tabLst>
            </a:pPr>
            <a:r>
              <a:rPr lang="en-IN" sz="1500" dirty="0">
                <a:solidFill>
                  <a:srgbClr val="FFFFFF"/>
                </a:solidFill>
                <a:latin typeface="Times New Roman"/>
                <a:cs typeface="Times New Roman"/>
              </a:rPr>
              <a:t>A portfolio website is similar to resume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313687"/>
            <a:ext cx="5373623" cy="540715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18453"/>
              </p:ext>
            </p:extLst>
          </p:nvPr>
        </p:nvGraphicFramePr>
        <p:xfrm>
          <a:off x="184404" y="3137916"/>
          <a:ext cx="4707255" cy="288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LMS</a:t>
                      </a:r>
                      <a:r>
                        <a:rPr sz="1500" b="1" spc="15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Username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2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Batch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104036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B.Gokul</a:t>
                      </a:r>
                      <a:r>
                        <a:rPr lang="en-IN" sz="1500" baseline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500" baseline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krishnan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104039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G.Hariharan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104042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S.Jayaprakash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20104130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K.S.surya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46" y="1325428"/>
            <a:ext cx="297561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0A5293"/>
                </a:solidFill>
              </a:rPr>
              <a:t>Task</a:t>
            </a:r>
            <a:r>
              <a:rPr sz="1950" spc="-70" dirty="0">
                <a:solidFill>
                  <a:srgbClr val="0A5293"/>
                </a:solidFill>
              </a:rPr>
              <a:t> </a:t>
            </a:r>
            <a:r>
              <a:rPr sz="1950" dirty="0">
                <a:solidFill>
                  <a:srgbClr val="0A5293"/>
                </a:solidFill>
              </a:rPr>
              <a:t>4</a:t>
            </a:r>
            <a:r>
              <a:rPr sz="1950" spc="45" dirty="0">
                <a:solidFill>
                  <a:srgbClr val="0A5293"/>
                </a:solidFill>
              </a:rPr>
              <a:t> </a:t>
            </a:r>
            <a:r>
              <a:rPr sz="1950" spc="-15" dirty="0">
                <a:solidFill>
                  <a:srgbClr val="0A5293"/>
                </a:solidFill>
              </a:rPr>
              <a:t>::</a:t>
            </a:r>
            <a:r>
              <a:rPr sz="1950" spc="-145" dirty="0">
                <a:solidFill>
                  <a:srgbClr val="0A5293"/>
                </a:solidFill>
              </a:rPr>
              <a:t> </a:t>
            </a:r>
            <a:r>
              <a:rPr sz="1950" dirty="0">
                <a:solidFill>
                  <a:srgbClr val="0A5293"/>
                </a:solidFill>
              </a:rPr>
              <a:t>Dynamic</a:t>
            </a:r>
            <a:r>
              <a:rPr sz="1950" spc="-80" dirty="0">
                <a:solidFill>
                  <a:srgbClr val="0A5293"/>
                </a:solidFill>
              </a:rPr>
              <a:t> </a:t>
            </a:r>
            <a:r>
              <a:rPr sz="1950" spc="-10" dirty="0">
                <a:solidFill>
                  <a:srgbClr val="0A5293"/>
                </a:solidFill>
              </a:rPr>
              <a:t>frontend</a:t>
            </a:r>
            <a:endParaRPr sz="1950"/>
          </a:p>
        </p:txBody>
      </p:sp>
      <p:sp>
        <p:nvSpPr>
          <p:cNvPr id="3" name="object 3"/>
          <p:cNvSpPr txBox="1"/>
          <p:nvPr/>
        </p:nvSpPr>
        <p:spPr>
          <a:xfrm>
            <a:off x="581646" y="1771921"/>
            <a:ext cx="6438900" cy="4094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70" dirty="0">
                <a:solidFill>
                  <a:srgbClr val="0A5293"/>
                </a:solidFill>
                <a:latin typeface="Verdana"/>
                <a:cs typeface="Verdana"/>
              </a:rPr>
              <a:t>Integrate</a:t>
            </a:r>
            <a:r>
              <a:rPr sz="1300" b="1" spc="-15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0A5293"/>
                </a:solidFill>
                <a:latin typeface="Verdana"/>
                <a:cs typeface="Verdana"/>
              </a:rPr>
              <a:t>the</a:t>
            </a:r>
            <a:r>
              <a:rPr sz="1300" b="1" spc="-60" dirty="0">
                <a:solidFill>
                  <a:srgbClr val="0A5293"/>
                </a:solidFill>
                <a:latin typeface="Verdana"/>
                <a:cs typeface="Verdana"/>
              </a:rPr>
              <a:t> APIs</a:t>
            </a:r>
            <a:r>
              <a:rPr sz="1300" b="1" spc="-18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0A5293"/>
                </a:solidFill>
                <a:latin typeface="Verdana"/>
                <a:cs typeface="Verdana"/>
              </a:rPr>
              <a:t>to</a:t>
            </a:r>
            <a:r>
              <a:rPr sz="1300" b="1" spc="-3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spc="-30" dirty="0">
                <a:solidFill>
                  <a:srgbClr val="0A5293"/>
                </a:solidFill>
                <a:latin typeface="Verdana"/>
                <a:cs typeface="Verdana"/>
              </a:rPr>
              <a:t>frontend</a:t>
            </a:r>
            <a:r>
              <a:rPr sz="1300" b="1" spc="-4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0A5293"/>
                </a:solidFill>
                <a:latin typeface="Verdana"/>
                <a:cs typeface="Verdana"/>
              </a:rPr>
              <a:t>to</a:t>
            </a:r>
            <a:r>
              <a:rPr sz="1300" b="1" spc="-2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0A5293"/>
                </a:solidFill>
                <a:latin typeface="Verdana"/>
                <a:cs typeface="Verdana"/>
              </a:rPr>
              <a:t>ensure</a:t>
            </a:r>
            <a:r>
              <a:rPr sz="1300" b="1" spc="-6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0A5293"/>
                </a:solidFill>
                <a:latin typeface="Verdana"/>
                <a:cs typeface="Verdana"/>
              </a:rPr>
              <a:t>the</a:t>
            </a:r>
            <a:r>
              <a:rPr sz="1300" b="1" spc="-6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spc="-35" dirty="0">
                <a:solidFill>
                  <a:srgbClr val="0A5293"/>
                </a:solidFill>
                <a:latin typeface="Verdana"/>
                <a:cs typeface="Verdana"/>
              </a:rPr>
              <a:t>dynamic</a:t>
            </a:r>
            <a:r>
              <a:rPr sz="1300" b="1" spc="-8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spc="-35" dirty="0">
                <a:solidFill>
                  <a:srgbClr val="0A5293"/>
                </a:solidFill>
                <a:latin typeface="Verdana"/>
                <a:cs typeface="Verdana"/>
              </a:rPr>
              <a:t>feature</a:t>
            </a:r>
            <a:r>
              <a:rPr sz="1300" b="1" spc="-4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0A5293"/>
                </a:solidFill>
                <a:latin typeface="Verdana"/>
                <a:cs typeface="Verdana"/>
              </a:rPr>
              <a:t>of</a:t>
            </a:r>
            <a:r>
              <a:rPr sz="1300" b="1" spc="-4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0A5293"/>
                </a:solidFill>
                <a:latin typeface="Verdana"/>
                <a:cs typeface="Verdana"/>
              </a:rPr>
              <a:t>website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Verdana"/>
              <a:cs typeface="Verdana"/>
            </a:endParaRPr>
          </a:p>
          <a:p>
            <a:pPr marL="514984" indent="-348615">
              <a:lnSpc>
                <a:spcPct val="100000"/>
              </a:lnSpc>
              <a:buChar char="●"/>
              <a:tabLst>
                <a:tab pos="514984" algn="l"/>
              </a:tabLst>
            </a:pPr>
            <a:r>
              <a:rPr sz="1500" dirty="0">
                <a:latin typeface="Times New Roman"/>
                <a:cs typeface="Times New Roman"/>
              </a:rPr>
              <a:t>Point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Times New Roman"/>
                <a:cs typeface="Times New Roman"/>
              </a:rPr>
              <a:t>base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api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seversbase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url</a:t>
            </a:r>
            <a:endParaRPr sz="1500">
              <a:latin typeface="Times New Roman"/>
              <a:cs typeface="Times New Roman"/>
            </a:endParaRPr>
          </a:p>
          <a:p>
            <a:pPr marL="514984" indent="-348615">
              <a:lnSpc>
                <a:spcPct val="100000"/>
              </a:lnSpc>
              <a:spcBef>
                <a:spcPts val="204"/>
              </a:spcBef>
              <a:buChar char="●"/>
              <a:tabLst>
                <a:tab pos="514984" algn="l"/>
              </a:tabLst>
            </a:pPr>
            <a:r>
              <a:rPr sz="1500" spc="-40" dirty="0">
                <a:latin typeface="Times New Roman"/>
                <a:cs typeface="Times New Roman"/>
              </a:rPr>
              <a:t>Design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api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calls</a:t>
            </a:r>
            <a:r>
              <a:rPr sz="1500" spc="-1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each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element</a:t>
            </a:r>
            <a:endParaRPr sz="1500">
              <a:latin typeface="Times New Roman"/>
              <a:cs typeface="Times New Roman"/>
            </a:endParaRPr>
          </a:p>
          <a:p>
            <a:pPr marL="514984" indent="-348615">
              <a:lnSpc>
                <a:spcPct val="100000"/>
              </a:lnSpc>
              <a:spcBef>
                <a:spcPts val="190"/>
              </a:spcBef>
              <a:buChar char="●"/>
              <a:tabLst>
                <a:tab pos="514984" algn="l"/>
              </a:tabLst>
            </a:pPr>
            <a:r>
              <a:rPr sz="1500" dirty="0">
                <a:latin typeface="Times New Roman"/>
                <a:cs typeface="Times New Roman"/>
              </a:rPr>
              <a:t>Handle</a:t>
            </a:r>
            <a:r>
              <a:rPr sz="1500" spc="-40" dirty="0">
                <a:latin typeface="Times New Roman"/>
                <a:cs typeface="Times New Roman"/>
              </a:rPr>
              <a:t> errors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output</a:t>
            </a:r>
            <a:endParaRPr sz="1500">
              <a:latin typeface="Times New Roman"/>
              <a:cs typeface="Times New Roman"/>
            </a:endParaRPr>
          </a:p>
          <a:p>
            <a:pPr marL="514984" indent="-348615">
              <a:lnSpc>
                <a:spcPct val="100000"/>
              </a:lnSpc>
              <a:spcBef>
                <a:spcPts val="204"/>
              </a:spcBef>
              <a:buChar char="●"/>
              <a:tabLst>
                <a:tab pos="514984" algn="l"/>
              </a:tabLst>
            </a:pPr>
            <a:r>
              <a:rPr sz="1500" dirty="0">
                <a:latin typeface="Times New Roman"/>
                <a:cs typeface="Times New Roman"/>
              </a:rPr>
              <a:t>Render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output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apis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different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low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level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components</a:t>
            </a:r>
            <a:endParaRPr sz="1500">
              <a:latin typeface="Times New Roman"/>
              <a:cs typeface="Times New Roman"/>
            </a:endParaRPr>
          </a:p>
          <a:p>
            <a:pPr marL="514984" indent="-348615">
              <a:lnSpc>
                <a:spcPct val="100000"/>
              </a:lnSpc>
              <a:spcBef>
                <a:spcPts val="204"/>
              </a:spcBef>
              <a:buChar char="●"/>
              <a:tabLst>
                <a:tab pos="514984" algn="l"/>
              </a:tabLst>
            </a:pPr>
            <a:r>
              <a:rPr sz="1500" spc="-50" dirty="0">
                <a:latin typeface="Times New Roman"/>
                <a:cs typeface="Times New Roman"/>
              </a:rPr>
              <a:t>Secure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content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post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apis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300" b="1" spc="-35" dirty="0">
                <a:solidFill>
                  <a:srgbClr val="0A5293"/>
                </a:solidFill>
                <a:latin typeface="Verdana"/>
                <a:cs typeface="Verdana"/>
              </a:rPr>
              <a:t>Evaluation </a:t>
            </a:r>
            <a:r>
              <a:rPr sz="1300" b="1" spc="-10" dirty="0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30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1045"/>
              </a:spcBef>
            </a:pPr>
            <a:r>
              <a:rPr sz="1500" spc="-50" dirty="0">
                <a:latin typeface="Times New Roman"/>
                <a:cs typeface="Times New Roman"/>
              </a:rPr>
              <a:t>100%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Times New Roman"/>
                <a:cs typeface="Times New Roman"/>
              </a:rPr>
              <a:t>above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tasks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35" dirty="0">
                <a:solidFill>
                  <a:srgbClr val="C68931"/>
                </a:solidFill>
                <a:latin typeface="Times New Roman"/>
                <a:cs typeface="Times New Roman"/>
              </a:rPr>
              <a:t>Learning</a:t>
            </a:r>
            <a:r>
              <a:rPr sz="1950" b="1" spc="-75" dirty="0">
                <a:solidFill>
                  <a:srgbClr val="C68931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C68931"/>
                </a:solidFill>
                <a:latin typeface="Times New Roman"/>
                <a:cs typeface="Times New Roman"/>
              </a:rPr>
              <a:t>outcome</a:t>
            </a:r>
            <a:endParaRPr sz="1950">
              <a:latin typeface="Times New Roman"/>
              <a:cs typeface="Times New Roman"/>
            </a:endParaRPr>
          </a:p>
          <a:p>
            <a:pPr marL="248285" indent="-188595">
              <a:lnSpc>
                <a:spcPct val="100000"/>
              </a:lnSpc>
              <a:spcBef>
                <a:spcPts val="1125"/>
              </a:spcBef>
              <a:buChar char="▪"/>
              <a:tabLst>
                <a:tab pos="248285" algn="l"/>
              </a:tabLst>
            </a:pPr>
            <a:r>
              <a:rPr sz="1200" spc="-55" dirty="0">
                <a:latin typeface="Times New Roman"/>
                <a:cs typeface="Times New Roman"/>
              </a:rPr>
              <a:t>Developing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complicated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using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 marL="248285" indent="-188595">
              <a:lnSpc>
                <a:spcPct val="100000"/>
              </a:lnSpc>
              <a:buChar char="▪"/>
              <a:tabLst>
                <a:tab pos="248285" algn="l"/>
              </a:tabLst>
            </a:pPr>
            <a:r>
              <a:rPr sz="1200" spc="-40" dirty="0">
                <a:latin typeface="Times New Roman"/>
                <a:cs typeface="Times New Roman"/>
              </a:rPr>
              <a:t>Using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props </a:t>
            </a:r>
            <a:r>
              <a:rPr sz="1200" spc="-45" dirty="0">
                <a:latin typeface="Times New Roman"/>
                <a:cs typeface="Times New Roman"/>
              </a:rPr>
              <a:t>drilling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context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pass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248285" indent="-188595">
              <a:lnSpc>
                <a:spcPct val="100000"/>
              </a:lnSpc>
              <a:buChar char="▪"/>
              <a:tabLst>
                <a:tab pos="248285" algn="l"/>
              </a:tabLst>
            </a:pPr>
            <a:r>
              <a:rPr sz="1200" spc="-30" dirty="0">
                <a:latin typeface="Times New Roman"/>
                <a:cs typeface="Times New Roman"/>
              </a:rPr>
              <a:t>Getting </a:t>
            </a:r>
            <a:r>
              <a:rPr sz="1200" spc="-55" dirty="0">
                <a:latin typeface="Times New Roman"/>
                <a:cs typeface="Times New Roman"/>
              </a:rPr>
              <a:t>familiar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with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different </a:t>
            </a:r>
            <a:r>
              <a:rPr sz="1200" spc="-20" dirty="0">
                <a:latin typeface="Times New Roman"/>
                <a:cs typeface="Times New Roman"/>
              </a:rPr>
              <a:t>type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api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calls</a:t>
            </a:r>
            <a:endParaRPr sz="1200">
              <a:latin typeface="Times New Roman"/>
              <a:cs typeface="Times New Roman"/>
            </a:endParaRPr>
          </a:p>
          <a:p>
            <a:pPr marL="248285" indent="-188595">
              <a:lnSpc>
                <a:spcPct val="100000"/>
              </a:lnSpc>
              <a:buChar char="▪"/>
              <a:tabLst>
                <a:tab pos="248285" algn="l"/>
              </a:tabLst>
            </a:pPr>
            <a:r>
              <a:rPr sz="1200" spc="-10" dirty="0">
                <a:latin typeface="Times New Roman"/>
                <a:cs typeface="Times New Roman"/>
              </a:rPr>
              <a:t>Handling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different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452" rIns="0" bIns="0" rtlCol="0">
            <a:spAutoFit/>
          </a:bodyPr>
          <a:lstStyle/>
          <a:p>
            <a:pPr marL="3587750">
              <a:lnSpc>
                <a:spcPct val="10000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Arial"/>
                <a:cs typeface="Arial"/>
              </a:rPr>
              <a:t>BASE</a:t>
            </a:r>
            <a:r>
              <a:rPr sz="395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950" spc="-25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3" y="2633009"/>
            <a:ext cx="69176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Arial"/>
                <a:cs typeface="Arial"/>
              </a:rPr>
              <a:t>const</a:t>
            </a:r>
            <a:r>
              <a:rPr sz="3500" b="1" spc="-7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url</a:t>
            </a:r>
            <a:r>
              <a:rPr sz="3500" b="1" spc="-9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=</a:t>
            </a:r>
            <a:r>
              <a:rPr sz="3500" b="1" spc="-40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'http://localhost:8000’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546" y="3730224"/>
            <a:ext cx="1402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7660" algn="l"/>
              </a:tabLst>
            </a:pPr>
            <a:r>
              <a:rPr sz="1500" b="1" dirty="0">
                <a:latin typeface="Arial"/>
                <a:cs typeface="Arial"/>
              </a:rPr>
              <a:t>API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CALLS: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46" y="4434366"/>
            <a:ext cx="92710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343" y="4199590"/>
            <a:ext cx="4269740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following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764"/>
              </a:lnSpc>
            </a:pPr>
            <a:r>
              <a:rPr sz="1500" b="1" dirty="0">
                <a:latin typeface="Arial"/>
                <a:cs typeface="Arial"/>
              </a:rPr>
              <a:t>sign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up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00" b="1" dirty="0">
                <a:latin typeface="Arial"/>
                <a:cs typeface="Arial"/>
              </a:rPr>
              <a:t>login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  <a:p>
            <a:pPr marL="12700" marR="3208655">
              <a:lnSpc>
                <a:spcPct val="103000"/>
              </a:lnSpc>
              <a:spcBef>
                <a:spcPts val="5"/>
              </a:spcBef>
            </a:pPr>
            <a:r>
              <a:rPr sz="1500" b="1" dirty="0">
                <a:latin typeface="Arial"/>
                <a:cs typeface="Arial"/>
              </a:rPr>
              <a:t>chat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api </a:t>
            </a:r>
            <a:r>
              <a:rPr sz="1500" b="1" dirty="0">
                <a:latin typeface="Arial"/>
                <a:cs typeface="Arial"/>
              </a:rPr>
              <a:t>search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api </a:t>
            </a:r>
            <a:r>
              <a:rPr sz="1500" b="1" dirty="0">
                <a:latin typeface="Arial"/>
                <a:cs typeface="Arial"/>
              </a:rPr>
              <a:t>getUser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api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15" rIns="0" bIns="0" rtlCol="0">
            <a:spAutoFit/>
          </a:bodyPr>
          <a:lstStyle/>
          <a:p>
            <a:pPr marL="352996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  <a:latin typeface="Arial"/>
                <a:cs typeface="Arial"/>
              </a:rPr>
              <a:t>Signup</a:t>
            </a:r>
            <a:r>
              <a:rPr sz="35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19" y="2677175"/>
            <a:ext cx="8307070" cy="270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USER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RGISTER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THEMSELVES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SERVICES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25" dirty="0">
                <a:latin typeface="Arial MT"/>
                <a:cs typeface="Arial MT"/>
              </a:rPr>
              <a:t>OUR </a:t>
            </a:r>
            <a:r>
              <a:rPr sz="1500" spc="-10" dirty="0">
                <a:latin typeface="Arial MT"/>
                <a:cs typeface="Arial MT"/>
              </a:rPr>
              <a:t>PRODUCT.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FOR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SIGNUP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GOOGLE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AUTHENTICATION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Arial MT"/>
                <a:cs typeface="Arial MT"/>
              </a:rPr>
              <a:t>Api-</a:t>
            </a:r>
            <a:r>
              <a:rPr sz="1500" spc="45" dirty="0">
                <a:latin typeface="Arial MT"/>
                <a:cs typeface="Arial MT"/>
              </a:rPr>
              <a:t>&gt;</a:t>
            </a:r>
            <a:r>
              <a:rPr sz="1500" spc="45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r>
              <a:rPr sz="1500" spc="-16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BAD32A"/>
                </a:solidFill>
                <a:latin typeface="Trebuchet MS"/>
                <a:cs typeface="Trebuchet MS"/>
              </a:rPr>
              <a:t>htt</a:t>
            </a:r>
            <a:r>
              <a:rPr sz="1500" spc="-11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BAD32A"/>
                </a:solidFill>
                <a:latin typeface="Trebuchet MS"/>
                <a:cs typeface="Trebuchet MS"/>
              </a:rPr>
              <a:t>p://</a:t>
            </a:r>
            <a:r>
              <a:rPr sz="1500" spc="-10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45" dirty="0">
                <a:solidFill>
                  <a:srgbClr val="BAD32A"/>
                </a:solidFill>
                <a:latin typeface="Trebuchet MS"/>
                <a:cs typeface="Trebuchet MS"/>
              </a:rPr>
              <a:t>localhost</a:t>
            </a:r>
            <a:r>
              <a:rPr sz="1500" spc="-7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:</a:t>
            </a:r>
            <a:r>
              <a:rPr sz="1500" spc="-26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8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BAD32A"/>
                </a:solidFill>
                <a:latin typeface="Trebuchet MS"/>
                <a:cs typeface="Trebuchet MS"/>
              </a:rPr>
              <a:t>000</a:t>
            </a:r>
            <a:r>
              <a:rPr sz="1500" spc="-1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4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BAD32A"/>
                </a:solidFill>
                <a:latin typeface="Trebuchet MS"/>
                <a:cs typeface="Trebuchet MS"/>
              </a:rPr>
              <a:t>addus</a:t>
            </a:r>
            <a:r>
              <a:rPr sz="1500" spc="-10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BAD32A"/>
                </a:solidFill>
                <a:latin typeface="Trebuchet MS"/>
                <a:cs typeface="Trebuchet MS"/>
              </a:rPr>
              <a:t>er'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15" rIns="0" bIns="0" rtlCol="0">
            <a:spAutoFit/>
          </a:bodyPr>
          <a:lstStyle/>
          <a:p>
            <a:pPr marL="367919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  <a:latin typeface="Arial"/>
                <a:cs typeface="Arial"/>
              </a:rPr>
              <a:t>Login</a:t>
            </a:r>
            <a:r>
              <a:rPr sz="35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19" y="2677175"/>
            <a:ext cx="8047990" cy="270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USER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THEMSELVES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SERVICES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25" dirty="0">
                <a:latin typeface="Arial MT"/>
                <a:cs typeface="Arial MT"/>
              </a:rPr>
              <a:t>OUR </a:t>
            </a:r>
            <a:r>
              <a:rPr sz="1500" spc="-10" dirty="0">
                <a:latin typeface="Arial MT"/>
                <a:cs typeface="Arial MT"/>
              </a:rPr>
              <a:t>PRODUCT.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FOR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GOOGLE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AUTHENTICATION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Arial MT"/>
                <a:cs typeface="Arial MT"/>
              </a:rPr>
              <a:t>Api-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204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r>
              <a:rPr sz="1500" spc="-25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ht</a:t>
            </a:r>
            <a:r>
              <a:rPr sz="1500" spc="-1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t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BAD32A"/>
                </a:solidFill>
                <a:latin typeface="Trebuchet MS"/>
                <a:cs typeface="Trebuchet MS"/>
              </a:rPr>
              <a:t>p:/</a:t>
            </a:r>
            <a:r>
              <a:rPr sz="1500" spc="-8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BAD32A"/>
                </a:solidFill>
                <a:latin typeface="Trebuchet MS"/>
                <a:cs typeface="Trebuchet MS"/>
              </a:rPr>
              <a:t>lo</a:t>
            </a:r>
            <a:r>
              <a:rPr sz="1500" spc="-1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c</a:t>
            </a:r>
            <a:r>
              <a:rPr sz="1500" spc="-24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al</a:t>
            </a:r>
            <a:r>
              <a:rPr sz="1500" spc="-114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h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BAD32A"/>
                </a:solidFill>
                <a:latin typeface="Trebuchet MS"/>
                <a:cs typeface="Trebuchet MS"/>
              </a:rPr>
              <a:t>os</a:t>
            </a:r>
            <a:r>
              <a:rPr sz="1500" spc="-13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t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: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8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0</a:t>
            </a:r>
            <a:r>
              <a:rPr sz="1500" spc="-24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0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0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4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l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BAD32A"/>
                </a:solidFill>
                <a:latin typeface="Trebuchet MS"/>
                <a:cs typeface="Trebuchet MS"/>
              </a:rPr>
              <a:t>ogi</a:t>
            </a:r>
            <a:r>
              <a:rPr sz="1500" spc="-7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BAD32A"/>
                </a:solidFill>
                <a:latin typeface="Trebuchet MS"/>
                <a:cs typeface="Trebuchet MS"/>
              </a:rPr>
              <a:t>nus</a:t>
            </a:r>
            <a:r>
              <a:rPr sz="1500" spc="-6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e</a:t>
            </a:r>
            <a:r>
              <a:rPr sz="1500" spc="-2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r</a:t>
            </a:r>
            <a:r>
              <a:rPr sz="1500" spc="-229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15" rIns="0" bIns="0" rtlCol="0">
            <a:spAutoFit/>
          </a:bodyPr>
          <a:lstStyle/>
          <a:p>
            <a:pPr marL="382714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  <a:latin typeface="Arial"/>
                <a:cs typeface="Arial"/>
              </a:rPr>
              <a:t>chat</a:t>
            </a:r>
            <a:r>
              <a:rPr sz="35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19" y="2677175"/>
            <a:ext cx="8564245" cy="227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ESTABLISHED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BETWEEN</a:t>
            </a:r>
            <a:r>
              <a:rPr sz="1500" spc="4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USER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Arial MT"/>
              <a:cs typeface="Arial MT"/>
            </a:endParaRPr>
          </a:p>
          <a:p>
            <a:pPr marL="12700" marR="97155">
              <a:lnSpc>
                <a:spcPct val="103299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SERVICES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OUR </a:t>
            </a:r>
            <a:r>
              <a:rPr sz="1500" spc="-10" dirty="0">
                <a:latin typeface="Arial MT"/>
                <a:cs typeface="Arial MT"/>
              </a:rPr>
              <a:t>PRODUCT.</a:t>
            </a:r>
            <a:endParaRPr sz="1500">
              <a:latin typeface="Arial MT"/>
              <a:cs typeface="Arial MT"/>
            </a:endParaRPr>
          </a:p>
          <a:p>
            <a:pPr marL="12700" marR="4402455">
              <a:lnSpc>
                <a:spcPct val="204700"/>
              </a:lnSpc>
              <a:spcBef>
                <a:spcPts val="944"/>
              </a:spcBef>
            </a:pPr>
            <a:r>
              <a:rPr sz="1500" dirty="0">
                <a:latin typeface="Arial MT"/>
                <a:cs typeface="Arial MT"/>
              </a:rPr>
              <a:t>FOR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CHATTING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GOOGLE_ID.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TWO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19" y="5011873"/>
            <a:ext cx="92710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309" y="5008841"/>
            <a:ext cx="984250" cy="4889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0"/>
              </a:spcBef>
            </a:pPr>
            <a:r>
              <a:rPr sz="1500" dirty="0">
                <a:latin typeface="Arial MT"/>
                <a:cs typeface="Arial MT"/>
              </a:rPr>
              <a:t>SET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CHAT </a:t>
            </a:r>
            <a:r>
              <a:rPr sz="1500" dirty="0">
                <a:latin typeface="Arial MT"/>
                <a:cs typeface="Arial MT"/>
              </a:rPr>
              <a:t>GET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CHAT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419" y="5959838"/>
            <a:ext cx="4446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Api-</a:t>
            </a:r>
            <a:r>
              <a:rPr sz="1500" spc="45" dirty="0">
                <a:latin typeface="Arial MT"/>
                <a:cs typeface="Arial MT"/>
              </a:rPr>
              <a:t>&gt;</a:t>
            </a:r>
            <a:r>
              <a:rPr sz="1500" spc="45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r>
              <a:rPr sz="1500" spc="-15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BAD32A"/>
                </a:solidFill>
                <a:latin typeface="Trebuchet MS"/>
                <a:cs typeface="Trebuchet MS"/>
              </a:rPr>
              <a:t>htt</a:t>
            </a:r>
            <a:r>
              <a:rPr sz="1500" spc="-10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BAD32A"/>
                </a:solidFill>
                <a:latin typeface="Trebuchet MS"/>
                <a:cs typeface="Trebuchet MS"/>
              </a:rPr>
              <a:t>p://</a:t>
            </a:r>
            <a:r>
              <a:rPr sz="1500" spc="-9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45" dirty="0">
                <a:solidFill>
                  <a:srgbClr val="BAD32A"/>
                </a:solidFill>
                <a:latin typeface="Trebuchet MS"/>
                <a:cs typeface="Trebuchet MS"/>
              </a:rPr>
              <a:t>localhost</a:t>
            </a:r>
            <a:r>
              <a:rPr sz="1500" spc="-7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:</a:t>
            </a:r>
            <a:r>
              <a:rPr sz="1500" spc="-26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8</a:t>
            </a:r>
            <a:r>
              <a:rPr sz="1500" spc="-2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BAD32A"/>
                </a:solidFill>
                <a:latin typeface="Trebuchet MS"/>
                <a:cs typeface="Trebuchet MS"/>
              </a:rPr>
              <a:t>000</a:t>
            </a:r>
            <a:r>
              <a:rPr sz="1500" spc="-114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54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BAD32A"/>
                </a:solidFill>
                <a:latin typeface="Trebuchet MS"/>
                <a:cs typeface="Trebuchet MS"/>
              </a:rPr>
              <a:t>conve</a:t>
            </a:r>
            <a:r>
              <a:rPr sz="1500" spc="-6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rs</a:t>
            </a:r>
            <a:r>
              <a:rPr sz="1500" spc="-12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BAD32A"/>
                </a:solidFill>
                <a:latin typeface="Trebuchet MS"/>
                <a:cs typeface="Trebuchet MS"/>
              </a:rPr>
              <a:t>ation'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15" rIns="0" bIns="0" rtlCol="0">
            <a:spAutoFit/>
          </a:bodyPr>
          <a:lstStyle/>
          <a:p>
            <a:pPr marL="3542029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r>
              <a:rPr sz="350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00000"/>
                </a:solidFill>
                <a:latin typeface="Arial"/>
                <a:cs typeface="Arial"/>
              </a:rPr>
              <a:t>API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19" y="2677175"/>
            <a:ext cx="7590155" cy="270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SEARCH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USER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SEARCH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ANOTHER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ESTABLISHED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TBE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BETWEEN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THEN.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FOR SEARCHING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USERNAME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USER.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Arial MT"/>
                <a:cs typeface="Arial MT"/>
              </a:rPr>
              <a:t>Api-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19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r>
              <a:rPr sz="1500" spc="-24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ht</a:t>
            </a:r>
            <a:r>
              <a:rPr sz="1500" spc="-12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t</a:t>
            </a:r>
            <a:r>
              <a:rPr sz="1500" spc="-22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BAD32A"/>
                </a:solidFill>
                <a:latin typeface="Trebuchet MS"/>
                <a:cs typeface="Trebuchet MS"/>
              </a:rPr>
              <a:t>p:/</a:t>
            </a:r>
            <a:r>
              <a:rPr sz="1500" spc="-8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BAD32A"/>
                </a:solidFill>
                <a:latin typeface="Trebuchet MS"/>
                <a:cs typeface="Trebuchet MS"/>
              </a:rPr>
              <a:t>loca</a:t>
            </a:r>
            <a:r>
              <a:rPr sz="1500" spc="-8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BAD32A"/>
                </a:solidFill>
                <a:latin typeface="Trebuchet MS"/>
                <a:cs typeface="Trebuchet MS"/>
              </a:rPr>
              <a:t>lhos</a:t>
            </a:r>
            <a:r>
              <a:rPr sz="1500" spc="-50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t:</a:t>
            </a:r>
            <a:r>
              <a:rPr sz="1500" spc="-1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80</a:t>
            </a:r>
            <a:r>
              <a:rPr sz="1500" spc="-114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0</a:t>
            </a:r>
            <a:r>
              <a:rPr sz="1500" spc="-23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0</a:t>
            </a:r>
            <a:r>
              <a:rPr sz="1500" spc="-24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BAD32A"/>
                </a:solidFill>
                <a:latin typeface="Trebuchet MS"/>
                <a:cs typeface="Trebuchet MS"/>
              </a:rPr>
              <a:t>/</a:t>
            </a:r>
            <a:r>
              <a:rPr sz="1500" spc="-21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BAD32A"/>
                </a:solidFill>
                <a:latin typeface="Trebuchet MS"/>
                <a:cs typeface="Trebuchet MS"/>
              </a:rPr>
              <a:t>ge</a:t>
            </a:r>
            <a:r>
              <a:rPr sz="1500" spc="-114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BAD32A"/>
                </a:solidFill>
                <a:latin typeface="Trebuchet MS"/>
                <a:cs typeface="Trebuchet MS"/>
              </a:rPr>
              <a:t>tus</a:t>
            </a:r>
            <a:r>
              <a:rPr sz="1500" spc="-6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BAD32A"/>
                </a:solidFill>
                <a:latin typeface="Trebuchet MS"/>
                <a:cs typeface="Trebuchet MS"/>
              </a:rPr>
              <a:t>er</a:t>
            </a:r>
            <a:r>
              <a:rPr sz="1500" spc="-105" dirty="0">
                <a:solidFill>
                  <a:srgbClr val="BAD32A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BAD32A"/>
                </a:solidFill>
                <a:latin typeface="Trebuchet MS"/>
                <a:cs typeface="Trebuchet MS"/>
              </a:rPr>
              <a:t>'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031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35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Secure</a:t>
            </a:r>
            <a:r>
              <a:rPr sz="3500" b="0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b="0" dirty="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r>
              <a:rPr sz="3500" b="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5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b="0" dirty="0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sz="35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apis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419" y="2427238"/>
            <a:ext cx="8561070" cy="7251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45"/>
              </a:spcBef>
            </a:pPr>
            <a:r>
              <a:rPr sz="1500" dirty="0">
                <a:latin typeface="Arial MT"/>
                <a:cs typeface="Arial MT"/>
              </a:rPr>
              <a:t>Securing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(Application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Programming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Interfaces)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crucial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protect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sensitive </a:t>
            </a:r>
            <a:r>
              <a:rPr sz="1500" dirty="0">
                <a:latin typeface="Arial MT"/>
                <a:cs typeface="Arial MT"/>
              </a:rPr>
              <a:t>information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integrity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Here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some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best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practices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 securing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content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APIs: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19" y="3835427"/>
            <a:ext cx="8489950" cy="7251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45"/>
              </a:spcBef>
            </a:pPr>
            <a:r>
              <a:rPr sz="1500" dirty="0">
                <a:latin typeface="Arial MT"/>
                <a:cs typeface="Arial MT"/>
              </a:rPr>
              <a:t>Use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HTTPS: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Always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(SSL/TLS) 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encrypt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transmitted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between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server.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prevent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man-</a:t>
            </a:r>
            <a:r>
              <a:rPr sz="1500" spc="-25" dirty="0">
                <a:latin typeface="Arial MT"/>
                <a:cs typeface="Arial MT"/>
              </a:rPr>
              <a:t>in-</a:t>
            </a:r>
            <a:r>
              <a:rPr sz="1500" dirty="0">
                <a:latin typeface="Arial MT"/>
                <a:cs typeface="Arial MT"/>
              </a:rPr>
              <a:t>the-middle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attacks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intercepted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or </a:t>
            </a:r>
            <a:r>
              <a:rPr sz="1500" dirty="0">
                <a:latin typeface="Arial MT"/>
                <a:cs typeface="Arial MT"/>
              </a:rPr>
              <a:t>tampered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during</a:t>
            </a:r>
            <a:r>
              <a:rPr sz="1500" spc="-10" dirty="0">
                <a:latin typeface="Arial MT"/>
                <a:cs typeface="Arial MT"/>
              </a:rPr>
              <a:t> transit.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19" y="5478299"/>
            <a:ext cx="8689975" cy="7251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45"/>
              </a:spcBef>
            </a:pPr>
            <a:r>
              <a:rPr sz="1500" dirty="0">
                <a:latin typeface="Arial MT"/>
                <a:cs typeface="Arial MT"/>
              </a:rPr>
              <a:t>Authentication: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strong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authentication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mechanisms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only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authorized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users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or </a:t>
            </a:r>
            <a:r>
              <a:rPr sz="1500" dirty="0">
                <a:latin typeface="Arial MT"/>
                <a:cs typeface="Arial MT"/>
              </a:rPr>
              <a:t>applications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access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APIs.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include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keys,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OAuth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tokens,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authentication </a:t>
            </a:r>
            <a:r>
              <a:rPr sz="1500" dirty="0">
                <a:latin typeface="Arial MT"/>
                <a:cs typeface="Arial MT"/>
              </a:rPr>
              <a:t>methods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security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621</Words>
  <Application>Microsoft Office PowerPoint</Application>
  <PresentationFormat>Custom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Trebuchet MS</vt:lpstr>
      <vt:lpstr>Verdana</vt:lpstr>
      <vt:lpstr>Office Theme</vt:lpstr>
      <vt:lpstr>PowerPoint Presentation</vt:lpstr>
      <vt:lpstr>Portfolio website</vt:lpstr>
      <vt:lpstr>Task 4 :: Dynamic frontend</vt:lpstr>
      <vt:lpstr>BASE API</vt:lpstr>
      <vt:lpstr>Signup API</vt:lpstr>
      <vt:lpstr>Login API</vt:lpstr>
      <vt:lpstr>chat API</vt:lpstr>
      <vt:lpstr>Search API</vt:lpstr>
      <vt:lpstr>Secure content of post apis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NM_Task 4 4</dc:title>
  <dc:creator>Vivek Kumar</dc:creator>
  <cp:lastModifiedBy>Surya K S</cp:lastModifiedBy>
  <cp:revision>2</cp:revision>
  <dcterms:created xsi:type="dcterms:W3CDTF">2023-11-18T16:50:43Z</dcterms:created>
  <dcterms:modified xsi:type="dcterms:W3CDTF">2023-11-19T02:13:22Z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LastSaved">
    <vt:filetime>2023-11-18T00:00:00Z</vt:filetime>
  </property>
  <property fmtid="{D5CDD505-2E9C-101B-9397-08002B2CF9AE}" pid="4" name="Producer">
    <vt:lpwstr>Microsoft: Print To PDF</vt:lpwstr>
  </property>
</Properties>
</file>