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658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_short-term_mem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nfsm.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715881"/>
            <a:ext cx="11625583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1600" b="0" i="0" dirty="0">
                <a:solidFill>
                  <a:srgbClr val="212529"/>
                </a:solidFill>
                <a:effectLst/>
                <a:latin typeface="montserratregular"/>
              </a:rPr>
              <a:t>1647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 Development of AI-ML based models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solidFill>
                  <a:srgbClr val="212529"/>
                </a:solidFill>
                <a:latin typeface="montserratregular"/>
              </a:rPr>
              <a:t>                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for predicting prices of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montserratregular"/>
              </a:rPr>
              <a:t>agri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-horticultural commodities such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solidFill>
                  <a:srgbClr val="212529"/>
                </a:solidFill>
                <a:latin typeface="montserratregular"/>
              </a:rPr>
              <a:t>        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         as pulses and vegetable (onion, potato, onion)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1600" b="0" i="0" dirty="0">
                <a:solidFill>
                  <a:srgbClr val="212529"/>
                </a:solidFill>
                <a:effectLst/>
                <a:latin typeface="montserratregular"/>
              </a:rPr>
              <a:t> Agriculture, </a:t>
            </a:r>
            <a:r>
              <a:rPr lang="en-IN" sz="1600" b="0" i="0" dirty="0" err="1">
                <a:solidFill>
                  <a:srgbClr val="212529"/>
                </a:solidFill>
                <a:effectLst/>
                <a:latin typeface="montserratregular"/>
              </a:rPr>
              <a:t>FoodTech</a:t>
            </a:r>
            <a:r>
              <a:rPr lang="en-IN" sz="1600" b="0" i="0" dirty="0">
                <a:solidFill>
                  <a:srgbClr val="212529"/>
                </a:solidFill>
                <a:effectLst/>
                <a:latin typeface="montserratregular"/>
              </a:rPr>
              <a:t> &amp; Rural Development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portal): </a:t>
            </a:r>
            <a:r>
              <a:rPr lang="en-US" sz="1600" b="1" dirty="0"/>
              <a:t>ML Forge</a:t>
            </a:r>
            <a:endParaRPr lang="en-IN" sz="1600" b="1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91912" y="-69015"/>
            <a:ext cx="10972800" cy="1143000"/>
          </a:xfrm>
        </p:spPr>
        <p:txBody>
          <a:bodyPr/>
          <a:lstStyle/>
          <a:p>
            <a:pPr eaLnBrk="1" hangingPunct="1"/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AI for Agri-Commodity Pricing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9115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ML </a:t>
            </a:r>
            <a:r>
              <a:rPr lang="en-US" sz="1600" b="1" dirty="0"/>
              <a:t>Forge</a:t>
            </a:r>
            <a:endParaRPr lang="en-IN" sz="16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0699" y="-7205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F8EFB2-0F95-ECBB-23E1-B13B9C7FAB39}"/>
              </a:ext>
            </a:extLst>
          </p:cNvPr>
          <p:cNvSpPr/>
          <p:nvPr/>
        </p:nvSpPr>
        <p:spPr>
          <a:xfrm>
            <a:off x="695704" y="1046771"/>
            <a:ext cx="10883192" cy="201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Solutions: </a:t>
            </a:r>
            <a:r>
              <a:rPr lang="en-US" sz="1800" dirty="0"/>
              <a:t>A web-based application that predicts future price trends using forecasting AI-ML models.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 Collection:</a:t>
            </a:r>
            <a:r>
              <a:rPr lang="en-US" sz="1800" dirty="0"/>
              <a:t> Gathering historical, seasonal, and crop data, along with market intelligence, from websites through APIs and web scraping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Creation: </a:t>
            </a:r>
            <a:r>
              <a:rPr lang="en-US" sz="1800" dirty="0"/>
              <a:t>Combining data and developing forecasting models to predict future price trends.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CEA87-9EDB-B2FF-2958-9F3166E6E0AB}"/>
              </a:ext>
            </a:extLst>
          </p:cNvPr>
          <p:cNvSpPr/>
          <p:nvPr/>
        </p:nvSpPr>
        <p:spPr>
          <a:xfrm>
            <a:off x="709887" y="3212593"/>
            <a:ext cx="10854825" cy="239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r>
              <a:rPr lang="en-US" sz="1800" b="1" dirty="0"/>
              <a:t>Future Price Predictions: </a:t>
            </a:r>
            <a:r>
              <a:rPr lang="en-US" sz="1800" dirty="0"/>
              <a:t>Offers forecasts up to 60 days ahead </a:t>
            </a:r>
          </a:p>
          <a:p>
            <a:r>
              <a:rPr lang="en-US" sz="1800" b="1" dirty="0"/>
              <a:t>Transparent</a:t>
            </a:r>
            <a:r>
              <a:rPr lang="en-US" sz="1800" dirty="0"/>
              <a:t> </a:t>
            </a:r>
            <a:r>
              <a:rPr lang="en-US" sz="1800" b="1" dirty="0"/>
              <a:t>Supply Chain: </a:t>
            </a:r>
            <a:r>
              <a:rPr lang="en-US" sz="1800" dirty="0"/>
              <a:t>Enhances visibility and transparency in the supply chain.</a:t>
            </a:r>
          </a:p>
          <a:p>
            <a:r>
              <a:rPr lang="en-US" sz="1800" b="1" dirty="0"/>
              <a:t>Error Identification</a:t>
            </a:r>
            <a:r>
              <a:rPr lang="en-US" sz="1800" dirty="0"/>
              <a:t>: Allows users to easily report discrepancies in predictions.</a:t>
            </a:r>
          </a:p>
          <a:p>
            <a:r>
              <a:rPr lang="en-US" sz="1800" b="1" dirty="0"/>
              <a:t>Chatbot Service: </a:t>
            </a:r>
            <a:r>
              <a:rPr lang="en-US" sz="1800" dirty="0"/>
              <a:t>Allows users to easily obtain information by submitting queries.</a:t>
            </a:r>
          </a:p>
          <a:p>
            <a:r>
              <a:rPr lang="en-US" sz="1800" b="1" dirty="0"/>
              <a:t>Timely Purchase Alerts:</a:t>
            </a:r>
            <a:r>
              <a:rPr lang="en-US" sz="1800" dirty="0"/>
              <a:t> Suggests users on the best times to buy, benefiting them with better prices and helping the organization with improved buffer management.</a:t>
            </a:r>
            <a:endParaRPr lang="en-IN" sz="1800" dirty="0"/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228340"/>
            <a:ext cx="10972800" cy="1143000"/>
          </a:xfrm>
          <a:ln w="19050"/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0058" y="-54050"/>
            <a:ext cx="2246575" cy="11490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3979" y="61967"/>
            <a:ext cx="1251857" cy="686970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ML </a:t>
            </a:r>
            <a:r>
              <a:rPr lang="en-US" sz="1800" b="1" dirty="0"/>
              <a:t>Forge</a:t>
            </a:r>
            <a:endParaRPr lang="en-IN" sz="1800" b="1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10F2C-FC9F-DA98-D10D-B3615BD8C480}"/>
              </a:ext>
            </a:extLst>
          </p:cNvPr>
          <p:cNvSpPr/>
          <p:nvPr/>
        </p:nvSpPr>
        <p:spPr>
          <a:xfrm>
            <a:off x="270071" y="1389858"/>
            <a:ext cx="6480488" cy="381680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predicting commodities prices.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Framework: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managing the backend, handling authentication, and creating a secure user interface.</a:t>
            </a:r>
          </a:p>
          <a:p>
            <a:pPr defTabSz="914400" eaLnBrk="0" hangingPunct="0"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Scraping: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Scrapy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Selenium and </a:t>
            </a:r>
            <a:r>
              <a:rPr lang="en-GB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crawling and scraping data from source websites.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(PostgreSQL) for storing structured products and services cost data. Non-Relational database (MongoDB) for handling unstructured data.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generating interactive charts and visualizations on the dashboard.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E42A8-B70D-F6B6-CA6C-578746D11C90}"/>
              </a:ext>
            </a:extLst>
          </p:cNvPr>
          <p:cNvSpPr/>
          <p:nvPr/>
        </p:nvSpPr>
        <p:spPr>
          <a:xfrm>
            <a:off x="6941574" y="1389858"/>
            <a:ext cx="5055059" cy="37886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FE1AE8-7258-E4B7-E863-C2E7AC22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277" y="1482792"/>
            <a:ext cx="4905652" cy="35030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2073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78972" y="-208354"/>
            <a:ext cx="10972800" cy="11430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8508" y="6489792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69108" y="6489792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75855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ML </a:t>
            </a:r>
            <a:r>
              <a:rPr lang="en-US" sz="1800" b="1" dirty="0"/>
              <a:t>Forge</a:t>
            </a:r>
            <a:endParaRPr lang="en-IN" sz="1800" b="1" dirty="0"/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F6CF8-807F-193A-3F56-51497FFCECB3}"/>
              </a:ext>
            </a:extLst>
          </p:cNvPr>
          <p:cNvSpPr txBox="1"/>
          <p:nvPr/>
        </p:nvSpPr>
        <p:spPr>
          <a:xfrm>
            <a:off x="740228" y="907259"/>
            <a:ext cx="5554981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IN" b="1" dirty="0"/>
              <a:t>Feasibility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Data Availability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</a:rPr>
              <a:t>Historical price, weather, and crop data are accessible from government sources, APMC, and research institutions.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Technology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</a:rPr>
              <a:t> AI-ML models like LSTM and regression are well-suited for time series forecasting.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Scalability: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</a:rPr>
              <a:t>The solution can be scaled to cover different regions and commodities with minimal adjustments to the model.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76385C-22EC-7585-8FA7-3E7A837FA3AC}"/>
              </a:ext>
            </a:extLst>
          </p:cNvPr>
          <p:cNvSpPr/>
          <p:nvPr/>
        </p:nvSpPr>
        <p:spPr>
          <a:xfrm>
            <a:off x="187563" y="4169375"/>
            <a:ext cx="5908436" cy="878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Government interventions like sudden subsidies, import/export restrictions, or policy changes can disrupt predictions.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72A8A-7758-4FC6-B91B-D6970587DA3B}"/>
              </a:ext>
            </a:extLst>
          </p:cNvPr>
          <p:cNvSpPr txBox="1"/>
          <p:nvPr/>
        </p:nvSpPr>
        <p:spPr>
          <a:xfrm>
            <a:off x="6171108" y="917628"/>
            <a:ext cx="5554981" cy="226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IN" b="1" dirty="0"/>
              <a:t>Viability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Economic Impact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</a:rPr>
              <a:t>Reduces volatility, helping farmers plan better, and stabilizing food prices for consumers.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Sustainability: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</a:rPr>
              <a:t>Ongoing updates to the model with real-time data ensure continuous relevance and accuracy in predictions.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Cost Efficiency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</a:rPr>
              <a:t>Once the model is developed, maintaining and scaling it involves minimal costs.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32EC5B-F35F-4390-986F-3598D4B65FDE}"/>
              </a:ext>
            </a:extLst>
          </p:cNvPr>
          <p:cNvSpPr/>
          <p:nvPr/>
        </p:nvSpPr>
        <p:spPr>
          <a:xfrm>
            <a:off x="6095999" y="4169375"/>
            <a:ext cx="5908436" cy="878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Continuously update the model with real-time policy announcements and market interventions. Collaborate with policymakers to gain early insights into potential changes.</a:t>
            </a:r>
            <a:endParaRPr lang="en-IN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9D75C-E1C1-452C-B63A-E2A87A82F99E}"/>
              </a:ext>
            </a:extLst>
          </p:cNvPr>
          <p:cNvSpPr/>
          <p:nvPr/>
        </p:nvSpPr>
        <p:spPr>
          <a:xfrm>
            <a:off x="187563" y="5033516"/>
            <a:ext cx="5908436" cy="878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Market Fluctuations: Sudden market disruptions (e.g., weather events, policy changes) can lead to unpredictable price variations..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65BED2-C0BB-4F8B-BD33-F0BA75C0572E}"/>
              </a:ext>
            </a:extLst>
          </p:cNvPr>
          <p:cNvSpPr/>
          <p:nvPr/>
        </p:nvSpPr>
        <p:spPr>
          <a:xfrm>
            <a:off x="6095999" y="5033516"/>
            <a:ext cx="5908436" cy="878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Incorporate real-time market intelligence and weather data into models to adjust predictions dynamically.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F29D1-8C20-4A3D-8416-A8BBAB9A0B42}"/>
              </a:ext>
            </a:extLst>
          </p:cNvPr>
          <p:cNvSpPr txBox="1"/>
          <p:nvPr/>
        </p:nvSpPr>
        <p:spPr>
          <a:xfrm>
            <a:off x="2543861" y="3613666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Challenges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436A68-8417-4E57-B80D-5100049801F0}"/>
              </a:ext>
            </a:extLst>
          </p:cNvPr>
          <p:cNvSpPr txBox="1"/>
          <p:nvPr/>
        </p:nvSpPr>
        <p:spPr>
          <a:xfrm>
            <a:off x="8440051" y="364942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Solutions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15986" y="1635975"/>
            <a:ext cx="3649004" cy="360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Price Stability: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Reduces price volatility for essential commodities.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Supply Chain Efficiency: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Optimizes agricultural supply chain and reduces wastage.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Increased Farmer Income: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Helps farmers sell at optimal times, improving profitability.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Informed Decisions: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Enables government, farmers, and market players to make data-driven choices.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ML </a:t>
            </a:r>
            <a:r>
              <a:rPr lang="en-US" sz="1800" b="1" dirty="0"/>
              <a:t>Forge</a:t>
            </a:r>
            <a:endParaRPr lang="en-IN" sz="1800" b="1" dirty="0"/>
          </a:p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089E0-92E4-4978-A352-9A797DB97AE9}"/>
              </a:ext>
            </a:extLst>
          </p:cNvPr>
          <p:cNvSpPr txBox="1"/>
          <p:nvPr/>
        </p:nvSpPr>
        <p:spPr>
          <a:xfrm>
            <a:off x="1582828" y="110078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Impacts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2F4B902-31DF-4216-8D30-55C29CB70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274" y="1874867"/>
            <a:ext cx="3755926" cy="29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Farmers: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Better crop planning and selling strategies.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Data-driven policy making and buffer stock management.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Retailers: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Improved inventory and sales planning.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Consumers: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More stable and predictable food prices.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140EB-7EE5-4041-8978-1908E8B6A97B}"/>
              </a:ext>
            </a:extLst>
          </p:cNvPr>
          <p:cNvSpPr txBox="1"/>
          <p:nvPr/>
        </p:nvSpPr>
        <p:spPr>
          <a:xfrm>
            <a:off x="4556346" y="1102475"/>
            <a:ext cx="307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Impact on target audience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0A4EC659-23C6-4B52-8076-0317E7D5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474" y="1831972"/>
            <a:ext cx="3755926" cy="29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Market Efficiency: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Enhances transparency and reduces uncertainty.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Better Agricultural Planning: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Helps governments manage supply-demand more effectively.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Consumer Protection: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hields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consumers from price spikes.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Food Security: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Ensures stable availability of essential commodities..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17226-A466-404F-8F53-D2D30A6C991D}"/>
              </a:ext>
            </a:extLst>
          </p:cNvPr>
          <p:cNvSpPr txBox="1"/>
          <p:nvPr/>
        </p:nvSpPr>
        <p:spPr>
          <a:xfrm>
            <a:off x="9274086" y="1059580"/>
            <a:ext cx="1059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63075" y="2413337"/>
            <a:ext cx="130133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LSTM 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https://en.wikipedia.org/wiki/Long_short-term_memory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Government report 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https://nfsm.gov.in/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ML </a:t>
            </a:r>
            <a:r>
              <a:rPr lang="en-US" sz="1800" b="1" dirty="0"/>
              <a:t>Forge</a:t>
            </a:r>
            <a:endParaRPr lang="en-IN" sz="18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698</Words>
  <Application>Microsoft Office PowerPoint</Application>
  <PresentationFormat>Widescreen</PresentationFormat>
  <Paragraphs>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Enhanced AI for Agri-Commodity Pricing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Jayaraj</cp:lastModifiedBy>
  <cp:revision>180</cp:revision>
  <dcterms:created xsi:type="dcterms:W3CDTF">2013-12-12T18:46:50Z</dcterms:created>
  <dcterms:modified xsi:type="dcterms:W3CDTF">2024-09-10T04:02:55Z</dcterms:modified>
  <cp:category/>
</cp:coreProperties>
</file>