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7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hyperlink" Target="https://www.elastic.co/guide/en/elasticsearch/reference/current/search-application-overview.html" TargetMode="External"/><Relationship Id="rId2" Type="http://schemas.openxmlformats.org/officeDocument/2006/relationships/hyperlink" Target="https://huggingface.co/docs/transformers/en/model_doc/bert" TargetMode="External"/><Relationship Id="rId1" Type="http://schemas.openxmlformats.org/officeDocument/2006/relationships/hyperlink" Target="https://gem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903" y="1925340"/>
            <a:ext cx="1162558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SIH1682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Automated Solution for</a:t>
            </a:r>
            <a:endParaRPr lang="en-US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Price Estimation &amp; Reasonability.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13125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ML Forge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312160" y="382270"/>
            <a:ext cx="5385435" cy="530225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AI COST ESTIMATOR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91152"/>
            <a:ext cx="936000" cy="64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ML Forge</a:t>
            </a:r>
            <a:endParaRPr lang="en-IN" sz="16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0699" y="-7205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95704" y="1035009"/>
            <a:ext cx="10883192" cy="28174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A centralized web application that aggregates products/services from different publicly available sources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estimates the approximate price of certain products/services Machine Learning.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Enhanced search engine that displays results from multiple sources.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Provides products/services names, prices, and hyperlinks to the source websites.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Search queries can be specific make/model, specifications of the products and services.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Estimates the prices of certain products/services using AI.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704" y="3989016"/>
            <a:ext cx="10886696" cy="222922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Unique Features 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Cost Estimation: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Estimates the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total cost of the project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based on user inputs.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Price Filter: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Users can filter products based on price, model, vendor reliability, and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to fine-tune their search.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Expense Dashboard: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 interactive expense dashboard provides a breakdown of costs by category, with options to export or save the data for further analysis.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8474" y="-227546"/>
            <a:ext cx="10972800" cy="11430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0058" y="-5405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233979" y="61967"/>
            <a:ext cx="936000" cy="64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ML Forge</a:t>
            </a:r>
            <a:endParaRPr lang="en-GB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233979" y="915455"/>
            <a:ext cx="6480488" cy="35999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r>
              <a:rPr lang="en-US" alt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Engine:</a:t>
            </a:r>
            <a:r>
              <a:rPr lang="en-US" alt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GB" alt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indexing, querying, and managing search results efficiently.</a:t>
            </a:r>
            <a:endParaRPr lang="en-GB" altLang="en-US" sz="1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for processing natural language queries related to product</a:t>
            </a:r>
            <a:endParaRPr lang="en-GB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hangingPunct="0"/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descriptions. </a:t>
            </a:r>
            <a:r>
              <a:rPr lang="en-GB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algorithm for estimating the total projects cost. 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Framework: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for managing the backend, handling authentication, and creating a secure user interface.</a:t>
            </a:r>
            <a:endParaRPr lang="en-GB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Scraping:</a:t>
            </a:r>
            <a:r>
              <a:rPr lang="en-GB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Scrapy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Selenium and Beautiful Soup for crawling and scraping data.</a:t>
            </a:r>
            <a:endParaRPr lang="en-GB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(PostgreSQL) for structured products and services  data. Non-Relational database (MongoDB) for handling unstructured data.</a:t>
            </a:r>
            <a:endParaRPr lang="en-GB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00" u="sng" dirty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GB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for generating interactive charts and visualizations on the dashboard.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5020" y="4971122"/>
            <a:ext cx="4031530" cy="8814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Project status: </a:t>
            </a:r>
            <a:r>
              <a:rPr lang="en-US" b="1" dirty="0"/>
              <a:t>10% of the project is completed.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6872478" y="1498862"/>
            <a:ext cx="4939309" cy="33946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/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48" y="1785990"/>
            <a:ext cx="4850449" cy="2820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592600" y="91778"/>
            <a:ext cx="6201790" cy="54577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245019" y="93000"/>
            <a:ext cx="936000" cy="64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ML Forge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0228" y="907259"/>
            <a:ext cx="5554981" cy="235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IN" b="1" dirty="0"/>
              <a:t>Feasibility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Technical :</a:t>
            </a:r>
            <a:r>
              <a:rPr lang="en-US" altLang="en-US" sz="1400" dirty="0">
                <a:latin typeface="Arial" panose="020B0604020202020204" pitchFamily="34" charset="0"/>
              </a:rPr>
              <a:t> Uses </a:t>
            </a:r>
            <a:r>
              <a:rPr lang="en-US" altLang="en-US" sz="1400" u="sng" dirty="0">
                <a:latin typeface="Arial" panose="020B0604020202020204" pitchFamily="34" charset="0"/>
              </a:rPr>
              <a:t>open source</a:t>
            </a:r>
            <a:r>
              <a:rPr lang="en-US" altLang="en-US" sz="1400" dirty="0">
                <a:latin typeface="Arial" panose="020B0604020202020204" pitchFamily="34" charset="0"/>
              </a:rPr>
              <a:t> proven technologies like web scraping, BERT models, and Django.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Operational :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u="sng" dirty="0">
                <a:latin typeface="Arial" panose="020B0604020202020204" pitchFamily="34" charset="0"/>
              </a:rPr>
              <a:t>Automated</a:t>
            </a:r>
            <a:r>
              <a:rPr lang="en-US" altLang="en-US" sz="1400" dirty="0">
                <a:latin typeface="Arial" panose="020B0604020202020204" pitchFamily="34" charset="0"/>
              </a:rPr>
              <a:t> data extraction and cost estimation reduces manual work.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Unique Market Opportunity:</a:t>
            </a:r>
            <a:r>
              <a:rPr lang="en-US" altLang="en-US" sz="1400" dirty="0">
                <a:latin typeface="Arial" panose="020B0604020202020204" pitchFamily="34" charset="0"/>
              </a:rPr>
              <a:t> No single platform currently offers a comprehensive project cost estimator.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563" y="3813930"/>
            <a:ext cx="5908436" cy="878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Legal Issues with Web Scraping: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Web scraping from websites may violate their terms and services when </a:t>
            </a:r>
            <a:r>
              <a:rPr lang="en-US" altLang="en-US" sz="1400" u="sng" dirty="0">
                <a:solidFill>
                  <a:schemeClr val="tx1"/>
                </a:solidFill>
                <a:latin typeface="Arial" panose="020B0604020202020204" pitchFamily="34" charset="0"/>
              </a:rPr>
              <a:t>commercializing the project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60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1108" y="917628"/>
            <a:ext cx="5554981" cy="22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r>
              <a:rPr lang="en-IN" b="1" dirty="0"/>
              <a:t>Viability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GB" altLang="en-US" sz="1400" b="1" dirty="0">
                <a:latin typeface="Arial" panose="020B0604020202020204" pitchFamily="34" charset="0"/>
              </a:rPr>
              <a:t>Government and B2B Market: </a:t>
            </a:r>
            <a:r>
              <a:rPr lang="en-GB" altLang="en-US" sz="1400" dirty="0">
                <a:latin typeface="Arial" panose="020B0604020202020204" pitchFamily="34" charset="0"/>
              </a:rPr>
              <a:t>There’s a clear market need for procurement tools that reduce manual work and increase price transparency.</a:t>
            </a:r>
            <a:endParaRPr lang="en-GB" altLang="en-US" sz="14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Growth Potential: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As more data is scraped and indexed, the system will become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increasingly valuable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due to the richness of the data.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5999" y="3813930"/>
            <a:ext cx="5908436" cy="878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Obtain legal permission from websites before scraping the data and using Data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563" y="4678071"/>
            <a:ext cx="5908436" cy="878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Unavailable Products: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Users may input products or services not available on any website, leading to incomplete cost estimates.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5999" y="4678071"/>
            <a:ext cx="5908436" cy="878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If a product is not available, The user can contact vendors to get the products/ services details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information is stored in our data base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3861" y="3429000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Challenges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13034" y="33683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Solutions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4293" y="1530322"/>
            <a:ext cx="9385300" cy="22626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Enhanced Decision-Making: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Vendors and users gain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accurate and comprehensive cost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estimates, leading to better financial decisions.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Automation: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Automation of data extraction and cost estimation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reduces manual effort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Increased Transparency: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Clear view of prices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across multiple platforms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Cost Estimation: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Users can estimate the total project cost by selecting the products and services,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reducing the time spent on manual estimation and searching.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238333" y="81431"/>
            <a:ext cx="936000" cy="64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ML Forge</a:t>
            </a: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757045" y="-47625"/>
            <a:ext cx="7559675" cy="11430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24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075167"/>
            <a:ext cx="93853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e-market place:  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https://gem.gov.in/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Bert model documentation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https://huggingface.co/docs/transformers/en/model_doc/bert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search :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https://www.elastic.co/guide/en/elasticsearch/reference/current/search-  application-overview.html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195788" y="81431"/>
            <a:ext cx="936000" cy="64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ML Forge</a:t>
            </a:r>
            <a:endParaRPr lang="en-US" sz="16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3918</Words>
  <Application>WPS Presentation</Application>
  <PresentationFormat>Widescreen</PresentationFormat>
  <Paragraphs>108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Calibri</vt:lpstr>
      <vt:lpstr>Microsoft YaHei</vt:lpstr>
      <vt:lpstr>Arial Unicode MS</vt:lpstr>
      <vt:lpstr>Office Theme</vt:lpstr>
      <vt:lpstr>SMART INDIA HACKATHON 2024</vt:lpstr>
      <vt:lpstr>AI COST ESTIMATOR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Jayaraj V</cp:lastModifiedBy>
  <cp:revision>202</cp:revision>
  <dcterms:created xsi:type="dcterms:W3CDTF">2013-12-12T18:46:00Z</dcterms:created>
  <dcterms:modified xsi:type="dcterms:W3CDTF">2024-09-19T15:42:11Z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168C8C5C9B764E8D85E0034BBDA61644_12</vt:lpwstr>
  </property>
  <property fmtid="{D5CDD505-2E9C-101B-9397-08002B2CF9AE}" pid="3" name="KSOProductBuildVer">
    <vt:lpwstr>2057-12.2.0.18283</vt:lpwstr>
  </property>
</Properties>
</file>