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adc4992d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adc4992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adc4992d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adc4992d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8adc4992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8adc4992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8adc4992d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8adc4992d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8adc4992d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8adc4992d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8adc4992d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8adc4992d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190775"/>
            <a:ext cx="87066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Goutham CM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Jayaraj Balagopal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Mainak Dhara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Deva Misra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48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 is a fundamental problem in fault-tolerant distributed systems. Consensus involves multiple servers agreeing on values. Once they reach a decision on a value, that decision is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Raft is a consensus algorithm that is designed to be easy to understand. It's equivalent to Paxos in fault-tolerance and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node has 2 components: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commit 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Raft consensus algorithm works in broadly 2 stages: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Leader 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Log replication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Election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leader periodically sends a heartbeat to its followers to maintain authority.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leader election is triggered when a follower times out after waiting for a heartbeat from the leader.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follower transitions to the candidate state and increments its term number. After voting for itself, it issues RequestVotes RPC in parallel to others in the cluster.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candidate who receives votes from the majority of the servers and becomes the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Raft uses randomized election timeouts to ensure that split votes are rare and that they are resolved quickly.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replication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</a:t>
            </a:r>
            <a:r>
              <a:rPr lang="en"/>
              <a:t>When a leader gets a client request, it adds it to its own log as a new entry.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entry in a log Contains: client command, the term number of leader in which it was </a:t>
            </a:r>
            <a:r>
              <a:rPr lang="en"/>
              <a:t>committed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leader issues AppendEntries RPCs to all other servers in parallel. The leader retries this until all followers safely replicate the new entry.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the entry is replicated to a majority of servers by the leader that created it, it is considered committed.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leader executes the entry once it is committed and returns the result to the client.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leader maintains the highest index it knows to be committed in its log and sends it out with the AppendEntries RPCs to its followers.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the followers find out that the entry has been committed, it applies the entry to its state machine in order.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Formats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AppendEntryArgs</a:t>
            </a:r>
            <a:r>
              <a:rPr lang="en"/>
              <a:t>: (term, leader_id, entries, prev_log_index, prev_log_term, leader_commit,sent_length,acked_len)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AppendEntryReply</a:t>
            </a:r>
            <a:r>
              <a:rPr lang="en"/>
              <a:t>: (follower_id, term,acked_len, success):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RequestVoteArgs</a:t>
            </a:r>
            <a:r>
              <a:rPr lang="en"/>
              <a:t>: (term, candidate_id, last_log_index, last_log_term)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RequestVoteReply</a:t>
            </a:r>
            <a:r>
              <a:rPr lang="en"/>
              <a:t>: (voter_id, term, vote_granted)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Specifications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is done in python.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messaging framework is built using ZeroMQ.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accepts a config file with node details.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