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8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66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89091-F771-4E8C-8B3F-2E51E00DA8BD}" type="datetimeFigureOut">
              <a:rPr lang="en-US" smtClean="0"/>
              <a:pPr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112AA-D461-4B33-AA98-5DC3C78D9B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89091-F771-4E8C-8B3F-2E51E00DA8BD}" type="datetimeFigureOut">
              <a:rPr lang="en-US" smtClean="0"/>
              <a:pPr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112AA-D461-4B33-AA98-5DC3C78D9B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89091-F771-4E8C-8B3F-2E51E00DA8BD}" type="datetimeFigureOut">
              <a:rPr lang="en-US" smtClean="0"/>
              <a:pPr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112AA-D461-4B33-AA98-5DC3C78D9B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89091-F771-4E8C-8B3F-2E51E00DA8BD}" type="datetimeFigureOut">
              <a:rPr lang="en-US" smtClean="0"/>
              <a:pPr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112AA-D461-4B33-AA98-5DC3C78D9B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89091-F771-4E8C-8B3F-2E51E00DA8BD}" type="datetimeFigureOut">
              <a:rPr lang="en-US" smtClean="0"/>
              <a:pPr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112AA-D461-4B33-AA98-5DC3C78D9B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89091-F771-4E8C-8B3F-2E51E00DA8BD}" type="datetimeFigureOut">
              <a:rPr lang="en-US" smtClean="0"/>
              <a:pPr/>
              <a:t>12/11/2019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112AA-D461-4B33-AA98-5DC3C78D9B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89091-F771-4E8C-8B3F-2E51E00DA8BD}" type="datetimeFigureOut">
              <a:rPr lang="en-US" smtClean="0"/>
              <a:pPr/>
              <a:t>12/11/2019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112AA-D461-4B33-AA98-5DC3C78D9B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89091-F771-4E8C-8B3F-2E51E00DA8BD}" type="datetimeFigureOut">
              <a:rPr lang="en-US" smtClean="0"/>
              <a:pPr/>
              <a:t>12/11/2019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112AA-D461-4B33-AA98-5DC3C78D9B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89091-F771-4E8C-8B3F-2E51E00DA8BD}" type="datetimeFigureOut">
              <a:rPr lang="en-US" smtClean="0"/>
              <a:pPr/>
              <a:t>12/11/2019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112AA-D461-4B33-AA98-5DC3C78D9B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89091-F771-4E8C-8B3F-2E51E00DA8BD}" type="datetimeFigureOut">
              <a:rPr lang="en-US" smtClean="0"/>
              <a:pPr/>
              <a:t>12/11/2019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112AA-D461-4B33-AA98-5DC3C78D9B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89091-F771-4E8C-8B3F-2E51E00DA8BD}" type="datetimeFigureOut">
              <a:rPr lang="en-US" smtClean="0"/>
              <a:pPr/>
              <a:t>12/11/2019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112AA-D461-4B33-AA98-5DC3C78D9B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89091-F771-4E8C-8B3F-2E51E00DA8BD}" type="datetimeFigureOut">
              <a:rPr lang="en-US" smtClean="0"/>
              <a:pPr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9112AA-D461-4B33-AA98-5DC3C78D9B3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scilab%20%20lab/xcos%20program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752600"/>
            <a:ext cx="7772400" cy="1470025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Introduction to “Xcos”</a:t>
            </a:r>
            <a:endParaRPr lang="en-US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3429000"/>
            <a:ext cx="7162800" cy="17526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An Alternative to MATLAB-Simulink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304801"/>
            <a:ext cx="8686800" cy="632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28600"/>
            <a:ext cx="8610600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04800"/>
            <a:ext cx="8458200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381000"/>
            <a:ext cx="8305800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52400"/>
            <a:ext cx="7696200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381000"/>
            <a:ext cx="8534400" cy="6095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28600"/>
            <a:ext cx="8229600" cy="620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28600"/>
            <a:ext cx="8686800" cy="632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381000"/>
            <a:ext cx="8686800" cy="5791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28600"/>
            <a:ext cx="8610600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What is Xcos?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1"/>
            <a:ext cx="8305800" cy="3124200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 Scilab connected object simulator</a:t>
            </a:r>
          </a:p>
          <a:p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Used for block diagram simulation</a:t>
            </a:r>
          </a:p>
          <a:p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Excellent GUI for Data processing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381000"/>
            <a:ext cx="8382000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Examples of Xcos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>
                <a:hlinkClick r:id="rId2" action="ppaction://hlinkfile"/>
              </a:rPr>
              <a:t>scilab</a:t>
            </a:r>
            <a:r>
              <a:rPr lang="en-US" dirty="0" smtClean="0">
                <a:hlinkClick r:id="rId2" action="ppaction://hlinkfile"/>
              </a:rPr>
              <a:t>  lab\</a:t>
            </a:r>
            <a:r>
              <a:rPr lang="en-US" dirty="0" err="1" smtClean="0">
                <a:hlinkClick r:id="rId2" action="ppaction://hlinkfile"/>
              </a:rPr>
              <a:t>xcos</a:t>
            </a:r>
            <a:r>
              <a:rPr lang="en-US" dirty="0" smtClean="0">
                <a:hlinkClick r:id="rId2" action="ppaction://hlinkfile"/>
              </a:rPr>
              <a:t> programs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9906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Xcos  Window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752600"/>
            <a:ext cx="65532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1143000" y="1219200"/>
            <a:ext cx="65467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 editing window which is the working space to design diagrams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207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Xcos  Palette  browser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" y="685800"/>
            <a:ext cx="78486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palette browser which provides a set of predefined 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blocks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676400"/>
            <a:ext cx="65532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52400"/>
            <a:ext cx="7391400" cy="632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28600"/>
            <a:ext cx="8686800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28600"/>
            <a:ext cx="8458200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80975"/>
            <a:ext cx="8458200" cy="644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52400"/>
            <a:ext cx="8458200" cy="632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</TotalTime>
  <Words>42</Words>
  <Application>Microsoft Office PowerPoint</Application>
  <PresentationFormat>On-screen Show (4:3)</PresentationFormat>
  <Paragraphs>12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Introduction to “Xcos”</vt:lpstr>
      <vt:lpstr>What is Xcos?</vt:lpstr>
      <vt:lpstr>Xcos  Window</vt:lpstr>
      <vt:lpstr>Xcos  Palette  browser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Examples of Xcos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Xcos</dc:title>
  <dc:creator>RV</dc:creator>
  <cp:lastModifiedBy>RV</cp:lastModifiedBy>
  <cp:revision>14</cp:revision>
  <dcterms:created xsi:type="dcterms:W3CDTF">2019-12-11T03:29:36Z</dcterms:created>
  <dcterms:modified xsi:type="dcterms:W3CDTF">2019-12-11T16:02:15Z</dcterms:modified>
</cp:coreProperties>
</file>