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9" r:id="rId4"/>
    <p:sldId id="274" r:id="rId5"/>
    <p:sldId id="276" r:id="rId6"/>
    <p:sldId id="275" r:id="rId7"/>
    <p:sldId id="27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A94-D1A1-4319-8246-CB18CD765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28" y="2646622"/>
            <a:ext cx="8411426" cy="1524783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on Arty A7 FPGA board using Verilog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F01C1-D43C-4871-B381-0C7E218D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5290" y="4533376"/>
            <a:ext cx="2771999" cy="160616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Jayaraj V S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947E0-AC8F-4FF7-AAD8-B01E21F8F21F}"/>
              </a:ext>
            </a:extLst>
          </p:cNvPr>
          <p:cNvSpPr txBox="1"/>
          <p:nvPr/>
        </p:nvSpPr>
        <p:spPr>
          <a:xfrm>
            <a:off x="9925933" y="3147403"/>
            <a:ext cx="119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DAY-2</a:t>
            </a:r>
          </a:p>
        </p:txBody>
      </p:sp>
    </p:spTree>
    <p:extLst>
      <p:ext uri="{BB962C8B-B14F-4D97-AF65-F5344CB8AC3E}">
        <p14:creationId xmlns:p14="http://schemas.microsoft.com/office/powerpoint/2010/main" val="17035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5F48-BF0B-4378-94D4-0016A06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begin programming with Vivado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MicroBlaze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5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96E5-912A-48E3-AB4E-8507954A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44519"/>
            <a:ext cx="9613861" cy="1080938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MicroBlaze Processor?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2D47-00E0-4045-9873-369A30F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1700"/>
            <a:ext cx="10670548" cy="438736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MicroBlaze is Xilinx’s soft processor core optimized for embedded applications on Xilinx devices.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MicroBlaze processor is easy to use and delivers the flexibility to select the combination of peripherals, memory, and interfaces as needed.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MicroBlaze processor is commonly used in one of three preset configurations as shown below: </a:t>
            </a:r>
          </a:p>
          <a:p>
            <a:pPr lvl="1" algn="just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1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running BareMetal code</a:t>
            </a:r>
          </a:p>
          <a:p>
            <a:pPr lvl="1" algn="just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Processor: </a:t>
            </a:r>
            <a:r>
              <a:rPr lang="en-US" sz="1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real-time processing on an RTOS</a:t>
            </a:r>
          </a:p>
          <a:p>
            <a:pPr lvl="1" algn="just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Processor: </a:t>
            </a:r>
            <a:r>
              <a:rPr lang="en-US" sz="1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Linux capable</a:t>
            </a:r>
            <a:endParaRPr lang="en-IN" sz="17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A1C-9922-4FB9-B8AE-2D0BEC4E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Configuration Presets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FA8E0-439D-490F-8C75-8D18C126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56" y="2200274"/>
            <a:ext cx="9082088" cy="39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A1C-9922-4FB9-B8AE-2D0BEC4E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Configuration Presets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C26E7-0BF1-458C-A52B-627A23F4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5" y="2380497"/>
            <a:ext cx="935355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A1C-9922-4FB9-B8AE-2D0BEC4E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Configuration Presets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702B3-7F4C-423D-B6DA-76662606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613901"/>
            <a:ext cx="9229725" cy="36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171-9495-4002-8B60-250161E3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Hardware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C066B-0011-4A13-AB48-B791DF83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38" y="2427320"/>
            <a:ext cx="7094787" cy="36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3EB2-CDDB-41DA-B438-3B251446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Design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516A6-B18F-4A25-A7FD-D1D62199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4" y="2257424"/>
            <a:ext cx="6277436" cy="42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9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480</TotalTime>
  <Words>128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Workshop on Arty A7 FPGA board using Verilog</vt:lpstr>
      <vt:lpstr>Lets begin programming with Vivado MicroBlaze</vt:lpstr>
      <vt:lpstr> What is the MicroBlaze Processor?</vt:lpstr>
      <vt:lpstr>Processor Configuration Presets</vt:lpstr>
      <vt:lpstr>Processor Configuration Presets</vt:lpstr>
      <vt:lpstr>Processor Configuration Presets</vt:lpstr>
      <vt:lpstr>Overview of the Hardware Architecture</vt:lpstr>
      <vt:lpstr>Overview of the Design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 VS</dc:creator>
  <cp:lastModifiedBy>jayaraj VS</cp:lastModifiedBy>
  <cp:revision>52</cp:revision>
  <dcterms:created xsi:type="dcterms:W3CDTF">2022-04-06T13:30:16Z</dcterms:created>
  <dcterms:modified xsi:type="dcterms:W3CDTF">2022-04-09T04:04:11Z</dcterms:modified>
</cp:coreProperties>
</file>