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JAYARAM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312214391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3A4F9A5FCA1198EB1564E4B515B12BDB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61</cp:revision>
  <dcterms:created xsi:type="dcterms:W3CDTF">2024-03-29T15:07:22Z</dcterms:created>
  <dcterms:modified xsi:type="dcterms:W3CDTF">2024-08-30T11:34:49Z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