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24" r:id="rId5"/>
    <p:sldId id="302" r:id="rId6"/>
    <p:sldId id="315" r:id="rId7"/>
    <p:sldId id="294" r:id="rId8"/>
    <p:sldId id="327" r:id="rId9"/>
    <p:sldId id="328" r:id="rId10"/>
    <p:sldId id="329" r:id="rId11"/>
    <p:sldId id="330" r:id="rId12"/>
    <p:sldId id="32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1009B-D3E4-4623-B0A5-74673A4A5966}" v="25" dt="2025-09-14T16:26:25.034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ine shrine" userId="461530e91a29bd76" providerId="LiveId" clId="{92A1F5A5-663C-40A9-B574-463D23C8AE4D}"/>
    <pc:docChg chg="custSel addSld delSld modSld sldOrd">
      <pc:chgData name="shrine shrine" userId="461530e91a29bd76" providerId="LiveId" clId="{92A1F5A5-663C-40A9-B574-463D23C8AE4D}" dt="2025-09-14T16:26:46.201" v="448" actId="14100"/>
      <pc:docMkLst>
        <pc:docMk/>
      </pc:docMkLst>
      <pc:sldChg chg="addSp delSp modSp mod">
        <pc:chgData name="shrine shrine" userId="461530e91a29bd76" providerId="LiveId" clId="{92A1F5A5-663C-40A9-B574-463D23C8AE4D}" dt="2025-09-14T16:12:49.901" v="135" actId="20577"/>
        <pc:sldMkLst>
          <pc:docMk/>
          <pc:sldMk cId="25800700" sldId="294"/>
        </pc:sldMkLst>
        <pc:spChg chg="add del mod">
          <ac:chgData name="shrine shrine" userId="461530e91a29bd76" providerId="LiveId" clId="{92A1F5A5-663C-40A9-B574-463D23C8AE4D}" dt="2025-09-14T16:09:25.969" v="102"/>
          <ac:spMkLst>
            <pc:docMk/>
            <pc:sldMk cId="25800700" sldId="294"/>
            <ac:spMk id="2" creationId="{AD2F6663-BE96-011C-9162-CE4779A61B66}"/>
          </ac:spMkLst>
        </pc:spChg>
        <pc:spChg chg="add mod">
          <ac:chgData name="shrine shrine" userId="461530e91a29bd76" providerId="LiveId" clId="{92A1F5A5-663C-40A9-B574-463D23C8AE4D}" dt="2025-09-14T16:12:36.367" v="118" actId="14100"/>
          <ac:spMkLst>
            <pc:docMk/>
            <pc:sldMk cId="25800700" sldId="294"/>
            <ac:spMk id="3" creationId="{FDB5C2AD-F7CD-81E4-29AA-3051C00BE09D}"/>
          </ac:spMkLst>
        </pc:spChg>
        <pc:spChg chg="mod">
          <ac:chgData name="shrine shrine" userId="461530e91a29bd76" providerId="LiveId" clId="{92A1F5A5-663C-40A9-B574-463D23C8AE4D}" dt="2025-09-14T16:12:49.901" v="135" actId="20577"/>
          <ac:spMkLst>
            <pc:docMk/>
            <pc:sldMk cId="25800700" sldId="294"/>
            <ac:spMk id="8" creationId="{3EEDAF89-0ECD-416A-93E5-A300FF0B9702}"/>
          </ac:spMkLst>
        </pc:spChg>
        <pc:graphicFrameChg chg="del">
          <ac:chgData name="shrine shrine" userId="461530e91a29bd76" providerId="LiveId" clId="{92A1F5A5-663C-40A9-B574-463D23C8AE4D}" dt="2025-09-14T16:09:05.267" v="98" actId="478"/>
          <ac:graphicFrameMkLst>
            <pc:docMk/>
            <pc:sldMk cId="25800700" sldId="294"/>
            <ac:graphicFrameMk id="16" creationId="{BBB34574-6177-4514-8D8E-C0DCBFBE0D93}"/>
          </ac:graphicFrameMkLst>
        </pc:graphicFrameChg>
      </pc:sldChg>
      <pc:sldChg chg="modSp del mod">
        <pc:chgData name="shrine shrine" userId="461530e91a29bd76" providerId="LiveId" clId="{92A1F5A5-663C-40A9-B574-463D23C8AE4D}" dt="2025-09-14T16:13:09.265" v="141" actId="2696"/>
        <pc:sldMkLst>
          <pc:docMk/>
          <pc:sldMk cId="2575421478" sldId="295"/>
        </pc:sldMkLst>
        <pc:graphicFrameChg chg="modGraphic">
          <ac:chgData name="shrine shrine" userId="461530e91a29bd76" providerId="LiveId" clId="{92A1F5A5-663C-40A9-B574-463D23C8AE4D}" dt="2025-09-14T16:13:05.591" v="140" actId="2164"/>
          <ac:graphicFrameMkLst>
            <pc:docMk/>
            <pc:sldMk cId="2575421478" sldId="295"/>
            <ac:graphicFrameMk id="8" creationId="{9A8E8C2A-A8BD-45E2-9295-7C18164F12B0}"/>
          </ac:graphicFrameMkLst>
        </pc:graphicFrameChg>
      </pc:sldChg>
      <pc:sldChg chg="modSp mod ord">
        <pc:chgData name="shrine shrine" userId="461530e91a29bd76" providerId="LiveId" clId="{92A1F5A5-663C-40A9-B574-463D23C8AE4D}" dt="2025-09-14T15:59:10.001" v="67"/>
        <pc:sldMkLst>
          <pc:docMk/>
          <pc:sldMk cId="1341901065" sldId="302"/>
        </pc:sldMkLst>
        <pc:spChg chg="mod">
          <ac:chgData name="shrine shrine" userId="461530e91a29bd76" providerId="LiveId" clId="{92A1F5A5-663C-40A9-B574-463D23C8AE4D}" dt="2025-09-14T15:59:10.001" v="67"/>
          <ac:spMkLst>
            <pc:docMk/>
            <pc:sldMk cId="1341901065" sldId="302"/>
            <ac:spMk id="7" creationId="{B21C28F5-3CA3-4B78-B5C9-550C00BB3174}"/>
          </ac:spMkLst>
        </pc:spChg>
      </pc:sldChg>
      <pc:sldChg chg="del">
        <pc:chgData name="shrine shrine" userId="461530e91a29bd76" providerId="LiveId" clId="{92A1F5A5-663C-40A9-B574-463D23C8AE4D}" dt="2025-09-14T16:15:17.736" v="219" actId="2696"/>
        <pc:sldMkLst>
          <pc:docMk/>
          <pc:sldMk cId="3401748718" sldId="304"/>
        </pc:sldMkLst>
      </pc:sldChg>
      <pc:sldChg chg="modSp del mod">
        <pc:chgData name="shrine shrine" userId="461530e91a29bd76" providerId="LiveId" clId="{92A1F5A5-663C-40A9-B574-463D23C8AE4D}" dt="2025-09-14T16:15:24.895" v="220" actId="2696"/>
        <pc:sldMkLst>
          <pc:docMk/>
          <pc:sldMk cId="3007378520" sldId="310"/>
        </pc:sldMkLst>
        <pc:spChg chg="mod">
          <ac:chgData name="shrine shrine" userId="461530e91a29bd76" providerId="LiveId" clId="{92A1F5A5-663C-40A9-B574-463D23C8AE4D}" dt="2025-09-14T16:13:33.193" v="150" actId="14100"/>
          <ac:spMkLst>
            <pc:docMk/>
            <pc:sldMk cId="3007378520" sldId="310"/>
            <ac:spMk id="2" creationId="{5917E6D6-C63D-4A7C-B1F1-1E8117B25D1A}"/>
          </ac:spMkLst>
        </pc:spChg>
        <pc:spChg chg="mod">
          <ac:chgData name="shrine shrine" userId="461530e91a29bd76" providerId="LiveId" clId="{92A1F5A5-663C-40A9-B574-463D23C8AE4D}" dt="2025-09-14T16:15:10.247" v="217" actId="14100"/>
          <ac:spMkLst>
            <pc:docMk/>
            <pc:sldMk cId="3007378520" sldId="310"/>
            <ac:spMk id="8" creationId="{96982E48-3FB5-4F2E-AE87-E5E083865796}"/>
          </ac:spMkLst>
        </pc:spChg>
        <pc:spChg chg="mod">
          <ac:chgData name="shrine shrine" userId="461530e91a29bd76" providerId="LiveId" clId="{92A1F5A5-663C-40A9-B574-463D23C8AE4D}" dt="2025-09-14T16:15:03.585" v="215" actId="20577"/>
          <ac:spMkLst>
            <pc:docMk/>
            <pc:sldMk cId="3007378520" sldId="310"/>
            <ac:spMk id="9" creationId="{8127DC06-E3ED-47AA-A80C-6DC3AB8A23D3}"/>
          </ac:spMkLst>
        </pc:spChg>
        <pc:spChg chg="mod">
          <ac:chgData name="shrine shrine" userId="461530e91a29bd76" providerId="LiveId" clId="{92A1F5A5-663C-40A9-B574-463D23C8AE4D}" dt="2025-09-14T16:14:17.138" v="199" actId="20577"/>
          <ac:spMkLst>
            <pc:docMk/>
            <pc:sldMk cId="3007378520" sldId="310"/>
            <ac:spMk id="11" creationId="{C42BCCC6-6D52-4984-A92F-8B1A8A903210}"/>
          </ac:spMkLst>
        </pc:spChg>
        <pc:spChg chg="mod">
          <ac:chgData name="shrine shrine" userId="461530e91a29bd76" providerId="LiveId" clId="{92A1F5A5-663C-40A9-B574-463D23C8AE4D}" dt="2025-09-14T16:14:38.128" v="203" actId="14100"/>
          <ac:spMkLst>
            <pc:docMk/>
            <pc:sldMk cId="3007378520" sldId="310"/>
            <ac:spMk id="13" creationId="{35E2CA68-BFC9-485F-A53E-F4C27258EF06}"/>
          </ac:spMkLst>
        </pc:spChg>
      </pc:sldChg>
      <pc:sldChg chg="del">
        <pc:chgData name="shrine shrine" userId="461530e91a29bd76" providerId="LiveId" clId="{92A1F5A5-663C-40A9-B574-463D23C8AE4D}" dt="2025-09-14T16:15:29.367" v="221" actId="2696"/>
        <pc:sldMkLst>
          <pc:docMk/>
          <pc:sldMk cId="3903608907" sldId="311"/>
        </pc:sldMkLst>
      </pc:sldChg>
      <pc:sldChg chg="add del setBg">
        <pc:chgData name="shrine shrine" userId="461530e91a29bd76" providerId="LiveId" clId="{92A1F5A5-663C-40A9-B574-463D23C8AE4D}" dt="2025-09-14T16:16:37.024" v="264" actId="2696"/>
        <pc:sldMkLst>
          <pc:docMk/>
          <pc:sldMk cId="1978561909" sldId="312"/>
        </pc:sldMkLst>
      </pc:sldChg>
      <pc:sldChg chg="del">
        <pc:chgData name="shrine shrine" userId="461530e91a29bd76" providerId="LiveId" clId="{92A1F5A5-663C-40A9-B574-463D23C8AE4D}" dt="2025-09-14T16:15:32.372" v="222" actId="2696"/>
        <pc:sldMkLst>
          <pc:docMk/>
          <pc:sldMk cId="4120671462" sldId="312"/>
        </pc:sldMkLst>
      </pc:sldChg>
      <pc:sldChg chg="modSp del mod">
        <pc:chgData name="shrine shrine" userId="461530e91a29bd76" providerId="LiveId" clId="{92A1F5A5-663C-40A9-B574-463D23C8AE4D}" dt="2025-09-14T16:20:46.680" v="312" actId="2696"/>
        <pc:sldMkLst>
          <pc:docMk/>
          <pc:sldMk cId="715534863" sldId="313"/>
        </pc:sldMkLst>
        <pc:spChg chg="mod">
          <ac:chgData name="shrine shrine" userId="461530e91a29bd76" providerId="LiveId" clId="{92A1F5A5-663C-40A9-B574-463D23C8AE4D}" dt="2025-09-14T16:20:43.682" v="311" actId="14100"/>
          <ac:spMkLst>
            <pc:docMk/>
            <pc:sldMk cId="715534863" sldId="313"/>
            <ac:spMk id="3" creationId="{123F6824-E409-4436-9F53-FF50E9FB0CC0}"/>
          </ac:spMkLst>
        </pc:spChg>
      </pc:sldChg>
      <pc:sldChg chg="add del setBg">
        <pc:chgData name="shrine shrine" userId="461530e91a29bd76" providerId="LiveId" clId="{92A1F5A5-663C-40A9-B574-463D23C8AE4D}" dt="2025-09-14T16:21:13.735" v="325" actId="2696"/>
        <pc:sldMkLst>
          <pc:docMk/>
          <pc:sldMk cId="1715551451" sldId="313"/>
        </pc:sldMkLst>
      </pc:sldChg>
      <pc:sldChg chg="del">
        <pc:chgData name="shrine shrine" userId="461530e91a29bd76" providerId="LiveId" clId="{92A1F5A5-663C-40A9-B574-463D23C8AE4D}" dt="2025-09-14T16:15:14.551" v="218" actId="2696"/>
        <pc:sldMkLst>
          <pc:docMk/>
          <pc:sldMk cId="1856314060" sldId="314"/>
        </pc:sldMkLst>
      </pc:sldChg>
      <pc:sldChg chg="modSp mod">
        <pc:chgData name="shrine shrine" userId="461530e91a29bd76" providerId="LiveId" clId="{92A1F5A5-663C-40A9-B574-463D23C8AE4D}" dt="2025-09-14T16:05:44.241" v="69"/>
        <pc:sldMkLst>
          <pc:docMk/>
          <pc:sldMk cId="3696770303" sldId="315"/>
        </pc:sldMkLst>
        <pc:spChg chg="mod">
          <ac:chgData name="shrine shrine" userId="461530e91a29bd76" providerId="LiveId" clId="{92A1F5A5-663C-40A9-B574-463D23C8AE4D}" dt="2025-09-14T16:05:44.241" v="69"/>
          <ac:spMkLst>
            <pc:docMk/>
            <pc:sldMk cId="3696770303" sldId="315"/>
            <ac:spMk id="8" creationId="{6F03AADD-A4FE-4CE8-944C-3F9C9777F0AB}"/>
          </ac:spMkLst>
        </pc:spChg>
      </pc:sldChg>
      <pc:sldChg chg="modSp del mod">
        <pc:chgData name="shrine shrine" userId="461530e91a29bd76" providerId="LiveId" clId="{92A1F5A5-663C-40A9-B574-463D23C8AE4D}" dt="2025-09-14T16:08:57.688" v="97" actId="2696"/>
        <pc:sldMkLst>
          <pc:docMk/>
          <pc:sldMk cId="1110251285" sldId="325"/>
        </pc:sldMkLst>
        <pc:spChg chg="mod">
          <ac:chgData name="shrine shrine" userId="461530e91a29bd76" providerId="LiveId" clId="{92A1F5A5-663C-40A9-B574-463D23C8AE4D}" dt="2025-09-14T16:06:46.616" v="79" actId="14100"/>
          <ac:spMkLst>
            <pc:docMk/>
            <pc:sldMk cId="1110251285" sldId="325"/>
            <ac:spMk id="3" creationId="{47310966-9752-4035-9DD5-FFBC93FC094D}"/>
          </ac:spMkLst>
        </pc:spChg>
        <pc:spChg chg="mod">
          <ac:chgData name="shrine shrine" userId="461530e91a29bd76" providerId="LiveId" clId="{92A1F5A5-663C-40A9-B574-463D23C8AE4D}" dt="2025-09-14T16:08:34.791" v="96" actId="20577"/>
          <ac:spMkLst>
            <pc:docMk/>
            <pc:sldMk cId="1110251285" sldId="325"/>
            <ac:spMk id="5" creationId="{6B6DDC29-DFE2-4F0C-9C81-DDBC9CD8D269}"/>
          </ac:spMkLst>
        </pc:spChg>
        <pc:spChg chg="mod">
          <ac:chgData name="shrine shrine" userId="461530e91a29bd76" providerId="LiveId" clId="{92A1F5A5-663C-40A9-B574-463D23C8AE4D}" dt="2025-09-14T16:07:31.759" v="87" actId="255"/>
          <ac:spMkLst>
            <pc:docMk/>
            <pc:sldMk cId="1110251285" sldId="325"/>
            <ac:spMk id="11" creationId="{3D9E7E43-0082-4819-947F-94AD5664FC83}"/>
          </ac:spMkLst>
        </pc:spChg>
        <pc:picChg chg="mod">
          <ac:chgData name="shrine shrine" userId="461530e91a29bd76" providerId="LiveId" clId="{92A1F5A5-663C-40A9-B574-463D23C8AE4D}" dt="2025-09-14T16:06:34.699" v="77" actId="14100"/>
          <ac:picMkLst>
            <pc:docMk/>
            <pc:sldMk cId="1110251285" sldId="325"/>
            <ac:picMk id="10" creationId="{067ABCFB-135D-465A-8D06-3042F9E75BB6}"/>
          </ac:picMkLst>
        </pc:picChg>
      </pc:sldChg>
      <pc:sldChg chg="add del mod setBg modShow">
        <pc:chgData name="shrine shrine" userId="461530e91a29bd76" providerId="LiveId" clId="{92A1F5A5-663C-40A9-B574-463D23C8AE4D}" dt="2025-09-14T16:09:38.958" v="104" actId="2696"/>
        <pc:sldMkLst>
          <pc:docMk/>
          <pc:sldMk cId="3319745212" sldId="325"/>
        </pc:sldMkLst>
      </pc:sldChg>
      <pc:sldChg chg="modSp mod">
        <pc:chgData name="shrine shrine" userId="461530e91a29bd76" providerId="LiveId" clId="{92A1F5A5-663C-40A9-B574-463D23C8AE4D}" dt="2025-09-14T16:22:37.711" v="377" actId="20577"/>
        <pc:sldMkLst>
          <pc:docMk/>
          <pc:sldMk cId="4101399790" sldId="326"/>
        </pc:sldMkLst>
        <pc:spChg chg="mod">
          <ac:chgData name="shrine shrine" userId="461530e91a29bd76" providerId="LiveId" clId="{92A1F5A5-663C-40A9-B574-463D23C8AE4D}" dt="2025-09-14T16:22:28.278" v="346" actId="14100"/>
          <ac:spMkLst>
            <pc:docMk/>
            <pc:sldMk cId="4101399790" sldId="326"/>
            <ac:spMk id="5" creationId="{C0CA4A65-0235-4CB2-B09E-4E2D8F223034}"/>
          </ac:spMkLst>
        </pc:spChg>
        <pc:spChg chg="mod">
          <ac:chgData name="shrine shrine" userId="461530e91a29bd76" providerId="LiveId" clId="{92A1F5A5-663C-40A9-B574-463D23C8AE4D}" dt="2025-09-14T16:22:37.711" v="377" actId="20577"/>
          <ac:spMkLst>
            <pc:docMk/>
            <pc:sldMk cId="4101399790" sldId="326"/>
            <ac:spMk id="8" creationId="{17DE5458-0766-49A5-8982-EF9557A6BB94}"/>
          </ac:spMkLst>
        </pc:spChg>
      </pc:sldChg>
      <pc:sldChg chg="modSp new mod ord">
        <pc:chgData name="shrine shrine" userId="461530e91a29bd76" providerId="LiveId" clId="{92A1F5A5-663C-40A9-B574-463D23C8AE4D}" dt="2025-09-14T16:18:11.248" v="291"/>
        <pc:sldMkLst>
          <pc:docMk/>
          <pc:sldMk cId="168157697" sldId="327"/>
        </pc:sldMkLst>
        <pc:spChg chg="mod">
          <ac:chgData name="shrine shrine" userId="461530e91a29bd76" providerId="LiveId" clId="{92A1F5A5-663C-40A9-B574-463D23C8AE4D}" dt="2025-09-14T16:18:06.328" v="289"/>
          <ac:spMkLst>
            <pc:docMk/>
            <pc:sldMk cId="168157697" sldId="327"/>
            <ac:spMk id="2" creationId="{D2DC2CD3-B27A-E18E-285E-E3A5FD35D628}"/>
          </ac:spMkLst>
        </pc:spChg>
        <pc:spChg chg="mod">
          <ac:chgData name="shrine shrine" userId="461530e91a29bd76" providerId="LiveId" clId="{92A1F5A5-663C-40A9-B574-463D23C8AE4D}" dt="2025-09-14T16:17:49.849" v="288" actId="20577"/>
          <ac:spMkLst>
            <pc:docMk/>
            <pc:sldMk cId="168157697" sldId="327"/>
            <ac:spMk id="3" creationId="{F8BC05F2-7EF9-73C5-EC37-B1F749A355D0}"/>
          </ac:spMkLst>
        </pc:spChg>
      </pc:sldChg>
      <pc:sldChg chg="modSp new del mod">
        <pc:chgData name="shrine shrine" userId="461530e91a29bd76" providerId="LiveId" clId="{92A1F5A5-663C-40A9-B574-463D23C8AE4D}" dt="2025-09-14T16:17:34.883" v="269" actId="2696"/>
        <pc:sldMkLst>
          <pc:docMk/>
          <pc:sldMk cId="1021473609" sldId="327"/>
        </pc:sldMkLst>
        <pc:spChg chg="mod">
          <ac:chgData name="shrine shrine" userId="461530e91a29bd76" providerId="LiveId" clId="{92A1F5A5-663C-40A9-B574-463D23C8AE4D}" dt="2025-09-14T16:17:26.383" v="268" actId="14100"/>
          <ac:spMkLst>
            <pc:docMk/>
            <pc:sldMk cId="1021473609" sldId="327"/>
            <ac:spMk id="2" creationId="{8854E12F-6552-6B3F-8B0C-36E7815FADA7}"/>
          </ac:spMkLst>
        </pc:spChg>
        <pc:spChg chg="mod">
          <ac:chgData name="shrine shrine" userId="461530e91a29bd76" providerId="LiveId" clId="{92A1F5A5-663C-40A9-B574-463D23C8AE4D}" dt="2025-09-14T16:16:09.636" v="258" actId="14100"/>
          <ac:spMkLst>
            <pc:docMk/>
            <pc:sldMk cId="1021473609" sldId="327"/>
            <ac:spMk id="5" creationId="{0E2D4C47-ADFD-1F61-7ABD-74983BA64F68}"/>
          </ac:spMkLst>
        </pc:spChg>
      </pc:sldChg>
      <pc:sldChg chg="modSp new mod">
        <pc:chgData name="shrine shrine" userId="461530e91a29bd76" providerId="LiveId" clId="{92A1F5A5-663C-40A9-B574-463D23C8AE4D}" dt="2025-09-14T16:19:57.406" v="306" actId="20577"/>
        <pc:sldMkLst>
          <pc:docMk/>
          <pc:sldMk cId="3411754554" sldId="328"/>
        </pc:sldMkLst>
        <pc:spChg chg="mod">
          <ac:chgData name="shrine shrine" userId="461530e91a29bd76" providerId="LiveId" clId="{92A1F5A5-663C-40A9-B574-463D23C8AE4D}" dt="2025-09-14T16:19:57.406" v="306" actId="20577"/>
          <ac:spMkLst>
            <pc:docMk/>
            <pc:sldMk cId="3411754554" sldId="328"/>
            <ac:spMk id="2" creationId="{15385A39-2683-D26F-77A9-55B370084C14}"/>
          </ac:spMkLst>
        </pc:spChg>
        <pc:spChg chg="mod">
          <ac:chgData name="shrine shrine" userId="461530e91a29bd76" providerId="LiveId" clId="{92A1F5A5-663C-40A9-B574-463D23C8AE4D}" dt="2025-09-14T16:18:47.075" v="296" actId="14100"/>
          <ac:spMkLst>
            <pc:docMk/>
            <pc:sldMk cId="3411754554" sldId="328"/>
            <ac:spMk id="3" creationId="{EF924646-D557-9397-126F-D86E1EC60D1F}"/>
          </ac:spMkLst>
        </pc:spChg>
      </pc:sldChg>
      <pc:sldChg chg="add del setBg">
        <pc:chgData name="shrine shrine" userId="461530e91a29bd76" providerId="LiveId" clId="{92A1F5A5-663C-40A9-B574-463D23C8AE4D}" dt="2025-09-14T16:16:32.948" v="263" actId="2696"/>
        <pc:sldMkLst>
          <pc:docMk/>
          <pc:sldMk cId="4265927234" sldId="328"/>
        </pc:sldMkLst>
      </pc:sldChg>
      <pc:sldChg chg="addSp delSp modSp new mod ord">
        <pc:chgData name="shrine shrine" userId="461530e91a29bd76" providerId="LiveId" clId="{92A1F5A5-663C-40A9-B574-463D23C8AE4D}" dt="2025-09-14T16:21:59.128" v="333"/>
        <pc:sldMkLst>
          <pc:docMk/>
          <pc:sldMk cId="512752051" sldId="329"/>
        </pc:sldMkLst>
        <pc:spChg chg="mod">
          <ac:chgData name="shrine shrine" userId="461530e91a29bd76" providerId="LiveId" clId="{92A1F5A5-663C-40A9-B574-463D23C8AE4D}" dt="2025-09-14T16:21:53.281" v="329"/>
          <ac:spMkLst>
            <pc:docMk/>
            <pc:sldMk cId="512752051" sldId="329"/>
            <ac:spMk id="2" creationId="{299B6AD8-FF6D-76BC-BCD3-FB57102FB609}"/>
          </ac:spMkLst>
        </pc:spChg>
        <pc:spChg chg="mod">
          <ac:chgData name="shrine shrine" userId="461530e91a29bd76" providerId="LiveId" clId="{92A1F5A5-663C-40A9-B574-463D23C8AE4D}" dt="2025-09-14T16:21:06.088" v="323" actId="20577"/>
          <ac:spMkLst>
            <pc:docMk/>
            <pc:sldMk cId="512752051" sldId="329"/>
            <ac:spMk id="3" creationId="{686C5C7F-EEA4-8DFD-0515-94881BC07758}"/>
          </ac:spMkLst>
        </pc:spChg>
        <pc:spChg chg="add del mod">
          <ac:chgData name="shrine shrine" userId="461530e91a29bd76" providerId="LiveId" clId="{92A1F5A5-663C-40A9-B574-463D23C8AE4D}" dt="2025-09-14T16:21:56.838" v="331"/>
          <ac:spMkLst>
            <pc:docMk/>
            <pc:sldMk cId="512752051" sldId="329"/>
            <ac:spMk id="5" creationId="{918DFBC3-8D29-BF76-65C9-49906B88F80B}"/>
          </ac:spMkLst>
        </pc:spChg>
      </pc:sldChg>
      <pc:sldChg chg="addSp delSp modSp new mod">
        <pc:chgData name="shrine shrine" userId="461530e91a29bd76" providerId="LiveId" clId="{92A1F5A5-663C-40A9-B574-463D23C8AE4D}" dt="2025-09-14T16:26:46.201" v="448" actId="14100"/>
        <pc:sldMkLst>
          <pc:docMk/>
          <pc:sldMk cId="361557359" sldId="330"/>
        </pc:sldMkLst>
        <pc:spChg chg="mod">
          <ac:chgData name="shrine shrine" userId="461530e91a29bd76" providerId="LiveId" clId="{92A1F5A5-663C-40A9-B574-463D23C8AE4D}" dt="2025-09-14T16:25:01.745" v="421" actId="20577"/>
          <ac:spMkLst>
            <pc:docMk/>
            <pc:sldMk cId="361557359" sldId="330"/>
            <ac:spMk id="2" creationId="{9BF7C508-E99F-FC51-2BE0-78E88E4D8115}"/>
          </ac:spMkLst>
        </pc:spChg>
        <pc:spChg chg="mod">
          <ac:chgData name="shrine shrine" userId="461530e91a29bd76" providerId="LiveId" clId="{92A1F5A5-663C-40A9-B574-463D23C8AE4D}" dt="2025-09-14T16:25:39.896" v="430" actId="962"/>
          <ac:spMkLst>
            <pc:docMk/>
            <pc:sldMk cId="361557359" sldId="330"/>
            <ac:spMk id="3" creationId="{C0E4E25C-E253-2203-29B9-A744D7AAC67C}"/>
          </ac:spMkLst>
        </pc:spChg>
        <pc:spChg chg="mod">
          <ac:chgData name="shrine shrine" userId="461530e91a29bd76" providerId="LiveId" clId="{92A1F5A5-663C-40A9-B574-463D23C8AE4D}" dt="2025-09-14T16:25:07.003" v="427" actId="20577"/>
          <ac:spMkLst>
            <pc:docMk/>
            <pc:sldMk cId="361557359" sldId="330"/>
            <ac:spMk id="4" creationId="{8EE20324-8C8F-36D2-3F72-AB47F514A655}"/>
          </ac:spMkLst>
        </pc:spChg>
        <pc:spChg chg="del">
          <ac:chgData name="shrine shrine" userId="461530e91a29bd76" providerId="LiveId" clId="{92A1F5A5-663C-40A9-B574-463D23C8AE4D}" dt="2025-09-14T16:25:35.790" v="428" actId="931"/>
          <ac:spMkLst>
            <pc:docMk/>
            <pc:sldMk cId="361557359" sldId="330"/>
            <ac:spMk id="6" creationId="{E37E7AE0-9293-0B07-6BAC-8E6F3444B319}"/>
          </ac:spMkLst>
        </pc:spChg>
        <pc:spChg chg="mod">
          <ac:chgData name="shrine shrine" userId="461530e91a29bd76" providerId="LiveId" clId="{92A1F5A5-663C-40A9-B574-463D23C8AE4D}" dt="2025-09-14T16:24:53.402" v="407" actId="14100"/>
          <ac:spMkLst>
            <pc:docMk/>
            <pc:sldMk cId="361557359" sldId="330"/>
            <ac:spMk id="7" creationId="{98DACFBF-0D4E-B220-AD5B-B7F2F0713526}"/>
          </ac:spMkLst>
        </pc:spChg>
        <pc:picChg chg="add mod">
          <ac:chgData name="shrine shrine" userId="461530e91a29bd76" providerId="LiveId" clId="{92A1F5A5-663C-40A9-B574-463D23C8AE4D}" dt="2025-09-14T16:25:39.888" v="429" actId="27614"/>
          <ac:picMkLst>
            <pc:docMk/>
            <pc:sldMk cId="361557359" sldId="330"/>
            <ac:picMk id="9" creationId="{9BDFAE82-444B-40F0-E20A-C8272218C896}"/>
          </ac:picMkLst>
        </pc:picChg>
        <pc:picChg chg="add mod">
          <ac:chgData name="shrine shrine" userId="461530e91a29bd76" providerId="LiveId" clId="{92A1F5A5-663C-40A9-B574-463D23C8AE4D}" dt="2025-09-14T16:26:10.845" v="440" actId="14100"/>
          <ac:picMkLst>
            <pc:docMk/>
            <pc:sldMk cId="361557359" sldId="330"/>
            <ac:picMk id="11" creationId="{2F9203F0-6809-60FE-B09D-75450E6243DB}"/>
          </ac:picMkLst>
        </pc:picChg>
        <pc:picChg chg="add mod">
          <ac:chgData name="shrine shrine" userId="461530e91a29bd76" providerId="LiveId" clId="{92A1F5A5-663C-40A9-B574-463D23C8AE4D}" dt="2025-09-14T16:26:46.201" v="448" actId="14100"/>
          <ac:picMkLst>
            <pc:docMk/>
            <pc:sldMk cId="361557359" sldId="330"/>
            <ac:picMk id="13" creationId="{261D921B-108F-7B93-3390-8DB7C1EAF8F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9/14/2025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420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5567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ED61BFD1-C421-442F-ACC0-868D35B02015}"/>
              </a:ext>
            </a:extLst>
          </p:cNvPr>
          <p:cNvSpPr/>
          <p:nvPr userDrawn="1"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89B16BC3-CBF9-4BF0-A37A-9F2BB89BED54}"/>
              </a:ext>
            </a:extLst>
          </p:cNvPr>
          <p:cNvSpPr/>
          <p:nvPr userDrawn="1"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0EA9ECE-F57C-4B25-AD19-4F78933A61EC}"/>
              </a:ext>
            </a:extLst>
          </p:cNvPr>
          <p:cNvSpPr/>
          <p:nvPr userDrawn="1"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DCBDF4EA-BFFB-460D-B9A8-45C097E920DA}"/>
              </a:ext>
            </a:extLst>
          </p:cNvPr>
          <p:cNvSpPr/>
          <p:nvPr userDrawn="1"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AB15A15E-528E-4041-8E63-65C0D0398F3A}"/>
              </a:ext>
            </a:extLst>
          </p:cNvPr>
          <p:cNvSpPr/>
          <p:nvPr userDrawn="1"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A620BD-CFAD-4100-8C9F-494D15A0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6846" y="2576760"/>
            <a:ext cx="3924935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96848" y="1899514"/>
            <a:ext cx="3924934" cy="490538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E0A61465-6ECA-46DC-97DD-7BCFDB69EB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4582" y="4459105"/>
            <a:ext cx="3222836" cy="1168530"/>
          </a:xfrm>
          <a:prstGeom prst="rect">
            <a:avLst/>
          </a:prstGeom>
        </p:spPr>
        <p:txBody>
          <a:bodyPr anchor="b"/>
          <a:lstStyle>
            <a:lvl1pPr algn="r"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48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061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7700" y="2057818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ACFBE9-8475-4CC0-8189-87BFC4059A86}"/>
              </a:ext>
            </a:extLst>
          </p:cNvPr>
          <p:cNvSpPr/>
          <p:nvPr userDrawn="1"/>
        </p:nvSpPr>
        <p:spPr>
          <a:xfrm>
            <a:off x="10385897" y="1443145"/>
            <a:ext cx="471170" cy="47117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F8C6FC8-D350-4A01-A7E0-5AEDAC96F358}"/>
              </a:ext>
            </a:extLst>
          </p:cNvPr>
          <p:cNvSpPr/>
          <p:nvPr userDrawn="1"/>
        </p:nvSpPr>
        <p:spPr>
          <a:xfrm>
            <a:off x="8910011" y="328773"/>
            <a:ext cx="317813" cy="31781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1038A-897D-4C38-B499-73FC76C716FA}"/>
              </a:ext>
            </a:extLst>
          </p:cNvPr>
          <p:cNvSpPr/>
          <p:nvPr userDrawn="1"/>
        </p:nvSpPr>
        <p:spPr>
          <a:xfrm flipH="1">
            <a:off x="8634932" y="623939"/>
            <a:ext cx="170406" cy="17040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73522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51600" y="2061363"/>
            <a:ext cx="508000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64300" y="2677067"/>
            <a:ext cx="506730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57B52D4-8D50-4E16-B60E-688B084764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61647" y="0"/>
            <a:ext cx="2930353" cy="1559882"/>
          </a:xfrm>
          <a:custGeom>
            <a:avLst/>
            <a:gdLst>
              <a:gd name="connsiteX0" fmla="*/ 562125 w 2930353"/>
              <a:gd name="connsiteY0" fmla="*/ 435632 h 1559882"/>
              <a:gd name="connsiteX1" fmla="*/ 1124250 w 2930353"/>
              <a:gd name="connsiteY1" fmla="*/ 997757 h 1559882"/>
              <a:gd name="connsiteX2" fmla="*/ 562125 w 2930353"/>
              <a:gd name="connsiteY2" fmla="*/ 1559882 h 1559882"/>
              <a:gd name="connsiteX3" fmla="*/ 0 w 2930353"/>
              <a:gd name="connsiteY3" fmla="*/ 997757 h 1559882"/>
              <a:gd name="connsiteX4" fmla="*/ 562125 w 2930353"/>
              <a:gd name="connsiteY4" fmla="*/ 435632 h 1559882"/>
              <a:gd name="connsiteX5" fmla="*/ 1475035 w 2930353"/>
              <a:gd name="connsiteY5" fmla="*/ 0 h 1559882"/>
              <a:gd name="connsiteX6" fmla="*/ 2930353 w 2930353"/>
              <a:gd name="connsiteY6" fmla="*/ 0 h 1559882"/>
              <a:gd name="connsiteX7" fmla="*/ 2930353 w 2930353"/>
              <a:gd name="connsiteY7" fmla="*/ 1239091 h 1559882"/>
              <a:gd name="connsiteX8" fmla="*/ 2822571 w 2930353"/>
              <a:gd name="connsiteY8" fmla="*/ 1328020 h 1559882"/>
              <a:gd name="connsiteX9" fmla="*/ 2282653 w 2930353"/>
              <a:gd name="connsiteY9" fmla="*/ 1492942 h 1559882"/>
              <a:gd name="connsiteX10" fmla="*/ 1316979 w 2930353"/>
              <a:gd name="connsiteY10" fmla="*/ 527268 h 1559882"/>
              <a:gd name="connsiteX11" fmla="*/ 1392867 w 2930353"/>
              <a:gd name="connsiteY11" fmla="*/ 151384 h 155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930353" h="1559882">
                <a:moveTo>
                  <a:pt x="562125" y="435632"/>
                </a:moveTo>
                <a:cubicBezTo>
                  <a:pt x="872578" y="435632"/>
                  <a:pt x="1124250" y="687304"/>
                  <a:pt x="1124250" y="997757"/>
                </a:cubicBezTo>
                <a:cubicBezTo>
                  <a:pt x="1124250" y="1308210"/>
                  <a:pt x="872578" y="1559882"/>
                  <a:pt x="562125" y="1559882"/>
                </a:cubicBezTo>
                <a:cubicBezTo>
                  <a:pt x="251672" y="1559882"/>
                  <a:pt x="0" y="1308210"/>
                  <a:pt x="0" y="997757"/>
                </a:cubicBezTo>
                <a:cubicBezTo>
                  <a:pt x="0" y="687304"/>
                  <a:pt x="251672" y="435632"/>
                  <a:pt x="562125" y="435632"/>
                </a:cubicBezTo>
                <a:close/>
                <a:moveTo>
                  <a:pt x="1475035" y="0"/>
                </a:moveTo>
                <a:lnTo>
                  <a:pt x="2930353" y="0"/>
                </a:lnTo>
                <a:lnTo>
                  <a:pt x="2930353" y="1239091"/>
                </a:lnTo>
                <a:lnTo>
                  <a:pt x="2822571" y="1328020"/>
                </a:lnTo>
                <a:cubicBezTo>
                  <a:pt x="2668448" y="1432143"/>
                  <a:pt x="2482651" y="1492942"/>
                  <a:pt x="2282653" y="1492942"/>
                </a:cubicBezTo>
                <a:cubicBezTo>
                  <a:pt x="1749326" y="1492942"/>
                  <a:pt x="1316979" y="1060595"/>
                  <a:pt x="1316979" y="527268"/>
                </a:cubicBezTo>
                <a:cubicBezTo>
                  <a:pt x="1316979" y="393936"/>
                  <a:pt x="1344001" y="266916"/>
                  <a:pt x="1392867" y="15138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F03355-C197-48C4-A4DF-B41338483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901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1E0F77B-E8C6-4A86-B521-8368A308A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400" y="2037656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A6E2374-7B5B-4947-8461-F294B56E70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040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FB9159BE-CEED-461B-AF31-03BC124E27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4180" y="2052478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5">
            <a:extLst>
              <a:ext uri="{FF2B5EF4-FFF2-40B4-BE49-F238E27FC236}">
                <a16:creationId xmlns:a16="http://schemas.microsoft.com/office/drawing/2014/main" id="{2C15BD20-69D8-4EC1-8A33-A0C6EAFD30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56880" y="2668182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7">
            <a:extLst>
              <a:ext uri="{FF2B5EF4-FFF2-40B4-BE49-F238E27FC236}">
                <a16:creationId xmlns:a16="http://schemas.microsoft.com/office/drawing/2014/main" id="{4FDB27CA-009D-4863-B119-0EC3683714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2290" y="2048933"/>
            <a:ext cx="3474720" cy="438150"/>
          </a:xfrm>
          <a:prstGeom prst="rect">
            <a:avLst/>
          </a:prstGeom>
        </p:spPr>
        <p:txBody>
          <a:bodyPr/>
          <a:lstStyle>
            <a:lvl1pPr>
              <a:buNone/>
              <a:defRPr lang="en-US" sz="2400" b="1" kern="1200" dirty="0" smtClean="0">
                <a:solidFill>
                  <a:schemeClr val="tx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25">
            <a:extLst>
              <a:ext uri="{FF2B5EF4-FFF2-40B4-BE49-F238E27FC236}">
                <a16:creationId xmlns:a16="http://schemas.microsoft.com/office/drawing/2014/main" id="{FD03E3EF-D812-4B98-959B-6800BBE59D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4990" y="2664637"/>
            <a:ext cx="3474720" cy="2935288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Biome Light" panose="020B03030302040208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03FFB35-43AC-4A56-92D0-91038C098B3C}"/>
              </a:ext>
            </a:extLst>
          </p:cNvPr>
          <p:cNvSpPr/>
          <p:nvPr userDrawn="1"/>
        </p:nvSpPr>
        <p:spPr>
          <a:xfrm>
            <a:off x="10700126" y="788523"/>
            <a:ext cx="1155906" cy="99647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AAF31DA0-707D-4A5D-BB7A-A5C90DB11A55}"/>
              </a:ext>
            </a:extLst>
          </p:cNvPr>
          <p:cNvSpPr/>
          <p:nvPr userDrawn="1"/>
        </p:nvSpPr>
        <p:spPr>
          <a:xfrm>
            <a:off x="11388427" y="1859136"/>
            <a:ext cx="315205" cy="271728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539F452B-F55F-4D85-834B-A7EAF742647C}"/>
              </a:ext>
            </a:extLst>
          </p:cNvPr>
          <p:cNvSpPr/>
          <p:nvPr userDrawn="1"/>
        </p:nvSpPr>
        <p:spPr>
          <a:xfrm>
            <a:off x="9014155" y="740289"/>
            <a:ext cx="379060" cy="326776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1D9F6BE-FB0B-42EE-8F02-95F5CC03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C67FFA0E-8AAA-4DEB-B97E-31969F57927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393238" y="2"/>
            <a:ext cx="2798762" cy="1354861"/>
          </a:xfrm>
          <a:custGeom>
            <a:avLst/>
            <a:gdLst>
              <a:gd name="connsiteX0" fmla="*/ 316595 w 2798762"/>
              <a:gd name="connsiteY0" fmla="*/ 88390 h 1354861"/>
              <a:gd name="connsiteX1" fmla="*/ 1152465 w 2798762"/>
              <a:gd name="connsiteY1" fmla="*/ 88390 h 1354861"/>
              <a:gd name="connsiteX2" fmla="*/ 1469083 w 2798762"/>
              <a:gd name="connsiteY2" fmla="*/ 721626 h 1354861"/>
              <a:gd name="connsiteX3" fmla="*/ 1152465 w 2798762"/>
              <a:gd name="connsiteY3" fmla="*/ 1354861 h 1354861"/>
              <a:gd name="connsiteX4" fmla="*/ 316595 w 2798762"/>
              <a:gd name="connsiteY4" fmla="*/ 1354861 h 1354861"/>
              <a:gd name="connsiteX5" fmla="*/ 0 w 2798762"/>
              <a:gd name="connsiteY5" fmla="*/ 721672 h 1354861"/>
              <a:gd name="connsiteX6" fmla="*/ 0 w 2798762"/>
              <a:gd name="connsiteY6" fmla="*/ 721580 h 1354861"/>
              <a:gd name="connsiteX7" fmla="*/ 1250372 w 2798762"/>
              <a:gd name="connsiteY7" fmla="*/ 0 h 1354861"/>
              <a:gd name="connsiteX8" fmla="*/ 2798762 w 2798762"/>
              <a:gd name="connsiteY8" fmla="*/ 0 h 1354861"/>
              <a:gd name="connsiteX9" fmla="*/ 2798762 w 2798762"/>
              <a:gd name="connsiteY9" fmla="*/ 505978 h 1354861"/>
              <a:gd name="connsiteX10" fmla="*/ 2719777 w 2798762"/>
              <a:gd name="connsiteY10" fmla="*/ 663948 h 1354861"/>
              <a:gd name="connsiteX11" fmla="*/ 1582346 w 2798762"/>
              <a:gd name="connsiteY11" fmla="*/ 663948 h 135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98762" h="1354861">
                <a:moveTo>
                  <a:pt x="316595" y="88390"/>
                </a:moveTo>
                <a:lnTo>
                  <a:pt x="1152465" y="88390"/>
                </a:lnTo>
                <a:lnTo>
                  <a:pt x="1469083" y="721626"/>
                </a:lnTo>
                <a:lnTo>
                  <a:pt x="1152465" y="1354861"/>
                </a:lnTo>
                <a:lnTo>
                  <a:pt x="316595" y="1354861"/>
                </a:lnTo>
                <a:lnTo>
                  <a:pt x="0" y="721672"/>
                </a:lnTo>
                <a:lnTo>
                  <a:pt x="0" y="721580"/>
                </a:lnTo>
                <a:close/>
                <a:moveTo>
                  <a:pt x="1250372" y="0"/>
                </a:moveTo>
                <a:lnTo>
                  <a:pt x="2798762" y="0"/>
                </a:lnTo>
                <a:lnTo>
                  <a:pt x="2798762" y="505978"/>
                </a:lnTo>
                <a:lnTo>
                  <a:pt x="2719777" y="663948"/>
                </a:lnTo>
                <a:lnTo>
                  <a:pt x="1582346" y="663948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59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5E74AFC3-1C60-42DE-ABAC-F53CA85AC6F1}"/>
              </a:ext>
            </a:extLst>
          </p:cNvPr>
          <p:cNvSpPr/>
          <p:nvPr userDrawn="1"/>
        </p:nvSpPr>
        <p:spPr>
          <a:xfrm>
            <a:off x="5897272" y="1457542"/>
            <a:ext cx="617218" cy="6172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F133261-FFEB-4B3D-B085-14AEAE741F82}"/>
              </a:ext>
            </a:extLst>
          </p:cNvPr>
          <p:cNvSpPr/>
          <p:nvPr userDrawn="1"/>
        </p:nvSpPr>
        <p:spPr>
          <a:xfrm>
            <a:off x="9810348" y="5955461"/>
            <a:ext cx="394539" cy="39453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53FE105-1D8E-48B0-AD9A-95AC9A165651}"/>
              </a:ext>
            </a:extLst>
          </p:cNvPr>
          <p:cNvSpPr/>
          <p:nvPr userDrawn="1"/>
        </p:nvSpPr>
        <p:spPr>
          <a:xfrm>
            <a:off x="6514490" y="946887"/>
            <a:ext cx="335852" cy="33585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C4388F5-0DCA-4A09-A6E1-AE07F4030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7701" y="2042790"/>
            <a:ext cx="4143374" cy="26543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2C12FDC-BC11-43E8-B22A-3EC48E0344D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7699" y="4953919"/>
            <a:ext cx="4143375" cy="7594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</a:defRPr>
            </a:lvl1pPr>
            <a:lvl2pPr>
              <a:buNone/>
              <a:defRPr sz="2000"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D43F412-F2C7-4D38-BDD0-966302908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7402" y="533063"/>
            <a:ext cx="5542598" cy="5611666"/>
          </a:xfrm>
          <a:custGeom>
            <a:avLst/>
            <a:gdLst>
              <a:gd name="connsiteX0" fmla="*/ 3354105 w 5542598"/>
              <a:gd name="connsiteY0" fmla="*/ 4359376 h 5611666"/>
              <a:gd name="connsiteX1" fmla="*/ 3980250 w 5542598"/>
              <a:gd name="connsiteY1" fmla="*/ 4985521 h 5611666"/>
              <a:gd name="connsiteX2" fmla="*/ 3354105 w 5542598"/>
              <a:gd name="connsiteY2" fmla="*/ 5611666 h 5611666"/>
              <a:gd name="connsiteX3" fmla="*/ 2727960 w 5542598"/>
              <a:gd name="connsiteY3" fmla="*/ 4985521 h 5611666"/>
              <a:gd name="connsiteX4" fmla="*/ 3354105 w 5542598"/>
              <a:gd name="connsiteY4" fmla="*/ 4359376 h 5611666"/>
              <a:gd name="connsiteX5" fmla="*/ 1592580 w 5542598"/>
              <a:gd name="connsiteY5" fmla="*/ 1430357 h 5611666"/>
              <a:gd name="connsiteX6" fmla="*/ 3185160 w 5542598"/>
              <a:gd name="connsiteY6" fmla="*/ 3022937 h 5611666"/>
              <a:gd name="connsiteX7" fmla="*/ 1592580 w 5542598"/>
              <a:gd name="connsiteY7" fmla="*/ 4615517 h 5611666"/>
              <a:gd name="connsiteX8" fmla="*/ 0 w 5542598"/>
              <a:gd name="connsiteY8" fmla="*/ 3022937 h 5611666"/>
              <a:gd name="connsiteX9" fmla="*/ 1592580 w 5542598"/>
              <a:gd name="connsiteY9" fmla="*/ 1430357 h 5611666"/>
              <a:gd name="connsiteX10" fmla="*/ 4230267 w 5542598"/>
              <a:gd name="connsiteY10" fmla="*/ 0 h 5611666"/>
              <a:gd name="connsiteX11" fmla="*/ 5542598 w 5542598"/>
              <a:gd name="connsiteY11" fmla="*/ 1312331 h 5611666"/>
              <a:gd name="connsiteX12" fmla="*/ 4230267 w 5542598"/>
              <a:gd name="connsiteY12" fmla="*/ 2624662 h 5611666"/>
              <a:gd name="connsiteX13" fmla="*/ 2917936 w 5542598"/>
              <a:gd name="connsiteY13" fmla="*/ 1312331 h 5611666"/>
              <a:gd name="connsiteX14" fmla="*/ 4230267 w 5542598"/>
              <a:gd name="connsiteY14" fmla="*/ 0 h 5611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2598" h="5611666">
                <a:moveTo>
                  <a:pt x="3354105" y="4359376"/>
                </a:moveTo>
                <a:cubicBezTo>
                  <a:pt x="3699915" y="4359376"/>
                  <a:pt x="3980250" y="4639711"/>
                  <a:pt x="3980250" y="4985521"/>
                </a:cubicBezTo>
                <a:cubicBezTo>
                  <a:pt x="3980250" y="5331331"/>
                  <a:pt x="3699915" y="5611666"/>
                  <a:pt x="3354105" y="5611666"/>
                </a:cubicBezTo>
                <a:cubicBezTo>
                  <a:pt x="3008295" y="5611666"/>
                  <a:pt x="2727960" y="5331331"/>
                  <a:pt x="2727960" y="4985521"/>
                </a:cubicBezTo>
                <a:cubicBezTo>
                  <a:pt x="2727960" y="4639711"/>
                  <a:pt x="3008295" y="4359376"/>
                  <a:pt x="3354105" y="4359376"/>
                </a:cubicBezTo>
                <a:close/>
                <a:moveTo>
                  <a:pt x="1592580" y="1430357"/>
                </a:moveTo>
                <a:cubicBezTo>
                  <a:pt x="2472138" y="1430357"/>
                  <a:pt x="3185160" y="2143379"/>
                  <a:pt x="3185160" y="3022937"/>
                </a:cubicBezTo>
                <a:cubicBezTo>
                  <a:pt x="3185160" y="3902495"/>
                  <a:pt x="2472138" y="4615517"/>
                  <a:pt x="1592580" y="4615517"/>
                </a:cubicBezTo>
                <a:cubicBezTo>
                  <a:pt x="713022" y="4615517"/>
                  <a:pt x="0" y="3902495"/>
                  <a:pt x="0" y="3022937"/>
                </a:cubicBezTo>
                <a:cubicBezTo>
                  <a:pt x="0" y="2143379"/>
                  <a:pt x="713022" y="1430357"/>
                  <a:pt x="1592580" y="1430357"/>
                </a:cubicBezTo>
                <a:close/>
                <a:moveTo>
                  <a:pt x="4230267" y="0"/>
                </a:moveTo>
                <a:cubicBezTo>
                  <a:pt x="4955047" y="0"/>
                  <a:pt x="5542598" y="587551"/>
                  <a:pt x="5542598" y="1312331"/>
                </a:cubicBezTo>
                <a:cubicBezTo>
                  <a:pt x="5542598" y="2037111"/>
                  <a:pt x="4955047" y="2624662"/>
                  <a:pt x="4230267" y="2624662"/>
                </a:cubicBezTo>
                <a:cubicBezTo>
                  <a:pt x="3505487" y="2624662"/>
                  <a:pt x="2917936" y="2037111"/>
                  <a:pt x="2917936" y="1312331"/>
                </a:cubicBezTo>
                <a:cubicBezTo>
                  <a:pt x="2917936" y="587551"/>
                  <a:pt x="3505487" y="0"/>
                  <a:pt x="423026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1176083-2CE5-4707-A564-46805454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86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75D96571-69F8-475F-A910-ECC18342506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Oval 2" descr="Tall office building looking up">
            <a:extLst>
              <a:ext uri="{FF2B5EF4-FFF2-40B4-BE49-F238E27FC236}">
                <a16:creationId xmlns:a16="http://schemas.microsoft.com/office/drawing/2014/main" id="{CD4C2457-AECB-4015-9FE4-CCBC516AA9EE}"/>
              </a:ext>
            </a:extLst>
          </p:cNvPr>
          <p:cNvSpPr/>
          <p:nvPr userDrawn="1"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9A018F-D11C-4B07-9830-8336B27A18AD}"/>
              </a:ext>
            </a:extLst>
          </p:cNvPr>
          <p:cNvSpPr/>
          <p:nvPr userDrawn="1"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209A32-FE17-4457-B02B-0A1DB9B8ADB1}"/>
              </a:ext>
            </a:extLst>
          </p:cNvPr>
          <p:cNvSpPr/>
          <p:nvPr userDrawn="1"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585A541-0EDE-4213-AE62-4D909E8EB7F5}"/>
              </a:ext>
            </a:extLst>
          </p:cNvPr>
          <p:cNvSpPr/>
          <p:nvPr userDrawn="1"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CBFD020D-881A-48D8-BDA8-55C7B95C59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27927" y="4609453"/>
            <a:ext cx="3924934" cy="490538"/>
          </a:xfrm>
          <a:prstGeom prst="rect">
            <a:avLst/>
          </a:prstGeom>
        </p:spPr>
        <p:txBody>
          <a:bodyPr anchor="b"/>
          <a:lstStyle>
            <a:lvl1pPr algn="ctr">
              <a:buNone/>
              <a:defRPr lang="en-US" sz="20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687A5-0BDD-45B2-A892-542449E31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1988047"/>
            <a:ext cx="4007183" cy="2374194"/>
          </a:xfrm>
          <a:prstGeom prst="rect">
            <a:avLst/>
          </a:prstGeom>
        </p:spPr>
        <p:txBody>
          <a:bodyPr/>
          <a:lstStyle>
            <a:lvl1pPr algn="ctr">
              <a:spcBef>
                <a:spcPts val="1000"/>
              </a:spcBef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2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70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41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97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CD802-D0A0-4EAC-8222-78FFDDD76A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BCB8BF-DA17-4856-91E9-77C601F2B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10515600" cy="700115"/>
          </a:xfrm>
          <a:prstGeom prst="rect">
            <a:avLst/>
          </a:prstGeom>
        </p:spPr>
        <p:txBody>
          <a:bodyPr anchor="ctr"/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89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305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6BB16225-AC51-4525-A1E8-438B8B0B736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73965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1" name="Content Placeholder 39">
            <a:extLst>
              <a:ext uri="{FF2B5EF4-FFF2-40B4-BE49-F238E27FC236}">
                <a16:creationId xmlns:a16="http://schemas.microsoft.com/office/drawing/2014/main" id="{6EC38F38-5935-49D5-AA85-4182E82D6F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3965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Content Placeholder 39">
            <a:extLst>
              <a:ext uri="{FF2B5EF4-FFF2-40B4-BE49-F238E27FC236}">
                <a16:creationId xmlns:a16="http://schemas.microsoft.com/office/drawing/2014/main" id="{51C9D5ED-A19A-42A1-9200-C77E39E6F5C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73965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3" name="Content Placeholder 39">
            <a:extLst>
              <a:ext uri="{FF2B5EF4-FFF2-40B4-BE49-F238E27FC236}">
                <a16:creationId xmlns:a16="http://schemas.microsoft.com/office/drawing/2014/main" id="{47A95437-77F3-4E2C-8470-57587793A10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93865" y="2117897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4" name="Content Placeholder 39">
            <a:extLst>
              <a:ext uri="{FF2B5EF4-FFF2-40B4-BE49-F238E27FC236}">
                <a16:creationId xmlns:a16="http://schemas.microsoft.com/office/drawing/2014/main" id="{CB1EA2BE-D294-486E-88F0-2AA9518A6E6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3865" y="4724146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Content Placeholder 39">
            <a:extLst>
              <a:ext uri="{FF2B5EF4-FFF2-40B4-BE49-F238E27FC236}">
                <a16:creationId xmlns:a16="http://schemas.microsoft.com/office/drawing/2014/main" id="{108734A0-880E-44E2-858F-7AA6C6B0A5A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493865" y="3420892"/>
            <a:ext cx="4208386" cy="912812"/>
          </a:xfrm>
          <a:prstGeom prst="rect">
            <a:avLst/>
          </a:prstGeom>
        </p:spPr>
        <p:txBody>
          <a:bodyPr/>
          <a:lstStyle>
            <a:lvl1pPr>
              <a:buNone/>
              <a:defRPr kumimoji="0" lang="en-US" sz="1800" b="1" i="0" u="none" strike="noStrike" kern="1200" cap="none" spc="0" normalizeH="0" baseline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ea typeface="+mn-ea"/>
                <a:cs typeface="Biome Light" panose="020B0303030204020804" pitchFamily="34" charset="0"/>
              </a:defRPr>
            </a:lvl1pPr>
            <a:lvl2pPr marL="0" indent="0">
              <a:buNone/>
              <a:defRPr kumimoji="0" lang="en-US" sz="1600" b="0" i="0" u="none" strike="noStrike" kern="1200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3CED4CD-5348-488E-A883-0486DD574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10693400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0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1AD702D-965C-40E9-8D23-D82E2CFA9E61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9/14/2025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E0959-6855-4447-BAEC-D32B47712F07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A05B6A-9124-4DBB-843A-84818A8F79FC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88" r:id="rId3"/>
    <p:sldLayoutId id="2147483681" r:id="rId4"/>
    <p:sldLayoutId id="2147483680" r:id="rId5"/>
    <p:sldLayoutId id="2147483682" r:id="rId6"/>
    <p:sldLayoutId id="2147483677" r:id="rId7"/>
    <p:sldLayoutId id="2147483654" r:id="rId8"/>
    <p:sldLayoutId id="2147483685" r:id="rId9"/>
    <p:sldLayoutId id="2147483684" r:id="rId10"/>
    <p:sldLayoutId id="2147483686" r:id="rId11"/>
    <p:sldLayoutId id="2147483687" r:id="rId12"/>
    <p:sldLayoutId id="214748367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descr="Blue glass building">
            <a:extLst>
              <a:ext uri="{FF2B5EF4-FFF2-40B4-BE49-F238E27FC236}">
                <a16:creationId xmlns:a16="http://schemas.microsoft.com/office/drawing/2014/main" id="{E6A5B61D-69C0-4661-AD66-3D72D9A6E86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 amt="80000"/>
          </a:blip>
          <a:srcRect t="7802" b="7802"/>
          <a:stretch/>
        </p:blipFill>
        <p:spPr>
          <a:xfrm>
            <a:off x="0" y="0"/>
            <a:ext cx="12192000" cy="6858000"/>
          </a:xfrm>
          <a:blipFill dpi="0" rotWithShape="1"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38AF5374-EA50-4722-BB45-6C182E5A1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6402" y="903484"/>
            <a:ext cx="5859196" cy="5051033"/>
          </a:xfrm>
          <a:prstGeom prst="hexagon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D837CEB-1A69-4F72-95D4-054D82F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FFAF4E3-C8A2-4861-A67E-040D885F84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96848" y="4132221"/>
            <a:ext cx="3924934" cy="372095"/>
          </a:xfrm>
        </p:spPr>
        <p:txBody>
          <a:bodyPr/>
          <a:lstStyle/>
          <a:p>
            <a:r>
              <a:rPr lang="en-US" dirty="0"/>
              <a:t>Jayaram 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6DF5064-7AAC-4887-9BD5-FB6BC40A67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September 24, 20XX</a:t>
            </a:r>
          </a:p>
          <a:p>
            <a:r>
              <a:rPr lang="en-US" dirty="0"/>
              <a:t>Customer Success Team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35FAA64B-9D7A-4109-97E0-B0BAA29C4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4278" y="5753530"/>
            <a:ext cx="651613" cy="561736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00A0E61B-8139-47E5-862B-C6D87AFF3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55521" y="2751804"/>
            <a:ext cx="785546" cy="677196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B06F39E4-24A5-44F2-BD9A-7E8C8AF27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1783" y="671564"/>
            <a:ext cx="392774" cy="33859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62F7433A-0BB9-4B38-A96F-AB1B77772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35398" y="3344350"/>
            <a:ext cx="196388" cy="1693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93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Project over view</a:t>
            </a:r>
          </a:p>
          <a:p>
            <a:r>
              <a:rPr lang="en-US" dirty="0"/>
              <a:t>Technologies tools</a:t>
            </a:r>
          </a:p>
          <a:p>
            <a:r>
              <a:rPr lang="en-US" dirty="0"/>
              <a:t>Port folio design and layout</a:t>
            </a:r>
          </a:p>
          <a:p>
            <a:r>
              <a:rPr lang="en-US" dirty="0"/>
              <a:t>Results and screen shots</a:t>
            </a:r>
          </a:p>
          <a:p>
            <a:r>
              <a:rPr lang="en-US" dirty="0"/>
              <a:t>Conclusion</a:t>
            </a:r>
          </a:p>
        </p:txBody>
      </p:sp>
      <p:pic>
        <p:nvPicPr>
          <p:cNvPr id="11" name="Picture Placeholder 10" descr="close up of building">
            <a:extLst>
              <a:ext uri="{FF2B5EF4-FFF2-40B4-BE49-F238E27FC236}">
                <a16:creationId xmlns:a16="http://schemas.microsoft.com/office/drawing/2014/main" id="{1CE2008D-DBCE-465F-90DA-B28A4E525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351" r="1535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EF53E3-F88C-4203-A489-8C9D57513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F03AADD-A4FE-4CE8-944C-3F9C9777F0A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I’m a passionate Web Developer focused on building responsive, user-friendly, and modern websites.</a:t>
            </a:r>
          </a:p>
          <a:p>
            <a:r>
              <a:rPr lang="en-US" dirty="0"/>
              <a:t>With a strong foundation in HTML, CSS, JavaScript, and</a:t>
            </a:r>
          </a:p>
          <a:p>
            <a:r>
              <a:rPr lang="en-US" dirty="0"/>
              <a:t>Frameworks like React, I specialize in turning ideas into functional, elegant digital experiences.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Placeholder 3" descr="close up of building">
            <a:extLst>
              <a:ext uri="{FF2B5EF4-FFF2-40B4-BE49-F238E27FC236}">
                <a16:creationId xmlns:a16="http://schemas.microsoft.com/office/drawing/2014/main" id="{5EAB7860-C105-46A8-8B51-C886DCFAB52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2544" r="225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EEDAF89-0ECD-416A-93E5-A300FF0B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5000"/>
            <a:ext cx="5051323" cy="1626419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B5C2AD-F7CD-81E4-29AA-3051C00BE09D}"/>
              </a:ext>
            </a:extLst>
          </p:cNvPr>
          <p:cNvSpPr txBox="1"/>
          <p:nvPr/>
        </p:nvSpPr>
        <p:spPr>
          <a:xfrm>
            <a:off x="2595716" y="2974258"/>
            <a:ext cx="83279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Overview:</a:t>
            </a:r>
            <a:br>
              <a:rPr lang="en-US" sz="1200" dirty="0"/>
            </a:br>
            <a:r>
              <a:rPr lang="en-US" sz="1200" dirty="0"/>
              <a:t>This is a personal portfolio website I built from scratch using only HTML and CSS. The goal of the project was to create a clean, professional, and fully responsive website that showcases my web development skills and provides a space to present my background, skills, and contact details.</a:t>
            </a:r>
          </a:p>
          <a:p>
            <a:endParaRPr lang="en-US" sz="1200" dirty="0"/>
          </a:p>
          <a:p>
            <a:r>
              <a:rPr lang="en-US" sz="1200" b="1" dirty="0"/>
              <a:t>Key Features:</a:t>
            </a:r>
            <a:endParaRPr lang="en-US" sz="1200" dirty="0"/>
          </a:p>
          <a:p>
            <a:r>
              <a:rPr lang="en-US" sz="1200" dirty="0"/>
              <a:t>Fully hand-coded using HTML and CSS</a:t>
            </a:r>
          </a:p>
          <a:p>
            <a:r>
              <a:rPr lang="en-US" sz="1200" dirty="0"/>
              <a:t>Responsive layout for mobile and desktop</a:t>
            </a:r>
          </a:p>
          <a:p>
            <a:r>
              <a:rPr lang="en-US" sz="1200" dirty="0"/>
              <a:t>Sections: Home, About, Projects, </a:t>
            </a:r>
          </a:p>
          <a:p>
            <a:r>
              <a:rPr lang="en-US" sz="1200" dirty="0"/>
              <a:t>Simple and elegant design</a:t>
            </a:r>
          </a:p>
          <a:p>
            <a:endParaRPr lang="en-US" sz="1200" dirty="0"/>
          </a:p>
          <a:p>
            <a:r>
              <a:rPr lang="en-US" sz="1200" b="1" dirty="0"/>
              <a:t>Development Process:</a:t>
            </a:r>
          </a:p>
          <a:p>
            <a:endParaRPr lang="en-US" sz="1200" dirty="0"/>
          </a:p>
          <a:p>
            <a:r>
              <a:rPr lang="en-US" sz="1200" dirty="0"/>
              <a:t>Structured the content using semantic HTML</a:t>
            </a:r>
          </a:p>
          <a:p>
            <a:r>
              <a:rPr lang="en-US" sz="1200" dirty="0"/>
              <a:t>Styled the website using custom CSS</a:t>
            </a:r>
          </a:p>
          <a:p>
            <a:r>
              <a:rPr lang="en-US" sz="1200" dirty="0"/>
              <a:t>Tested responsiveness on multiple devices</a:t>
            </a:r>
          </a:p>
          <a:p>
            <a:endParaRPr lang="en-US" sz="1200" dirty="0"/>
          </a:p>
          <a:p>
            <a:r>
              <a:rPr lang="en-US" sz="1200" b="1" dirty="0"/>
              <a:t>Outcome:</a:t>
            </a:r>
            <a:br>
              <a:rPr lang="en-US" sz="1200" dirty="0"/>
            </a:br>
            <a:r>
              <a:rPr lang="en-US" sz="1200" dirty="0"/>
              <a:t>A lightweight, fast-loading portfolio website that reflects my identity as a web developer and serves as a digital resume.</a:t>
            </a:r>
          </a:p>
        </p:txBody>
      </p:sp>
    </p:spTree>
    <p:extLst>
      <p:ext uri="{BB962C8B-B14F-4D97-AF65-F5344CB8AC3E}">
        <p14:creationId xmlns:p14="http://schemas.microsoft.com/office/powerpoint/2010/main" val="2580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C2CD3-B27A-E18E-285E-E3A5FD35D62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HTML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For structuring the content of the website using semantic elements like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&lt;header&gt;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&lt;nav&gt;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&lt;section&gt;</a:t>
            </a:r>
            <a:r>
              <a:rPr lang="en-US" altLang="en-US" sz="800" dirty="0">
                <a:solidFill>
                  <a:schemeClr val="tx1"/>
                </a:solidFill>
              </a:rPr>
              <a:t>, </a:t>
            </a:r>
            <a:r>
              <a:rPr lang="en-US" altLang="en-US" sz="1000" dirty="0">
                <a:solidFill>
                  <a:schemeClr val="tx1"/>
                </a:solidFill>
                <a:latin typeface="Arial Unicode MS"/>
              </a:rPr>
              <a:t>&lt;footer&gt;</a:t>
            </a:r>
            <a:r>
              <a:rPr lang="en-US" altLang="en-US" sz="800" dirty="0">
                <a:solidFill>
                  <a:schemeClr val="tx1"/>
                </a:solidFill>
              </a:rPr>
              <a:t>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CSS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For styling the website including layout, fonts, colors, spacing, and responsive design using media queries.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9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Tools Used: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VS Code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– As the code editor to write and organize my HTML and CSS files.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Google Chrome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For testing the website and inspecting elements using Developer Tools.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Git &amp; GitHub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For version control and (if used) hosting the portfolio online.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Figma / Pen &amp; Paper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– For sketching or wireframing the layout design before development.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BC05F2-7EF9-73C5-EC37-B1F749A3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Tools</a:t>
            </a:r>
          </a:p>
        </p:txBody>
      </p:sp>
    </p:spTree>
    <p:extLst>
      <p:ext uri="{BB962C8B-B14F-4D97-AF65-F5344CB8AC3E}">
        <p14:creationId xmlns:p14="http://schemas.microsoft.com/office/powerpoint/2010/main" val="16815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385A39-2683-D26F-77A9-55B370084C1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39392"/>
            <a:ext cx="10515600" cy="2779217"/>
          </a:xfrm>
        </p:spPr>
        <p:txBody>
          <a:bodyPr/>
          <a:lstStyle/>
          <a:p>
            <a:r>
              <a:rPr lang="en-US" sz="2100" b="1" dirty="0">
                <a:highlight>
                  <a:srgbClr val="FDFBF6"/>
                </a:highlight>
              </a:rPr>
              <a:t>Layout Structure:</a:t>
            </a:r>
          </a:p>
          <a:p>
            <a:r>
              <a:rPr lang="en-US" b="1" dirty="0"/>
              <a:t>Header:</a:t>
            </a:r>
            <a:r>
              <a:rPr lang="en-US" dirty="0"/>
              <a:t> Contains name/logo and navigation links (Home, About, Projects, Contact)</a:t>
            </a:r>
          </a:p>
          <a:p>
            <a:r>
              <a:rPr lang="en-US" b="1" dirty="0"/>
              <a:t>Hero Section:</a:t>
            </a:r>
            <a:r>
              <a:rPr lang="en-US" dirty="0"/>
              <a:t> Introduction with a headline, short description, and a CTA (e.g., “View My Work”)</a:t>
            </a:r>
          </a:p>
          <a:p>
            <a:r>
              <a:rPr lang="en-US" b="1" dirty="0"/>
              <a:t>About Section:</a:t>
            </a:r>
            <a:r>
              <a:rPr lang="en-US" dirty="0"/>
              <a:t> A brief intro about yourself, skills, and experience</a:t>
            </a:r>
          </a:p>
          <a:p>
            <a:r>
              <a:rPr lang="en-US" b="1" dirty="0"/>
              <a:t>Projects Section:</a:t>
            </a:r>
            <a:r>
              <a:rPr lang="en-US" dirty="0"/>
              <a:t> Showcasing sample works or real projects with brief descriptions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IN" b="1" dirty="0"/>
              <a:t>Design Approach:</a:t>
            </a:r>
          </a:p>
          <a:p>
            <a:r>
              <a:rPr lang="en-IN" b="1" dirty="0" err="1"/>
              <a:t>Color</a:t>
            </a:r>
            <a:r>
              <a:rPr lang="en-IN" b="1" dirty="0"/>
              <a:t> Scheme:</a:t>
            </a:r>
            <a:r>
              <a:rPr lang="en-IN" dirty="0"/>
              <a:t> Blue and Green (or your chosen </a:t>
            </a:r>
            <a:r>
              <a:rPr lang="en-IN" dirty="0" err="1"/>
              <a:t>colors</a:t>
            </a:r>
            <a:r>
              <a:rPr lang="en-IN" dirty="0"/>
              <a:t>)</a:t>
            </a:r>
          </a:p>
          <a:p>
            <a:r>
              <a:rPr lang="en-IN" b="1" dirty="0"/>
              <a:t>Font Style:</a:t>
            </a:r>
            <a:r>
              <a:rPr lang="en-IN" dirty="0"/>
              <a:t> Clean, modern sans-serif .</a:t>
            </a:r>
          </a:p>
          <a:p>
            <a:r>
              <a:rPr lang="en-IN" b="1" dirty="0"/>
              <a:t>Layout Type:</a:t>
            </a:r>
            <a:r>
              <a:rPr lang="en-IN" dirty="0"/>
              <a:t> Single-page scroll layout</a:t>
            </a:r>
          </a:p>
          <a:p>
            <a:r>
              <a:rPr lang="en-IN" b="1" dirty="0"/>
              <a:t>Responsiveness:</a:t>
            </a:r>
            <a:r>
              <a:rPr lang="en-IN" dirty="0"/>
              <a:t> Fully responsive using CSS Flexbox &amp; Media Queries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924646-D557-9397-126F-D86E1EC6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3808"/>
            <a:ext cx="10515600" cy="1335584"/>
          </a:xfrm>
        </p:spPr>
        <p:txBody>
          <a:bodyPr/>
          <a:lstStyle/>
          <a:p>
            <a:r>
              <a:rPr lang="en-US" dirty="0"/>
              <a:t>Port folio design and layout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1754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9B6AD8-FF6D-76BC-BCD3-FB57102FB60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Conclusion</a:t>
            </a:r>
          </a:p>
          <a:p>
            <a:r>
              <a:rPr lang="en-US" dirty="0"/>
              <a:t>Creating this personal portfolio website helped me apply and enhance my HTML and CSS skills in a real-world scenario.</a:t>
            </a:r>
          </a:p>
          <a:p>
            <a:r>
              <a:rPr lang="en-US" dirty="0"/>
              <a:t>Through this project, I learned the importance of:</a:t>
            </a:r>
          </a:p>
          <a:p>
            <a:r>
              <a:rPr lang="en-US" dirty="0"/>
              <a:t>Clean code structure</a:t>
            </a:r>
          </a:p>
          <a:p>
            <a:r>
              <a:rPr lang="en-US" sz="2800" dirty="0">
                <a:solidFill>
                  <a:schemeClr val="tx1"/>
                </a:solidFill>
              </a:rPr>
              <a:t>Responsive design</a:t>
            </a:r>
          </a:p>
          <a:p>
            <a:r>
              <a:rPr lang="en-US" dirty="0"/>
              <a:t>User-friendly layouts</a:t>
            </a:r>
          </a:p>
          <a:p>
            <a:r>
              <a:rPr lang="en-US" dirty="0"/>
              <a:t>Visual consistency</a:t>
            </a:r>
          </a:p>
          <a:p>
            <a:r>
              <a:rPr lang="en-US" dirty="0"/>
              <a:t>This portfolio now serves as my digital identity and a platform to showcase my work to potential clients, employers, or collaborators.</a:t>
            </a:r>
          </a:p>
          <a:p>
            <a:r>
              <a:rPr lang="en-US" dirty="0"/>
              <a:t>I look forward to improving and expanding it with new features and projects in the future.</a:t>
            </a:r>
          </a:p>
          <a:p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C5C7F-EEA4-8DFD-0515-94881BC0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12752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F7C508-E99F-FC51-2BE0-78E88E4D81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4E25C-E253-2203-29B9-A744D7AAC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20324-8C8F-36D2-3F72-AB47F514A6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/>
              <a:t>Result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38A54-C612-E220-E8E7-284005DDE7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DFAE82-444B-40F0-E20A-C8272218C896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t="2666" b="2666"/>
          <a:stretch>
            <a:fillRect/>
          </a:stretch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8DACFBF-0D4E-B220-AD5B-B7F2F071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481" y="722546"/>
            <a:ext cx="7271442" cy="830997"/>
          </a:xfrm>
        </p:spPr>
        <p:txBody>
          <a:bodyPr/>
          <a:lstStyle/>
          <a:p>
            <a:r>
              <a:rPr lang="en-IN" dirty="0"/>
              <a:t>Results and Screenshots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9203F0-6809-60FE-B09D-75450E624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673522"/>
            <a:ext cx="5067300" cy="2935288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1D921B-108F-7B93-3390-8DB7C1EA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2673522"/>
            <a:ext cx="5067300" cy="29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5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Reflection of city at dusk on mirrored building">
            <a:extLst>
              <a:ext uri="{FF2B5EF4-FFF2-40B4-BE49-F238E27FC236}">
                <a16:creationId xmlns:a16="http://schemas.microsoft.com/office/drawing/2014/main" id="{80F641B8-D4CB-4B34-AF57-A526981DED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alphaModFix amt="80000"/>
          </a:blip>
          <a:srcRect t="6692" b="6692"/>
          <a:stretch/>
        </p:blipFill>
        <p:spPr>
          <a:xfrm>
            <a:off x="-5606" y="0"/>
            <a:ext cx="12192000" cy="6858000"/>
          </a:xfr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48461F53-81E4-4F48-8B4D-56B6013B1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52800" y="685800"/>
            <a:ext cx="5486400" cy="5486400"/>
          </a:xfrm>
          <a:prstGeom prst="ellipse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CA4A65-0235-4CB2-B09E-4E2D8F223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8" y="2910348"/>
            <a:ext cx="4007183" cy="1451892"/>
          </a:xfrm>
        </p:spPr>
        <p:txBody>
          <a:bodyPr/>
          <a:lstStyle/>
          <a:p>
            <a:pPr rtl="0" eaLnBrk="1" latinLnBrk="0" hangingPunct="1"/>
            <a:r>
              <a:rPr lang="en-US" sz="6000" dirty="0"/>
              <a:t>Thank YOU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3AD71F-DA66-44DD-B812-447839E53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8160" y="5669280"/>
            <a:ext cx="502920" cy="5029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CF27D1-2BD8-40D7-A92B-834F8A4F7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15463" y="1295169"/>
            <a:ext cx="692878" cy="69287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90F2B13-F976-4C2D-883C-E495CDF04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98520" y="904895"/>
            <a:ext cx="251460" cy="25146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DE5458-0766-49A5-8982-EF9557A6BB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Jayaram R</a:t>
            </a:r>
          </a:p>
        </p:txBody>
      </p:sp>
    </p:spTree>
    <p:extLst>
      <p:ext uri="{BB962C8B-B14F-4D97-AF65-F5344CB8AC3E}">
        <p14:creationId xmlns:p14="http://schemas.microsoft.com/office/powerpoint/2010/main" val="410139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eometric Presentation">
      <a:dk1>
        <a:sysClr val="windowText" lastClr="000000"/>
      </a:dk1>
      <a:lt1>
        <a:sysClr val="window" lastClr="FFFFFF"/>
      </a:lt1>
      <a:dk2>
        <a:srgbClr val="44546A"/>
      </a:dk2>
      <a:lt2>
        <a:srgbClr val="ACCBF9"/>
      </a:lt2>
      <a:accent1>
        <a:srgbClr val="5C83C4"/>
      </a:accent1>
      <a:accent2>
        <a:srgbClr val="2C599D"/>
      </a:accent2>
      <a:accent3>
        <a:srgbClr val="1A3B70"/>
      </a:accent3>
      <a:accent4>
        <a:srgbClr val="FA6F1A"/>
      </a:accent4>
      <a:accent5>
        <a:srgbClr val="11224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47">
      <a:majorFont>
        <a:latin typeface="Corbel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16411253_LW_v2" id="{C590A786-F65F-42F6-9E48-12C78E3C86B3}" vid="{FEE92C9D-6350-4ECD-87A4-004D12BB2B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Geometric presentation</Template>
  <TotalTime>29</TotalTime>
  <Words>532</Words>
  <Application>Microsoft Office PowerPoint</Application>
  <PresentationFormat>Widescreen</PresentationFormat>
  <Paragraphs>73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Wingdings</vt:lpstr>
      <vt:lpstr>Office Theme</vt:lpstr>
      <vt:lpstr>Digital Portfolio</vt:lpstr>
      <vt:lpstr>Agenda</vt:lpstr>
      <vt:lpstr>Introduction</vt:lpstr>
      <vt:lpstr>Project Overview</vt:lpstr>
      <vt:lpstr>Technology Tools</vt:lpstr>
      <vt:lpstr>Port folio design and layout </vt:lpstr>
      <vt:lpstr>Conclusion</vt:lpstr>
      <vt:lpstr>Results and Screenshots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shrine shrine</dc:creator>
  <cp:lastModifiedBy>shrine shrine</cp:lastModifiedBy>
  <cp:revision>1</cp:revision>
  <dcterms:created xsi:type="dcterms:W3CDTF">2025-09-14T15:57:38Z</dcterms:created>
  <dcterms:modified xsi:type="dcterms:W3CDTF">2025-09-14T16:26:47Z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