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932" y="1407363"/>
            <a:ext cx="7892415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932" y="1407363"/>
            <a:ext cx="7892415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Automation </a:t>
            </a:r>
            <a:r>
              <a:rPr dirty="0" spc="35"/>
              <a:t>of </a:t>
            </a:r>
            <a:r>
              <a:rPr dirty="0" spc="40"/>
              <a:t> </a:t>
            </a:r>
            <a:r>
              <a:rPr dirty="0" spc="-50"/>
              <a:t>Powerpoint</a:t>
            </a:r>
            <a:r>
              <a:rPr dirty="0" spc="-580"/>
              <a:t> </a:t>
            </a:r>
            <a:r>
              <a:rPr dirty="0" spc="-25"/>
              <a:t>to  </a:t>
            </a:r>
            <a:r>
              <a:rPr dirty="0" spc="150"/>
              <a:t>Video</a:t>
            </a:r>
            <a:r>
              <a:rPr dirty="0" spc="-625"/>
              <a:t> </a:t>
            </a:r>
            <a:r>
              <a:rPr dirty="0" spc="-11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4679871"/>
            <a:ext cx="7240905" cy="88773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000" spc="-105">
                <a:solidFill>
                  <a:srgbClr val="89D0D5"/>
                </a:solidFill>
                <a:latin typeface="Verdana"/>
                <a:cs typeface="Verdana"/>
              </a:rPr>
              <a:t>PROCESS</a:t>
            </a:r>
            <a:r>
              <a:rPr dirty="0" sz="2000" spc="-165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105">
                <a:solidFill>
                  <a:srgbClr val="89D0D5"/>
                </a:solidFill>
                <a:latin typeface="Verdana"/>
                <a:cs typeface="Verdana"/>
              </a:rPr>
              <a:t>O</a:t>
            </a:r>
            <a:r>
              <a:rPr dirty="0" sz="2000" spc="50">
                <a:solidFill>
                  <a:srgbClr val="89D0D5"/>
                </a:solidFill>
                <a:latin typeface="Verdana"/>
                <a:cs typeface="Verdana"/>
              </a:rPr>
              <a:t>V</a:t>
            </a:r>
            <a:r>
              <a:rPr dirty="0" sz="2000" spc="-114">
                <a:solidFill>
                  <a:srgbClr val="89D0D5"/>
                </a:solidFill>
                <a:latin typeface="Verdana"/>
                <a:cs typeface="Verdana"/>
              </a:rPr>
              <a:t>ER</a:t>
            </a:r>
            <a:r>
              <a:rPr dirty="0" sz="2000" spc="-155">
                <a:solidFill>
                  <a:srgbClr val="89D0D5"/>
                </a:solidFill>
                <a:latin typeface="Verdana"/>
                <a:cs typeface="Verdana"/>
              </a:rPr>
              <a:t>V</a:t>
            </a:r>
            <a:r>
              <a:rPr dirty="0" sz="2000" spc="-380">
                <a:solidFill>
                  <a:srgbClr val="89D0D5"/>
                </a:solidFill>
                <a:latin typeface="Verdana"/>
                <a:cs typeface="Verdana"/>
              </a:rPr>
              <a:t>I</a:t>
            </a:r>
            <a:r>
              <a:rPr dirty="0" sz="2000" spc="-180">
                <a:solidFill>
                  <a:srgbClr val="89D0D5"/>
                </a:solidFill>
                <a:latin typeface="Verdana"/>
                <a:cs typeface="Verdana"/>
              </a:rPr>
              <a:t>E</a:t>
            </a:r>
            <a:r>
              <a:rPr dirty="0" sz="2000" spc="-55">
                <a:solidFill>
                  <a:srgbClr val="89D0D5"/>
                </a:solidFill>
                <a:latin typeface="Verdana"/>
                <a:cs typeface="Verdana"/>
              </a:rPr>
              <a:t>W</a:t>
            </a:r>
            <a:r>
              <a:rPr dirty="0" sz="2000" spc="-135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105">
                <a:solidFill>
                  <a:srgbClr val="89D0D5"/>
                </a:solidFill>
                <a:latin typeface="Verdana"/>
                <a:cs typeface="Verdana"/>
              </a:rPr>
              <a:t>A</a:t>
            </a:r>
            <a:r>
              <a:rPr dirty="0" sz="2000" spc="-35">
                <a:solidFill>
                  <a:srgbClr val="89D0D5"/>
                </a:solidFill>
                <a:latin typeface="Verdana"/>
                <a:cs typeface="Verdana"/>
              </a:rPr>
              <a:t>ND</a:t>
            </a:r>
            <a:r>
              <a:rPr dirty="0" sz="2000" spc="-165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-380">
                <a:solidFill>
                  <a:srgbClr val="89D0D5"/>
                </a:solidFill>
                <a:latin typeface="Verdana"/>
                <a:cs typeface="Verdana"/>
              </a:rPr>
              <a:t>I</a:t>
            </a:r>
            <a:r>
              <a:rPr dirty="0" sz="2000" spc="-95">
                <a:solidFill>
                  <a:srgbClr val="89D0D5"/>
                </a:solidFill>
                <a:latin typeface="Verdana"/>
                <a:cs typeface="Verdana"/>
              </a:rPr>
              <a:t>MPLEMENTA</a:t>
            </a:r>
            <a:r>
              <a:rPr dirty="0" sz="2000" spc="-105">
                <a:solidFill>
                  <a:srgbClr val="89D0D5"/>
                </a:solidFill>
                <a:latin typeface="Verdana"/>
                <a:cs typeface="Verdana"/>
              </a:rPr>
              <a:t>T</a:t>
            </a:r>
            <a:r>
              <a:rPr dirty="0" sz="2000" spc="-80">
                <a:solidFill>
                  <a:srgbClr val="89D0D5"/>
                </a:solidFill>
                <a:latin typeface="Verdana"/>
                <a:cs typeface="Verdana"/>
              </a:rPr>
              <a:t>IO</a:t>
            </a:r>
            <a:r>
              <a:rPr dirty="0" sz="2000" spc="-90">
                <a:solidFill>
                  <a:srgbClr val="89D0D5"/>
                </a:solidFill>
                <a:latin typeface="Verdana"/>
                <a:cs typeface="Verdana"/>
              </a:rPr>
              <a:t>N</a:t>
            </a:r>
            <a:r>
              <a:rPr dirty="0" sz="2000" spc="-195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-175">
                <a:solidFill>
                  <a:srgbClr val="89D0D5"/>
                </a:solidFill>
                <a:latin typeface="Verdana"/>
                <a:cs typeface="Verdana"/>
              </a:rPr>
              <a:t>U</a:t>
            </a:r>
            <a:r>
              <a:rPr dirty="0" sz="2000" spc="-475">
                <a:solidFill>
                  <a:srgbClr val="89D0D5"/>
                </a:solidFill>
                <a:latin typeface="Verdana"/>
                <a:cs typeface="Verdana"/>
              </a:rPr>
              <a:t>S</a:t>
            </a:r>
            <a:r>
              <a:rPr dirty="0" sz="2000" spc="-280">
                <a:solidFill>
                  <a:srgbClr val="89D0D5"/>
                </a:solidFill>
                <a:latin typeface="Verdana"/>
                <a:cs typeface="Verdana"/>
              </a:rPr>
              <a:t>I</a:t>
            </a:r>
            <a:r>
              <a:rPr dirty="0" sz="2000" spc="90">
                <a:solidFill>
                  <a:srgbClr val="89D0D5"/>
                </a:solidFill>
                <a:latin typeface="Verdana"/>
                <a:cs typeface="Verdana"/>
              </a:rPr>
              <a:t>NG</a:t>
            </a:r>
            <a:r>
              <a:rPr dirty="0" sz="2000" spc="-170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89D0D5"/>
                </a:solidFill>
                <a:latin typeface="Verdana"/>
                <a:cs typeface="Verdana"/>
              </a:rPr>
              <a:t>P</a:t>
            </a:r>
            <a:r>
              <a:rPr dirty="0" sz="2000" spc="-25">
                <a:solidFill>
                  <a:srgbClr val="89D0D5"/>
                </a:solidFill>
                <a:latin typeface="Verdana"/>
                <a:cs typeface="Verdana"/>
              </a:rPr>
              <a:t>Y</a:t>
            </a:r>
            <a:r>
              <a:rPr dirty="0" sz="2000" spc="-90">
                <a:solidFill>
                  <a:srgbClr val="89D0D5"/>
                </a:solidFill>
                <a:latin typeface="Verdana"/>
                <a:cs typeface="Verdana"/>
              </a:rPr>
              <a:t>THON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000" spc="-245">
                <a:solidFill>
                  <a:srgbClr val="89D0D5"/>
                </a:solidFill>
                <a:latin typeface="Verdana"/>
                <a:cs typeface="Verdana"/>
              </a:rPr>
              <a:t>-</a:t>
            </a:r>
            <a:r>
              <a:rPr dirty="0" sz="2000" spc="-160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45">
                <a:solidFill>
                  <a:srgbClr val="89D0D5"/>
                </a:solidFill>
                <a:latin typeface="Verdana"/>
                <a:cs typeface="Verdana"/>
              </a:rPr>
              <a:t>J</a:t>
            </a:r>
            <a:r>
              <a:rPr dirty="0" sz="2000" spc="105">
                <a:solidFill>
                  <a:srgbClr val="89D0D5"/>
                </a:solidFill>
                <a:latin typeface="Verdana"/>
                <a:cs typeface="Verdana"/>
              </a:rPr>
              <a:t>A</a:t>
            </a:r>
            <a:r>
              <a:rPr dirty="0" sz="2000" spc="-45">
                <a:solidFill>
                  <a:srgbClr val="89D0D5"/>
                </a:solidFill>
                <a:latin typeface="Verdana"/>
                <a:cs typeface="Verdana"/>
              </a:rPr>
              <a:t>Y</a:t>
            </a:r>
            <a:r>
              <a:rPr dirty="0" sz="2000" spc="-155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105">
                <a:solidFill>
                  <a:srgbClr val="89D0D5"/>
                </a:solidFill>
                <a:latin typeface="Verdana"/>
                <a:cs typeface="Verdana"/>
              </a:rPr>
              <a:t>A</a:t>
            </a:r>
            <a:r>
              <a:rPr dirty="0" sz="2000" spc="-105">
                <a:solidFill>
                  <a:srgbClr val="89D0D5"/>
                </a:solidFill>
                <a:latin typeface="Verdana"/>
                <a:cs typeface="Verdana"/>
              </a:rPr>
              <a:t>R</a:t>
            </a:r>
            <a:r>
              <a:rPr dirty="0" sz="2000" spc="-130">
                <a:solidFill>
                  <a:srgbClr val="89D0D5"/>
                </a:solidFill>
                <a:latin typeface="Verdana"/>
                <a:cs typeface="Verdana"/>
              </a:rPr>
              <a:t>D</a:t>
            </a:r>
            <a:r>
              <a:rPr dirty="0" sz="2000" spc="-180">
                <a:solidFill>
                  <a:srgbClr val="89D0D5"/>
                </a:solidFill>
                <a:latin typeface="Verdana"/>
                <a:cs typeface="Verdana"/>
              </a:rPr>
              <a:t>ESH</a:t>
            </a:r>
            <a:r>
              <a:rPr dirty="0" sz="2000" spc="-190">
                <a:solidFill>
                  <a:srgbClr val="89D0D5"/>
                </a:solidFill>
                <a:latin typeface="Verdana"/>
                <a:cs typeface="Verdana"/>
              </a:rPr>
              <a:t>N</a:t>
            </a:r>
            <a:r>
              <a:rPr dirty="0" sz="2000" spc="114">
                <a:solidFill>
                  <a:srgbClr val="89D0D5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9996" y="2930093"/>
            <a:ext cx="580834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70"/>
              <a:t>Questio</a:t>
            </a:r>
            <a:r>
              <a:rPr dirty="0" sz="4200" spc="-90"/>
              <a:t>n</a:t>
            </a:r>
            <a:r>
              <a:rPr dirty="0" sz="4200" spc="-560"/>
              <a:t>s</a:t>
            </a:r>
            <a:r>
              <a:rPr dirty="0" sz="4200" spc="-315"/>
              <a:t> </a:t>
            </a:r>
            <a:r>
              <a:rPr dirty="0" sz="4200" spc="125"/>
              <a:t>&amp;</a:t>
            </a:r>
            <a:r>
              <a:rPr dirty="0" sz="4200" spc="-340"/>
              <a:t> </a:t>
            </a:r>
            <a:r>
              <a:rPr dirty="0" sz="4200" spc="-200"/>
              <a:t>Discussi</a:t>
            </a:r>
            <a:r>
              <a:rPr dirty="0" sz="4200" spc="-250"/>
              <a:t>o</a:t>
            </a:r>
            <a:r>
              <a:rPr dirty="0" sz="4200" spc="-95"/>
              <a:t>n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536003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60"/>
              <a:t>Overvi</a:t>
            </a:r>
            <a:r>
              <a:rPr dirty="0" sz="4200" spc="-75"/>
              <a:t>e</a:t>
            </a:r>
            <a:r>
              <a:rPr dirty="0" sz="4200" spc="50"/>
              <a:t>w</a:t>
            </a:r>
            <a:r>
              <a:rPr dirty="0" sz="4200" spc="-315"/>
              <a:t> </a:t>
            </a:r>
            <a:r>
              <a:rPr dirty="0" sz="4200" spc="185"/>
              <a:t>o</a:t>
            </a:r>
            <a:r>
              <a:rPr dirty="0" sz="4200" spc="-160"/>
              <a:t>f</a:t>
            </a:r>
            <a:r>
              <a:rPr dirty="0" sz="4200" spc="-315"/>
              <a:t> </a:t>
            </a:r>
            <a:r>
              <a:rPr dirty="0" sz="4200" spc="-35"/>
              <a:t>the</a:t>
            </a:r>
            <a:r>
              <a:rPr dirty="0" sz="4200" spc="-315"/>
              <a:t> </a:t>
            </a:r>
            <a:r>
              <a:rPr dirty="0" sz="4200" spc="-350"/>
              <a:t>Task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24916" y="1852422"/>
            <a:ext cx="6365240" cy="231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5"/>
              </a:spcBef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Upload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PPT</a:t>
            </a:r>
            <a:r>
              <a:rPr dirty="0" sz="25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via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frontend.</a:t>
            </a:r>
            <a:endParaRPr sz="25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Extract</a:t>
            </a:r>
            <a:r>
              <a:rPr dirty="0" sz="25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slides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Times New Roman"/>
                <a:cs typeface="Times New Roman"/>
              </a:rPr>
              <a:t>PPT.</a:t>
            </a:r>
            <a:endParaRPr sz="25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SzPct val="96000"/>
              <a:buChar char="•"/>
              <a:tabLst>
                <a:tab pos="124460" algn="l"/>
              </a:tabLst>
            </a:pPr>
            <a:r>
              <a:rPr dirty="0" sz="2500" spc="-15">
                <a:solidFill>
                  <a:srgbClr val="FFFFFF"/>
                </a:solidFill>
                <a:latin typeface="Times New Roman"/>
                <a:cs typeface="Times New Roman"/>
              </a:rPr>
              <a:t>Translate</a:t>
            </a:r>
            <a:r>
              <a:rPr dirty="0" sz="25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dirty="0" sz="2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Indian</a:t>
            </a:r>
            <a:r>
              <a:rPr dirty="0" sz="25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language.</a:t>
            </a:r>
            <a:endParaRPr sz="25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Convert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translated</a:t>
            </a:r>
            <a:r>
              <a:rPr dirty="0" sz="25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audio</a:t>
            </a:r>
            <a:r>
              <a:rPr dirty="0" sz="2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25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India</a:t>
            </a:r>
            <a:r>
              <a:rPr dirty="0" sz="25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TTS.</a:t>
            </a:r>
            <a:endParaRPr sz="25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SzPct val="96000"/>
              <a:buChar char="•"/>
              <a:tabLst>
                <a:tab pos="124460" algn="l"/>
              </a:tabLst>
            </a:pPr>
            <a:r>
              <a:rPr dirty="0" sz="2500" spc="-15"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r>
              <a:rPr dirty="0" sz="25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slide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imes New Roman"/>
                <a:cs typeface="Times New Roman"/>
              </a:rPr>
              <a:t>images</a:t>
            </a:r>
            <a:r>
              <a:rPr dirty="0" sz="25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audio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 video.</a:t>
            </a:r>
            <a:endParaRPr sz="25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video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download.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803402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35"/>
              <a:t>Ste</a:t>
            </a:r>
            <a:r>
              <a:rPr dirty="0" sz="4200" spc="-150"/>
              <a:t>p</a:t>
            </a:r>
            <a:r>
              <a:rPr dirty="0" sz="4200" spc="-325"/>
              <a:t> </a:t>
            </a:r>
            <a:r>
              <a:rPr dirty="0" sz="4200" spc="-345"/>
              <a:t>1</a:t>
            </a:r>
            <a:r>
              <a:rPr dirty="0" sz="4200" spc="-745"/>
              <a:t>:</a:t>
            </a:r>
            <a:r>
              <a:rPr dirty="0" sz="4200" spc="-315"/>
              <a:t> </a:t>
            </a:r>
            <a:r>
              <a:rPr dirty="0" sz="4200" spc="70"/>
              <a:t>Upload</a:t>
            </a:r>
            <a:r>
              <a:rPr dirty="0" sz="4200" spc="-315"/>
              <a:t> </a:t>
            </a:r>
            <a:r>
              <a:rPr dirty="0" sz="4200" spc="-65"/>
              <a:t>P</a:t>
            </a:r>
            <a:r>
              <a:rPr dirty="0" sz="4200" spc="-20"/>
              <a:t>ower</a:t>
            </a:r>
            <a:r>
              <a:rPr dirty="0" sz="4200" spc="-35"/>
              <a:t>P</a:t>
            </a:r>
            <a:r>
              <a:rPr dirty="0" sz="4200" spc="-110"/>
              <a:t>oint</a:t>
            </a:r>
            <a:r>
              <a:rPr dirty="0" sz="4200" spc="-315"/>
              <a:t> </a:t>
            </a:r>
            <a:r>
              <a:rPr dirty="0" sz="4200" spc="-270"/>
              <a:t>Files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24916" y="2265044"/>
            <a:ext cx="801624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5"/>
              </a:spcBef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r>
              <a:rPr dirty="0" sz="25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upload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PowerPoint</a:t>
            </a:r>
            <a:r>
              <a:rPr dirty="0" sz="25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files</a:t>
            </a:r>
            <a:r>
              <a:rPr dirty="0" sz="25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via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frontend</a:t>
            </a:r>
            <a:r>
              <a:rPr dirty="0" sz="25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interface.</a:t>
            </a:r>
            <a:endParaRPr sz="25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Backend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receives</a:t>
            </a:r>
            <a:r>
              <a:rPr dirty="0" sz="25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uploaded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file.</a:t>
            </a:r>
            <a:endParaRPr sz="25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libraries</a:t>
            </a:r>
            <a:r>
              <a:rPr dirty="0" sz="25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used: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Flask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handling</a:t>
            </a:r>
            <a:r>
              <a:rPr dirty="0" sz="25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uploads.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920242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4105" algn="l"/>
                <a:tab pos="4749800" algn="l"/>
                <a:tab pos="7884795" algn="l"/>
              </a:tabLst>
            </a:pPr>
            <a:r>
              <a:rPr dirty="0" sz="4200" spc="-5">
                <a:latin typeface="Times New Roman"/>
                <a:cs typeface="Times New Roman"/>
              </a:rPr>
              <a:t>Step	2:</a:t>
            </a:r>
            <a:r>
              <a:rPr dirty="0" sz="4200" spc="-20">
                <a:latin typeface="Times New Roman"/>
                <a:cs typeface="Times New Roman"/>
              </a:rPr>
              <a:t> </a:t>
            </a:r>
            <a:r>
              <a:rPr dirty="0" sz="4200" spc="-5">
                <a:latin typeface="Times New Roman"/>
                <a:cs typeface="Times New Roman"/>
              </a:rPr>
              <a:t>Extract Slid</a:t>
            </a:r>
            <a:r>
              <a:rPr dirty="0" sz="4200" spc="-25">
                <a:latin typeface="Times New Roman"/>
                <a:cs typeface="Times New Roman"/>
              </a:rPr>
              <a:t>e</a:t>
            </a:r>
            <a:r>
              <a:rPr dirty="0" sz="4200" spc="-5">
                <a:latin typeface="Times New Roman"/>
                <a:cs typeface="Times New Roman"/>
              </a:rPr>
              <a:t>s</a:t>
            </a:r>
            <a:r>
              <a:rPr dirty="0" sz="4200">
                <a:latin typeface="Times New Roman"/>
                <a:cs typeface="Times New Roman"/>
              </a:rPr>
              <a:t>	</a:t>
            </a:r>
            <a:r>
              <a:rPr dirty="0" sz="4200" spc="-15">
                <a:latin typeface="Times New Roman"/>
                <a:cs typeface="Times New Roman"/>
              </a:rPr>
              <a:t>a</a:t>
            </a:r>
            <a:r>
              <a:rPr dirty="0" sz="4200">
                <a:latin typeface="Times New Roman"/>
                <a:cs typeface="Times New Roman"/>
              </a:rPr>
              <a:t>nd</a:t>
            </a:r>
            <a:r>
              <a:rPr dirty="0" sz="4200" spc="-70">
                <a:latin typeface="Times New Roman"/>
                <a:cs typeface="Times New Roman"/>
              </a:rPr>
              <a:t> </a:t>
            </a:r>
            <a:r>
              <a:rPr dirty="0" sz="4200" spc="-290">
                <a:latin typeface="Times New Roman"/>
                <a:cs typeface="Times New Roman"/>
              </a:rPr>
              <a:t>T</a:t>
            </a:r>
            <a:r>
              <a:rPr dirty="0" sz="4200">
                <a:latin typeface="Times New Roman"/>
                <a:cs typeface="Times New Roman"/>
              </a:rPr>
              <a:t>ext</a:t>
            </a:r>
            <a:r>
              <a:rPr dirty="0" sz="4200" spc="-2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from	</a:t>
            </a:r>
            <a:r>
              <a:rPr dirty="0" sz="4200" spc="-5">
                <a:latin typeface="Times New Roman"/>
                <a:cs typeface="Times New Roman"/>
              </a:rPr>
              <a:t>PPTX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4916" y="2068194"/>
            <a:ext cx="7869555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5"/>
              </a:spcBef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python-pptx</a:t>
            </a:r>
            <a:r>
              <a:rPr dirty="0" sz="25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dirty="0" sz="25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dirty="0" sz="25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extract</a:t>
            </a:r>
            <a:r>
              <a:rPr dirty="0" sz="25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slide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content.</a:t>
            </a:r>
            <a:endParaRPr sz="25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Extract</a:t>
            </a:r>
            <a:r>
              <a:rPr dirty="0" sz="25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text,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imes New Roman"/>
                <a:cs typeface="Times New Roman"/>
              </a:rPr>
              <a:t>images,</a:t>
            </a:r>
            <a:r>
              <a:rPr dirty="0" sz="25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slide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layouts.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901636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35"/>
              <a:t>Ste</a:t>
            </a:r>
            <a:r>
              <a:rPr dirty="0" sz="4200" spc="-150"/>
              <a:t>p</a:t>
            </a:r>
            <a:r>
              <a:rPr dirty="0" sz="4200" spc="-330"/>
              <a:t> </a:t>
            </a:r>
            <a:r>
              <a:rPr dirty="0" sz="4200" spc="-640"/>
              <a:t>3</a:t>
            </a:r>
            <a:r>
              <a:rPr dirty="0" sz="4200" spc="-455"/>
              <a:t>:</a:t>
            </a:r>
            <a:r>
              <a:rPr dirty="0" sz="4200" spc="-315"/>
              <a:t> </a:t>
            </a:r>
            <a:r>
              <a:rPr dirty="0" sz="4200" spc="-180"/>
              <a:t>Translate</a:t>
            </a:r>
            <a:r>
              <a:rPr dirty="0" sz="4200" spc="-315"/>
              <a:t> </a:t>
            </a:r>
            <a:r>
              <a:rPr dirty="0" sz="4200" spc="-320"/>
              <a:t>Text</a:t>
            </a:r>
            <a:r>
              <a:rPr dirty="0" sz="4200" spc="-315"/>
              <a:t> </a:t>
            </a:r>
            <a:r>
              <a:rPr dirty="0" sz="4200" spc="-340"/>
              <a:t>U</a:t>
            </a:r>
            <a:r>
              <a:rPr dirty="0" sz="4200" spc="-185"/>
              <a:t>sin</a:t>
            </a:r>
            <a:r>
              <a:rPr dirty="0" sz="4200" spc="-229"/>
              <a:t>g</a:t>
            </a:r>
            <a:r>
              <a:rPr dirty="0" sz="4200" spc="-330"/>
              <a:t> </a:t>
            </a:r>
            <a:r>
              <a:rPr dirty="0" sz="4200" spc="15"/>
              <a:t>OpenAI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2080387"/>
            <a:ext cx="8470900" cy="137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7526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OpenAI's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translate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English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000" spc="-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8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ndian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ang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120">
                <a:solidFill>
                  <a:srgbClr val="FFFFFF"/>
                </a:solidFill>
                <a:latin typeface="Verdana"/>
                <a:cs typeface="Verdana"/>
              </a:rPr>
              <a:t>ag</a:t>
            </a:r>
            <a:r>
              <a:rPr dirty="0" sz="20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OpenAI's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GPT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12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prompted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perform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translations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000" spc="-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specifying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target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prompt.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639050" cy="13061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200" spc="-135"/>
              <a:t>Ste</a:t>
            </a:r>
            <a:r>
              <a:rPr dirty="0" sz="4200" spc="-150"/>
              <a:t>p</a:t>
            </a:r>
            <a:r>
              <a:rPr dirty="0" sz="4200" spc="-330"/>
              <a:t> </a:t>
            </a:r>
            <a:r>
              <a:rPr dirty="0" sz="4200" spc="-640"/>
              <a:t>4</a:t>
            </a:r>
            <a:r>
              <a:rPr dirty="0" sz="4200" spc="-455"/>
              <a:t>:</a:t>
            </a:r>
            <a:r>
              <a:rPr dirty="0" sz="4200" spc="-315"/>
              <a:t> </a:t>
            </a:r>
            <a:r>
              <a:rPr dirty="0" sz="4200" spc="190"/>
              <a:t>Gen</a:t>
            </a:r>
            <a:r>
              <a:rPr dirty="0" sz="4200" spc="155"/>
              <a:t>e</a:t>
            </a:r>
            <a:r>
              <a:rPr dirty="0" sz="4200" spc="-50"/>
              <a:t>rate</a:t>
            </a:r>
            <a:r>
              <a:rPr dirty="0" sz="4200" spc="-315"/>
              <a:t> </a:t>
            </a:r>
            <a:r>
              <a:rPr dirty="0" sz="4200" spc="55"/>
              <a:t>Audio</a:t>
            </a:r>
            <a:r>
              <a:rPr dirty="0" sz="4200" spc="-315"/>
              <a:t> </a:t>
            </a:r>
            <a:r>
              <a:rPr dirty="0" sz="4200" spc="-195"/>
              <a:t>Using  </a:t>
            </a:r>
            <a:r>
              <a:rPr dirty="0" sz="4200" spc="180"/>
              <a:t>Ope</a:t>
            </a:r>
            <a:r>
              <a:rPr dirty="0" sz="4200" spc="155"/>
              <a:t>n</a:t>
            </a:r>
            <a:r>
              <a:rPr dirty="0" sz="4200" spc="-290"/>
              <a:t>AI</a:t>
            </a:r>
            <a:r>
              <a:rPr dirty="0" sz="4200" spc="-305"/>
              <a:t> </a:t>
            </a:r>
            <a:r>
              <a:rPr dirty="0" sz="4200" spc="165"/>
              <a:t>an</a:t>
            </a:r>
            <a:r>
              <a:rPr dirty="0" sz="4200" spc="170"/>
              <a:t>d</a:t>
            </a:r>
            <a:r>
              <a:rPr dirty="0" sz="4200" spc="-315"/>
              <a:t> </a:t>
            </a:r>
            <a:r>
              <a:rPr dirty="0" sz="4200" spc="-800"/>
              <a:t>T</a:t>
            </a:r>
            <a:r>
              <a:rPr dirty="0" sz="4200" spc="-815"/>
              <a:t>T</a:t>
            </a:r>
            <a:r>
              <a:rPr dirty="0" sz="4200" spc="-780"/>
              <a:t>S</a:t>
            </a:r>
            <a:r>
              <a:rPr dirty="0" sz="4200" spc="-315"/>
              <a:t> </a:t>
            </a:r>
            <a:r>
              <a:rPr dirty="0" sz="4200" spc="-300"/>
              <a:t>S</a:t>
            </a:r>
            <a:r>
              <a:rPr dirty="0" sz="4200" spc="-280"/>
              <a:t>e</a:t>
            </a:r>
            <a:r>
              <a:rPr dirty="0" sz="4200" spc="-45"/>
              <a:t>rvic</a:t>
            </a:r>
            <a:r>
              <a:rPr dirty="0" sz="4200" spc="-85"/>
              <a:t>e</a:t>
            </a:r>
            <a:r>
              <a:rPr dirty="0" sz="4200" spc="-560"/>
              <a:t>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56361" y="2577210"/>
            <a:ext cx="949134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0340" marR="5080" indent="-16764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98120" algn="l"/>
              </a:tabLst>
            </a:pP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Ope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genera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text,</a:t>
            </a:r>
            <a:r>
              <a:rPr dirty="0" sz="24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ert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gener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ted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speec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75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dirty="0" sz="2400" spc="-4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45">
                <a:solidFill>
                  <a:srgbClr val="FFFFFF"/>
                </a:solidFill>
                <a:latin typeface="Verdana"/>
                <a:cs typeface="Verdana"/>
              </a:rPr>
              <a:t>ser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ces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1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110">
                <a:solidFill>
                  <a:srgbClr val="FFFFFF"/>
                </a:solidFill>
                <a:latin typeface="Verdana"/>
                <a:cs typeface="Verdana"/>
              </a:rPr>
              <a:t>ort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8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nd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languages.</a:t>
            </a:r>
            <a:endParaRPr sz="2400">
              <a:latin typeface="Verdana"/>
              <a:cs typeface="Verdana"/>
            </a:endParaRPr>
          </a:p>
          <a:p>
            <a:pPr algn="just" marL="198120" marR="277495" indent="-198120">
              <a:lnSpc>
                <a:spcPct val="100000"/>
              </a:lnSpc>
              <a:buSzPct val="95833"/>
              <a:buChar char="•"/>
              <a:tabLst>
                <a:tab pos="198120" algn="l"/>
              </a:tabLst>
            </a:pP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Combine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OpenAI’s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65">
                <a:solidFill>
                  <a:srgbClr val="FFFFFF"/>
                </a:solidFill>
                <a:latin typeface="Verdana"/>
                <a:cs typeface="Verdana"/>
              </a:rPr>
              <a:t>TTS </a:t>
            </a:r>
            <a:r>
              <a:rPr dirty="0" sz="2400" spc="-8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Verdana"/>
                <a:cs typeface="Verdana"/>
              </a:rPr>
              <a:t>high-quality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audio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output.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8204834" cy="13061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200" spc="-135"/>
              <a:t>Ste</a:t>
            </a:r>
            <a:r>
              <a:rPr dirty="0" sz="4200" spc="-150"/>
              <a:t>p</a:t>
            </a:r>
            <a:r>
              <a:rPr dirty="0" sz="4200" spc="-325"/>
              <a:t> </a:t>
            </a:r>
            <a:r>
              <a:rPr dirty="0" sz="4200" spc="-345"/>
              <a:t>5</a:t>
            </a:r>
            <a:r>
              <a:rPr dirty="0" sz="4200" spc="-745"/>
              <a:t>:</a:t>
            </a:r>
            <a:r>
              <a:rPr dirty="0" sz="4200" spc="-315"/>
              <a:t> </a:t>
            </a:r>
            <a:r>
              <a:rPr dirty="0" sz="4200" spc="90"/>
              <a:t>Merge</a:t>
            </a:r>
            <a:r>
              <a:rPr dirty="0" sz="4200" spc="-330"/>
              <a:t> </a:t>
            </a:r>
            <a:r>
              <a:rPr dirty="0" sz="4200" spc="-180"/>
              <a:t>Slid</a:t>
            </a:r>
            <a:r>
              <a:rPr dirty="0" sz="4200" spc="-225"/>
              <a:t>e</a:t>
            </a:r>
            <a:r>
              <a:rPr dirty="0" sz="4200" spc="-335"/>
              <a:t> </a:t>
            </a:r>
            <a:r>
              <a:rPr dirty="0" sz="4200" spc="-45"/>
              <a:t>Imag</a:t>
            </a:r>
            <a:r>
              <a:rPr dirty="0" sz="4200" spc="-55"/>
              <a:t>e</a:t>
            </a:r>
            <a:r>
              <a:rPr dirty="0" sz="4200" spc="-560"/>
              <a:t>s</a:t>
            </a:r>
            <a:r>
              <a:rPr dirty="0" sz="4200" spc="-305"/>
              <a:t> </a:t>
            </a:r>
            <a:r>
              <a:rPr dirty="0" sz="4200" spc="135"/>
              <a:t>and  </a:t>
            </a:r>
            <a:r>
              <a:rPr dirty="0" sz="4200" spc="55"/>
              <a:t>Audio</a:t>
            </a:r>
            <a:r>
              <a:rPr dirty="0" sz="4200" spc="-330"/>
              <a:t> </a:t>
            </a:r>
            <a:r>
              <a:rPr dirty="0" sz="4200" spc="-105"/>
              <a:t>int</a:t>
            </a:r>
            <a:r>
              <a:rPr dirty="0" sz="4200" spc="-140"/>
              <a:t>o</a:t>
            </a:r>
            <a:r>
              <a:rPr dirty="0" sz="4200" spc="-315"/>
              <a:t> </a:t>
            </a:r>
            <a:r>
              <a:rPr dirty="0" sz="4200" spc="345"/>
              <a:t>a</a:t>
            </a:r>
            <a:r>
              <a:rPr dirty="0" sz="4200" spc="-315"/>
              <a:t> </a:t>
            </a:r>
            <a:r>
              <a:rPr dirty="0" sz="4200" spc="85"/>
              <a:t>Video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24916" y="2592450"/>
            <a:ext cx="955675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5"/>
              </a:spcBef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libraries</a:t>
            </a:r>
            <a:r>
              <a:rPr dirty="0" sz="25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imes New Roman"/>
                <a:cs typeface="Times New Roman"/>
              </a:rPr>
              <a:t>moviepy</a:t>
            </a:r>
            <a:r>
              <a:rPr dirty="0" sz="25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r>
              <a:rPr dirty="0" sz="25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slide</a:t>
            </a:r>
            <a:r>
              <a:rPr dirty="0" sz="25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imes New Roman"/>
                <a:cs typeface="Times New Roman"/>
              </a:rPr>
              <a:t>images</a:t>
            </a:r>
            <a:r>
              <a:rPr dirty="0" sz="25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audio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files.</a:t>
            </a:r>
            <a:endParaRPr sz="25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Convert</a:t>
            </a:r>
            <a:r>
              <a:rPr dirty="0" sz="25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dirty="0" sz="25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slide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dirty="0" sz="25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pair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corresponding</a:t>
            </a:r>
            <a:r>
              <a:rPr dirty="0" sz="25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audio.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373620" cy="13061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200" spc="-135"/>
              <a:t>Ste</a:t>
            </a:r>
            <a:r>
              <a:rPr dirty="0" sz="4200" spc="-150"/>
              <a:t>p</a:t>
            </a:r>
            <a:r>
              <a:rPr dirty="0" sz="4200" spc="-330"/>
              <a:t> </a:t>
            </a:r>
            <a:r>
              <a:rPr dirty="0" sz="4200" spc="-640"/>
              <a:t>6</a:t>
            </a:r>
            <a:r>
              <a:rPr dirty="0" sz="4200" spc="-455"/>
              <a:t>:</a:t>
            </a:r>
            <a:r>
              <a:rPr dirty="0" sz="4200" spc="-315"/>
              <a:t> </a:t>
            </a:r>
            <a:r>
              <a:rPr dirty="0" sz="4200" spc="-55"/>
              <a:t>Provide</a:t>
            </a:r>
            <a:r>
              <a:rPr dirty="0" sz="4200" spc="-335"/>
              <a:t> </a:t>
            </a:r>
            <a:r>
              <a:rPr dirty="0" sz="4200" spc="-35"/>
              <a:t>the</a:t>
            </a:r>
            <a:r>
              <a:rPr dirty="0" sz="4200" spc="-315"/>
              <a:t> </a:t>
            </a:r>
            <a:r>
              <a:rPr dirty="0" sz="4200" spc="80"/>
              <a:t>Vide</a:t>
            </a:r>
            <a:r>
              <a:rPr dirty="0" sz="4200" spc="95"/>
              <a:t>o</a:t>
            </a:r>
            <a:r>
              <a:rPr dirty="0" sz="4200" spc="-315"/>
              <a:t> </a:t>
            </a:r>
            <a:r>
              <a:rPr dirty="0" sz="4200" spc="-150"/>
              <a:t>for  </a:t>
            </a:r>
            <a:r>
              <a:rPr dirty="0" sz="4200" spc="60"/>
              <a:t>Download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24916" y="2265044"/>
            <a:ext cx="732790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5"/>
              </a:spcBef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Once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video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generated,</a:t>
            </a:r>
            <a:r>
              <a:rPr dirty="0" sz="25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is stored</a:t>
            </a:r>
            <a:r>
              <a:rPr dirty="0" sz="25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on the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Times New Roman"/>
                <a:cs typeface="Times New Roman"/>
              </a:rPr>
              <a:t>server.</a:t>
            </a:r>
            <a:endParaRPr sz="25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50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download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provided</a:t>
            </a:r>
            <a:r>
              <a:rPr dirty="0" sz="25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via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frontend.</a:t>
            </a:r>
            <a:endParaRPr sz="25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SzPct val="96000"/>
              <a:buChar char="•"/>
              <a:tabLst>
                <a:tab pos="124460" algn="l"/>
              </a:tabLst>
            </a:pP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libraries:</a:t>
            </a:r>
            <a:r>
              <a:rPr dirty="0" sz="25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Flask</a:t>
            </a:r>
            <a:r>
              <a:rPr dirty="0" sz="2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serving</a:t>
            </a: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5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Times New Roman"/>
                <a:cs typeface="Times New Roman"/>
              </a:rPr>
              <a:t>file.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646034" cy="13061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200" spc="-145"/>
              <a:t>Key</a:t>
            </a:r>
            <a:r>
              <a:rPr dirty="0" sz="4200" spc="-315"/>
              <a:t> </a:t>
            </a:r>
            <a:r>
              <a:rPr dirty="0" sz="4200" spc="-35"/>
              <a:t>Tec</a:t>
            </a:r>
            <a:r>
              <a:rPr dirty="0" sz="4200" spc="-60"/>
              <a:t>h</a:t>
            </a:r>
            <a:r>
              <a:rPr dirty="0" sz="4200" spc="35"/>
              <a:t>nolo</a:t>
            </a:r>
            <a:r>
              <a:rPr dirty="0" sz="4200" spc="25"/>
              <a:t>g</a:t>
            </a:r>
            <a:r>
              <a:rPr dirty="0" sz="4200" spc="-210"/>
              <a:t>ie</a:t>
            </a:r>
            <a:r>
              <a:rPr dirty="0" sz="4200" spc="-245"/>
              <a:t>s</a:t>
            </a:r>
            <a:r>
              <a:rPr dirty="0" sz="4200" spc="-315"/>
              <a:t> </a:t>
            </a:r>
            <a:r>
              <a:rPr dirty="0" sz="4200" spc="160"/>
              <a:t>an</a:t>
            </a:r>
            <a:r>
              <a:rPr dirty="0" sz="4200" spc="170"/>
              <a:t>d</a:t>
            </a:r>
            <a:r>
              <a:rPr dirty="0" sz="4200" spc="-315"/>
              <a:t> </a:t>
            </a:r>
            <a:r>
              <a:rPr dirty="0" sz="4200" spc="-195"/>
              <a:t>Py</a:t>
            </a:r>
            <a:r>
              <a:rPr dirty="0" sz="4200" spc="-125"/>
              <a:t>t</a:t>
            </a:r>
            <a:r>
              <a:rPr dirty="0" sz="4200"/>
              <a:t>hon  </a:t>
            </a:r>
            <a:r>
              <a:rPr dirty="0" sz="4200" spc="-155"/>
              <a:t>Librari</a:t>
            </a:r>
            <a:r>
              <a:rPr dirty="0" sz="4200" spc="-220"/>
              <a:t>e</a:t>
            </a:r>
            <a:r>
              <a:rPr dirty="0" sz="4200" spc="-560"/>
              <a:t>s</a:t>
            </a:r>
            <a:r>
              <a:rPr dirty="0" sz="4200" spc="-315"/>
              <a:t> </a:t>
            </a:r>
            <a:r>
              <a:rPr dirty="0" sz="4200" spc="-345"/>
              <a:t>U</a:t>
            </a:r>
            <a:r>
              <a:rPr dirty="0" sz="4200" spc="-30"/>
              <a:t>sed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1952980"/>
            <a:ext cx="8803005" cy="193230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600" spc="-16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229" b="1">
                <a:solidFill>
                  <a:srgbClr val="FFFFFF"/>
                </a:solidFill>
                <a:latin typeface="Verdana"/>
                <a:cs typeface="Verdana"/>
              </a:rPr>
              <a:t>Fronte</a:t>
            </a:r>
            <a:r>
              <a:rPr dirty="0" sz="2000" spc="-220" b="1">
                <a:solidFill>
                  <a:srgbClr val="FFFFFF"/>
                </a:solidFill>
                <a:latin typeface="Verdana"/>
                <a:cs typeface="Verdana"/>
              </a:rPr>
              <a:t>nd</a:t>
            </a:r>
            <a:r>
              <a:rPr dirty="0" sz="2000" spc="-140" b="1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HT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/CSS,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0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aSc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ip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React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25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erface)</a:t>
            </a:r>
            <a:endParaRPr sz="2000">
              <a:latin typeface="Verdana"/>
              <a:cs typeface="Verdana"/>
            </a:endParaRPr>
          </a:p>
          <a:p>
            <a:pPr marL="355600" marR="1245235" indent="-342900">
              <a:lnSpc>
                <a:spcPts val="2390"/>
              </a:lnSpc>
              <a:spcBef>
                <a:spcPts val="109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195" b="1">
                <a:solidFill>
                  <a:srgbClr val="FFFFFF"/>
                </a:solidFill>
                <a:latin typeface="Verdana"/>
                <a:cs typeface="Verdana"/>
              </a:rPr>
              <a:t>Backend:Frameworks:</a:t>
            </a:r>
            <a:r>
              <a:rPr dirty="0" sz="2000" spc="-1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Flask/Django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(for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requests, </a:t>
            </a:r>
            <a:r>
              <a:rPr dirty="0" sz="2000" spc="-6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proc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2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2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225">
                <a:solidFill>
                  <a:srgbClr val="FFFFFF"/>
                </a:solidFill>
                <a:latin typeface="Verdana"/>
                <a:cs typeface="Verdana"/>
              </a:rPr>
              <a:t>s)</a:t>
            </a:r>
            <a:endParaRPr sz="20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93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200" b="1">
                <a:solidFill>
                  <a:srgbClr val="FFFFFF"/>
                </a:solidFill>
                <a:latin typeface="Verdana"/>
                <a:cs typeface="Verdana"/>
              </a:rPr>
              <a:t>File </a:t>
            </a:r>
            <a:r>
              <a:rPr dirty="0" sz="2000" spc="-190" b="1">
                <a:solidFill>
                  <a:srgbClr val="FFFFFF"/>
                </a:solidFill>
                <a:latin typeface="Verdana"/>
                <a:cs typeface="Verdana"/>
              </a:rPr>
              <a:t>Storage: 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Amazon </a:t>
            </a:r>
            <a:r>
              <a:rPr dirty="0" sz="2000" spc="-240">
                <a:solidFill>
                  <a:srgbClr val="FFFFFF"/>
                </a:solidFill>
                <a:latin typeface="Verdana"/>
                <a:cs typeface="Verdana"/>
              </a:rPr>
              <a:t>S3, 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Google 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Storage, 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Microsoft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Azure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105">
                <a:solidFill>
                  <a:srgbClr val="FFFFFF"/>
                </a:solidFill>
                <a:latin typeface="Verdana"/>
                <a:cs typeface="Verdana"/>
              </a:rPr>
              <a:t>ob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45">
                <a:solidFill>
                  <a:srgbClr val="FFFFFF"/>
                </a:solidFill>
                <a:latin typeface="Verdana"/>
                <a:cs typeface="Verdana"/>
              </a:rPr>
              <a:t>orage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oad</a:t>
            </a: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25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0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25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Pow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rPoint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2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nal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os)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Automation of Powerpoint to Video Conversion</dc:title>
  <dcterms:created xsi:type="dcterms:W3CDTF">2024-08-10T14:16:14Z</dcterms:created>
  <dcterms:modified xsi:type="dcterms:W3CDTF">2024-08-10T14:16:14Z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2024-08-10T00:00:00Z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2024-08-10T00:00:00Z</vt:filetime>
  </property>
</Properties>
</file>