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93010" y="2654766"/>
            <a:ext cx="803910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B.JAYASRI</a:t>
            </a:r>
          </a:p>
          <a:p>
            <a:r>
              <a:rPr lang="en-US" sz="2400" dirty="0"/>
              <a:t>REGISTER NO AND NMID: 24132251802522016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</a:t>
            </a:r>
          </a:p>
          <a:p>
            <a:r>
              <a:rPr lang="en-US" sz="2400" dirty="0"/>
              <a:t>COLLEGE: GOVERNMENT ARTS AND SCIENCE COLLEGE,VANUR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791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screenshots of the homepage,project section,and contact page.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Highlight responsive design on different devices.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38771"/>
            <a:ext cx="4343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C4F20-261E-BF5D-67CB-EA63CEE0F781}"/>
              </a:ext>
            </a:extLst>
          </p:cNvPr>
          <p:cNvSpPr txBox="1"/>
          <p:nvPr/>
        </p:nvSpPr>
        <p:spPr>
          <a:xfrm>
            <a:off x="304800" y="1944279"/>
            <a:ext cx="88483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student digital portfolio provides an efficient,visually appealing platform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F001-5D04-023C-DC4B-595043B18390}"/>
              </a:ext>
            </a:extLst>
          </p:cNvPr>
          <p:cNvSpPr txBox="1"/>
          <p:nvPr/>
        </p:nvSpPr>
        <p:spPr>
          <a:xfrm>
            <a:off x="304800" y="2373929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students to display their skills and achievements. It improve accessibility and professional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digital era.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305" y="2490216"/>
            <a:ext cx="5205095" cy="5577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DIGITAL PORTFOLIO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4375" y="5873625"/>
            <a:ext cx="261138" cy="10129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9758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9699" y="1150888"/>
            <a:ext cx="570896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CAE7C-F11A-C6E6-6669-7F2E8F03890B}"/>
              </a:ext>
            </a:extLst>
          </p:cNvPr>
          <p:cNvSpPr txBox="1"/>
          <p:nvPr/>
        </p:nvSpPr>
        <p:spPr>
          <a:xfrm>
            <a:off x="676274" y="2549128"/>
            <a:ext cx="7629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students lack a centralized platform to showcase their academic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A78E8-3BF4-BEA3-5DBC-BF319943D55A}"/>
              </a:ext>
            </a:extLst>
          </p:cNvPr>
          <p:cNvSpPr txBox="1"/>
          <p:nvPr/>
        </p:nvSpPr>
        <p:spPr>
          <a:xfrm>
            <a:off x="676275" y="2933700"/>
            <a:ext cx="8162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Work,skills,and achievements digitally. Traditional paper-based portfolios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less accessible and harder to update.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6698-8173-0411-3B09-2777B407F75B}"/>
              </a:ext>
            </a:extLst>
          </p:cNvPr>
          <p:cNvSpPr txBox="1"/>
          <p:nvPr/>
        </p:nvSpPr>
        <p:spPr>
          <a:xfrm>
            <a:off x="533400" y="2362201"/>
            <a:ext cx="861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creates a digital portfolio where student can present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190E3-BAB6-40C2-E1AF-75327A111BA5}"/>
              </a:ext>
            </a:extLst>
          </p:cNvPr>
          <p:cNvSpPr txBox="1"/>
          <p:nvPr/>
        </p:nvSpPr>
        <p:spPr>
          <a:xfrm>
            <a:off x="533400" y="2731533"/>
            <a:ext cx="8619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projects , skills, and personal information in an organized and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manner accessible online.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866CD-3C5F-99E5-2CB1-C1CEA5BFDC41}"/>
              </a:ext>
            </a:extLst>
          </p:cNvPr>
          <p:cNvSpPr txBox="1"/>
          <p:nvPr/>
        </p:nvSpPr>
        <p:spPr>
          <a:xfrm>
            <a:off x="1182682" y="2019300"/>
            <a:ext cx="9062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who want to showcase their academic and extracurricular achievements.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Teachers and recruiters looking for a quick overview of a student’s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institutions for easy recored</a:t>
            </a:r>
            <a:r>
              <a:rPr lang="en-US" sz="2000" dirty="0"/>
              <a:t>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DBC97-E526-2115-47C1-7081B8B79E6F}"/>
              </a:ext>
            </a:extLst>
          </p:cNvPr>
          <p:cNvSpPr txBox="1"/>
          <p:nvPr/>
        </p:nvSpPr>
        <p:spPr>
          <a:xfrm>
            <a:off x="3051048" y="2006983"/>
            <a:ext cx="6102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HTML5-Structure and content of the portfolio.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CSS3- Styling and layout desing.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JavaScript-Interactive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Bootstrap(optional)-Responsive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Code-code editor.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C7828-30AB-5CB1-B765-52A11BF910D2}"/>
              </a:ext>
            </a:extLst>
          </p:cNvPr>
          <p:cNvSpPr txBox="1"/>
          <p:nvPr/>
        </p:nvSpPr>
        <p:spPr>
          <a:xfrm>
            <a:off x="1905000" y="1752600"/>
            <a:ext cx="72481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and modern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design for desktop and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Sections include about me, Projectss,Skills ,Contact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10522-CA72-C51B-6DE9-BFB0495CCCEE}"/>
              </a:ext>
            </a:extLst>
          </p:cNvPr>
          <p:cNvSpPr txBox="1"/>
          <p:nvPr/>
        </p:nvSpPr>
        <p:spPr>
          <a:xfrm>
            <a:off x="1905000" y="1752600"/>
            <a:ext cx="72481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navigation with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project 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form for direct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Downloadable resume option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306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2025-09-01T14:21:41Z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