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5" Type="http://schemas.microsoft.com/office/2020/02/relationships/classificationlabels" Target="docMetadata/LabelInfo.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92" r:id="rId5"/>
    <p:sldId id="297" r:id="rId6"/>
    <p:sldId id="299" r:id="rId7"/>
    <p:sldId id="261" r:id="rId8"/>
    <p:sldId id="298" r:id="rId9"/>
    <p:sldId id="279" r:id="rId10"/>
    <p:sldId id="276" r:id="rId11"/>
    <p:sldId id="301" r:id="rId12"/>
    <p:sldId id="302" r:id="rId13"/>
    <p:sldId id="307" r:id="rId14"/>
    <p:sldId id="293" r:id="rId15"/>
    <p:sldId id="303" r:id="rId16"/>
    <p:sldId id="295" r:id="rId17"/>
    <p:sldId id="304" r:id="rId18"/>
    <p:sldId id="306" r:id="rId19"/>
    <p:sldId id="305" r:id="rId20"/>
    <p:sldId id="289"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74AD594-064E-44E5-B8DD-F35FA0CD1F58}">
          <p14:sldIdLst>
            <p14:sldId id="292"/>
            <p14:sldId id="297"/>
            <p14:sldId id="299"/>
            <p14:sldId id="261"/>
            <p14:sldId id="298"/>
            <p14:sldId id="279"/>
            <p14:sldId id="276"/>
            <p14:sldId id="301"/>
            <p14:sldId id="302"/>
            <p14:sldId id="307"/>
            <p14:sldId id="293"/>
          </p14:sldIdLst>
        </p14:section>
        <p14:section name="Untitled Section" id="{F53CB2E7-2C08-48E0-980D-113B1CA7D9C7}">
          <p14:sldIdLst>
            <p14:sldId id="303"/>
            <p14:sldId id="295"/>
            <p14:sldId id="304"/>
            <p14:sldId id="306"/>
            <p14:sldId id="305"/>
            <p14:sldId id="289"/>
          </p14:sldIdLst>
        </p14:section>
      </p14:sectionLst>
    </p:ex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4400"/>
    <a:srgbClr val="446992"/>
    <a:srgbClr val="AEC2D8"/>
    <a:srgbClr val="98432A"/>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39" autoAdjust="0"/>
  </p:normalViewPr>
  <p:slideViewPr>
    <p:cSldViewPr snapToGrid="0" showGuides="1">
      <p:cViewPr>
        <p:scale>
          <a:sx n="75" d="100"/>
          <a:sy n="75" d="100"/>
        </p:scale>
        <p:origin x="974" y="125"/>
      </p:cViewPr>
      <p:guideLst>
        <p:guide orient="horz" pos="1536"/>
        <p:guide pos="312"/>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theme" Target="theme/theme1.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viewProps" Target="viewProp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presProps" Target="pres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handoutMaster" Target="handoutMasters/handoutMaster1.xml" /><Relationship Id="rId28" Type="http://schemas.microsoft.com/office/2018/10/relationships/authors" Target="author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notesMaster" Target="notesMasters/notesMaster1.xml" /><Relationship Id="rId27" Type="http://schemas.openxmlformats.org/officeDocument/2006/relationships/tableStyles" Target="tableStyles.xml" /></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6480AC-C0DE-4E5E-9ECD-9AE37E3FCB79}" type="doc">
      <dgm:prSet loTypeId="urn:microsoft.com/office/officeart/2016/7/layout/BasicTimeline" loCatId="timeline" qsTypeId="urn:microsoft.com/office/officeart/2005/8/quickstyle/simple1" qsCatId="simple" csTypeId="urn:microsoft.com/office/officeart/2005/8/colors/accent2_2" csCatId="accent2" phldr="1"/>
      <dgm:spPr/>
      <dgm:t>
        <a:bodyPr/>
        <a:lstStyle/>
        <a:p>
          <a:endParaRPr lang="en-US"/>
        </a:p>
      </dgm:t>
    </dgm:pt>
    <dgm:pt modelId="{A8C03FBB-4A75-4460-AEA6-DEAEB9C61496}">
      <dgm:prSet phldrT="[Text]" phldr="0"/>
      <dgm:spPr/>
      <dgm:t>
        <a:bodyPr/>
        <a:lstStyle/>
        <a:p>
          <a:pPr>
            <a:defRPr b="1"/>
          </a:pPr>
          <a:r>
            <a:rPr lang="en-US" dirty="0">
              <a:solidFill>
                <a:schemeClr val="accent2">
                  <a:lumMod val="60000"/>
                  <a:lumOff val="40000"/>
                </a:schemeClr>
              </a:solidFill>
              <a:latin typeface="+mn-lt"/>
            </a:rPr>
            <a:t>1</a:t>
          </a:r>
        </a:p>
      </dgm:t>
    </dgm:pt>
    <dgm:pt modelId="{4E972F7F-4B1B-47AA-A25B-1FFC561F1C76}" type="parTrans" cxnId="{D3D81948-D963-4D1E-AE16-9705EAF510FC}">
      <dgm:prSet/>
      <dgm:spPr/>
      <dgm:t>
        <a:bodyPr/>
        <a:lstStyle/>
        <a:p>
          <a:pPr algn="ctr"/>
          <a:endParaRPr lang="en-US">
            <a:latin typeface="+mn-lt"/>
          </a:endParaRPr>
        </a:p>
      </dgm:t>
    </dgm:pt>
    <dgm:pt modelId="{67361508-930A-4A23-8CFC-BB56DA645C3C}" type="sibTrans" cxnId="{D3D81948-D963-4D1E-AE16-9705EAF510FC}">
      <dgm:prSet/>
      <dgm:spPr/>
      <dgm:t>
        <a:bodyPr/>
        <a:lstStyle/>
        <a:p>
          <a:pPr algn="ctr"/>
          <a:endParaRPr lang="en-US">
            <a:latin typeface="+mn-lt"/>
          </a:endParaRPr>
        </a:p>
      </dgm:t>
    </dgm:pt>
    <dgm:pt modelId="{91969DED-4CB8-4A14-A50B-3F7B848E46B5}">
      <dgm:prSet phldrT="[Text]" phldr="0"/>
      <dgm:spPr/>
      <dgm:t>
        <a:bodyPr/>
        <a:lstStyle/>
        <a:p>
          <a:pPr>
            <a:defRPr b="1"/>
          </a:pPr>
          <a:r>
            <a:rPr lang="en-US" dirty="0">
              <a:solidFill>
                <a:schemeClr val="accent2">
                  <a:lumMod val="60000"/>
                  <a:lumOff val="40000"/>
                </a:schemeClr>
              </a:solidFill>
              <a:latin typeface="+mn-lt"/>
            </a:rPr>
            <a:t>2</a:t>
          </a:r>
        </a:p>
      </dgm:t>
    </dgm:pt>
    <dgm:pt modelId="{441CD73D-85E1-42A6-BCF8-362A3247E2F3}" type="parTrans" cxnId="{537F2ED0-8BD0-4AD5-B60D-89B660EDA1AC}">
      <dgm:prSet/>
      <dgm:spPr/>
      <dgm:t>
        <a:bodyPr/>
        <a:lstStyle/>
        <a:p>
          <a:pPr algn="ctr"/>
          <a:endParaRPr lang="en-US">
            <a:latin typeface="+mn-lt"/>
          </a:endParaRPr>
        </a:p>
      </dgm:t>
    </dgm:pt>
    <dgm:pt modelId="{81CA8AA2-C0C3-4381-BA8B-413EDD578B83}" type="sibTrans" cxnId="{537F2ED0-8BD0-4AD5-B60D-89B660EDA1AC}">
      <dgm:prSet/>
      <dgm:spPr/>
      <dgm:t>
        <a:bodyPr/>
        <a:lstStyle/>
        <a:p>
          <a:pPr algn="ctr"/>
          <a:endParaRPr lang="en-US">
            <a:latin typeface="+mn-lt"/>
          </a:endParaRPr>
        </a:p>
      </dgm:t>
    </dgm:pt>
    <dgm:pt modelId="{8A04F340-E8E1-4146-9905-E7ADCAEAABD7}">
      <dgm:prSet phldrT="[Text]" phldr="0" custT="1"/>
      <dgm:spPr/>
      <dgm:t>
        <a:bodyPr/>
        <a:lstStyle/>
        <a:p>
          <a:r>
            <a:rPr lang="en-US" sz="1800" dirty="0">
              <a:latin typeface="+mn-lt"/>
            </a:rPr>
            <a:t>          </a:t>
          </a:r>
          <a:r>
            <a:rPr lang="en-US" sz="2000" dirty="0">
              <a:latin typeface="+mn-lt"/>
            </a:rPr>
            <a:t>Job</a:t>
          </a:r>
          <a:r>
            <a:rPr lang="en-US" sz="1800" dirty="0">
              <a:latin typeface="+mn-lt"/>
            </a:rPr>
            <a:t> </a:t>
          </a:r>
          <a:r>
            <a:rPr lang="en-US" sz="2000" dirty="0">
              <a:latin typeface="+mn-lt"/>
            </a:rPr>
            <a:t>seekers</a:t>
          </a:r>
        </a:p>
      </dgm:t>
    </dgm:pt>
    <dgm:pt modelId="{4EBD5EC2-45ED-4ED6-8376-97D155A911AE}" type="parTrans" cxnId="{E636BFFB-0404-4D4B-B3F0-C64FDFD9DDEF}">
      <dgm:prSet/>
      <dgm:spPr/>
      <dgm:t>
        <a:bodyPr/>
        <a:lstStyle/>
        <a:p>
          <a:pPr algn="ctr"/>
          <a:endParaRPr lang="en-US">
            <a:latin typeface="+mn-lt"/>
          </a:endParaRPr>
        </a:p>
      </dgm:t>
    </dgm:pt>
    <dgm:pt modelId="{F9CD2A04-6A34-4104-A971-391788B88F55}" type="sibTrans" cxnId="{E636BFFB-0404-4D4B-B3F0-C64FDFD9DDEF}">
      <dgm:prSet/>
      <dgm:spPr/>
      <dgm:t>
        <a:bodyPr/>
        <a:lstStyle/>
        <a:p>
          <a:pPr algn="ctr"/>
          <a:endParaRPr lang="en-US">
            <a:latin typeface="+mn-lt"/>
          </a:endParaRPr>
        </a:p>
      </dgm:t>
    </dgm:pt>
    <dgm:pt modelId="{2BE415B7-7185-4956-8487-237B40BC0EE5}">
      <dgm:prSet phldrT="[Text]" phldr="0" custT="1"/>
      <dgm:spPr/>
      <dgm:t>
        <a:bodyPr/>
        <a:lstStyle/>
        <a:p>
          <a:r>
            <a:rPr lang="en-US" sz="1800" dirty="0">
              <a:latin typeface="+mn-lt"/>
            </a:rPr>
            <a:t>          </a:t>
          </a:r>
          <a:r>
            <a:rPr lang="en-US" sz="2000" dirty="0">
              <a:latin typeface="+mn-lt"/>
            </a:rPr>
            <a:t>Professionals</a:t>
          </a:r>
        </a:p>
      </dgm:t>
    </dgm:pt>
    <dgm:pt modelId="{A38E847E-0D1D-4F40-9A71-4D5999ADE08B}" type="parTrans" cxnId="{CB32A309-9CA9-4554-941D-519A91A9E733}">
      <dgm:prSet/>
      <dgm:spPr/>
      <dgm:t>
        <a:bodyPr/>
        <a:lstStyle/>
        <a:p>
          <a:pPr algn="ctr"/>
          <a:endParaRPr lang="en-US">
            <a:latin typeface="+mn-lt"/>
          </a:endParaRPr>
        </a:p>
      </dgm:t>
    </dgm:pt>
    <dgm:pt modelId="{F0D1C61C-E3F2-49BA-A2D8-C04A81308E5D}" type="sibTrans" cxnId="{CB32A309-9CA9-4554-941D-519A91A9E733}">
      <dgm:prSet/>
      <dgm:spPr/>
      <dgm:t>
        <a:bodyPr/>
        <a:lstStyle/>
        <a:p>
          <a:pPr algn="ctr"/>
          <a:endParaRPr lang="en-US">
            <a:latin typeface="+mn-lt"/>
          </a:endParaRPr>
        </a:p>
      </dgm:t>
    </dgm:pt>
    <dgm:pt modelId="{BFABA2BD-BD72-4DD0-A0DB-86375AF09BD8}">
      <dgm:prSet custT="1"/>
      <dgm:spPr/>
      <dgm:t>
        <a:bodyPr/>
        <a:lstStyle/>
        <a:p>
          <a:r>
            <a:rPr lang="en-IN" sz="2000" dirty="0"/>
            <a:t>          Students</a:t>
          </a:r>
        </a:p>
      </dgm:t>
    </dgm:pt>
    <dgm:pt modelId="{0AEA637E-0B5C-4BB5-980C-72A9E66CAE62}" type="parTrans" cxnId="{42072667-4CF4-42DB-96A5-8035DC027142}">
      <dgm:prSet/>
      <dgm:spPr/>
      <dgm:t>
        <a:bodyPr/>
        <a:lstStyle/>
        <a:p>
          <a:endParaRPr lang="en-IN"/>
        </a:p>
      </dgm:t>
    </dgm:pt>
    <dgm:pt modelId="{913B5864-363B-47BF-BEF0-93B6B3F121C9}" type="sibTrans" cxnId="{42072667-4CF4-42DB-96A5-8035DC027142}">
      <dgm:prSet/>
      <dgm:spPr/>
      <dgm:t>
        <a:bodyPr/>
        <a:lstStyle/>
        <a:p>
          <a:endParaRPr lang="en-IN"/>
        </a:p>
      </dgm:t>
    </dgm:pt>
    <dgm:pt modelId="{D2FE027B-4161-41E1-B4D4-02AECB2E3FA0}">
      <dgm:prSet phldrT="[Text]" phldr="0"/>
      <dgm:spPr/>
      <dgm:t>
        <a:bodyPr/>
        <a:lstStyle/>
        <a:p>
          <a:pPr>
            <a:defRPr b="1"/>
          </a:pPr>
          <a:r>
            <a:rPr lang="en-US" dirty="0">
              <a:solidFill>
                <a:schemeClr val="accent2">
                  <a:lumMod val="60000"/>
                  <a:lumOff val="40000"/>
                </a:schemeClr>
              </a:solidFill>
              <a:latin typeface="+mn-lt"/>
            </a:rPr>
            <a:t>4</a:t>
          </a:r>
        </a:p>
      </dgm:t>
    </dgm:pt>
    <dgm:pt modelId="{4D59E06B-629C-40B5-96D3-423B7A56C945}" type="sibTrans" cxnId="{4F4F82A2-02F1-492B-96C1-46C070BEFCE3}">
      <dgm:prSet/>
      <dgm:spPr/>
      <dgm:t>
        <a:bodyPr/>
        <a:lstStyle/>
        <a:p>
          <a:pPr algn="ctr"/>
          <a:endParaRPr lang="en-US">
            <a:latin typeface="+mn-lt"/>
          </a:endParaRPr>
        </a:p>
      </dgm:t>
    </dgm:pt>
    <dgm:pt modelId="{88680CFE-3CE0-4842-B3D3-716D3B671238}" type="parTrans" cxnId="{4F4F82A2-02F1-492B-96C1-46C070BEFCE3}">
      <dgm:prSet/>
      <dgm:spPr/>
      <dgm:t>
        <a:bodyPr/>
        <a:lstStyle/>
        <a:p>
          <a:pPr algn="ctr"/>
          <a:endParaRPr lang="en-US">
            <a:latin typeface="+mn-lt"/>
          </a:endParaRPr>
        </a:p>
      </dgm:t>
    </dgm:pt>
    <dgm:pt modelId="{3CC73758-10C1-47F8-AFA7-1A986D4DDD60}">
      <dgm:prSet phldrT="[Text]" phldr="0"/>
      <dgm:spPr/>
      <dgm:t>
        <a:bodyPr/>
        <a:lstStyle/>
        <a:p>
          <a:pPr>
            <a:defRPr b="1"/>
          </a:pPr>
          <a:r>
            <a:rPr lang="en-US" dirty="0">
              <a:solidFill>
                <a:schemeClr val="accent2">
                  <a:lumMod val="60000"/>
                  <a:lumOff val="40000"/>
                </a:schemeClr>
              </a:solidFill>
              <a:latin typeface="+mn-lt"/>
            </a:rPr>
            <a:t>3 </a:t>
          </a:r>
        </a:p>
      </dgm:t>
    </dgm:pt>
    <dgm:pt modelId="{D8170BBA-6035-4773-8431-FEDD687647FF}" type="sibTrans" cxnId="{4A69F85D-5C15-48FD-893A-B3050E1BADEB}">
      <dgm:prSet/>
      <dgm:spPr/>
      <dgm:t>
        <a:bodyPr/>
        <a:lstStyle/>
        <a:p>
          <a:pPr algn="ctr"/>
          <a:endParaRPr lang="en-US">
            <a:latin typeface="+mn-lt"/>
          </a:endParaRPr>
        </a:p>
      </dgm:t>
    </dgm:pt>
    <dgm:pt modelId="{FF6AE4B6-4A2F-49EE-9316-9AF55E77838B}" type="parTrans" cxnId="{4A69F85D-5C15-48FD-893A-B3050E1BADEB}">
      <dgm:prSet/>
      <dgm:spPr/>
      <dgm:t>
        <a:bodyPr/>
        <a:lstStyle/>
        <a:p>
          <a:pPr algn="ctr"/>
          <a:endParaRPr lang="en-US">
            <a:latin typeface="+mn-lt"/>
          </a:endParaRPr>
        </a:p>
      </dgm:t>
    </dgm:pt>
    <dgm:pt modelId="{A3D2A3CD-F3D7-493B-A412-253FE41CA284}">
      <dgm:prSet custT="1"/>
      <dgm:spPr/>
      <dgm:t>
        <a:bodyPr/>
        <a:lstStyle/>
        <a:p>
          <a:r>
            <a:rPr lang="en-IN" sz="1700" dirty="0"/>
            <a:t>           </a:t>
          </a:r>
          <a:r>
            <a:rPr lang="en-IN" sz="2000" dirty="0"/>
            <a:t>Freelancers</a:t>
          </a:r>
        </a:p>
      </dgm:t>
    </dgm:pt>
    <dgm:pt modelId="{673B8200-ADCF-4770-8937-A659D85ED5A3}" type="parTrans" cxnId="{192433DD-D5CA-46CD-A538-6C8127FC3023}">
      <dgm:prSet/>
      <dgm:spPr/>
      <dgm:t>
        <a:bodyPr/>
        <a:lstStyle/>
        <a:p>
          <a:endParaRPr lang="en-IN"/>
        </a:p>
      </dgm:t>
    </dgm:pt>
    <dgm:pt modelId="{02F0FF69-D39A-411A-92BE-FC56E91699DB}" type="sibTrans" cxnId="{192433DD-D5CA-46CD-A538-6C8127FC3023}">
      <dgm:prSet/>
      <dgm:spPr/>
      <dgm:t>
        <a:bodyPr/>
        <a:lstStyle/>
        <a:p>
          <a:endParaRPr lang="en-IN"/>
        </a:p>
      </dgm:t>
    </dgm:pt>
    <dgm:pt modelId="{9FFA803F-EA25-49D8-A073-96E9747E345F}" type="pres">
      <dgm:prSet presAssocID="{A66480AC-C0DE-4E5E-9ECD-9AE37E3FCB79}" presName="root" presStyleCnt="0">
        <dgm:presLayoutVars>
          <dgm:chMax/>
          <dgm:chPref/>
          <dgm:animLvl val="lvl"/>
        </dgm:presLayoutVars>
      </dgm:prSet>
      <dgm:spPr/>
    </dgm:pt>
    <dgm:pt modelId="{EE0E6265-BE99-48D1-8879-DB5A75D6D78E}" type="pres">
      <dgm:prSet presAssocID="{A66480AC-C0DE-4E5E-9ECD-9AE37E3FCB79}" presName="divider" presStyleLbl="fgAccFollowNode1" presStyleIdx="0" presStyleCnt="1"/>
      <dgm:spPr>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tailEnd type="triangle" w="lg" len="lg"/>
        </a:ln>
        <a:effectLst/>
      </dgm:spPr>
    </dgm:pt>
    <dgm:pt modelId="{BDA8F949-88B8-486D-9E41-ABA1463A8926}" type="pres">
      <dgm:prSet presAssocID="{A66480AC-C0DE-4E5E-9ECD-9AE37E3FCB79}" presName="nodes" presStyleCnt="0">
        <dgm:presLayoutVars>
          <dgm:chMax/>
          <dgm:chPref/>
          <dgm:animLvl val="lvl"/>
        </dgm:presLayoutVars>
      </dgm:prSet>
      <dgm:spPr/>
    </dgm:pt>
    <dgm:pt modelId="{A41AEE8D-8763-4311-BB07-B499A93D76EA}" type="pres">
      <dgm:prSet presAssocID="{A8C03FBB-4A75-4460-AEA6-DEAEB9C61496}" presName="composite" presStyleCnt="0"/>
      <dgm:spPr/>
    </dgm:pt>
    <dgm:pt modelId="{FE5C7F33-9326-49FB-89A3-8A20163AD994}" type="pres">
      <dgm:prSet presAssocID="{A8C03FBB-4A75-4460-AEA6-DEAEB9C61496}" presName="L1TextContainer" presStyleLbl="revTx" presStyleIdx="0" presStyleCnt="4">
        <dgm:presLayoutVars>
          <dgm:chMax val="1"/>
          <dgm:chPref val="1"/>
          <dgm:bulletEnabled val="1"/>
        </dgm:presLayoutVars>
      </dgm:prSet>
      <dgm:spPr/>
    </dgm:pt>
    <dgm:pt modelId="{C51067AB-548D-47E7-B9DD-C7A4C9600F8C}" type="pres">
      <dgm:prSet presAssocID="{A8C03FBB-4A75-4460-AEA6-DEAEB9C61496}" presName="L2TextContainerWrapper" presStyleCnt="0">
        <dgm:presLayoutVars>
          <dgm:chMax val="0"/>
          <dgm:chPref val="0"/>
          <dgm:bulletEnabled val="1"/>
        </dgm:presLayoutVars>
      </dgm:prSet>
      <dgm:spPr/>
    </dgm:pt>
    <dgm:pt modelId="{BA29120C-7C6B-4F62-9079-4AD528BC0744}" type="pres">
      <dgm:prSet presAssocID="{A8C03FBB-4A75-4460-AEA6-DEAEB9C61496}" presName="L2TextContainer" presStyleLbl="bgAcc1" presStyleIdx="0" presStyleCnt="4" custLinFactNeighborX="-82" custLinFactNeighborY="1528"/>
      <dgm:spPr/>
    </dgm:pt>
    <dgm:pt modelId="{617B6CDA-9351-44EF-9011-41758FE93851}" type="pres">
      <dgm:prSet presAssocID="{A8C03FBB-4A75-4460-AEA6-DEAEB9C61496}" presName="FlexibleEmptyPlaceHolder" presStyleCnt="0"/>
      <dgm:spPr/>
    </dgm:pt>
    <dgm:pt modelId="{A95DB80B-444A-4D69-B205-3A801BB8524A}" type="pres">
      <dgm:prSet presAssocID="{A8C03FBB-4A75-4460-AEA6-DEAEB9C61496}" presName="ConnectLine" presStyleLbl="sibTrans1D1" presStyleIdx="0" presStyleCnt="4"/>
      <dgm:spPr>
        <a:noFill/>
        <a:ln w="6350" cap="flat" cmpd="sng" algn="ctr">
          <a:solidFill>
            <a:schemeClr val="accent2">
              <a:hueOff val="0"/>
              <a:satOff val="0"/>
              <a:lumOff val="0"/>
              <a:alphaOff val="0"/>
            </a:schemeClr>
          </a:solidFill>
          <a:prstDash val="dash"/>
          <a:miter lim="800000"/>
        </a:ln>
        <a:effectLst/>
      </dgm:spPr>
    </dgm:pt>
    <dgm:pt modelId="{FA19A0AA-8B0B-4AA8-A80D-08CFFDD3F112}" type="pres">
      <dgm:prSet presAssocID="{A8C03FBB-4A75-4460-AEA6-DEAEB9C61496}" presName="ConnectorPoint" presStyleLbl="alignNode1" presStyleIdx="0" presStyleCnt="4"/>
      <dgm:spPr/>
    </dgm:pt>
    <dgm:pt modelId="{C298CC98-EF08-4D23-94A2-F58DEE6D7DE4}" type="pres">
      <dgm:prSet presAssocID="{A8C03FBB-4A75-4460-AEA6-DEAEB9C61496}" presName="EmptyPlaceHolder" presStyleCnt="0"/>
      <dgm:spPr/>
    </dgm:pt>
    <dgm:pt modelId="{F3D981F8-7433-4E93-99E6-2B447306B973}" type="pres">
      <dgm:prSet presAssocID="{67361508-930A-4A23-8CFC-BB56DA645C3C}" presName="spaceBetweenRectangles" presStyleCnt="0"/>
      <dgm:spPr/>
    </dgm:pt>
    <dgm:pt modelId="{7D29DFA7-018B-45C9-AC1C-5CFC82FEE150}" type="pres">
      <dgm:prSet presAssocID="{91969DED-4CB8-4A14-A50B-3F7B848E46B5}" presName="composite" presStyleCnt="0"/>
      <dgm:spPr/>
    </dgm:pt>
    <dgm:pt modelId="{60D0713D-AF69-4AF8-B071-F65622790886}" type="pres">
      <dgm:prSet presAssocID="{91969DED-4CB8-4A14-A50B-3F7B848E46B5}" presName="L1TextContainer" presStyleLbl="revTx" presStyleIdx="1" presStyleCnt="4">
        <dgm:presLayoutVars>
          <dgm:chMax val="1"/>
          <dgm:chPref val="1"/>
          <dgm:bulletEnabled val="1"/>
        </dgm:presLayoutVars>
      </dgm:prSet>
      <dgm:spPr/>
    </dgm:pt>
    <dgm:pt modelId="{5DAA1547-FEA7-4F69-96D3-0E3A07601B1E}" type="pres">
      <dgm:prSet presAssocID="{91969DED-4CB8-4A14-A50B-3F7B848E46B5}" presName="L2TextContainerWrapper" presStyleCnt="0">
        <dgm:presLayoutVars>
          <dgm:chMax val="0"/>
          <dgm:chPref val="0"/>
          <dgm:bulletEnabled val="1"/>
        </dgm:presLayoutVars>
      </dgm:prSet>
      <dgm:spPr/>
    </dgm:pt>
    <dgm:pt modelId="{DADAA0C9-3E42-4088-8622-30E9F6EA139A}" type="pres">
      <dgm:prSet presAssocID="{91969DED-4CB8-4A14-A50B-3F7B848E46B5}" presName="L2TextContainer" presStyleLbl="bgAcc1" presStyleIdx="1" presStyleCnt="4"/>
      <dgm:spPr/>
    </dgm:pt>
    <dgm:pt modelId="{D2E61EE0-F306-43AF-AFF9-74A14B9CF379}" type="pres">
      <dgm:prSet presAssocID="{91969DED-4CB8-4A14-A50B-3F7B848E46B5}" presName="FlexibleEmptyPlaceHolder" presStyleCnt="0"/>
      <dgm:spPr/>
    </dgm:pt>
    <dgm:pt modelId="{DBD74D6B-057A-432C-9067-BF618C19EB2A}" type="pres">
      <dgm:prSet presAssocID="{91969DED-4CB8-4A14-A50B-3F7B848E46B5}" presName="ConnectLine" presStyleLbl="sibTrans1D1" presStyleIdx="1" presStyleCnt="4"/>
      <dgm:spPr>
        <a:noFill/>
        <a:ln w="6350" cap="flat" cmpd="sng" algn="ctr">
          <a:solidFill>
            <a:schemeClr val="accent2">
              <a:hueOff val="0"/>
              <a:satOff val="0"/>
              <a:lumOff val="0"/>
              <a:alphaOff val="0"/>
            </a:schemeClr>
          </a:solidFill>
          <a:prstDash val="dash"/>
          <a:miter lim="800000"/>
        </a:ln>
        <a:effectLst/>
      </dgm:spPr>
    </dgm:pt>
    <dgm:pt modelId="{0F979253-FD39-4920-BFCA-78C564B167EA}" type="pres">
      <dgm:prSet presAssocID="{91969DED-4CB8-4A14-A50B-3F7B848E46B5}" presName="ConnectorPoint" presStyleLbl="alignNode1" presStyleIdx="1" presStyleCnt="4"/>
      <dgm:spPr/>
    </dgm:pt>
    <dgm:pt modelId="{C9B4B298-E04C-4317-856D-E345FE5EC64B}" type="pres">
      <dgm:prSet presAssocID="{91969DED-4CB8-4A14-A50B-3F7B848E46B5}" presName="EmptyPlaceHolder" presStyleCnt="0"/>
      <dgm:spPr/>
    </dgm:pt>
    <dgm:pt modelId="{9B636147-AF19-40E0-BE7D-3BE8148CC024}" type="pres">
      <dgm:prSet presAssocID="{81CA8AA2-C0C3-4381-BA8B-413EDD578B83}" presName="spaceBetweenRectangles" presStyleCnt="0"/>
      <dgm:spPr/>
    </dgm:pt>
    <dgm:pt modelId="{76CB18D4-86E2-467C-A2CF-3ED9EFE66BEA}" type="pres">
      <dgm:prSet presAssocID="{3CC73758-10C1-47F8-AFA7-1A986D4DDD60}" presName="composite" presStyleCnt="0"/>
      <dgm:spPr/>
    </dgm:pt>
    <dgm:pt modelId="{E712D073-0B15-4887-9DCE-A27BCACBC178}" type="pres">
      <dgm:prSet presAssocID="{3CC73758-10C1-47F8-AFA7-1A986D4DDD60}" presName="L1TextContainer" presStyleLbl="revTx" presStyleIdx="2" presStyleCnt="4">
        <dgm:presLayoutVars>
          <dgm:chMax val="1"/>
          <dgm:chPref val="1"/>
          <dgm:bulletEnabled val="1"/>
        </dgm:presLayoutVars>
      </dgm:prSet>
      <dgm:spPr/>
    </dgm:pt>
    <dgm:pt modelId="{4C57E835-21E8-44E9-8CE3-1E2D478ECB2B}" type="pres">
      <dgm:prSet presAssocID="{3CC73758-10C1-47F8-AFA7-1A986D4DDD60}" presName="L2TextContainerWrapper" presStyleCnt="0">
        <dgm:presLayoutVars>
          <dgm:chMax val="0"/>
          <dgm:chPref val="0"/>
          <dgm:bulletEnabled val="1"/>
        </dgm:presLayoutVars>
      </dgm:prSet>
      <dgm:spPr/>
    </dgm:pt>
    <dgm:pt modelId="{E0D48281-565D-47A3-9B6C-576231178549}" type="pres">
      <dgm:prSet presAssocID="{3CC73758-10C1-47F8-AFA7-1A986D4DDD60}" presName="L2TextContainer" presStyleLbl="bgAcc1" presStyleIdx="2" presStyleCnt="4" custLinFactNeighborX="8985" custLinFactNeighborY="3933"/>
      <dgm:spPr/>
    </dgm:pt>
    <dgm:pt modelId="{E0365E95-CAD6-4660-956D-E490447A5CB4}" type="pres">
      <dgm:prSet presAssocID="{3CC73758-10C1-47F8-AFA7-1A986D4DDD60}" presName="FlexibleEmptyPlaceHolder" presStyleCnt="0"/>
      <dgm:spPr/>
    </dgm:pt>
    <dgm:pt modelId="{DCAE8A46-752C-4E82-84CE-E790E1F2918E}" type="pres">
      <dgm:prSet presAssocID="{3CC73758-10C1-47F8-AFA7-1A986D4DDD60}" presName="ConnectLine" presStyleLbl="sibTrans1D1" presStyleIdx="2" presStyleCnt="4"/>
      <dgm:spPr>
        <a:noFill/>
        <a:ln w="6350" cap="flat" cmpd="sng" algn="ctr">
          <a:solidFill>
            <a:schemeClr val="accent2">
              <a:hueOff val="0"/>
              <a:satOff val="0"/>
              <a:lumOff val="0"/>
              <a:alphaOff val="0"/>
            </a:schemeClr>
          </a:solidFill>
          <a:prstDash val="dash"/>
          <a:miter lim="800000"/>
        </a:ln>
        <a:effectLst/>
      </dgm:spPr>
    </dgm:pt>
    <dgm:pt modelId="{B6459BF8-D2C3-4018-9C28-98667DC203F4}" type="pres">
      <dgm:prSet presAssocID="{3CC73758-10C1-47F8-AFA7-1A986D4DDD60}" presName="ConnectorPoint" presStyleLbl="alignNode1" presStyleIdx="2" presStyleCnt="4"/>
      <dgm:spPr/>
    </dgm:pt>
    <dgm:pt modelId="{EAB0CCC2-BFF9-432D-BA8E-7ECAF2D92AF2}" type="pres">
      <dgm:prSet presAssocID="{3CC73758-10C1-47F8-AFA7-1A986D4DDD60}" presName="EmptyPlaceHolder" presStyleCnt="0"/>
      <dgm:spPr/>
    </dgm:pt>
    <dgm:pt modelId="{07073103-04B7-4C74-9AC8-048764100B10}" type="pres">
      <dgm:prSet presAssocID="{D8170BBA-6035-4773-8431-FEDD687647FF}" presName="spaceBetweenRectangles" presStyleCnt="0"/>
      <dgm:spPr/>
    </dgm:pt>
    <dgm:pt modelId="{C68762A5-E9DF-484F-B385-6C7E07325E98}" type="pres">
      <dgm:prSet presAssocID="{D2FE027B-4161-41E1-B4D4-02AECB2E3FA0}" presName="composite" presStyleCnt="0"/>
      <dgm:spPr/>
    </dgm:pt>
    <dgm:pt modelId="{F782935D-BBBD-4420-826A-F71C517659B6}" type="pres">
      <dgm:prSet presAssocID="{D2FE027B-4161-41E1-B4D4-02AECB2E3FA0}" presName="L1TextContainer" presStyleLbl="revTx" presStyleIdx="3" presStyleCnt="4">
        <dgm:presLayoutVars>
          <dgm:chMax val="1"/>
          <dgm:chPref val="1"/>
          <dgm:bulletEnabled val="1"/>
        </dgm:presLayoutVars>
      </dgm:prSet>
      <dgm:spPr/>
    </dgm:pt>
    <dgm:pt modelId="{3C71E446-482E-4CAC-8D42-2D4AC020412B}" type="pres">
      <dgm:prSet presAssocID="{D2FE027B-4161-41E1-B4D4-02AECB2E3FA0}" presName="L2TextContainerWrapper" presStyleCnt="0">
        <dgm:presLayoutVars>
          <dgm:chMax val="0"/>
          <dgm:chPref val="0"/>
          <dgm:bulletEnabled val="1"/>
        </dgm:presLayoutVars>
      </dgm:prSet>
      <dgm:spPr/>
    </dgm:pt>
    <dgm:pt modelId="{6C3A59BD-6D45-4573-B098-8CB5207F194D}" type="pres">
      <dgm:prSet presAssocID="{D2FE027B-4161-41E1-B4D4-02AECB2E3FA0}" presName="L2TextContainer" presStyleLbl="bgAcc1" presStyleIdx="3" presStyleCnt="4"/>
      <dgm:spPr/>
    </dgm:pt>
    <dgm:pt modelId="{8EB042C8-D666-4667-A1E4-E0C87151B72F}" type="pres">
      <dgm:prSet presAssocID="{D2FE027B-4161-41E1-B4D4-02AECB2E3FA0}" presName="FlexibleEmptyPlaceHolder" presStyleCnt="0"/>
      <dgm:spPr/>
    </dgm:pt>
    <dgm:pt modelId="{086FB9B1-82B2-4197-8B33-6E7FF94F8D2E}" type="pres">
      <dgm:prSet presAssocID="{D2FE027B-4161-41E1-B4D4-02AECB2E3FA0}" presName="ConnectLine" presStyleLbl="sibTrans1D1" presStyleIdx="3" presStyleCnt="4"/>
      <dgm:spPr>
        <a:noFill/>
        <a:ln w="6350" cap="flat" cmpd="sng" algn="ctr">
          <a:solidFill>
            <a:schemeClr val="accent2">
              <a:hueOff val="0"/>
              <a:satOff val="0"/>
              <a:lumOff val="0"/>
              <a:alphaOff val="0"/>
            </a:schemeClr>
          </a:solidFill>
          <a:prstDash val="dash"/>
          <a:miter lim="800000"/>
        </a:ln>
        <a:effectLst/>
      </dgm:spPr>
    </dgm:pt>
    <dgm:pt modelId="{3F359E8B-7C7E-4FD9-B106-36CCBFC731D5}" type="pres">
      <dgm:prSet presAssocID="{D2FE027B-4161-41E1-B4D4-02AECB2E3FA0}" presName="ConnectorPoint" presStyleLbl="alignNode1" presStyleIdx="3" presStyleCnt="4"/>
      <dgm:spPr/>
    </dgm:pt>
    <dgm:pt modelId="{34434334-A935-4057-946F-93B826088F38}" type="pres">
      <dgm:prSet presAssocID="{D2FE027B-4161-41E1-B4D4-02AECB2E3FA0}" presName="EmptyPlaceHolder" presStyleCnt="0"/>
      <dgm:spPr/>
    </dgm:pt>
  </dgm:ptLst>
  <dgm:cxnLst>
    <dgm:cxn modelId="{CB32A309-9CA9-4554-941D-519A91A9E733}" srcId="{D2FE027B-4161-41E1-B4D4-02AECB2E3FA0}" destId="{2BE415B7-7185-4956-8487-237B40BC0EE5}" srcOrd="0" destOrd="0" parTransId="{A38E847E-0D1D-4F40-9A71-4D5999ADE08B}" sibTransId="{F0D1C61C-E3F2-49BA-A2D8-C04A81308E5D}"/>
    <dgm:cxn modelId="{64516513-C9B3-4B52-A434-6178ACAB3599}" type="presOf" srcId="{91969DED-4CB8-4A14-A50B-3F7B848E46B5}" destId="{60D0713D-AF69-4AF8-B071-F65622790886}" srcOrd="0" destOrd="0" presId="urn:microsoft.com/office/officeart/2016/7/layout/BasicTimeline"/>
    <dgm:cxn modelId="{3760A536-08D8-4D45-9A8D-A21E58E17F8A}" type="presOf" srcId="{D2FE027B-4161-41E1-B4D4-02AECB2E3FA0}" destId="{F782935D-BBBD-4420-826A-F71C517659B6}" srcOrd="0" destOrd="0" presId="urn:microsoft.com/office/officeart/2016/7/layout/BasicTimeline"/>
    <dgm:cxn modelId="{4A69F85D-5C15-48FD-893A-B3050E1BADEB}" srcId="{A66480AC-C0DE-4E5E-9ECD-9AE37E3FCB79}" destId="{3CC73758-10C1-47F8-AFA7-1A986D4DDD60}" srcOrd="2" destOrd="0" parTransId="{FF6AE4B6-4A2F-49EE-9316-9AF55E77838B}" sibTransId="{D8170BBA-6035-4773-8431-FEDD687647FF}"/>
    <dgm:cxn modelId="{42072667-4CF4-42DB-96A5-8035DC027142}" srcId="{A8C03FBB-4A75-4460-AEA6-DEAEB9C61496}" destId="{BFABA2BD-BD72-4DD0-A0DB-86375AF09BD8}" srcOrd="0" destOrd="0" parTransId="{0AEA637E-0B5C-4BB5-980C-72A9E66CAE62}" sibTransId="{913B5864-363B-47BF-BEF0-93B6B3F121C9}"/>
    <dgm:cxn modelId="{D3D81948-D963-4D1E-AE16-9705EAF510FC}" srcId="{A66480AC-C0DE-4E5E-9ECD-9AE37E3FCB79}" destId="{A8C03FBB-4A75-4460-AEA6-DEAEB9C61496}" srcOrd="0" destOrd="0" parTransId="{4E972F7F-4B1B-47AA-A25B-1FFC561F1C76}" sibTransId="{67361508-930A-4A23-8CFC-BB56DA645C3C}"/>
    <dgm:cxn modelId="{3B07B86F-0014-45B6-87B9-599AB1D0A66A}" type="presOf" srcId="{BFABA2BD-BD72-4DD0-A0DB-86375AF09BD8}" destId="{BA29120C-7C6B-4F62-9079-4AD528BC0744}" srcOrd="0" destOrd="0" presId="urn:microsoft.com/office/officeart/2016/7/layout/BasicTimeline"/>
    <dgm:cxn modelId="{41643976-DEF5-44B7-B9E7-888F3AEFC45F}" type="presOf" srcId="{3CC73758-10C1-47F8-AFA7-1A986D4DDD60}" destId="{E712D073-0B15-4887-9DCE-A27BCACBC178}" srcOrd="0" destOrd="0" presId="urn:microsoft.com/office/officeart/2016/7/layout/BasicTimeline"/>
    <dgm:cxn modelId="{2D36C892-88AC-490F-8E33-2C73C0E22FF5}" type="presOf" srcId="{2BE415B7-7185-4956-8487-237B40BC0EE5}" destId="{6C3A59BD-6D45-4573-B098-8CB5207F194D}" srcOrd="0" destOrd="0" presId="urn:microsoft.com/office/officeart/2016/7/layout/BasicTimeline"/>
    <dgm:cxn modelId="{E5C7B693-D4EE-4A4E-97D1-4621CA0D3E91}" type="presOf" srcId="{A8C03FBB-4A75-4460-AEA6-DEAEB9C61496}" destId="{FE5C7F33-9326-49FB-89A3-8A20163AD994}" srcOrd="0" destOrd="0" presId="urn:microsoft.com/office/officeart/2016/7/layout/BasicTimeline"/>
    <dgm:cxn modelId="{4F4F82A2-02F1-492B-96C1-46C070BEFCE3}" srcId="{A66480AC-C0DE-4E5E-9ECD-9AE37E3FCB79}" destId="{D2FE027B-4161-41E1-B4D4-02AECB2E3FA0}" srcOrd="3" destOrd="0" parTransId="{88680CFE-3CE0-4842-B3D3-716D3B671238}" sibTransId="{4D59E06B-629C-40B5-96D3-423B7A56C945}"/>
    <dgm:cxn modelId="{CA6FCFC2-512B-4CDF-8AB8-E505DA069318}" type="presOf" srcId="{A3D2A3CD-F3D7-493B-A412-253FE41CA284}" destId="{E0D48281-565D-47A3-9B6C-576231178549}" srcOrd="0" destOrd="0" presId="urn:microsoft.com/office/officeart/2016/7/layout/BasicTimeline"/>
    <dgm:cxn modelId="{537F2ED0-8BD0-4AD5-B60D-89B660EDA1AC}" srcId="{A66480AC-C0DE-4E5E-9ECD-9AE37E3FCB79}" destId="{91969DED-4CB8-4A14-A50B-3F7B848E46B5}" srcOrd="1" destOrd="0" parTransId="{441CD73D-85E1-42A6-BCF8-362A3247E2F3}" sibTransId="{81CA8AA2-C0C3-4381-BA8B-413EDD578B83}"/>
    <dgm:cxn modelId="{192433DD-D5CA-46CD-A538-6C8127FC3023}" srcId="{3CC73758-10C1-47F8-AFA7-1A986D4DDD60}" destId="{A3D2A3CD-F3D7-493B-A412-253FE41CA284}" srcOrd="0" destOrd="0" parTransId="{673B8200-ADCF-4770-8937-A659D85ED5A3}" sibTransId="{02F0FF69-D39A-411A-92BE-FC56E91699DB}"/>
    <dgm:cxn modelId="{403E30EA-CA23-4A5A-9D22-DF82F93CFF08}" type="presOf" srcId="{A66480AC-C0DE-4E5E-9ECD-9AE37E3FCB79}" destId="{9FFA803F-EA25-49D8-A073-96E9747E345F}" srcOrd="0" destOrd="0" presId="urn:microsoft.com/office/officeart/2016/7/layout/BasicTimeline"/>
    <dgm:cxn modelId="{9488AFF6-9066-454E-B3C3-57C8BC68F549}" type="presOf" srcId="{8A04F340-E8E1-4146-9905-E7ADCAEAABD7}" destId="{DADAA0C9-3E42-4088-8622-30E9F6EA139A}" srcOrd="0" destOrd="0" presId="urn:microsoft.com/office/officeart/2016/7/layout/BasicTimeline"/>
    <dgm:cxn modelId="{E636BFFB-0404-4D4B-B3F0-C64FDFD9DDEF}" srcId="{91969DED-4CB8-4A14-A50B-3F7B848E46B5}" destId="{8A04F340-E8E1-4146-9905-E7ADCAEAABD7}" srcOrd="0" destOrd="0" parTransId="{4EBD5EC2-45ED-4ED6-8376-97D155A911AE}" sibTransId="{F9CD2A04-6A34-4104-A971-391788B88F55}"/>
    <dgm:cxn modelId="{9C5E351C-4F83-42C9-8766-363923817116}" type="presParOf" srcId="{9FFA803F-EA25-49D8-A073-96E9747E345F}" destId="{EE0E6265-BE99-48D1-8879-DB5A75D6D78E}" srcOrd="0" destOrd="0" presId="urn:microsoft.com/office/officeart/2016/7/layout/BasicTimeline"/>
    <dgm:cxn modelId="{F4A239D2-791C-4FA7-8885-B0E1A7FEAC48}" type="presParOf" srcId="{9FFA803F-EA25-49D8-A073-96E9747E345F}" destId="{BDA8F949-88B8-486D-9E41-ABA1463A8926}" srcOrd="1" destOrd="0" presId="urn:microsoft.com/office/officeart/2016/7/layout/BasicTimeline"/>
    <dgm:cxn modelId="{14D4DBE1-C56F-48BE-A66B-2B0E85E7B755}" type="presParOf" srcId="{BDA8F949-88B8-486D-9E41-ABA1463A8926}" destId="{A41AEE8D-8763-4311-BB07-B499A93D76EA}" srcOrd="0" destOrd="0" presId="urn:microsoft.com/office/officeart/2016/7/layout/BasicTimeline"/>
    <dgm:cxn modelId="{2868F0B4-2D8C-4E60-A800-D7753FFE1445}" type="presParOf" srcId="{A41AEE8D-8763-4311-BB07-B499A93D76EA}" destId="{FE5C7F33-9326-49FB-89A3-8A20163AD994}" srcOrd="0" destOrd="0" presId="urn:microsoft.com/office/officeart/2016/7/layout/BasicTimeline"/>
    <dgm:cxn modelId="{6F72394A-7E16-45AE-B5C9-6D1224450F0E}" type="presParOf" srcId="{A41AEE8D-8763-4311-BB07-B499A93D76EA}" destId="{C51067AB-548D-47E7-B9DD-C7A4C9600F8C}" srcOrd="1" destOrd="0" presId="urn:microsoft.com/office/officeart/2016/7/layout/BasicTimeline"/>
    <dgm:cxn modelId="{2BF023E2-BD82-4543-9797-FF9FAF55B2A5}" type="presParOf" srcId="{C51067AB-548D-47E7-B9DD-C7A4C9600F8C}" destId="{BA29120C-7C6B-4F62-9079-4AD528BC0744}" srcOrd="0" destOrd="0" presId="urn:microsoft.com/office/officeart/2016/7/layout/BasicTimeline"/>
    <dgm:cxn modelId="{2E1DF8FC-1E3D-407B-8B7F-074787FD4D73}" type="presParOf" srcId="{C51067AB-548D-47E7-B9DD-C7A4C9600F8C}" destId="{617B6CDA-9351-44EF-9011-41758FE93851}" srcOrd="1" destOrd="0" presId="urn:microsoft.com/office/officeart/2016/7/layout/BasicTimeline"/>
    <dgm:cxn modelId="{4C3C8707-33EB-4053-85D9-0C1CF04E32CD}" type="presParOf" srcId="{A41AEE8D-8763-4311-BB07-B499A93D76EA}" destId="{A95DB80B-444A-4D69-B205-3A801BB8524A}" srcOrd="2" destOrd="0" presId="urn:microsoft.com/office/officeart/2016/7/layout/BasicTimeline"/>
    <dgm:cxn modelId="{1FE3BD8D-0AF3-46A6-AB51-EDAEC9EB4D89}" type="presParOf" srcId="{A41AEE8D-8763-4311-BB07-B499A93D76EA}" destId="{FA19A0AA-8B0B-4AA8-A80D-08CFFDD3F112}" srcOrd="3" destOrd="0" presId="urn:microsoft.com/office/officeart/2016/7/layout/BasicTimeline"/>
    <dgm:cxn modelId="{B5FDF500-80BD-45C8-BBEB-575AA1DAADE7}" type="presParOf" srcId="{A41AEE8D-8763-4311-BB07-B499A93D76EA}" destId="{C298CC98-EF08-4D23-94A2-F58DEE6D7DE4}" srcOrd="4" destOrd="0" presId="urn:microsoft.com/office/officeart/2016/7/layout/BasicTimeline"/>
    <dgm:cxn modelId="{90EDA9D9-5363-433C-811E-5513B52588D1}" type="presParOf" srcId="{BDA8F949-88B8-486D-9E41-ABA1463A8926}" destId="{F3D981F8-7433-4E93-99E6-2B447306B973}" srcOrd="1" destOrd="0" presId="urn:microsoft.com/office/officeart/2016/7/layout/BasicTimeline"/>
    <dgm:cxn modelId="{7935889E-4736-4C7F-8622-A330C126F16B}" type="presParOf" srcId="{BDA8F949-88B8-486D-9E41-ABA1463A8926}" destId="{7D29DFA7-018B-45C9-AC1C-5CFC82FEE150}" srcOrd="2" destOrd="0" presId="urn:microsoft.com/office/officeart/2016/7/layout/BasicTimeline"/>
    <dgm:cxn modelId="{EB2658D4-3F40-4748-AE39-624B8E620A96}" type="presParOf" srcId="{7D29DFA7-018B-45C9-AC1C-5CFC82FEE150}" destId="{60D0713D-AF69-4AF8-B071-F65622790886}" srcOrd="0" destOrd="0" presId="urn:microsoft.com/office/officeart/2016/7/layout/BasicTimeline"/>
    <dgm:cxn modelId="{51E99B0B-8CC3-4BC2-8250-4C73AF5F12E8}" type="presParOf" srcId="{7D29DFA7-018B-45C9-AC1C-5CFC82FEE150}" destId="{5DAA1547-FEA7-4F69-96D3-0E3A07601B1E}" srcOrd="1" destOrd="0" presId="urn:microsoft.com/office/officeart/2016/7/layout/BasicTimeline"/>
    <dgm:cxn modelId="{9826AAC2-4AE6-4C22-826D-5672547E59BD}" type="presParOf" srcId="{5DAA1547-FEA7-4F69-96D3-0E3A07601B1E}" destId="{DADAA0C9-3E42-4088-8622-30E9F6EA139A}" srcOrd="0" destOrd="0" presId="urn:microsoft.com/office/officeart/2016/7/layout/BasicTimeline"/>
    <dgm:cxn modelId="{EC270DFB-5C5B-40C9-8196-FC46A9C21D19}" type="presParOf" srcId="{5DAA1547-FEA7-4F69-96D3-0E3A07601B1E}" destId="{D2E61EE0-F306-43AF-AFF9-74A14B9CF379}" srcOrd="1" destOrd="0" presId="urn:microsoft.com/office/officeart/2016/7/layout/BasicTimeline"/>
    <dgm:cxn modelId="{CB792D24-F02F-48C4-AC1D-366893851161}" type="presParOf" srcId="{7D29DFA7-018B-45C9-AC1C-5CFC82FEE150}" destId="{DBD74D6B-057A-432C-9067-BF618C19EB2A}" srcOrd="2" destOrd="0" presId="urn:microsoft.com/office/officeart/2016/7/layout/BasicTimeline"/>
    <dgm:cxn modelId="{0B13E8C1-0B1E-425B-8D83-92D34782753B}" type="presParOf" srcId="{7D29DFA7-018B-45C9-AC1C-5CFC82FEE150}" destId="{0F979253-FD39-4920-BFCA-78C564B167EA}" srcOrd="3" destOrd="0" presId="urn:microsoft.com/office/officeart/2016/7/layout/BasicTimeline"/>
    <dgm:cxn modelId="{6B60A5F4-2BAC-4F3F-A227-CB4F69F166D3}" type="presParOf" srcId="{7D29DFA7-018B-45C9-AC1C-5CFC82FEE150}" destId="{C9B4B298-E04C-4317-856D-E345FE5EC64B}" srcOrd="4" destOrd="0" presId="urn:microsoft.com/office/officeart/2016/7/layout/BasicTimeline"/>
    <dgm:cxn modelId="{F632D135-41E2-43A9-9B84-8A9C50BA663F}" type="presParOf" srcId="{BDA8F949-88B8-486D-9E41-ABA1463A8926}" destId="{9B636147-AF19-40E0-BE7D-3BE8148CC024}" srcOrd="3" destOrd="0" presId="urn:microsoft.com/office/officeart/2016/7/layout/BasicTimeline"/>
    <dgm:cxn modelId="{3411521A-E802-4A42-B7EC-D46E6B3B7C96}" type="presParOf" srcId="{BDA8F949-88B8-486D-9E41-ABA1463A8926}" destId="{76CB18D4-86E2-467C-A2CF-3ED9EFE66BEA}" srcOrd="4" destOrd="0" presId="urn:microsoft.com/office/officeart/2016/7/layout/BasicTimeline"/>
    <dgm:cxn modelId="{88CD890C-B8E8-4CDA-B032-3A9A3F32FD79}" type="presParOf" srcId="{76CB18D4-86E2-467C-A2CF-3ED9EFE66BEA}" destId="{E712D073-0B15-4887-9DCE-A27BCACBC178}" srcOrd="0" destOrd="0" presId="urn:microsoft.com/office/officeart/2016/7/layout/BasicTimeline"/>
    <dgm:cxn modelId="{AB1754FF-81F0-4ADB-A662-440DA0FBE430}" type="presParOf" srcId="{76CB18D4-86E2-467C-A2CF-3ED9EFE66BEA}" destId="{4C57E835-21E8-44E9-8CE3-1E2D478ECB2B}" srcOrd="1" destOrd="0" presId="urn:microsoft.com/office/officeart/2016/7/layout/BasicTimeline"/>
    <dgm:cxn modelId="{03EB58B1-E5D1-49BD-8FE7-FF1A8E5CDD51}" type="presParOf" srcId="{4C57E835-21E8-44E9-8CE3-1E2D478ECB2B}" destId="{E0D48281-565D-47A3-9B6C-576231178549}" srcOrd="0" destOrd="0" presId="urn:microsoft.com/office/officeart/2016/7/layout/BasicTimeline"/>
    <dgm:cxn modelId="{C7D8A92C-6CBF-4FA3-931B-5668E18C280C}" type="presParOf" srcId="{4C57E835-21E8-44E9-8CE3-1E2D478ECB2B}" destId="{E0365E95-CAD6-4660-956D-E490447A5CB4}" srcOrd="1" destOrd="0" presId="urn:microsoft.com/office/officeart/2016/7/layout/BasicTimeline"/>
    <dgm:cxn modelId="{57009207-8976-4EFD-876A-EF1C91AB599A}" type="presParOf" srcId="{76CB18D4-86E2-467C-A2CF-3ED9EFE66BEA}" destId="{DCAE8A46-752C-4E82-84CE-E790E1F2918E}" srcOrd="2" destOrd="0" presId="urn:microsoft.com/office/officeart/2016/7/layout/BasicTimeline"/>
    <dgm:cxn modelId="{A5FB4889-2275-4DD2-ADF0-583A5D1AE1ED}" type="presParOf" srcId="{76CB18D4-86E2-467C-A2CF-3ED9EFE66BEA}" destId="{B6459BF8-D2C3-4018-9C28-98667DC203F4}" srcOrd="3" destOrd="0" presId="urn:microsoft.com/office/officeart/2016/7/layout/BasicTimeline"/>
    <dgm:cxn modelId="{8B3418BE-680A-4C04-AD26-F21B02D832B0}" type="presParOf" srcId="{76CB18D4-86E2-467C-A2CF-3ED9EFE66BEA}" destId="{EAB0CCC2-BFF9-432D-BA8E-7ECAF2D92AF2}" srcOrd="4" destOrd="0" presId="urn:microsoft.com/office/officeart/2016/7/layout/BasicTimeline"/>
    <dgm:cxn modelId="{A9042F53-7838-4B89-A14A-DC86E7759451}" type="presParOf" srcId="{BDA8F949-88B8-486D-9E41-ABA1463A8926}" destId="{07073103-04B7-4C74-9AC8-048764100B10}" srcOrd="5" destOrd="0" presId="urn:microsoft.com/office/officeart/2016/7/layout/BasicTimeline"/>
    <dgm:cxn modelId="{5290B18C-985B-476F-80AB-B000D2E28F60}" type="presParOf" srcId="{BDA8F949-88B8-486D-9E41-ABA1463A8926}" destId="{C68762A5-E9DF-484F-B385-6C7E07325E98}" srcOrd="6" destOrd="0" presId="urn:microsoft.com/office/officeart/2016/7/layout/BasicTimeline"/>
    <dgm:cxn modelId="{819C616E-63F8-4599-9A66-512521E8E9F5}" type="presParOf" srcId="{C68762A5-E9DF-484F-B385-6C7E07325E98}" destId="{F782935D-BBBD-4420-826A-F71C517659B6}" srcOrd="0" destOrd="0" presId="urn:microsoft.com/office/officeart/2016/7/layout/BasicTimeline"/>
    <dgm:cxn modelId="{8C54E232-1B89-4DC9-8E05-4736E6F4C528}" type="presParOf" srcId="{C68762A5-E9DF-484F-B385-6C7E07325E98}" destId="{3C71E446-482E-4CAC-8D42-2D4AC020412B}" srcOrd="1" destOrd="0" presId="urn:microsoft.com/office/officeart/2016/7/layout/BasicTimeline"/>
    <dgm:cxn modelId="{BC353777-539A-4864-BB21-346D8C4360C1}" type="presParOf" srcId="{3C71E446-482E-4CAC-8D42-2D4AC020412B}" destId="{6C3A59BD-6D45-4573-B098-8CB5207F194D}" srcOrd="0" destOrd="0" presId="urn:microsoft.com/office/officeart/2016/7/layout/BasicTimeline"/>
    <dgm:cxn modelId="{53E54228-74E4-4F6A-AAD7-71EB44BEEB36}" type="presParOf" srcId="{3C71E446-482E-4CAC-8D42-2D4AC020412B}" destId="{8EB042C8-D666-4667-A1E4-E0C87151B72F}" srcOrd="1" destOrd="0" presId="urn:microsoft.com/office/officeart/2016/7/layout/BasicTimeline"/>
    <dgm:cxn modelId="{CD2E3F26-566B-4E8C-9927-C3B42B77551C}" type="presParOf" srcId="{C68762A5-E9DF-484F-B385-6C7E07325E98}" destId="{086FB9B1-82B2-4197-8B33-6E7FF94F8D2E}" srcOrd="2" destOrd="0" presId="urn:microsoft.com/office/officeart/2016/7/layout/BasicTimeline"/>
    <dgm:cxn modelId="{7571835A-7BAA-40A1-945B-B991B049CBA7}" type="presParOf" srcId="{C68762A5-E9DF-484F-B385-6C7E07325E98}" destId="{3F359E8B-7C7E-4FD9-B106-36CCBFC731D5}" srcOrd="3" destOrd="0" presId="urn:microsoft.com/office/officeart/2016/7/layout/BasicTimeline"/>
    <dgm:cxn modelId="{7083DB71-225A-4FBD-A8B2-9CBA2B2F1649}" type="presParOf" srcId="{C68762A5-E9DF-484F-B385-6C7E07325E98}" destId="{34434334-A935-4057-946F-93B826088F38}" srcOrd="4" destOrd="0" presId="urn:microsoft.com/office/officeart/2016/7/layout/Basic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E6265-BE99-48D1-8879-DB5A75D6D78E}">
      <dsp:nvSpPr>
        <dsp:cNvPr id="0" name=""/>
        <dsp:cNvSpPr/>
      </dsp:nvSpPr>
      <dsp:spPr>
        <a:xfrm>
          <a:off x="0" y="1887537"/>
          <a:ext cx="8348663" cy="0"/>
        </a:xfrm>
        <a:prstGeom prst="line">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FE5C7F33-9326-49FB-89A3-8A20163AD994}">
      <dsp:nvSpPr>
        <dsp:cNvPr id="0" name=""/>
        <dsp:cNvSpPr/>
      </dsp:nvSpPr>
      <dsp:spPr>
        <a:xfrm>
          <a:off x="185195" y="2027215"/>
          <a:ext cx="2679725" cy="426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dirty="0">
              <a:solidFill>
                <a:schemeClr val="accent2">
                  <a:lumMod val="60000"/>
                  <a:lumOff val="40000"/>
                </a:schemeClr>
              </a:solidFill>
              <a:latin typeface="+mn-lt"/>
            </a:rPr>
            <a:t>1</a:t>
          </a:r>
        </a:p>
      </dsp:txBody>
      <dsp:txXfrm>
        <a:off x="185195" y="2027215"/>
        <a:ext cx="2679725" cy="426583"/>
      </dsp:txXfrm>
    </dsp:sp>
    <dsp:sp modelId="{BA29120C-7C6B-4F62-9079-4AD528BC0744}">
      <dsp:nvSpPr>
        <dsp:cNvPr id="0" name=""/>
        <dsp:cNvSpPr/>
      </dsp:nvSpPr>
      <dsp:spPr>
        <a:xfrm>
          <a:off x="0" y="496844"/>
          <a:ext cx="3045142" cy="683878"/>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0" tIns="177800" rIns="177800" bIns="177800" numCol="1" spcCol="1270" anchor="ctr" anchorCtr="0">
          <a:noAutofit/>
        </a:bodyPr>
        <a:lstStyle/>
        <a:p>
          <a:pPr marL="0" lvl="0" indent="0" algn="l" defTabSz="889000">
            <a:lnSpc>
              <a:spcPct val="90000"/>
            </a:lnSpc>
            <a:spcBef>
              <a:spcPct val="0"/>
            </a:spcBef>
            <a:spcAft>
              <a:spcPct val="35000"/>
            </a:spcAft>
            <a:buNone/>
          </a:pPr>
          <a:r>
            <a:rPr lang="en-IN" sz="2000" kern="1200" dirty="0"/>
            <a:t>          Students</a:t>
          </a:r>
        </a:p>
      </dsp:txBody>
      <dsp:txXfrm>
        <a:off x="33384" y="530228"/>
        <a:ext cx="2978374" cy="617110"/>
      </dsp:txXfrm>
    </dsp:sp>
    <dsp:sp modelId="{A95DB80B-444A-4D69-B205-3A801BB8524A}">
      <dsp:nvSpPr>
        <dsp:cNvPr id="0" name=""/>
        <dsp:cNvSpPr/>
      </dsp:nvSpPr>
      <dsp:spPr>
        <a:xfrm>
          <a:off x="1525057" y="1170273"/>
          <a:ext cx="0" cy="717264"/>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60D0713D-AF69-4AF8-B071-F65622790886}">
      <dsp:nvSpPr>
        <dsp:cNvPr id="0" name=""/>
        <dsp:cNvSpPr/>
      </dsp:nvSpPr>
      <dsp:spPr>
        <a:xfrm>
          <a:off x="1951377" y="1321276"/>
          <a:ext cx="2679725" cy="426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dirty="0">
              <a:solidFill>
                <a:schemeClr val="accent2">
                  <a:lumMod val="60000"/>
                  <a:lumOff val="40000"/>
                </a:schemeClr>
              </a:solidFill>
              <a:latin typeface="+mn-lt"/>
            </a:rPr>
            <a:t>2</a:t>
          </a:r>
        </a:p>
      </dsp:txBody>
      <dsp:txXfrm>
        <a:off x="1951377" y="1321276"/>
        <a:ext cx="2679725" cy="426583"/>
      </dsp:txXfrm>
    </dsp:sp>
    <dsp:sp modelId="{FA19A0AA-8B0B-4AA8-A80D-08CFFDD3F112}">
      <dsp:nvSpPr>
        <dsp:cNvPr id="0" name=""/>
        <dsp:cNvSpPr/>
      </dsp:nvSpPr>
      <dsp:spPr>
        <a:xfrm>
          <a:off x="1496744" y="1859224"/>
          <a:ext cx="56626" cy="56626"/>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DAA0C9-3E42-4088-8622-30E9F6EA139A}">
      <dsp:nvSpPr>
        <dsp:cNvPr id="0" name=""/>
        <dsp:cNvSpPr/>
      </dsp:nvSpPr>
      <dsp:spPr>
        <a:xfrm>
          <a:off x="1768669" y="2604801"/>
          <a:ext cx="3045142" cy="643650"/>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mn-lt"/>
            </a:rPr>
            <a:t>          </a:t>
          </a:r>
          <a:r>
            <a:rPr lang="en-US" sz="2000" kern="1200" dirty="0">
              <a:latin typeface="+mn-lt"/>
            </a:rPr>
            <a:t>Job</a:t>
          </a:r>
          <a:r>
            <a:rPr lang="en-US" sz="1800" kern="1200" dirty="0">
              <a:latin typeface="+mn-lt"/>
            </a:rPr>
            <a:t> </a:t>
          </a:r>
          <a:r>
            <a:rPr lang="en-US" sz="2000" kern="1200" dirty="0">
              <a:latin typeface="+mn-lt"/>
            </a:rPr>
            <a:t>seekers</a:t>
          </a:r>
        </a:p>
      </dsp:txBody>
      <dsp:txXfrm>
        <a:off x="1800089" y="2636221"/>
        <a:ext cx="2982302" cy="580810"/>
      </dsp:txXfrm>
    </dsp:sp>
    <dsp:sp modelId="{DBD74D6B-057A-432C-9067-BF618C19EB2A}">
      <dsp:nvSpPr>
        <dsp:cNvPr id="0" name=""/>
        <dsp:cNvSpPr/>
      </dsp:nvSpPr>
      <dsp:spPr>
        <a:xfrm>
          <a:off x="3291240" y="1887537"/>
          <a:ext cx="0" cy="717264"/>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E712D073-0B15-4887-9DCE-A27BCACBC178}">
      <dsp:nvSpPr>
        <dsp:cNvPr id="0" name=""/>
        <dsp:cNvSpPr/>
      </dsp:nvSpPr>
      <dsp:spPr>
        <a:xfrm>
          <a:off x="3717560" y="2027215"/>
          <a:ext cx="2679725" cy="426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dirty="0">
              <a:solidFill>
                <a:schemeClr val="accent2">
                  <a:lumMod val="60000"/>
                  <a:lumOff val="40000"/>
                </a:schemeClr>
              </a:solidFill>
              <a:latin typeface="+mn-lt"/>
            </a:rPr>
            <a:t>3 </a:t>
          </a:r>
        </a:p>
      </dsp:txBody>
      <dsp:txXfrm>
        <a:off x="3717560" y="2027215"/>
        <a:ext cx="2679725" cy="426583"/>
      </dsp:txXfrm>
    </dsp:sp>
    <dsp:sp modelId="{0F979253-FD39-4920-BFCA-78C564B167EA}">
      <dsp:nvSpPr>
        <dsp:cNvPr id="0" name=""/>
        <dsp:cNvSpPr/>
      </dsp:nvSpPr>
      <dsp:spPr>
        <a:xfrm>
          <a:off x="3262927" y="1859224"/>
          <a:ext cx="56626" cy="56626"/>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0D48281-565D-47A3-9B6C-576231178549}">
      <dsp:nvSpPr>
        <dsp:cNvPr id="0" name=""/>
        <dsp:cNvSpPr/>
      </dsp:nvSpPr>
      <dsp:spPr>
        <a:xfrm>
          <a:off x="3808457" y="551937"/>
          <a:ext cx="3045142" cy="643650"/>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1130" tIns="151130" rIns="151130" bIns="151130" numCol="1" spcCol="1270" anchor="ctr" anchorCtr="0">
          <a:noAutofit/>
        </a:bodyPr>
        <a:lstStyle/>
        <a:p>
          <a:pPr marL="0" lvl="0" indent="0" algn="l" defTabSz="755650">
            <a:lnSpc>
              <a:spcPct val="90000"/>
            </a:lnSpc>
            <a:spcBef>
              <a:spcPct val="0"/>
            </a:spcBef>
            <a:spcAft>
              <a:spcPct val="35000"/>
            </a:spcAft>
            <a:buNone/>
          </a:pPr>
          <a:r>
            <a:rPr lang="en-IN" sz="1700" kern="1200" dirty="0"/>
            <a:t>           </a:t>
          </a:r>
          <a:r>
            <a:rPr lang="en-IN" sz="2000" kern="1200" dirty="0"/>
            <a:t>Freelancers</a:t>
          </a:r>
        </a:p>
      </dsp:txBody>
      <dsp:txXfrm>
        <a:off x="3839877" y="583357"/>
        <a:ext cx="2982302" cy="580810"/>
      </dsp:txXfrm>
    </dsp:sp>
    <dsp:sp modelId="{DCAE8A46-752C-4E82-84CE-E790E1F2918E}">
      <dsp:nvSpPr>
        <dsp:cNvPr id="0" name=""/>
        <dsp:cNvSpPr/>
      </dsp:nvSpPr>
      <dsp:spPr>
        <a:xfrm>
          <a:off x="5057422" y="1170273"/>
          <a:ext cx="0" cy="717264"/>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F782935D-BBBD-4420-826A-F71C517659B6}">
      <dsp:nvSpPr>
        <dsp:cNvPr id="0" name=""/>
        <dsp:cNvSpPr/>
      </dsp:nvSpPr>
      <dsp:spPr>
        <a:xfrm>
          <a:off x="5483742" y="1321276"/>
          <a:ext cx="2679725" cy="426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dirty="0">
              <a:solidFill>
                <a:schemeClr val="accent2">
                  <a:lumMod val="60000"/>
                  <a:lumOff val="40000"/>
                </a:schemeClr>
              </a:solidFill>
              <a:latin typeface="+mn-lt"/>
            </a:rPr>
            <a:t>4</a:t>
          </a:r>
        </a:p>
      </dsp:txBody>
      <dsp:txXfrm>
        <a:off x="5483742" y="1321276"/>
        <a:ext cx="2679725" cy="426583"/>
      </dsp:txXfrm>
    </dsp:sp>
    <dsp:sp modelId="{B6459BF8-D2C3-4018-9C28-98667DC203F4}">
      <dsp:nvSpPr>
        <dsp:cNvPr id="0" name=""/>
        <dsp:cNvSpPr/>
      </dsp:nvSpPr>
      <dsp:spPr>
        <a:xfrm>
          <a:off x="5029109" y="1859224"/>
          <a:ext cx="56626" cy="56626"/>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3A59BD-6D45-4573-B098-8CB5207F194D}">
      <dsp:nvSpPr>
        <dsp:cNvPr id="0" name=""/>
        <dsp:cNvSpPr/>
      </dsp:nvSpPr>
      <dsp:spPr>
        <a:xfrm>
          <a:off x="5301034" y="2604801"/>
          <a:ext cx="3045142" cy="643650"/>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l" defTabSz="800100">
            <a:lnSpc>
              <a:spcPct val="90000"/>
            </a:lnSpc>
            <a:spcBef>
              <a:spcPct val="0"/>
            </a:spcBef>
            <a:spcAft>
              <a:spcPct val="35000"/>
            </a:spcAft>
            <a:buNone/>
          </a:pPr>
          <a:r>
            <a:rPr lang="en-US" sz="1800" kern="1200" dirty="0">
              <a:latin typeface="+mn-lt"/>
            </a:rPr>
            <a:t>          </a:t>
          </a:r>
          <a:r>
            <a:rPr lang="en-US" sz="2000" kern="1200" dirty="0">
              <a:latin typeface="+mn-lt"/>
            </a:rPr>
            <a:t>Professionals</a:t>
          </a:r>
        </a:p>
      </dsp:txBody>
      <dsp:txXfrm>
        <a:off x="5332454" y="2636221"/>
        <a:ext cx="2982302" cy="580810"/>
      </dsp:txXfrm>
    </dsp:sp>
    <dsp:sp modelId="{086FB9B1-82B2-4197-8B33-6E7FF94F8D2E}">
      <dsp:nvSpPr>
        <dsp:cNvPr id="0" name=""/>
        <dsp:cNvSpPr/>
      </dsp:nvSpPr>
      <dsp:spPr>
        <a:xfrm>
          <a:off x="6823605" y="1887537"/>
          <a:ext cx="0" cy="717264"/>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3F359E8B-7C7E-4FD9-B106-36CCBFC731D5}">
      <dsp:nvSpPr>
        <dsp:cNvPr id="0" name=""/>
        <dsp:cNvSpPr/>
      </dsp:nvSpPr>
      <dsp:spPr>
        <a:xfrm>
          <a:off x="6795292" y="1859224"/>
          <a:ext cx="56626" cy="56626"/>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8/29/2025</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0D2594CA-29C5-062F-2EA7-C593B096C6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9" name="Slide Image Placeholder 8">
            <a:extLst>
              <a:ext uri="{FF2B5EF4-FFF2-40B4-BE49-F238E27FC236}">
                <a16:creationId xmlns:a16="http://schemas.microsoft.com/office/drawing/2014/main" id="{E04BB896-BA64-B358-A066-15B96D23BC8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a:extLst>
              <a:ext uri="{FF2B5EF4-FFF2-40B4-BE49-F238E27FC236}">
                <a16:creationId xmlns:a16="http://schemas.microsoft.com/office/drawing/2014/main" id="{5EFA2818-7747-F326-294F-EEAC9BEF6EB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1" name="Date Placeholder 10">
            <a:extLst>
              <a:ext uri="{FF2B5EF4-FFF2-40B4-BE49-F238E27FC236}">
                <a16:creationId xmlns:a16="http://schemas.microsoft.com/office/drawing/2014/main" id="{6B76E0F0-B7F9-756A-3EA4-2114B75370E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CF20C-6BCC-41A4-8C16-5A346425718D}" type="datetimeFigureOut">
              <a:rPr lang="en-US" smtClean="0"/>
              <a:t>8/29/2025</a:t>
            </a:fld>
            <a:endParaRPr lang="en-US" dirty="0"/>
          </a:p>
        </p:txBody>
      </p:sp>
      <p:sp>
        <p:nvSpPr>
          <p:cNvPr id="12" name="Notes Placeholder 11">
            <a:extLst>
              <a:ext uri="{FF2B5EF4-FFF2-40B4-BE49-F238E27FC236}">
                <a16:creationId xmlns:a16="http://schemas.microsoft.com/office/drawing/2014/main" id="{5161C21F-108C-0F07-CDDD-AFB8DDBF6941}"/>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A507CBA7-2A1E-725E-35DA-D1CFF08EC633}"/>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0679C-80C7-4E7D-9614-ABA41C5B2858}" type="slidenum">
              <a:rPr lang="en-US" smtClean="0"/>
              <a:t>‹#›</a:t>
            </a:fld>
            <a:endParaRPr lang="en-US" dirty="0"/>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681593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6</a:t>
            </a:fld>
            <a:endParaRPr lang="en-US" altLang="zh-CN" dirty="0"/>
          </a:p>
        </p:txBody>
      </p:sp>
    </p:spTree>
    <p:extLst>
      <p:ext uri="{BB962C8B-B14F-4D97-AF65-F5344CB8AC3E}">
        <p14:creationId xmlns:p14="http://schemas.microsoft.com/office/powerpoint/2010/main" val="2880906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7</a:t>
            </a:fld>
            <a:endParaRPr lang="en-US" altLang="zh-CN" noProof="0" dirty="0"/>
          </a:p>
        </p:txBody>
      </p:sp>
    </p:spTree>
    <p:extLst>
      <p:ext uri="{BB962C8B-B14F-4D97-AF65-F5344CB8AC3E}">
        <p14:creationId xmlns:p14="http://schemas.microsoft.com/office/powerpoint/2010/main" val="1377460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11</a:t>
            </a:fld>
            <a:endParaRPr lang="en-US" altLang="zh-CN" noProof="0" dirty="0"/>
          </a:p>
        </p:txBody>
      </p:sp>
    </p:spTree>
    <p:extLst>
      <p:ext uri="{BB962C8B-B14F-4D97-AF65-F5344CB8AC3E}">
        <p14:creationId xmlns:p14="http://schemas.microsoft.com/office/powerpoint/2010/main" val="2093800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9C1726-27EE-35AF-067E-2CBE674552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7134CB-120C-B7FB-643E-99AB0701AA35}"/>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C4757663-42C9-D4F6-4A8C-0554B2C2D9AD}"/>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7770EBCC-1E3F-6FCD-22A9-21B9E0AA32FF}"/>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12</a:t>
            </a:fld>
            <a:endParaRPr lang="en-US" altLang="zh-CN" noProof="0" dirty="0"/>
          </a:p>
        </p:txBody>
      </p:sp>
    </p:spTree>
    <p:extLst>
      <p:ext uri="{BB962C8B-B14F-4D97-AF65-F5344CB8AC3E}">
        <p14:creationId xmlns:p14="http://schemas.microsoft.com/office/powerpoint/2010/main" val="3722176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13</a:t>
            </a:fld>
            <a:endParaRPr lang="en-US" altLang="zh-CN" dirty="0"/>
          </a:p>
        </p:txBody>
      </p:sp>
    </p:spTree>
    <p:extLst>
      <p:ext uri="{BB962C8B-B14F-4D97-AF65-F5344CB8AC3E}">
        <p14:creationId xmlns:p14="http://schemas.microsoft.com/office/powerpoint/2010/main" val="2424331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17</a:t>
            </a:fld>
            <a:endParaRPr lang="en-US" altLang="zh-CN" noProof="0" dirty="0"/>
          </a:p>
        </p:txBody>
      </p:sp>
    </p:spTree>
    <p:extLst>
      <p:ext uri="{BB962C8B-B14F-4D97-AF65-F5344CB8AC3E}">
        <p14:creationId xmlns:p14="http://schemas.microsoft.com/office/powerpoint/2010/main" val="11818200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userDrawn="1"/>
        </p:nvPicPr>
        <p:blipFill>
          <a:blip r:embed="rId3"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144292" y="731520"/>
            <a:ext cx="5029200" cy="3291840"/>
          </a:xfrm>
        </p:spPr>
        <p:txBody>
          <a:bodyPr anchor="b">
            <a:normAutofit/>
          </a:bodyPr>
          <a:lstStyle>
            <a:lvl1pPr>
              <a:defRPr sz="4800"/>
            </a:lvl1p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168533"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p:nvPr>
        </p:nvSpPr>
        <p:spPr>
          <a:xfrm>
            <a:off x="1260894" y="4172084"/>
            <a:ext cx="4912598" cy="914400"/>
          </a:xfrm>
          <a:prstGeom prst="rect">
            <a:avLst/>
          </a:prstGeom>
        </p:spPr>
        <p:txBody>
          <a:bodyPr>
            <a:normAutofit/>
          </a:bodyPr>
          <a:lstStyle>
            <a:lvl1pPr marL="0" indent="0">
              <a:lnSpc>
                <a:spcPct val="100000"/>
              </a:lnSpc>
              <a:buNone/>
              <a:defRPr sz="2000" b="0">
                <a:solidFill>
                  <a:schemeClr val="bg1"/>
                </a:solidFill>
              </a:defRPr>
            </a:lvl1pPr>
            <a:lvl2pPr>
              <a:defRPr sz="1000"/>
            </a:lvl2pPr>
            <a:lvl3pPr>
              <a:defRPr sz="900"/>
            </a:lvl3pPr>
            <a:lvl4pPr>
              <a:defRPr sz="800"/>
            </a:lvl4pPr>
            <a:lvl5pPr>
              <a:defRPr sz="800"/>
            </a:lvl5pPr>
          </a:lstStyle>
          <a:p>
            <a:pPr lvl="0"/>
            <a:r>
              <a:rPr lang="en-US" altLang="zh-CN" noProof="0"/>
              <a:t>Click to edit Master text styles</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86721E85-C7DE-A05F-D33D-97CAF161E33A}"/>
              </a:ext>
            </a:extLst>
          </p:cNvPr>
          <p:cNvSpPr/>
          <p:nvPr userDrawn="1"/>
        </p:nvSpPr>
        <p:spPr>
          <a:xfrm>
            <a:off x="0" y="2860787"/>
            <a:ext cx="2004570" cy="3676532"/>
          </a:xfrm>
          <a:custGeom>
            <a:avLst/>
            <a:gdLst>
              <a:gd name="connsiteX0" fmla="*/ 417538 w 2004570"/>
              <a:gd name="connsiteY0" fmla="*/ 0 h 3676532"/>
              <a:gd name="connsiteX1" fmla="*/ 2004570 w 2004570"/>
              <a:gd name="connsiteY1" fmla="*/ 925683 h 3676532"/>
              <a:gd name="connsiteX2" fmla="*/ 2004570 w 2004570"/>
              <a:gd name="connsiteY2" fmla="*/ 2763949 h 3676532"/>
              <a:gd name="connsiteX3" fmla="*/ 413202 w 2004570"/>
              <a:gd name="connsiteY3" fmla="*/ 3676532 h 3676532"/>
              <a:gd name="connsiteX4" fmla="*/ 0 w 2004570"/>
              <a:gd name="connsiteY4" fmla="*/ 3439338 h 3676532"/>
              <a:gd name="connsiteX5" fmla="*/ 0 w 2004570"/>
              <a:gd name="connsiteY5" fmla="*/ 24107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570" h="3676532">
                <a:moveTo>
                  <a:pt x="417538" y="0"/>
                </a:moveTo>
                <a:lnTo>
                  <a:pt x="2004570" y="925683"/>
                </a:lnTo>
                <a:lnTo>
                  <a:pt x="2004570" y="2763949"/>
                </a:lnTo>
                <a:lnTo>
                  <a:pt x="413202" y="3676532"/>
                </a:lnTo>
                <a:lnTo>
                  <a:pt x="0" y="3439338"/>
                </a:lnTo>
                <a:lnTo>
                  <a:pt x="0" y="241075"/>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657773" y="5253270"/>
            <a:ext cx="1710765" cy="1621875"/>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275432"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3465576" y="1499616"/>
            <a:ext cx="7955280" cy="1335024"/>
          </a:xfrm>
        </p:spPr>
        <p:txBody>
          <a:bodyPr anchor="b">
            <a:normAutofit/>
          </a:bodyPr>
          <a:lstStyle>
            <a:lvl1pPr>
              <a:defRPr sz="3600"/>
            </a:lvl1pPr>
          </a:lstStyle>
          <a:p>
            <a:r>
              <a:rPr lang="en-US"/>
              <a:t>Click to edit Master title style</a:t>
            </a:r>
            <a:endParaRPr lang="en-US" dirty="0"/>
          </a:p>
        </p:txBody>
      </p:sp>
      <p:sp>
        <p:nvSpPr>
          <p:cNvPr id="4" name="Content Placeholder 2">
            <a:extLst>
              <a:ext uri="{FF2B5EF4-FFF2-40B4-BE49-F238E27FC236}">
                <a16:creationId xmlns:a16="http://schemas.microsoft.com/office/drawing/2014/main" id="{6FFF81D2-C0B4-3B82-8DF6-D10CC07C441C}"/>
              </a:ext>
            </a:extLst>
          </p:cNvPr>
          <p:cNvSpPr>
            <a:spLocks noGrp="1"/>
          </p:cNvSpPr>
          <p:nvPr>
            <p:ph idx="14"/>
          </p:nvPr>
        </p:nvSpPr>
        <p:spPr>
          <a:xfrm>
            <a:off x="3465576" y="3108960"/>
            <a:ext cx="4572000" cy="3108960"/>
          </a:xfrm>
        </p:spPr>
        <p:txBody>
          <a:bodyPr/>
          <a:lstStyle>
            <a:lvl1pPr marL="512064" indent="-512064">
              <a:buFont typeface="+mj-lt"/>
              <a:buAutoNum type="arabicPeriod"/>
              <a:defRPr sz="1800"/>
            </a:lvl1pPr>
            <a:lvl2pPr marL="1097280" indent="-512064">
              <a:buFont typeface="+mj-lt"/>
              <a:buAutoNum type="alphaLcPeriod"/>
              <a:defRPr sz="1800"/>
            </a:lvl2pPr>
            <a:lvl3pPr marL="1645920" indent="-512064">
              <a:buFont typeface="+mj-lt"/>
              <a:buAutoNum type="romanLcPeriod"/>
              <a:defRPr sz="1800"/>
            </a:lvl3pPr>
            <a:lvl4pPr marL="2194560" indent="-512064">
              <a:buFont typeface="+mj-lt"/>
              <a:buAutoNum type="arabicParen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a:extLst>
              <a:ext uri="{FF2B5EF4-FFF2-40B4-BE49-F238E27FC236}">
                <a16:creationId xmlns:a16="http://schemas.microsoft.com/office/drawing/2014/main" id="{F190F721-56C7-251D-948D-117696095C32}"/>
              </a:ext>
            </a:extLst>
          </p:cNvPr>
          <p:cNvSpPr>
            <a:spLocks noGrp="1"/>
          </p:cNvSpPr>
          <p:nvPr>
            <p:ph idx="1"/>
          </p:nvPr>
        </p:nvSpPr>
        <p:spPr>
          <a:xfrm>
            <a:off x="8229600" y="3108960"/>
            <a:ext cx="3017520" cy="3108960"/>
          </a:xfrm>
        </p:spPr>
        <p:txBody>
          <a:bodyPr/>
          <a:lstStyle>
            <a:lvl1pPr marL="0" indent="0">
              <a:lnSpc>
                <a:spcPct val="100000"/>
              </a:lnSpc>
              <a:spcBef>
                <a:spcPts val="0"/>
              </a:spcBef>
              <a:spcAft>
                <a:spcPts val="600"/>
              </a:spcAft>
              <a:buNone/>
              <a:defRPr sz="1800"/>
            </a:lvl1pPr>
            <a:lvl2pPr>
              <a:lnSpc>
                <a:spcPct val="100000"/>
              </a:lnSpc>
              <a:spcBef>
                <a:spcPts val="0"/>
              </a:spcBef>
              <a:spcAft>
                <a:spcPts val="600"/>
              </a:spcAft>
              <a:defRPr sz="1800"/>
            </a:lvl2pPr>
            <a:lvl3pPr>
              <a:lnSpc>
                <a:spcPct val="100000"/>
              </a:lnSpc>
              <a:spcBef>
                <a:spcPts val="0"/>
              </a:spcBef>
              <a:spcAft>
                <a:spcPts val="600"/>
              </a:spcAft>
              <a:defRPr sz="1800"/>
            </a:lvl3pPr>
            <a:lvl4pPr>
              <a:lnSpc>
                <a:spcPct val="100000"/>
              </a:lnSpc>
              <a:spcBef>
                <a:spcPts val="0"/>
              </a:spcBef>
              <a:spcAft>
                <a:spcPts val="600"/>
              </a:spcAft>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Footer Placeholder 7">
            <a:extLst>
              <a:ext uri="{FF2B5EF4-FFF2-40B4-BE49-F238E27FC236}">
                <a16:creationId xmlns:a16="http://schemas.microsoft.com/office/drawing/2014/main" id="{6C94E8A0-C02C-2322-50C1-50080A793F84}"/>
              </a:ext>
            </a:extLst>
          </p:cNvPr>
          <p:cNvSpPr>
            <a:spLocks noGrp="1"/>
          </p:cNvSpPr>
          <p:nvPr>
            <p:ph type="ftr" sz="quarter" idx="41"/>
          </p:nvPr>
        </p:nvSpPr>
        <p:spPr>
          <a:xfrm>
            <a:off x="3465576" y="6217920"/>
            <a:ext cx="4114800" cy="365125"/>
          </a:xfrm>
        </p:spPr>
        <p:txBody>
          <a:bodyPr/>
          <a:lstStyle/>
          <a:p>
            <a:endParaRPr lang="en-US" noProof="0"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
        <p:nvSpPr>
          <p:cNvPr id="2" name="Freeform: Shape 12">
            <a:extLst>
              <a:ext uri="{FF2B5EF4-FFF2-40B4-BE49-F238E27FC236}">
                <a16:creationId xmlns:a16="http://schemas.microsoft.com/office/drawing/2014/main" id="{0750FD92-E143-4402-D455-30DC417CBDBE}"/>
              </a:ext>
            </a:extLst>
          </p:cNvPr>
          <p:cNvSpPr/>
          <p:nvPr userDrawn="1"/>
        </p:nvSpPr>
        <p:spPr>
          <a:xfrm>
            <a:off x="1198465" y="958947"/>
            <a:ext cx="1544735" cy="174369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9" name="Freeform 28">
            <a:extLst>
              <a:ext uri="{FF2B5EF4-FFF2-40B4-BE49-F238E27FC236}">
                <a16:creationId xmlns:a16="http://schemas.microsoft.com/office/drawing/2014/main" id="{6B13E9E2-D67B-E75B-D60D-CE3782A4FC67}"/>
              </a:ext>
            </a:extLst>
          </p:cNvPr>
          <p:cNvSpPr/>
          <p:nvPr userDrawn="1"/>
        </p:nvSpPr>
        <p:spPr>
          <a:xfrm>
            <a:off x="326738" y="0"/>
            <a:ext cx="1544359" cy="1254845"/>
          </a:xfrm>
          <a:custGeom>
            <a:avLst/>
            <a:gdLst>
              <a:gd name="connsiteX0" fmla="*/ 0 w 1544359"/>
              <a:gd name="connsiteY0" fmla="*/ 0 h 1254845"/>
              <a:gd name="connsiteX1" fmla="*/ 1544359 w 1544359"/>
              <a:gd name="connsiteY1" fmla="*/ 0 h 1254845"/>
              <a:gd name="connsiteX2" fmla="*/ 1543519 w 1544359"/>
              <a:gd name="connsiteY2" fmla="*/ 822090 h 1254845"/>
              <a:gd name="connsiteX3" fmla="*/ 772206 w 1544359"/>
              <a:gd name="connsiteY3" fmla="*/ 1254845 h 1254845"/>
              <a:gd name="connsiteX4" fmla="*/ 0 w 1544359"/>
              <a:gd name="connsiteY4" fmla="*/ 822027 h 1254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4359" h="1254845">
                <a:moveTo>
                  <a:pt x="0" y="0"/>
                </a:moveTo>
                <a:lnTo>
                  <a:pt x="1544359" y="0"/>
                </a:lnTo>
                <a:lnTo>
                  <a:pt x="1543519" y="822090"/>
                </a:lnTo>
                <a:lnTo>
                  <a:pt x="772206" y="1254845"/>
                </a:lnTo>
                <a:lnTo>
                  <a:pt x="0" y="822027"/>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662113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04">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Hexagon 21">
            <a:extLst>
              <a:ext uri="{FF2B5EF4-FFF2-40B4-BE49-F238E27FC236}">
                <a16:creationId xmlns:a16="http://schemas.microsoft.com/office/drawing/2014/main" id="{AA088CB3-68C2-8BF7-640B-511D7AD708D4}"/>
              </a:ext>
            </a:extLst>
          </p:cNvPr>
          <p:cNvSpPr/>
          <p:nvPr userDrawn="1"/>
        </p:nvSpPr>
        <p:spPr>
          <a:xfrm>
            <a:off x="2757266" y="2493385"/>
            <a:ext cx="1467568" cy="1305975"/>
          </a:xfrm>
          <a:prstGeom prst="hexagon">
            <a:avLst>
              <a:gd name="adj" fmla="val 28413"/>
              <a:gd name="vf" fmla="val 115470"/>
            </a:avLst>
          </a:prstGeom>
          <a:noFill/>
          <a:ln w="19050">
            <a:solidFill>
              <a:srgbClr val="D84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Hexagon 28">
            <a:extLst>
              <a:ext uri="{FF2B5EF4-FFF2-40B4-BE49-F238E27FC236}">
                <a16:creationId xmlns:a16="http://schemas.microsoft.com/office/drawing/2014/main" id="{E4EF439B-1CC3-CA39-B62A-E54F83ED70D2}"/>
              </a:ext>
            </a:extLst>
          </p:cNvPr>
          <p:cNvSpPr/>
          <p:nvPr userDrawn="1"/>
        </p:nvSpPr>
        <p:spPr>
          <a:xfrm>
            <a:off x="396269" y="2511644"/>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Hexagon 21">
            <a:extLst>
              <a:ext uri="{FF2B5EF4-FFF2-40B4-BE49-F238E27FC236}">
                <a16:creationId xmlns:a16="http://schemas.microsoft.com/office/drawing/2014/main" id="{A38FF139-88E9-67A9-6010-4EDFB851076B}"/>
              </a:ext>
            </a:extLst>
          </p:cNvPr>
          <p:cNvSpPr/>
          <p:nvPr userDrawn="1"/>
        </p:nvSpPr>
        <p:spPr>
          <a:xfrm>
            <a:off x="5150156" y="5261378"/>
            <a:ext cx="1455521" cy="1266696"/>
          </a:xfrm>
          <a:prstGeom prst="hexagon">
            <a:avLst>
              <a:gd name="adj" fmla="val 28413"/>
              <a:gd name="vf" fmla="val 115470"/>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Hexagon 21">
            <a:extLst>
              <a:ext uri="{FF2B5EF4-FFF2-40B4-BE49-F238E27FC236}">
                <a16:creationId xmlns:a16="http://schemas.microsoft.com/office/drawing/2014/main" id="{99956147-4454-5EA6-FC9C-94C08EE35F28}"/>
              </a:ext>
            </a:extLst>
          </p:cNvPr>
          <p:cNvSpPr/>
          <p:nvPr userDrawn="1"/>
        </p:nvSpPr>
        <p:spPr>
          <a:xfrm>
            <a:off x="3948599" y="3206642"/>
            <a:ext cx="1455521" cy="1266696"/>
          </a:xfrm>
          <a:prstGeom prst="hexagon">
            <a:avLst>
              <a:gd name="adj" fmla="val 28413"/>
              <a:gd name="vf" fmla="val 1154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35040" y="731520"/>
            <a:ext cx="5394960" cy="2103120"/>
          </a:xfrm>
        </p:spPr>
        <p:txBody>
          <a:bodyPr anchor="b">
            <a:normAutofit/>
          </a:bodyPr>
          <a:lstStyle/>
          <a:p>
            <a:r>
              <a:rPr lang="en-US"/>
              <a:t>Click to edit Master title style</a:t>
            </a:r>
            <a:endParaRPr lang="en-US"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p:nvPr>
        </p:nvSpPr>
        <p:spPr>
          <a:xfrm>
            <a:off x="6035040" y="3108960"/>
            <a:ext cx="5394960" cy="1879791"/>
          </a:xfrm>
          <a:prstGeom prst="rect">
            <a:avLst/>
          </a:prstGeom>
        </p:spPr>
        <p:txBody>
          <a:bodyPr anchor="t">
            <a:norm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a:t>Click to edit Master text styles</a:t>
            </a:r>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914400" y="3429000"/>
            <a:ext cx="4206240" cy="2377440"/>
          </a:xfrm>
        </p:spPr>
        <p:txBody>
          <a:bodyPr anchor="t">
            <a:noAutofit/>
          </a:bodyPr>
          <a:lstStyle>
            <a:lvl1pPr>
              <a:defRPr sz="3600"/>
            </a:lvl1pPr>
          </a:lstStyle>
          <a:p>
            <a:r>
              <a:rPr lang="en-US" noProof="0"/>
              <a:t>Click to edit Master title style</a:t>
            </a:r>
            <a:endParaRPr lang="en-US" noProof="0" dirty="0"/>
          </a:p>
        </p:txBody>
      </p:sp>
      <p:sp>
        <p:nvSpPr>
          <p:cNvPr id="6" name="Content Placeholder 4">
            <a:extLst>
              <a:ext uri="{FF2B5EF4-FFF2-40B4-BE49-F238E27FC236}">
                <a16:creationId xmlns:a16="http://schemas.microsoft.com/office/drawing/2014/main" id="{73CCCCFD-E0FE-BDB7-CF9D-FCA345E6BA55}"/>
              </a:ext>
            </a:extLst>
          </p:cNvPr>
          <p:cNvSpPr>
            <a:spLocks noGrp="1"/>
          </p:cNvSpPr>
          <p:nvPr>
            <p:ph sz="quarter" idx="35"/>
          </p:nvPr>
        </p:nvSpPr>
        <p:spPr>
          <a:xfrm>
            <a:off x="5394325" y="3429000"/>
            <a:ext cx="3475038" cy="2378075"/>
          </a:xfrm>
        </p:spPr>
        <p:txBody>
          <a:bodyPr anchor="ctr"/>
          <a:lstStyle>
            <a:lvl1pPr marL="347472">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endParaRPr lang="en-US" noProof="0"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
        <p:nvSpPr>
          <p:cNvPr id="8" name="Freeform 7">
            <a:extLst>
              <a:ext uri="{FF2B5EF4-FFF2-40B4-BE49-F238E27FC236}">
                <a16:creationId xmlns:a16="http://schemas.microsoft.com/office/drawing/2014/main" id="{24C8F37E-3F74-F3FA-C9D8-7083DF2BBECC}"/>
              </a:ext>
            </a:extLst>
          </p:cNvPr>
          <p:cNvSpPr/>
          <p:nvPr userDrawn="1"/>
        </p:nvSpPr>
        <p:spPr>
          <a:xfrm>
            <a:off x="7325349" y="0"/>
            <a:ext cx="1911968" cy="866964"/>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FB905CE6-1C2F-E053-4D14-6B86F4EFDC10}"/>
              </a:ext>
            </a:extLst>
          </p:cNvPr>
          <p:cNvSpPr/>
          <p:nvPr userDrawn="1"/>
        </p:nvSpPr>
        <p:spPr>
          <a:xfrm>
            <a:off x="9416816" y="0"/>
            <a:ext cx="1911968" cy="866964"/>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12">
            <a:extLst>
              <a:ext uri="{FF2B5EF4-FFF2-40B4-BE49-F238E27FC236}">
                <a16:creationId xmlns:a16="http://schemas.microsoft.com/office/drawing/2014/main" id="{0B2D3BF4-495E-23C2-9911-15BC9E0D8EA7}"/>
              </a:ext>
            </a:extLst>
          </p:cNvPr>
          <p:cNvSpPr/>
          <p:nvPr userDrawn="1"/>
        </p:nvSpPr>
        <p:spPr>
          <a:xfrm>
            <a:off x="1571157" y="505838"/>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8" name="Freeform 17">
            <a:extLst>
              <a:ext uri="{FF2B5EF4-FFF2-40B4-BE49-F238E27FC236}">
                <a16:creationId xmlns:a16="http://schemas.microsoft.com/office/drawing/2014/main" id="{62629C19-89EB-BC19-9230-7F7675E16EFF}"/>
              </a:ext>
            </a:extLst>
          </p:cNvPr>
          <p:cNvSpPr/>
          <p:nvPr userDrawn="1"/>
        </p:nvSpPr>
        <p:spPr>
          <a:xfrm>
            <a:off x="521034" y="0"/>
            <a:ext cx="1911968" cy="866964"/>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2"/>
          </a:solidFill>
          <a:ln w="1905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143481105"/>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5998464" y="731520"/>
            <a:ext cx="5029200" cy="3291840"/>
          </a:xfrm>
        </p:spPr>
        <p:txBody>
          <a:bodyPr anchor="b">
            <a:normAutofit/>
          </a:bodyPr>
          <a:lstStyle/>
          <a:p>
            <a:r>
              <a:rPr lang="en-US" noProof="0"/>
              <a:t>Click to edit Master title style</a:t>
            </a:r>
            <a:endParaRPr lang="en-US" noProof="0" dirty="0"/>
          </a:p>
        </p:txBody>
      </p: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p:nvPr>
        </p:nvSpPr>
        <p:spPr>
          <a:xfrm>
            <a:off x="6117336" y="4172084"/>
            <a:ext cx="4910328" cy="1005840"/>
          </a:xfrm>
          <a:prstGeom prst="rect">
            <a:avLst/>
          </a:prstGeom>
        </p:spPr>
        <p:txBody>
          <a:bodyPr>
            <a:norm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text styles</a:t>
            </a:r>
          </a:p>
        </p:txBody>
      </p:sp>
      <p:sp>
        <p:nvSpPr>
          <p:cNvPr id="2" name="Freeform: Shape 5">
            <a:extLst>
              <a:ext uri="{FF2B5EF4-FFF2-40B4-BE49-F238E27FC236}">
                <a16:creationId xmlns:a16="http://schemas.microsoft.com/office/drawing/2014/main" id="{B17C1EC9-3787-8D41-B5F1-BF16FD5C7ACB}"/>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4" name="Freeform: Shape 6">
            <a:extLst>
              <a:ext uri="{FF2B5EF4-FFF2-40B4-BE49-F238E27FC236}">
                <a16:creationId xmlns:a16="http://schemas.microsoft.com/office/drawing/2014/main" id="{E945D8B2-8BED-B43F-8D56-AB19D0D29970}"/>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5" name="Freeform: Shape 7">
            <a:extLst>
              <a:ext uri="{FF2B5EF4-FFF2-40B4-BE49-F238E27FC236}">
                <a16:creationId xmlns:a16="http://schemas.microsoft.com/office/drawing/2014/main" id="{3853EA5E-735A-20F3-684A-C0AD030EC2D4}"/>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6" name="Freeform: Shape 11">
            <a:extLst>
              <a:ext uri="{FF2B5EF4-FFF2-40B4-BE49-F238E27FC236}">
                <a16:creationId xmlns:a16="http://schemas.microsoft.com/office/drawing/2014/main" id="{75DB4848-0824-8316-ED27-44DF37AD6F3D}"/>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cxnSp>
        <p:nvCxnSpPr>
          <p:cNvPr id="7" name="Straight Connector 2">
            <a:extLst>
              <a:ext uri="{FF2B5EF4-FFF2-40B4-BE49-F238E27FC236}">
                <a16:creationId xmlns:a16="http://schemas.microsoft.com/office/drawing/2014/main" id="{8784B377-2FE4-4091-C29F-46938ECFA73E}"/>
              </a:ext>
            </a:extLst>
          </p:cNvPr>
          <p:cNvCxnSpPr/>
          <p:nvPr userDrawn="1"/>
        </p:nvCxnSpPr>
        <p:spPr>
          <a:xfrm>
            <a:off x="5998709" y="4172084"/>
            <a:ext cx="0" cy="760288"/>
          </a:xfrm>
          <a:prstGeom prst="line">
            <a:avLst/>
          </a:prstGeom>
          <a:noFill/>
          <a:ln w="19050" cap="flat" cmpd="sng" algn="ctr">
            <a:solidFill>
              <a:srgbClr val="D84400"/>
            </a:solidFill>
            <a:prstDash val="solid"/>
            <a:miter lim="800000"/>
          </a:ln>
          <a:effectLst/>
        </p:spPr>
      </p:cxnSp>
    </p:spTree>
    <p:extLst>
      <p:ext uri="{BB962C8B-B14F-4D97-AF65-F5344CB8AC3E}">
        <p14:creationId xmlns:p14="http://schemas.microsoft.com/office/powerpoint/2010/main" val="2612047778"/>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01">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820F9CA-E84D-E159-524A-398712EC6AFE}"/>
              </a:ext>
            </a:extLst>
          </p:cNvPr>
          <p:cNvGrpSpPr/>
          <p:nvPr userDrawn="1"/>
        </p:nvGrpSpPr>
        <p:grpSpPr>
          <a:xfrm>
            <a:off x="879765" y="-10376"/>
            <a:ext cx="10794247" cy="1864808"/>
            <a:chOff x="879765" y="-10376"/>
            <a:chExt cx="10794247" cy="1864808"/>
          </a:xfrm>
        </p:grpSpPr>
        <p:sp>
          <p:nvSpPr>
            <p:cNvPr id="12" name="Freeform: Shape 12">
              <a:extLst>
                <a:ext uri="{FF2B5EF4-FFF2-40B4-BE49-F238E27FC236}">
                  <a16:creationId xmlns:a16="http://schemas.microsoft.com/office/drawing/2014/main" id="{7674207A-3643-0D40-E3B5-F11FCACBAA74}"/>
                </a:ext>
              </a:extLst>
            </p:cNvPr>
            <p:cNvSpPr/>
            <p:nvPr/>
          </p:nvSpPr>
          <p:spPr>
            <a:xfrm>
              <a:off x="8893126" y="351937"/>
              <a:ext cx="1331054" cy="150249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7" name="Freeform: Shape 12">
              <a:extLst>
                <a:ext uri="{FF2B5EF4-FFF2-40B4-BE49-F238E27FC236}">
                  <a16:creationId xmlns:a16="http://schemas.microsoft.com/office/drawing/2014/main" id="{9619B847-88FE-63C2-96AC-161C08F5934F}"/>
                </a:ext>
              </a:extLst>
            </p:cNvPr>
            <p:cNvSpPr/>
            <p:nvPr/>
          </p:nvSpPr>
          <p:spPr>
            <a:xfrm>
              <a:off x="5985740" y="345168"/>
              <a:ext cx="1331054" cy="150249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8" name="Freeform 6">
              <a:extLst>
                <a:ext uri="{FF2B5EF4-FFF2-40B4-BE49-F238E27FC236}">
                  <a16:creationId xmlns:a16="http://schemas.microsoft.com/office/drawing/2014/main" id="{228172F9-6711-D31B-2F7B-A4ECDEAB360C}"/>
                </a:ext>
              </a:extLst>
            </p:cNvPr>
            <p:cNvSpPr/>
            <p:nvPr/>
          </p:nvSpPr>
          <p:spPr>
            <a:xfrm>
              <a:off x="5255120" y="0"/>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1">
                <a:lumMod val="60000"/>
                <a:lumOff val="4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7">
              <a:extLst>
                <a:ext uri="{FF2B5EF4-FFF2-40B4-BE49-F238E27FC236}">
                  <a16:creationId xmlns:a16="http://schemas.microsoft.com/office/drawing/2014/main" id="{1732E38F-F657-48F0-5783-63C7EDB52F87}"/>
                </a:ext>
              </a:extLst>
            </p:cNvPr>
            <p:cNvSpPr/>
            <p:nvPr/>
          </p:nvSpPr>
          <p:spPr>
            <a:xfrm>
              <a:off x="6710252" y="0"/>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12">
              <a:extLst>
                <a:ext uri="{FF2B5EF4-FFF2-40B4-BE49-F238E27FC236}">
                  <a16:creationId xmlns:a16="http://schemas.microsoft.com/office/drawing/2014/main" id="{601F8F38-CEFA-8374-19C9-69BA4F7D10DF}"/>
                </a:ext>
              </a:extLst>
            </p:cNvPr>
            <p:cNvSpPr/>
            <p:nvPr/>
          </p:nvSpPr>
          <p:spPr>
            <a:xfrm>
              <a:off x="1610385" y="351937"/>
              <a:ext cx="1331054" cy="150249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1" name="Freeform 9">
              <a:extLst>
                <a:ext uri="{FF2B5EF4-FFF2-40B4-BE49-F238E27FC236}">
                  <a16:creationId xmlns:a16="http://schemas.microsoft.com/office/drawing/2014/main" id="{0659428E-002A-3B5E-D9E8-A2B206826D40}"/>
                </a:ext>
              </a:extLst>
            </p:cNvPr>
            <p:cNvSpPr/>
            <p:nvPr/>
          </p:nvSpPr>
          <p:spPr>
            <a:xfrm>
              <a:off x="879765" y="0"/>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1">
                <a:lumMod val="60000"/>
                <a:lumOff val="4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12">
              <a:extLst>
                <a:ext uri="{FF2B5EF4-FFF2-40B4-BE49-F238E27FC236}">
                  <a16:creationId xmlns:a16="http://schemas.microsoft.com/office/drawing/2014/main" id="{F3F6BB30-EA63-53B6-1493-0B0220BC1FF8}"/>
                </a:ext>
              </a:extLst>
            </p:cNvPr>
            <p:cNvSpPr/>
            <p:nvPr/>
          </p:nvSpPr>
          <p:spPr>
            <a:xfrm>
              <a:off x="2336512" y="-10376"/>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3B6E5B6F-28D6-E7F3-B009-0B5623E38F22}"/>
                </a:ext>
              </a:extLst>
            </p:cNvPr>
            <p:cNvSpPr/>
            <p:nvPr/>
          </p:nvSpPr>
          <p:spPr>
            <a:xfrm>
              <a:off x="8160084" y="-10376"/>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4817D92F-B8AA-2300-DC90-9AA1D5E54408}"/>
                </a:ext>
              </a:extLst>
            </p:cNvPr>
            <p:cNvSpPr/>
            <p:nvPr/>
          </p:nvSpPr>
          <p:spPr>
            <a:xfrm>
              <a:off x="9615216" y="0"/>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2">
              <a:extLst>
                <a:ext uri="{FF2B5EF4-FFF2-40B4-BE49-F238E27FC236}">
                  <a16:creationId xmlns:a16="http://schemas.microsoft.com/office/drawing/2014/main" id="{F40AC1C2-6632-AEFE-E7DF-2E1BB06D857A}"/>
                </a:ext>
              </a:extLst>
            </p:cNvPr>
            <p:cNvSpPr/>
            <p:nvPr/>
          </p:nvSpPr>
          <p:spPr>
            <a:xfrm>
              <a:off x="10342958" y="320527"/>
              <a:ext cx="1331054" cy="150249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grpSp>
      <p:sp>
        <p:nvSpPr>
          <p:cNvPr id="2" name="Title 1"/>
          <p:cNvSpPr>
            <a:spLocks noGrp="1"/>
          </p:cNvSpPr>
          <p:nvPr>
            <p:ph type="title"/>
          </p:nvPr>
        </p:nvSpPr>
        <p:spPr>
          <a:xfrm>
            <a:off x="914400" y="2487168"/>
            <a:ext cx="4572000" cy="3383280"/>
          </a:xfrm>
        </p:spPr>
        <p:txBody>
          <a:bodyPr anchor="t">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6217920" y="2487168"/>
            <a:ext cx="5029200" cy="3383280"/>
          </a:xfrm>
        </p:spPr>
        <p:txBody>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453787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143000" y="3200400"/>
            <a:ext cx="5029200" cy="2743200"/>
          </a:xfrm>
        </p:spPr>
        <p:txBody>
          <a:bodyPr anchor="t">
            <a:normAutofit/>
          </a:bodyPr>
          <a:lstStyle>
            <a:lvl1pPr>
              <a:defRPr sz="4800"/>
            </a:lvl1pPr>
          </a:lstStyle>
          <a:p>
            <a:r>
              <a:rPr lang="en-US" noProof="0"/>
              <a:t>Click to edit Master title style</a:t>
            </a:r>
            <a:endParaRPr lang="en-US" noProof="0" dirty="0"/>
          </a:p>
        </p:txBody>
      </p:sp>
      <p:pic>
        <p:nvPicPr>
          <p:cNvPr id="10" name="Picture Placeholder 31">
            <a:extLst>
              <a:ext uri="{FF2B5EF4-FFF2-40B4-BE49-F238E27FC236}">
                <a16:creationId xmlns:a16="http://schemas.microsoft.com/office/drawing/2014/main" id="{373D33A6-83B0-5538-2873-8856E4E60DC0}"/>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accent5">
              <a:alpha val="30000"/>
            </a:schemeClr>
          </a:solidFill>
        </p:spPr>
      </p:pic>
      <p:sp>
        <p:nvSpPr>
          <p:cNvPr id="7" name="Content placeholder 47">
            <a:extLst>
              <a:ext uri="{FF2B5EF4-FFF2-40B4-BE49-F238E27FC236}">
                <a16:creationId xmlns:a16="http://schemas.microsoft.com/office/drawing/2014/main" id="{3944D979-8121-82AA-A130-38072F1EA83F}"/>
              </a:ext>
            </a:extLst>
          </p:cNvPr>
          <p:cNvSpPr>
            <a:spLocks noGrp="1"/>
          </p:cNvSpPr>
          <p:nvPr>
            <p:ph type="pic" sz="quarter" idx="47" hasCustomPrompt="1"/>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p:nvPr>
        </p:nvSpPr>
        <p:spPr>
          <a:xfrm>
            <a:off x="1261872" y="2240280"/>
            <a:ext cx="5029200" cy="760288"/>
          </a:xfrm>
          <a:prstGeom prst="rect">
            <a:avLst/>
          </a:prstGeom>
        </p:spPr>
        <p:txBody>
          <a:bodyPr anchor="b">
            <a:normAutofit/>
          </a:bodyPr>
          <a:lstStyle>
            <a:lvl1pPr marL="0" indent="0">
              <a:lnSpc>
                <a:spcPct val="100000"/>
              </a:lnSpc>
              <a:buNone/>
              <a:defRPr sz="2000" b="0">
                <a:solidFill>
                  <a:schemeClr val="bg1"/>
                </a:solidFill>
              </a:defRPr>
            </a:lvl1pPr>
            <a:lvl2pPr>
              <a:defRPr sz="1000"/>
            </a:lvl2pPr>
            <a:lvl3pPr>
              <a:defRPr sz="900"/>
            </a:lvl3pPr>
            <a:lvl4pPr>
              <a:defRPr sz="800"/>
            </a:lvl4pPr>
            <a:lvl5pPr>
              <a:defRPr sz="800"/>
            </a:lvl5pPr>
          </a:lstStyle>
          <a:p>
            <a:pPr lvl="0"/>
            <a:r>
              <a:rPr lang="en-US" altLang="zh-CN" noProof="0"/>
              <a:t>Click to edit Master text styles</a:t>
            </a:r>
          </a:p>
        </p:txBody>
      </p:sp>
      <p:sp>
        <p:nvSpPr>
          <p:cNvPr id="5" name="Freeform: Shape 25">
            <a:extLst>
              <a:ext uri="{FF2B5EF4-FFF2-40B4-BE49-F238E27FC236}">
                <a16:creationId xmlns:a16="http://schemas.microsoft.com/office/drawing/2014/main" id="{8A1DBD66-3066-DF70-EF94-95DF0D7A6503}"/>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11">
            <a:extLst>
              <a:ext uri="{FF2B5EF4-FFF2-40B4-BE49-F238E27FC236}">
                <a16:creationId xmlns:a16="http://schemas.microsoft.com/office/drawing/2014/main" id="{D2CC929C-40BF-4EF5-7910-7F657CAF8CA9}"/>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cxnSp>
        <p:nvCxnSpPr>
          <p:cNvPr id="9" name="Straight Connector 2">
            <a:extLst>
              <a:ext uri="{FF2B5EF4-FFF2-40B4-BE49-F238E27FC236}">
                <a16:creationId xmlns:a16="http://schemas.microsoft.com/office/drawing/2014/main" id="{66E94398-47F0-267C-6791-5C30B1CEF496}"/>
              </a:ext>
            </a:extLst>
          </p:cNvPr>
          <p:cNvCxnSpPr/>
          <p:nvPr userDrawn="1"/>
        </p:nvCxnSpPr>
        <p:spPr>
          <a:xfrm>
            <a:off x="1142663" y="2282891"/>
            <a:ext cx="0" cy="760288"/>
          </a:xfrm>
          <a:prstGeom prst="line">
            <a:avLst/>
          </a:prstGeom>
          <a:noFill/>
          <a:ln w="19050" cap="flat" cmpd="sng" algn="ctr">
            <a:solidFill>
              <a:srgbClr val="D84400"/>
            </a:solidFill>
            <a:prstDash val="solid"/>
            <a:miter lim="800000"/>
          </a:ln>
          <a:effectLst/>
        </p:spPr>
      </p:cxnSp>
    </p:spTree>
    <p:extLst>
      <p:ext uri="{BB962C8B-B14F-4D97-AF65-F5344CB8AC3E}">
        <p14:creationId xmlns:p14="http://schemas.microsoft.com/office/powerpoint/2010/main" val="777926280"/>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01">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914400" y="731520"/>
            <a:ext cx="4663440" cy="1737360"/>
          </a:xfrm>
          <a:prstGeom prst="rect">
            <a:avLst/>
          </a:prstGeom>
        </p:spPr>
        <p:txBody>
          <a:bodyPr vert="horz" lIns="91440" tIns="45720" rIns="91440" bIns="45720" rtlCol="0"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E7A93C-2947-B6E4-C693-7C485DDC0135}"/>
              </a:ext>
            </a:extLst>
          </p:cNvPr>
          <p:cNvSpPr>
            <a:spLocks noGrp="1"/>
          </p:cNvSpPr>
          <p:nvPr>
            <p:ph idx="1"/>
          </p:nvPr>
        </p:nvSpPr>
        <p:spPr>
          <a:xfrm>
            <a:off x="5852160" y="731520"/>
            <a:ext cx="5486400" cy="173736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a:extLst>
              <a:ext uri="{FF2B5EF4-FFF2-40B4-BE49-F238E27FC236}">
                <a16:creationId xmlns:a16="http://schemas.microsoft.com/office/drawing/2014/main" id="{E8A3F288-990F-014E-F099-1E3091477CA7}"/>
              </a:ext>
            </a:extLst>
          </p:cNvPr>
          <p:cNvSpPr>
            <a:spLocks noGrp="1"/>
          </p:cNvSpPr>
          <p:nvPr>
            <p:ph idx="30"/>
          </p:nvPr>
        </p:nvSpPr>
        <p:spPr>
          <a:xfrm>
            <a:off x="914400" y="2743200"/>
            <a:ext cx="8348472" cy="3374136"/>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endParaRPr lang="en-US" noProof="0"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914400" y="731520"/>
            <a:ext cx="3931920" cy="2103120"/>
          </a:xfrm>
        </p:spPr>
        <p:txBody>
          <a:bodyPr anchor="b">
            <a:normAutofit/>
          </a:bodyPr>
          <a:lstStyle>
            <a:lvl1pPr>
              <a:defRPr sz="360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2317990C-ED42-30BE-0501-F9C5B4A48B73}"/>
              </a:ext>
            </a:extLst>
          </p:cNvPr>
          <p:cNvSpPr>
            <a:spLocks noGrp="1"/>
          </p:cNvSpPr>
          <p:nvPr>
            <p:ph idx="1"/>
          </p:nvPr>
        </p:nvSpPr>
        <p:spPr>
          <a:xfrm>
            <a:off x="914400" y="3108960"/>
            <a:ext cx="3931920" cy="265176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Picture Placeholder 7">
            <a:extLst>
              <a:ext uri="{FF2B5EF4-FFF2-40B4-BE49-F238E27FC236}">
                <a16:creationId xmlns:a16="http://schemas.microsoft.com/office/drawing/2014/main" id="{4AC62875-1B1B-E814-6549-162A8DBF8929}"/>
              </a:ext>
            </a:extLst>
          </p:cNvPr>
          <p:cNvSpPr>
            <a:spLocks noGrp="1"/>
          </p:cNvSpPr>
          <p:nvPr>
            <p:ph type="pic" sz="quarter" idx="54"/>
          </p:nvPr>
        </p:nvSpPr>
        <p:spPr>
          <a:xfrm>
            <a:off x="5745002" y="0"/>
            <a:ext cx="6446999" cy="6858000"/>
          </a:xfrm>
          <a:custGeom>
            <a:avLst/>
            <a:gdLst>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close/>
              </a:path>
            </a:pathLst>
          </a:custGeom>
        </p:spPr>
        <p:txBody>
          <a:bodyPr wrap="square" anchor="ctr">
            <a:noAutofit/>
          </a:bodyPr>
          <a:lstStyle>
            <a:lvl1pPr marL="0" indent="0">
              <a:buNone/>
              <a:defRPr sz="1600"/>
            </a:lvl1pPr>
          </a:lstStyle>
          <a:p>
            <a:r>
              <a:rPr lang="en-US"/>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endParaRPr lang="en-US" noProof="0"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
        <p:nvSpPr>
          <p:cNvPr id="2" name="Freeform: Shape 1">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userDrawn="1"/>
        </p:nvSpPr>
        <p:spPr>
          <a:xfrm>
            <a:off x="5203802" y="480395"/>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F7D952"/>
              </a:solidFill>
              <a:effectLst/>
              <a:uLnTx/>
              <a:uFillTx/>
              <a:latin typeface="Posterama Text SemiBold"/>
              <a:ea typeface="+mn-ea"/>
              <a:cs typeface="+mn-cs"/>
            </a:endParaRPr>
          </a:p>
        </p:txBody>
      </p:sp>
    </p:spTree>
    <p:extLst>
      <p:ext uri="{BB962C8B-B14F-4D97-AF65-F5344CB8AC3E}">
        <p14:creationId xmlns:p14="http://schemas.microsoft.com/office/powerpoint/2010/main" val="4161259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02">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reeform: Shape 19">
            <a:extLst>
              <a:ext uri="{FF2B5EF4-FFF2-40B4-BE49-F238E27FC236}">
                <a16:creationId xmlns:a16="http://schemas.microsoft.com/office/drawing/2014/main" id="{9D307BA6-8A60-85D7-CC8B-894256DC4B90}"/>
              </a:ext>
            </a:extLst>
          </p:cNvPr>
          <p:cNvSpPr/>
          <p:nvPr userDrawn="1"/>
        </p:nvSpPr>
        <p:spPr>
          <a:xfrm>
            <a:off x="8517470" y="2248218"/>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a:extLst>
              <a:ext uri="{FF2B5EF4-FFF2-40B4-BE49-F238E27FC236}">
                <a16:creationId xmlns:a16="http://schemas.microsoft.com/office/drawing/2014/main" id="{F38B75F8-75D4-4B41-B7C7-433032DD0A6F}"/>
              </a:ext>
            </a:extLst>
          </p:cNvPr>
          <p:cNvSpPr/>
          <p:nvPr userDrawn="1"/>
        </p:nvSpPr>
        <p:spPr>
          <a:xfrm>
            <a:off x="9578882" y="460803"/>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a:off x="9522496"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a:off x="11034052" y="3709992"/>
            <a:ext cx="117318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914400" y="1060704"/>
            <a:ext cx="7132320" cy="1773936"/>
          </a:xfrm>
        </p:spPr>
        <p:txBody>
          <a:bodyPr anchor="b">
            <a:normAutofit/>
          </a:bodyPr>
          <a:lstStyle>
            <a:lvl1pPr>
              <a:defRPr sz="3600"/>
            </a:lvl1pPr>
          </a:lstStyle>
          <a:p>
            <a:r>
              <a:rPr lang="en-US" noProof="0"/>
              <a:t>Click to edit Master title style</a:t>
            </a:r>
            <a:endParaRPr lang="en-US" noProof="0" dirty="0"/>
          </a:p>
        </p:txBody>
      </p:sp>
      <p:sp>
        <p:nvSpPr>
          <p:cNvPr id="3" name="Content Placeholder 2">
            <a:extLst>
              <a:ext uri="{FF2B5EF4-FFF2-40B4-BE49-F238E27FC236}">
                <a16:creationId xmlns:a16="http://schemas.microsoft.com/office/drawing/2014/main" id="{E3E34C76-4814-6AFA-CEFD-F82B9ED9BB1D}"/>
              </a:ext>
            </a:extLst>
          </p:cNvPr>
          <p:cNvSpPr>
            <a:spLocks noGrp="1"/>
          </p:cNvSpPr>
          <p:nvPr>
            <p:ph idx="1"/>
          </p:nvPr>
        </p:nvSpPr>
        <p:spPr>
          <a:xfrm>
            <a:off x="914400" y="3108960"/>
            <a:ext cx="3291840" cy="2651760"/>
          </a:xfrm>
        </p:spPr>
        <p:txBody>
          <a:bodyPr/>
          <a:lstStyle>
            <a:lvl1pPr marL="0" indent="0">
              <a:buNone/>
              <a:defRPr sz="1800"/>
            </a:lvl1pPr>
            <a:lvl2pPr marL="347472">
              <a:defRPr sz="1800"/>
            </a:lvl2pPr>
            <a:lvl3pPr marL="731520">
              <a:defRPr sz="1800"/>
            </a:lvl3pPr>
            <a:lvl4pPr marL="109728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a:extLst>
              <a:ext uri="{FF2B5EF4-FFF2-40B4-BE49-F238E27FC236}">
                <a16:creationId xmlns:a16="http://schemas.microsoft.com/office/drawing/2014/main" id="{D42F254A-B4C7-D072-FEB9-22F9A2B0CA64}"/>
              </a:ext>
            </a:extLst>
          </p:cNvPr>
          <p:cNvSpPr>
            <a:spLocks noGrp="1"/>
          </p:cNvSpPr>
          <p:nvPr>
            <p:ph idx="56"/>
          </p:nvPr>
        </p:nvSpPr>
        <p:spPr>
          <a:xfrm>
            <a:off x="4754880" y="3108960"/>
            <a:ext cx="3291840" cy="2651760"/>
          </a:xfrm>
        </p:spPr>
        <p:txBody>
          <a:bodyPr/>
          <a:lstStyle>
            <a:lvl1pPr marL="0" indent="0">
              <a:buNone/>
              <a:defRPr sz="1800"/>
            </a:lvl1pPr>
            <a:lvl2pPr marL="347472">
              <a:defRPr sz="1800"/>
            </a:lvl2pPr>
            <a:lvl3pPr marL="731520">
              <a:defRPr sz="1800"/>
            </a:lvl3pPr>
            <a:lvl4pPr marL="109728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Footer Placeholder 8">
            <a:extLst>
              <a:ext uri="{FF2B5EF4-FFF2-40B4-BE49-F238E27FC236}">
                <a16:creationId xmlns:a16="http://schemas.microsoft.com/office/drawing/2014/main" id="{85DBF4DF-D0B4-1DA6-0271-5D4033A9C19C}"/>
              </a:ext>
            </a:extLst>
          </p:cNvPr>
          <p:cNvSpPr>
            <a:spLocks noGrp="1"/>
          </p:cNvSpPr>
          <p:nvPr>
            <p:ph type="ftr" sz="quarter" idx="57"/>
          </p:nvPr>
        </p:nvSpPr>
        <p:spPr/>
        <p:txBody>
          <a:bodyPr/>
          <a:lstStyle/>
          <a:p>
            <a:endParaRPr lang="en-US" noProof="0" dirty="0"/>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2" name="Content placeholder 47">
            <a:extLst>
              <a:ext uri="{FF2B5EF4-FFF2-40B4-BE49-F238E27FC236}">
                <a16:creationId xmlns:a16="http://schemas.microsoft.com/office/drawing/2014/main" id="{117BCD91-6BBA-AACD-3424-C3A4E5C1AB1D}"/>
              </a:ext>
            </a:extLst>
          </p:cNvPr>
          <p:cNvSpPr>
            <a:spLocks noGrp="1" noChangeAspect="1"/>
          </p:cNvSpPr>
          <p:nvPr>
            <p:ph type="pic" sz="quarter" idx="48"/>
          </p:nvPr>
        </p:nvSpPr>
        <p:spPr>
          <a:xfrm>
            <a:off x="914400" y="539496"/>
            <a:ext cx="5025207" cy="577900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a:t>Click icon to add picture</a:t>
            </a:r>
            <a:endParaRPr lang="en-US" altLang="zh-CN" noProof="0" dirty="0"/>
          </a:p>
        </p:txBody>
      </p:sp>
      <p:pic>
        <p:nvPicPr>
          <p:cNvPr id="7" name="Shape 33">
            <a:extLst>
              <a:ext uri="{FF2B5EF4-FFF2-40B4-BE49-F238E27FC236}">
                <a16:creationId xmlns:a16="http://schemas.microsoft.com/office/drawing/2014/main" id="{78B6A20E-2402-E586-7E92-A2C0D0B854DB}"/>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a:xfrm>
            <a:off x="352010" y="4038403"/>
            <a:ext cx="1438713" cy="1645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3" name="Freeform: Shape 11">
            <a:extLst>
              <a:ext uri="{FF2B5EF4-FFF2-40B4-BE49-F238E27FC236}">
                <a16:creationId xmlns:a16="http://schemas.microsoft.com/office/drawing/2014/main" id="{20E24AA2-A4D8-FFB3-C801-0E57990B8CB6}"/>
              </a:ext>
            </a:extLst>
          </p:cNvPr>
          <p:cNvSpPr/>
          <p:nvPr userDrawn="1"/>
        </p:nvSpPr>
        <p:spPr>
          <a:xfrm>
            <a:off x="1360235" y="5541405"/>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1">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9" name="Freeform: Shape 5">
            <a:extLst>
              <a:ext uri="{FF2B5EF4-FFF2-40B4-BE49-F238E27FC236}">
                <a16:creationId xmlns:a16="http://schemas.microsoft.com/office/drawing/2014/main" id="{1FEC53F3-5030-5BCF-54CA-ABB14457C073}"/>
              </a:ext>
            </a:extLst>
          </p:cNvPr>
          <p:cNvSpPr/>
          <p:nvPr userDrawn="1"/>
        </p:nvSpPr>
        <p:spPr>
          <a:xfrm>
            <a:off x="5429027" y="393334"/>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Tree>
    <p:extLst>
      <p:ext uri="{BB962C8B-B14F-4D97-AF65-F5344CB8AC3E}">
        <p14:creationId xmlns:p14="http://schemas.microsoft.com/office/powerpoint/2010/main" val="3407711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914400"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endParaRPr lang="en-US" noProof="0"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71" r:id="rId2"/>
    <p:sldLayoutId id="2147483674" r:id="rId3"/>
    <p:sldLayoutId id="2147483670" r:id="rId4"/>
    <p:sldLayoutId id="2147483669" r:id="rId5"/>
    <p:sldLayoutId id="2147483655" r:id="rId6"/>
    <p:sldLayoutId id="2147483651" r:id="rId7"/>
    <p:sldLayoutId id="2147483662" r:id="rId8"/>
    <p:sldLayoutId id="2147483653" r:id="rId9"/>
    <p:sldLayoutId id="2147483663" r:id="rId10"/>
    <p:sldLayoutId id="2147483665" r:id="rId11"/>
  </p:sldLayoutIdLst>
  <p:hf hdr="0" ft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347472"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1pPr>
      <a:lvl2pPr marL="73152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2pPr>
      <a:lvl3pPr marL="109728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3pPr>
      <a:lvl4pPr marL="146304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4pPr>
      <a:lvl5pPr marL="182880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8.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8.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10.xml" /></Relationships>
</file>

<file path=ppt/slides/_rels/slide14.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jpeg" /><Relationship Id="rId1" Type="http://schemas.openxmlformats.org/officeDocument/2006/relationships/slideLayout" Target="../slideLayouts/slideLayout8.xml" /><Relationship Id="rId4" Type="http://schemas.openxmlformats.org/officeDocument/2006/relationships/image" Target="../media/image11.jpeg" /></Relationships>
</file>

<file path=ppt/slides/_rels/slide15.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image" Target="../media/image12.jpeg" /><Relationship Id="rId1" Type="http://schemas.openxmlformats.org/officeDocument/2006/relationships/slideLayout" Target="../slideLayouts/slideLayout8.xml" /><Relationship Id="rId4" Type="http://schemas.openxmlformats.org/officeDocument/2006/relationships/image" Target="../media/image14.jpeg" /></Relationships>
</file>

<file path=ppt/slides/_rels/slide16.xml.rels><?xml version="1.0" encoding="UTF-8" standalone="yes"?>
<Relationships xmlns="http://schemas.openxmlformats.org/package/2006/relationships"><Relationship Id="rId3" Type="http://schemas.openxmlformats.org/officeDocument/2006/relationships/image" Target="../media/image16.jpeg" /><Relationship Id="rId2" Type="http://schemas.openxmlformats.org/officeDocument/2006/relationships/image" Target="../media/image15.jpeg" /><Relationship Id="rId1" Type="http://schemas.openxmlformats.org/officeDocument/2006/relationships/slideLayout" Target="../slideLayouts/slideLayout8.xml" /><Relationship Id="rId6" Type="http://schemas.openxmlformats.org/officeDocument/2006/relationships/image" Target="../media/image19.jpeg" /><Relationship Id="rId5" Type="http://schemas.openxmlformats.org/officeDocument/2006/relationships/image" Target="../media/image18.jpeg" /><Relationship Id="rId4" Type="http://schemas.openxmlformats.org/officeDocument/2006/relationships/image" Target="../media/image17.jpeg"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1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2.xml" /><Relationship Id="rId1" Type="http://schemas.openxmlformats.org/officeDocument/2006/relationships/slideLayout" Target="../slideLayouts/slideLayout6.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7.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notesSlide" Target="../notesSlides/notesSlide3.xml"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1183402" y="1499911"/>
            <a:ext cx="5463204" cy="2282814"/>
          </a:xfrm>
        </p:spPr>
        <p:txBody>
          <a:bodyPr lIns="0" anchor="b" anchorCtr="0"/>
          <a:lstStyle/>
          <a:p>
            <a:r>
              <a:rPr lang="en-US" altLang="zh-CN" dirty="0"/>
              <a:t>Digital Portfolio</a:t>
            </a:r>
            <a:br>
              <a:rPr lang="en-US" altLang="zh-CN" dirty="0"/>
            </a:br>
            <a:r>
              <a:rPr lang="en-US" altLang="zh-CN" dirty="0"/>
              <a:t> </a:t>
            </a: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183402" y="4027037"/>
            <a:ext cx="4912598" cy="2282814"/>
          </a:xfrm>
        </p:spPr>
        <p:txBody>
          <a:bodyPr/>
          <a:lstStyle/>
          <a:p>
            <a:r>
              <a:rPr lang="en-US" sz="1600" b="1" dirty="0">
                <a:latin typeface="+mj-lt"/>
              </a:rPr>
              <a:t>STUDENT NAME  : </a:t>
            </a:r>
            <a:r>
              <a:rPr lang="en-IN" sz="1600" b="1" dirty="0">
                <a:latin typeface="+mj-lt"/>
              </a:rPr>
              <a:t>JAYARUPA J</a:t>
            </a:r>
            <a:endParaRPr lang="en-US" sz="1600" dirty="0">
              <a:latin typeface="+mj-lt"/>
            </a:endParaRPr>
          </a:p>
          <a:p>
            <a:r>
              <a:rPr lang="en-US" sz="1600" b="1" dirty="0">
                <a:latin typeface="+mj-lt"/>
              </a:rPr>
              <a:t>REG NO &amp; NMID  : </a:t>
            </a:r>
            <a:r>
              <a:rPr lang="en-US" sz="1600" dirty="0">
                <a:latin typeface="+mj-lt"/>
              </a:rPr>
              <a:t>asbru4w2422k21</a:t>
            </a:r>
            <a:r>
              <a:rPr lang="en-IN" sz="1600" dirty="0">
                <a:latin typeface="+mj-lt"/>
              </a:rPr>
              <a:t>38</a:t>
            </a:r>
            <a:endParaRPr lang="en-US" sz="1600" dirty="0">
              <a:latin typeface="+mj-lt"/>
            </a:endParaRPr>
          </a:p>
          <a:p>
            <a:r>
              <a:rPr lang="en-US" sz="1600" b="1" dirty="0">
                <a:latin typeface="+mj-lt"/>
              </a:rPr>
              <a:t>DEPARTMENT      : </a:t>
            </a:r>
            <a:r>
              <a:rPr lang="en-US" sz="1600" dirty="0">
                <a:latin typeface="+mj-lt"/>
              </a:rPr>
              <a:t>BSc COMPUTER SCIENCE</a:t>
            </a:r>
          </a:p>
          <a:p>
            <a:r>
              <a:rPr lang="en-US" sz="1600" b="1" dirty="0">
                <a:latin typeface="+mj-lt"/>
              </a:rPr>
              <a:t>COLLEGE              : </a:t>
            </a:r>
            <a:r>
              <a:rPr lang="en-US" sz="1600" dirty="0">
                <a:latin typeface="+mj-lt"/>
              </a:rPr>
              <a:t>BHARATHIAR UNIVERSITY</a:t>
            </a:r>
          </a:p>
          <a:p>
            <a:endParaRPr lang="en-US" dirty="0"/>
          </a:p>
        </p:txBody>
      </p:sp>
      <p:pic>
        <p:nvPicPr>
          <p:cNvPr id="4" name="Picture Placeholder 3">
            <a:extLst>
              <a:ext uri="{FF2B5EF4-FFF2-40B4-BE49-F238E27FC236}">
                <a16:creationId xmlns:a16="http://schemas.microsoft.com/office/drawing/2014/main" id="{7A80ECBB-2F93-E680-89DB-2BF9D93C33C7}"/>
              </a:ext>
            </a:extLst>
          </p:cNvPr>
          <p:cNvPicPr>
            <a:picLocks noGrp="1" noChangeAspect="1"/>
          </p:cNvPicPr>
          <p:nvPr>
            <p:ph type="pic" sz="quarter" idx="47"/>
          </p:nvPr>
        </p:nvPicPr>
        <p:blipFill>
          <a:blip r:embed="rId3"/>
          <a:srcRect l="18269" r="18269"/>
          <a:stretch/>
        </p:blipFill>
        <p:spPr>
          <a:xfrm>
            <a:off x="6646605" y="1356930"/>
            <a:ext cx="4648923" cy="4535327"/>
          </a:xfrm>
          <a:prstGeom prst="rect">
            <a:avLst/>
          </a:prstGeom>
          <a:ln>
            <a:noFill/>
          </a:ln>
          <a:effectLst>
            <a:softEdge rad="112500"/>
          </a:effectLst>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492A5-2B89-76B7-795B-96DF4476EA1B}"/>
              </a:ext>
            </a:extLst>
          </p:cNvPr>
          <p:cNvSpPr>
            <a:spLocks noGrp="1"/>
          </p:cNvSpPr>
          <p:nvPr>
            <p:ph type="title"/>
          </p:nvPr>
        </p:nvSpPr>
        <p:spPr>
          <a:xfrm>
            <a:off x="914400" y="550108"/>
            <a:ext cx="3682050" cy="1222460"/>
          </a:xfrm>
        </p:spPr>
        <p:txBody>
          <a:bodyPr/>
          <a:lstStyle/>
          <a:p>
            <a:r>
              <a:rPr lang="en-IN" dirty="0"/>
              <a:t>Tool And </a:t>
            </a:r>
            <a:br>
              <a:rPr lang="en-IN" dirty="0"/>
            </a:br>
            <a:r>
              <a:rPr lang="en-IN" dirty="0"/>
              <a:t>     Techniques</a:t>
            </a:r>
            <a:endParaRPr lang="en-US" dirty="0"/>
          </a:p>
        </p:txBody>
      </p:sp>
      <p:sp>
        <p:nvSpPr>
          <p:cNvPr id="3" name="Content Placeholder 2">
            <a:extLst>
              <a:ext uri="{FF2B5EF4-FFF2-40B4-BE49-F238E27FC236}">
                <a16:creationId xmlns:a16="http://schemas.microsoft.com/office/drawing/2014/main" id="{F1BC2203-A78A-C374-6769-9E66AFC52CE6}"/>
              </a:ext>
            </a:extLst>
          </p:cNvPr>
          <p:cNvSpPr>
            <a:spLocks noGrp="1"/>
          </p:cNvSpPr>
          <p:nvPr>
            <p:ph idx="1"/>
          </p:nvPr>
        </p:nvSpPr>
        <p:spPr>
          <a:xfrm>
            <a:off x="452310" y="2078182"/>
            <a:ext cx="4967344" cy="4364182"/>
          </a:xfrm>
        </p:spPr>
        <p:txBody>
          <a:bodyPr>
            <a:normAutofit/>
          </a:bodyPr>
          <a:lstStyle/>
          <a:p>
            <a:pPr marL="0" indent="0">
              <a:buNone/>
            </a:pPr>
            <a:r>
              <a:rPr lang="en-IN" dirty="0"/>
              <a:t>             Python: </a:t>
            </a:r>
          </a:p>
          <a:p>
            <a:pPr marL="0" indent="0">
              <a:buNone/>
            </a:pPr>
            <a:r>
              <a:rPr lang="en-IN" dirty="0"/>
              <a:t>          • Python is a high-level, interpreted programming language that is widely used for various purposes such as web development, data analysis, machine learning, automation, and more.</a:t>
            </a:r>
          </a:p>
          <a:p>
            <a:pPr marL="0" indent="0">
              <a:buNone/>
            </a:pPr>
            <a:r>
              <a:rPr lang="en-IN" dirty="0"/>
              <a:t>           • Python is a popular language used in web development due to its simplicity, flexibility, and extensive libraries.</a:t>
            </a:r>
          </a:p>
          <a:p>
            <a:pPr marL="0" indent="0">
              <a:buNone/>
            </a:pPr>
            <a:r>
              <a:rPr lang="en-IN" dirty="0"/>
              <a:t>           • Python is used for building web   applications, web service and Web scraping  popular framework, Django, Flask and Pyramid. </a:t>
            </a:r>
          </a:p>
          <a:p>
            <a:pPr marL="0" indent="0">
              <a:buNone/>
            </a:pPr>
            <a:r>
              <a:rPr lang="en-IN" dirty="0"/>
              <a:t>         </a:t>
            </a:r>
          </a:p>
          <a:p>
            <a:pPr marL="0" indent="0">
              <a:buNone/>
            </a:pPr>
            <a:endParaRPr lang="en-IN" dirty="0"/>
          </a:p>
          <a:p>
            <a:pPr marL="0" indent="0">
              <a:buNone/>
            </a:pPr>
            <a:endParaRPr lang="en-US" dirty="0"/>
          </a:p>
        </p:txBody>
      </p:sp>
      <p:pic>
        <p:nvPicPr>
          <p:cNvPr id="6" name="Picture Placeholder 5">
            <a:extLst>
              <a:ext uri="{FF2B5EF4-FFF2-40B4-BE49-F238E27FC236}">
                <a16:creationId xmlns:a16="http://schemas.microsoft.com/office/drawing/2014/main" id="{0DF95299-F9B2-F824-3F08-C0E46E395C20}"/>
              </a:ext>
            </a:extLst>
          </p:cNvPr>
          <p:cNvPicPr>
            <a:picLocks noGrp="1" noChangeAspect="1"/>
          </p:cNvPicPr>
          <p:nvPr>
            <p:ph type="pic" sz="quarter" idx="54"/>
          </p:nvPr>
        </p:nvPicPr>
        <p:blipFill>
          <a:blip r:embed="rId2"/>
          <a:srcRect l="4210" r="4210"/>
          <a:stretch/>
        </p:blipFill>
        <p:spPr>
          <a:xfrm>
            <a:off x="6864033" y="1488345"/>
            <a:ext cx="3682051" cy="3881310"/>
          </a:xfrm>
          <a:custGeom>
            <a:avLst/>
            <a:gdLst>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close/>
              </a:path>
            </a:pathLst>
          </a:custGeom>
        </p:spPr>
      </p:pic>
      <p:sp>
        <p:nvSpPr>
          <p:cNvPr id="5" name="Slide Number Placeholder 4">
            <a:extLst>
              <a:ext uri="{FF2B5EF4-FFF2-40B4-BE49-F238E27FC236}">
                <a16:creationId xmlns:a16="http://schemas.microsoft.com/office/drawing/2014/main" id="{CD6C2B20-DBA9-BE75-265A-DE5C9D43C095}"/>
              </a:ext>
            </a:extLst>
          </p:cNvPr>
          <p:cNvSpPr>
            <a:spLocks noGrp="1"/>
          </p:cNvSpPr>
          <p:nvPr>
            <p:ph type="sldNum" sz="quarter" idx="53"/>
          </p:nvPr>
        </p:nvSpPr>
        <p:spPr/>
        <p:txBody>
          <a:bodyPr/>
          <a:lstStyle/>
          <a:p>
            <a:fld id="{47FEACEE-25B4-4A2D-B147-27296E36371D}" type="slidenum">
              <a:rPr lang="en-US" altLang="zh-CN" noProof="0" smtClean="0"/>
              <a:pPr/>
              <a:t>10</a:t>
            </a:fld>
            <a:endParaRPr lang="en-US" altLang="zh-CN" noProof="0" dirty="0"/>
          </a:p>
        </p:txBody>
      </p:sp>
    </p:spTree>
    <p:extLst>
      <p:ext uri="{BB962C8B-B14F-4D97-AF65-F5344CB8AC3E}">
        <p14:creationId xmlns:p14="http://schemas.microsoft.com/office/powerpoint/2010/main" val="3016796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294640" y="-676656"/>
            <a:ext cx="7132320" cy="1773936"/>
          </a:xfrm>
        </p:spPr>
        <p:txBody>
          <a:bodyPr/>
          <a:lstStyle/>
          <a:p>
            <a:r>
              <a:rPr lang="en-US" dirty="0"/>
              <a:t>Portfolio Design and Layout</a:t>
            </a:r>
          </a:p>
        </p:txBody>
      </p:sp>
      <p:sp>
        <p:nvSpPr>
          <p:cNvPr id="43" name="Text Placeholder 42">
            <a:extLst>
              <a:ext uri="{FF2B5EF4-FFF2-40B4-BE49-F238E27FC236}">
                <a16:creationId xmlns:a16="http://schemas.microsoft.com/office/drawing/2014/main" id="{520E98B6-7B33-8FD4-A662-31DD4B85E22E}"/>
              </a:ext>
            </a:extLst>
          </p:cNvPr>
          <p:cNvSpPr>
            <a:spLocks noGrp="1"/>
          </p:cNvSpPr>
          <p:nvPr>
            <p:ph idx="1"/>
          </p:nvPr>
        </p:nvSpPr>
        <p:spPr>
          <a:xfrm>
            <a:off x="416560" y="1391920"/>
            <a:ext cx="3942080" cy="5466080"/>
          </a:xfrm>
        </p:spPr>
        <p:txBody>
          <a:bodyPr>
            <a:normAutofit fontScale="85000" lnSpcReduction="10000"/>
          </a:bodyPr>
          <a:lstStyle/>
          <a:p>
            <a:r>
              <a:rPr lang="en-US" dirty="0">
                <a:solidFill>
                  <a:schemeClr val="tx2">
                    <a:lumMod val="50000"/>
                    <a:lumOff val="50000"/>
                  </a:schemeClr>
                </a:solidFill>
              </a:rPr>
              <a:t>SECTION </a:t>
            </a:r>
            <a:r>
              <a:rPr lang="en-US" dirty="0"/>
              <a:t>: </a:t>
            </a:r>
          </a:p>
          <a:p>
            <a:pPr marL="285750" indent="-285750">
              <a:buFont typeface="Wingdings" panose="05000000000000000000" pitchFamily="2" charset="2"/>
              <a:buChar char="Ø"/>
            </a:pPr>
            <a:r>
              <a:rPr lang="en-US" dirty="0"/>
              <a:t>There are five sections included in my project.</a:t>
            </a:r>
          </a:p>
          <a:p>
            <a:r>
              <a:rPr lang="en-US" dirty="0">
                <a:solidFill>
                  <a:schemeClr val="tx2">
                    <a:lumMod val="50000"/>
                    <a:lumOff val="50000"/>
                  </a:schemeClr>
                </a:solidFill>
              </a:rPr>
              <a:t>HOME</a:t>
            </a:r>
            <a:r>
              <a:rPr lang="en-US" dirty="0"/>
              <a:t> :</a:t>
            </a:r>
          </a:p>
          <a:p>
            <a:pPr marL="285750" indent="-285750">
              <a:lnSpc>
                <a:spcPct val="120000"/>
              </a:lnSpc>
              <a:buFont typeface="Wingdings" panose="05000000000000000000" pitchFamily="2" charset="2"/>
              <a:buChar char="Ø"/>
            </a:pPr>
            <a:r>
              <a:rPr lang="en-US" dirty="0"/>
              <a:t>This is my personal portfolio homepage, designed to introduce myself and showcase my skills as a web developer.</a:t>
            </a:r>
          </a:p>
          <a:p>
            <a:pPr marL="285750" indent="-285750">
              <a:lnSpc>
                <a:spcPct val="120000"/>
              </a:lnSpc>
              <a:buFont typeface="Wingdings" panose="05000000000000000000" pitchFamily="2" charset="2"/>
              <a:buChar char="Ø"/>
            </a:pPr>
            <a:r>
              <a:rPr lang="en-US" dirty="0"/>
              <a:t>I have included a set of four social media icons ( Meta, Instagram, Twitter, and LinkedIn ) these are not clickable because I haven’t added the interactive features.</a:t>
            </a:r>
          </a:p>
          <a:p>
            <a:pPr marL="285750" indent="-285750">
              <a:lnSpc>
                <a:spcPct val="120000"/>
              </a:lnSpc>
              <a:buFont typeface="Wingdings" panose="05000000000000000000" pitchFamily="2" charset="2"/>
              <a:buChar char="Ø"/>
            </a:pPr>
            <a:r>
              <a:rPr lang="en-US" dirty="0"/>
              <a:t>The overall design uses a dark, minimalist theme with a bright blue color. This create a professional and modern aesthetic, making the text easy to read and drawing attention to the key elements on the page.</a:t>
            </a:r>
          </a:p>
        </p:txBody>
      </p:sp>
      <p:sp>
        <p:nvSpPr>
          <p:cNvPr id="44" name="Text Placeholder 43">
            <a:extLst>
              <a:ext uri="{FF2B5EF4-FFF2-40B4-BE49-F238E27FC236}">
                <a16:creationId xmlns:a16="http://schemas.microsoft.com/office/drawing/2014/main" id="{78466807-A2DA-EC5D-ACDE-B83D6F7169EA}"/>
              </a:ext>
            </a:extLst>
          </p:cNvPr>
          <p:cNvSpPr>
            <a:spLocks noGrp="1"/>
          </p:cNvSpPr>
          <p:nvPr>
            <p:ph idx="56"/>
          </p:nvPr>
        </p:nvSpPr>
        <p:spPr>
          <a:xfrm>
            <a:off x="4673600" y="1503680"/>
            <a:ext cx="3576320" cy="2621280"/>
          </a:xfrm>
        </p:spPr>
        <p:txBody>
          <a:bodyPr>
            <a:normAutofit/>
          </a:bodyPr>
          <a:lstStyle/>
          <a:p>
            <a:r>
              <a:rPr lang="en-US" dirty="0">
                <a:solidFill>
                  <a:schemeClr val="tx2">
                    <a:lumMod val="50000"/>
                    <a:lumOff val="50000"/>
                  </a:schemeClr>
                </a:solidFill>
              </a:rPr>
              <a:t>SERVICES </a:t>
            </a:r>
            <a:r>
              <a:rPr lang="en-US" dirty="0"/>
              <a:t>: </a:t>
            </a:r>
          </a:p>
          <a:p>
            <a:pPr marL="285750" indent="-285750">
              <a:lnSpc>
                <a:spcPct val="100000"/>
              </a:lnSpc>
              <a:buFont typeface="Wingdings" panose="05000000000000000000" pitchFamily="2" charset="2"/>
              <a:buChar char="Ø"/>
            </a:pPr>
            <a:r>
              <a:rPr lang="en-US" sz="1500" dirty="0"/>
              <a:t>This page is dedicated to outlining the professional services I offer as a web developer. The goal is to clearly present my expertise and help potential clients understand how I can meet their needs. </a:t>
            </a:r>
          </a:p>
        </p:txBody>
      </p:sp>
      <p:sp>
        <p:nvSpPr>
          <p:cNvPr id="11" name="Slide Number Placeholder 13">
            <a:extLst>
              <a:ext uri="{FF2B5EF4-FFF2-40B4-BE49-F238E27FC236}">
                <a16:creationId xmlns:a16="http://schemas.microsoft.com/office/drawing/2014/main" id="{930FF33C-2E3C-37EC-75C2-1BE4513D9B62}"/>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altLang="zh-CN" sz="1200" u="none" strike="noStrike" kern="1200" cap="none" spc="0" normalizeH="0" baseline="0" dirty="0">
              <a:ln>
                <a:noFill/>
              </a:ln>
              <a:solidFill>
                <a:schemeClr val="bg1"/>
              </a:solidFill>
              <a:effectLst/>
              <a:uLnTx/>
              <a:uFillTx/>
            </a:endParaRPr>
          </a:p>
        </p:txBody>
      </p:sp>
      <p:sp>
        <p:nvSpPr>
          <p:cNvPr id="2" name="Slide Number Placeholder 1">
            <a:extLst>
              <a:ext uri="{FF2B5EF4-FFF2-40B4-BE49-F238E27FC236}">
                <a16:creationId xmlns:a16="http://schemas.microsoft.com/office/drawing/2014/main" id="{2222DE72-77CB-CB24-A4D1-2FAC47307AC9}"/>
              </a:ext>
            </a:extLst>
          </p:cNvPr>
          <p:cNvSpPr>
            <a:spLocks noGrp="1"/>
          </p:cNvSpPr>
          <p:nvPr>
            <p:ph type="sldNum" sz="quarter" idx="55"/>
          </p:nvPr>
        </p:nvSpPr>
        <p:spPr/>
        <p:txBody>
          <a:bodyPr/>
          <a:lstStyle/>
          <a:p>
            <a:fld id="{47FEACEE-25B4-4A2D-B147-27296E36371D}" type="slidenum">
              <a:rPr lang="en-US" altLang="zh-CN" noProof="0" smtClean="0"/>
              <a:pPr/>
              <a:t>11</a:t>
            </a:fld>
            <a:endParaRPr lang="en-US" altLang="zh-CN" noProof="0" dirty="0"/>
          </a:p>
        </p:txBody>
      </p:sp>
    </p:spTree>
    <p:extLst>
      <p:ext uri="{BB962C8B-B14F-4D97-AF65-F5344CB8AC3E}">
        <p14:creationId xmlns:p14="http://schemas.microsoft.com/office/powerpoint/2010/main" val="4182148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36162C-96B1-DB04-4625-5C712DBD8B05}"/>
            </a:ext>
          </a:extLst>
        </p:cNvPr>
        <p:cNvGrpSpPr/>
        <p:nvPr/>
      </p:nvGrpSpPr>
      <p:grpSpPr>
        <a:xfrm>
          <a:off x="0" y="0"/>
          <a:ext cx="0" cy="0"/>
          <a:chOff x="0" y="0"/>
          <a:chExt cx="0" cy="0"/>
        </a:xfrm>
      </p:grpSpPr>
      <p:sp>
        <p:nvSpPr>
          <p:cNvPr id="60" name="Title 59">
            <a:extLst>
              <a:ext uri="{FF2B5EF4-FFF2-40B4-BE49-F238E27FC236}">
                <a16:creationId xmlns:a16="http://schemas.microsoft.com/office/drawing/2014/main" id="{64DAD770-6684-9486-4658-8B9F3CFD28FF}"/>
              </a:ext>
            </a:extLst>
          </p:cNvPr>
          <p:cNvSpPr>
            <a:spLocks noGrp="1"/>
          </p:cNvSpPr>
          <p:nvPr>
            <p:ph type="title"/>
          </p:nvPr>
        </p:nvSpPr>
        <p:spPr>
          <a:xfrm>
            <a:off x="762000" y="276984"/>
            <a:ext cx="7132320" cy="707136"/>
          </a:xfrm>
        </p:spPr>
        <p:txBody>
          <a:bodyPr/>
          <a:lstStyle/>
          <a:p>
            <a:r>
              <a:rPr lang="en-US" dirty="0"/>
              <a:t>Portfolio Design and Layout</a:t>
            </a:r>
          </a:p>
        </p:txBody>
      </p:sp>
      <p:sp>
        <p:nvSpPr>
          <p:cNvPr id="43" name="Text Placeholder 42">
            <a:extLst>
              <a:ext uri="{FF2B5EF4-FFF2-40B4-BE49-F238E27FC236}">
                <a16:creationId xmlns:a16="http://schemas.microsoft.com/office/drawing/2014/main" id="{B8181A9D-D5FA-90D7-6BC9-950E872B8F96}"/>
              </a:ext>
            </a:extLst>
          </p:cNvPr>
          <p:cNvSpPr>
            <a:spLocks noGrp="1"/>
          </p:cNvSpPr>
          <p:nvPr>
            <p:ph idx="1"/>
          </p:nvPr>
        </p:nvSpPr>
        <p:spPr>
          <a:xfrm>
            <a:off x="746760" y="1218500"/>
            <a:ext cx="7706360" cy="1524000"/>
          </a:xfrm>
        </p:spPr>
        <p:txBody>
          <a:bodyPr>
            <a:noAutofit/>
          </a:bodyPr>
          <a:lstStyle/>
          <a:p>
            <a:r>
              <a:rPr lang="en-IN" sz="1600" dirty="0">
                <a:solidFill>
                  <a:schemeClr val="tx2">
                    <a:lumMod val="50000"/>
                    <a:lumOff val="50000"/>
                  </a:schemeClr>
                </a:solidFill>
              </a:rPr>
              <a:t>SK</a:t>
            </a:r>
            <a:r>
              <a:rPr lang="en-US" sz="1600" dirty="0">
                <a:solidFill>
                  <a:schemeClr val="tx2">
                    <a:lumMod val="50000"/>
                    <a:lumOff val="50000"/>
                  </a:schemeClr>
                </a:solidFill>
              </a:rPr>
              <a:t>ILLS</a:t>
            </a:r>
            <a:r>
              <a:rPr lang="en-US" sz="1600" dirty="0"/>
              <a:t> : </a:t>
            </a:r>
          </a:p>
          <a:p>
            <a:pPr marL="285750" indent="-285750">
              <a:buFont typeface="Wingdings" panose="05000000000000000000" pitchFamily="2" charset="2"/>
              <a:buChar char="Ø"/>
            </a:pPr>
            <a:r>
              <a:rPr lang="en-US" sz="1600" dirty="0"/>
              <a:t>My expertise lies in HTML, CSS, JavaScript,</a:t>
            </a:r>
            <a:r>
              <a:rPr lang="en-IN" sz="1600" dirty="0"/>
              <a:t> Python</a:t>
            </a:r>
            <a:r>
              <a:rPr lang="en-US" sz="1600" dirty="0"/>
              <a:t> and React. I build clean, efficient code that powers modern web applications and seamless functionality. I combine this technical foundation with a strong sense of creativity and communication to deliver high-quality web solutions.</a:t>
            </a:r>
          </a:p>
        </p:txBody>
      </p:sp>
      <p:sp>
        <p:nvSpPr>
          <p:cNvPr id="44" name="Text Placeholder 43">
            <a:extLst>
              <a:ext uri="{FF2B5EF4-FFF2-40B4-BE49-F238E27FC236}">
                <a16:creationId xmlns:a16="http://schemas.microsoft.com/office/drawing/2014/main" id="{3F5FDE83-C4B0-E80E-A331-928F99342AD9}"/>
              </a:ext>
            </a:extLst>
          </p:cNvPr>
          <p:cNvSpPr>
            <a:spLocks noGrp="1"/>
          </p:cNvSpPr>
          <p:nvPr>
            <p:ph idx="56"/>
          </p:nvPr>
        </p:nvSpPr>
        <p:spPr>
          <a:xfrm>
            <a:off x="5161280" y="3108260"/>
            <a:ext cx="3291840" cy="3469606"/>
          </a:xfrm>
        </p:spPr>
        <p:txBody>
          <a:bodyPr>
            <a:normAutofit lnSpcReduction="10000"/>
          </a:bodyPr>
          <a:lstStyle/>
          <a:p>
            <a:r>
              <a:rPr lang="en-US" sz="1600" dirty="0">
                <a:solidFill>
                  <a:schemeClr val="tx2">
                    <a:lumMod val="50000"/>
                    <a:lumOff val="50000"/>
                  </a:schemeClr>
                </a:solidFill>
              </a:rPr>
              <a:t>RESPONSIVE LAYOUT </a:t>
            </a:r>
            <a:r>
              <a:rPr lang="en-US" sz="1600" dirty="0"/>
              <a:t>: </a:t>
            </a:r>
          </a:p>
          <a:p>
            <a:pPr marL="285750" indent="-285750">
              <a:buFont typeface="Wingdings" panose="05000000000000000000" pitchFamily="2" charset="2"/>
              <a:buChar char="Ø"/>
            </a:pPr>
            <a:r>
              <a:rPr lang="en-US" sz="1600" dirty="0"/>
              <a:t>A responsive layout is a web approach that makes a website or application adapt and look good on any screen size, from a large monitor to a small smart phone. </a:t>
            </a:r>
          </a:p>
          <a:p>
            <a:pPr marL="285750" indent="-285750">
              <a:buFont typeface="Wingdings" panose="05000000000000000000" pitchFamily="2" charset="2"/>
              <a:buChar char="Ø"/>
            </a:pPr>
            <a:r>
              <a:rPr lang="en-US" sz="1600" dirty="0"/>
              <a:t>Instead of creating a separate website for each devices, a responsive design uses a flexible grids, images and CSS media queries to automatically resize and rearrange the content.</a:t>
            </a:r>
          </a:p>
        </p:txBody>
      </p:sp>
      <p:sp>
        <p:nvSpPr>
          <p:cNvPr id="2" name="Slide Number Placeholder 1">
            <a:extLst>
              <a:ext uri="{FF2B5EF4-FFF2-40B4-BE49-F238E27FC236}">
                <a16:creationId xmlns:a16="http://schemas.microsoft.com/office/drawing/2014/main" id="{A9FA5CD7-46EA-1D47-ADBC-75FB0CBC88BC}"/>
              </a:ext>
            </a:extLst>
          </p:cNvPr>
          <p:cNvSpPr>
            <a:spLocks noGrp="1"/>
          </p:cNvSpPr>
          <p:nvPr>
            <p:ph type="sldNum" sz="quarter" idx="55"/>
          </p:nvPr>
        </p:nvSpPr>
        <p:spPr/>
        <p:txBody>
          <a:bodyPr/>
          <a:lstStyle/>
          <a:p>
            <a:fld id="{47FEACEE-25B4-4A2D-B147-27296E36371D}" type="slidenum">
              <a:rPr lang="en-US" altLang="zh-CN" noProof="0" smtClean="0"/>
              <a:pPr/>
              <a:t>12</a:t>
            </a:fld>
            <a:endParaRPr lang="en-US" altLang="zh-CN" noProof="0" dirty="0"/>
          </a:p>
        </p:txBody>
      </p:sp>
      <p:sp>
        <p:nvSpPr>
          <p:cNvPr id="11" name="Slide Number Placeholder 13">
            <a:extLst>
              <a:ext uri="{FF2B5EF4-FFF2-40B4-BE49-F238E27FC236}">
                <a16:creationId xmlns:a16="http://schemas.microsoft.com/office/drawing/2014/main" id="{9722C62B-7B64-53B6-A712-A787D9C6D05D}"/>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altLang="zh-CN" sz="1200" u="none" strike="noStrike" kern="1200" cap="none" spc="0" normalizeH="0" baseline="0" dirty="0">
              <a:ln>
                <a:noFill/>
              </a:ln>
              <a:solidFill>
                <a:schemeClr val="bg1"/>
              </a:solidFill>
              <a:effectLst/>
              <a:uLnTx/>
              <a:uFillTx/>
            </a:endParaRPr>
          </a:p>
        </p:txBody>
      </p:sp>
      <p:sp>
        <p:nvSpPr>
          <p:cNvPr id="6" name="TextBox 5">
            <a:extLst>
              <a:ext uri="{FF2B5EF4-FFF2-40B4-BE49-F238E27FC236}">
                <a16:creationId xmlns:a16="http://schemas.microsoft.com/office/drawing/2014/main" id="{FA1CE891-C85E-3E05-D6DB-7B903ADD5498}"/>
              </a:ext>
            </a:extLst>
          </p:cNvPr>
          <p:cNvSpPr txBox="1"/>
          <p:nvPr/>
        </p:nvSpPr>
        <p:spPr>
          <a:xfrm>
            <a:off x="762000" y="2976880"/>
            <a:ext cx="4470400" cy="3600986"/>
          </a:xfrm>
          <a:prstGeom prst="rect">
            <a:avLst/>
          </a:prstGeom>
        </p:spPr>
        <p:txBody>
          <a:bodyPr wrap="square" rtlCol="0">
            <a:spAutoFit/>
          </a:bodyPr>
          <a:lstStyle/>
          <a:p>
            <a:r>
              <a:rPr lang="en-US" sz="1600" dirty="0">
                <a:solidFill>
                  <a:schemeClr val="tx2">
                    <a:lumMod val="50000"/>
                    <a:lumOff val="50000"/>
                  </a:schemeClr>
                </a:solidFill>
              </a:rPr>
              <a:t>CONTACT</a:t>
            </a:r>
            <a:r>
              <a:rPr lang="en-US" dirty="0">
                <a:solidFill>
                  <a:schemeClr val="tx2">
                    <a:lumMod val="50000"/>
                    <a:lumOff val="50000"/>
                  </a:schemeClr>
                </a:solidFill>
              </a:rPr>
              <a:t> </a:t>
            </a:r>
            <a:r>
              <a:rPr lang="en-US" dirty="0">
                <a:solidFill>
                  <a:schemeClr val="bg1"/>
                </a:solidFill>
              </a:rPr>
              <a:t>:</a:t>
            </a:r>
          </a:p>
          <a:p>
            <a:pPr marL="285750" indent="-285750">
              <a:buFont typeface="Wingdings" panose="05000000000000000000" pitchFamily="2" charset="2"/>
              <a:buChar char="Ø"/>
            </a:pPr>
            <a:r>
              <a:rPr lang="en-US" sz="1600" dirty="0">
                <a:solidFill>
                  <a:schemeClr val="bg1"/>
                </a:solidFill>
              </a:rPr>
              <a:t>This page is designed to show how a user could get in touch with me. It displays a standard contact form layout.</a:t>
            </a:r>
          </a:p>
          <a:p>
            <a:endParaRPr lang="en-US" sz="1600" dirty="0">
              <a:solidFill>
                <a:schemeClr val="bg1"/>
              </a:solidFill>
            </a:endParaRPr>
          </a:p>
          <a:p>
            <a:pPr indent="-285750">
              <a:buFont typeface="Arial" panose="020B0604020202020204" pitchFamily="34" charset="0"/>
              <a:buChar char="•"/>
            </a:pPr>
            <a:r>
              <a:rPr lang="en-US" sz="1600" dirty="0">
                <a:solidFill>
                  <a:schemeClr val="bg1"/>
                </a:solidFill>
              </a:rPr>
              <a:t>Full Name</a:t>
            </a:r>
          </a:p>
          <a:p>
            <a:pPr indent="-285750">
              <a:buFont typeface="Arial" panose="020B0604020202020204" pitchFamily="34" charset="0"/>
              <a:buChar char="•"/>
            </a:pPr>
            <a:r>
              <a:rPr lang="en-US" sz="1600" dirty="0">
                <a:solidFill>
                  <a:schemeClr val="bg1"/>
                </a:solidFill>
              </a:rPr>
              <a:t>Email Address</a:t>
            </a:r>
          </a:p>
          <a:p>
            <a:pPr indent="-285750">
              <a:buFont typeface="Arial" panose="020B0604020202020204" pitchFamily="34" charset="0"/>
              <a:buChar char="•"/>
            </a:pPr>
            <a:r>
              <a:rPr lang="en-US" sz="1600" dirty="0">
                <a:solidFill>
                  <a:schemeClr val="bg1"/>
                </a:solidFill>
              </a:rPr>
              <a:t>Mobile No</a:t>
            </a:r>
          </a:p>
          <a:p>
            <a:pPr indent="-285750">
              <a:buFont typeface="Arial" panose="020B0604020202020204" pitchFamily="34" charset="0"/>
              <a:buChar char="•"/>
            </a:pPr>
            <a:r>
              <a:rPr lang="en-US" sz="1600" dirty="0">
                <a:solidFill>
                  <a:schemeClr val="bg1"/>
                </a:solidFill>
              </a:rPr>
              <a:t>Email</a:t>
            </a:r>
          </a:p>
          <a:p>
            <a:pPr indent="-285750">
              <a:buFont typeface="Arial" panose="020B0604020202020204" pitchFamily="34" charset="0"/>
              <a:buChar char="•"/>
            </a:pPr>
            <a:r>
              <a:rPr lang="en-US" sz="1600" dirty="0">
                <a:solidFill>
                  <a:schemeClr val="bg1"/>
                </a:solidFill>
              </a:rPr>
              <a:t>Message box</a:t>
            </a:r>
          </a:p>
          <a:p>
            <a:endParaRPr lang="en-US" sz="1600" dirty="0">
              <a:solidFill>
                <a:schemeClr val="bg1"/>
              </a:solidFill>
            </a:endParaRPr>
          </a:p>
          <a:p>
            <a:pPr marL="285750" indent="-285750">
              <a:buFont typeface="Wingdings" panose="05000000000000000000" pitchFamily="2" charset="2"/>
              <a:buChar char="Ø"/>
            </a:pPr>
            <a:r>
              <a:rPr lang="en-US" sz="1600" dirty="0">
                <a:solidFill>
                  <a:schemeClr val="bg1"/>
                </a:solidFill>
              </a:rPr>
              <a:t>While it is not functional, it’s a critical component of a professional portfolio</a:t>
            </a:r>
          </a:p>
          <a:p>
            <a:pPr marL="0" indent="0" algn="ctr">
              <a:lnSpc>
                <a:spcPct val="100000"/>
              </a:lnSpc>
              <a:spcBef>
                <a:spcPts val="0"/>
              </a:spcBef>
              <a:buFontTx/>
              <a:buNone/>
            </a:pPr>
            <a:endParaRPr lang="en-IN" sz="1800" dirty="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3298554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a:xfrm>
            <a:off x="3160776" y="209296"/>
            <a:ext cx="7955280" cy="1335024"/>
          </a:xfrm>
        </p:spPr>
        <p:txBody>
          <a:bodyPr anchor="b" anchorCtr="0"/>
          <a:lstStyle/>
          <a:p>
            <a:r>
              <a:rPr lang="en-US" dirty="0"/>
              <a:t>FEATURES AND FUNCTIONALITY</a:t>
            </a:r>
          </a:p>
        </p:txBody>
      </p:sp>
      <p:sp>
        <p:nvSpPr>
          <p:cNvPr id="14" name="Text Placeholder 13">
            <a:extLst>
              <a:ext uri="{FF2B5EF4-FFF2-40B4-BE49-F238E27FC236}">
                <a16:creationId xmlns:a16="http://schemas.microsoft.com/office/drawing/2014/main" id="{C78180D0-1AB6-8416-0EB1-10648E1A6050}"/>
              </a:ext>
            </a:extLst>
          </p:cNvPr>
          <p:cNvSpPr>
            <a:spLocks noGrp="1"/>
          </p:cNvSpPr>
          <p:nvPr>
            <p:ph idx="14"/>
          </p:nvPr>
        </p:nvSpPr>
        <p:spPr>
          <a:xfrm>
            <a:off x="3465576" y="3108960"/>
            <a:ext cx="4572000" cy="3108960"/>
          </a:xfrm>
        </p:spPr>
        <p:txBody>
          <a:bodyPr>
            <a:normAutofit/>
          </a:bodyPr>
          <a:lstStyle/>
          <a:p>
            <a:r>
              <a:rPr lang="en-US" dirty="0"/>
              <a:t>Navigation bars with smooth scrolling.</a:t>
            </a:r>
          </a:p>
          <a:p>
            <a:r>
              <a:rPr lang="en-US" dirty="0"/>
              <a:t>Project showcase with images and details</a:t>
            </a:r>
          </a:p>
          <a:p>
            <a:r>
              <a:rPr lang="en-US" dirty="0"/>
              <a:t>Interactive elements (hover effects, animations).</a:t>
            </a:r>
          </a:p>
          <a:p>
            <a:r>
              <a:rPr lang="en-US" dirty="0"/>
              <a:t>Contact form (with validation).</a:t>
            </a:r>
          </a:p>
          <a:p>
            <a:r>
              <a:rPr lang="en-US" dirty="0"/>
              <a:t>Responsive design for all devices.</a:t>
            </a:r>
          </a:p>
        </p:txBody>
      </p:sp>
      <p:sp>
        <p:nvSpPr>
          <p:cNvPr id="2" name="Slide Number Placeholder 1">
            <a:extLst>
              <a:ext uri="{FF2B5EF4-FFF2-40B4-BE49-F238E27FC236}">
                <a16:creationId xmlns:a16="http://schemas.microsoft.com/office/drawing/2014/main" id="{B2E4D147-B48C-ADE3-3FEF-627D467699A2}"/>
              </a:ext>
            </a:extLst>
          </p:cNvPr>
          <p:cNvSpPr>
            <a:spLocks noGrp="1"/>
          </p:cNvSpPr>
          <p:nvPr>
            <p:ph type="sldNum" sz="quarter" idx="40"/>
          </p:nvPr>
        </p:nvSpPr>
        <p:spPr>
          <a:xfrm>
            <a:off x="11194169" y="6217920"/>
            <a:ext cx="458592" cy="365125"/>
          </a:xfrm>
        </p:spPr>
        <p:txBody>
          <a:bodyPr/>
          <a:lstStyle/>
          <a:p>
            <a:fld id="{47FEACEE-25B4-4A2D-B147-27296E36371D}" type="slidenum">
              <a:rPr lang="en-US" altLang="zh-CN" noProof="0" smtClean="0"/>
              <a:pPr/>
              <a:t>13</a:t>
            </a:fld>
            <a:endParaRPr lang="en-US" altLang="zh-CN" noProof="0" dirty="0"/>
          </a:p>
        </p:txBody>
      </p:sp>
      <p:sp>
        <p:nvSpPr>
          <p:cNvPr id="15" name="Slide Number Placeholder 13">
            <a:extLst>
              <a:ext uri="{FF2B5EF4-FFF2-40B4-BE49-F238E27FC236}">
                <a16:creationId xmlns:a16="http://schemas.microsoft.com/office/drawing/2014/main" id="{55AB7753-4245-72E4-BEDB-33038672BA35}"/>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2519727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2CFAC-1300-79C7-145C-8781A888EC11}"/>
              </a:ext>
            </a:extLst>
          </p:cNvPr>
          <p:cNvSpPr>
            <a:spLocks noGrp="1"/>
          </p:cNvSpPr>
          <p:nvPr>
            <p:ph type="title"/>
          </p:nvPr>
        </p:nvSpPr>
        <p:spPr>
          <a:xfrm>
            <a:off x="406400" y="-1838960"/>
            <a:ext cx="7772400" cy="2946400"/>
          </a:xfrm>
        </p:spPr>
        <p:txBody>
          <a:bodyPr/>
          <a:lstStyle/>
          <a:p>
            <a:r>
              <a:rPr lang="en-IN" dirty="0"/>
              <a:t>RESULTS AND SCREENSHOTS</a:t>
            </a:r>
          </a:p>
        </p:txBody>
      </p:sp>
      <p:sp>
        <p:nvSpPr>
          <p:cNvPr id="5" name="Slide Number Placeholder 4">
            <a:extLst>
              <a:ext uri="{FF2B5EF4-FFF2-40B4-BE49-F238E27FC236}">
                <a16:creationId xmlns:a16="http://schemas.microsoft.com/office/drawing/2014/main" id="{20048932-840A-736F-F995-56255D5DAEFA}"/>
              </a:ext>
            </a:extLst>
          </p:cNvPr>
          <p:cNvSpPr>
            <a:spLocks noGrp="1"/>
          </p:cNvSpPr>
          <p:nvPr>
            <p:ph type="sldNum" sz="quarter" idx="55"/>
          </p:nvPr>
        </p:nvSpPr>
        <p:spPr/>
        <p:txBody>
          <a:bodyPr/>
          <a:lstStyle/>
          <a:p>
            <a:fld id="{47FEACEE-25B4-4A2D-B147-27296E36371D}" type="slidenum">
              <a:rPr lang="en-US" altLang="zh-CN" noProof="0" smtClean="0"/>
              <a:pPr/>
              <a:t>14</a:t>
            </a:fld>
            <a:endParaRPr lang="en-US" altLang="zh-CN" noProof="0" dirty="0"/>
          </a:p>
        </p:txBody>
      </p:sp>
      <p:pic>
        <p:nvPicPr>
          <p:cNvPr id="3" name="Content Placeholder 2">
            <a:extLst>
              <a:ext uri="{FF2B5EF4-FFF2-40B4-BE49-F238E27FC236}">
                <a16:creationId xmlns:a16="http://schemas.microsoft.com/office/drawing/2014/main" id="{F461E5F1-32E5-0C6E-2741-C74B4199D2CE}"/>
              </a:ext>
            </a:extLst>
          </p:cNvPr>
          <p:cNvPicPr>
            <a:picLocks noGrp="1" noChangeAspect="1"/>
          </p:cNvPicPr>
          <p:nvPr>
            <p:ph idx="1"/>
          </p:nvPr>
        </p:nvPicPr>
        <p:blipFill>
          <a:blip r:embed="rId2"/>
          <a:stretch>
            <a:fillRect/>
          </a:stretch>
        </p:blipFill>
        <p:spPr>
          <a:xfrm>
            <a:off x="635679" y="1271358"/>
            <a:ext cx="3581808" cy="4946562"/>
          </a:xfrm>
          <a:prstGeom prst="rect">
            <a:avLst/>
          </a:prstGeom>
        </p:spPr>
      </p:pic>
      <p:pic>
        <p:nvPicPr>
          <p:cNvPr id="4" name="Picture 3">
            <a:extLst>
              <a:ext uri="{FF2B5EF4-FFF2-40B4-BE49-F238E27FC236}">
                <a16:creationId xmlns:a16="http://schemas.microsoft.com/office/drawing/2014/main" id="{1EE3EC92-768E-F12E-87D2-671C25177883}"/>
              </a:ext>
            </a:extLst>
          </p:cNvPr>
          <p:cNvPicPr>
            <a:picLocks noChangeAspect="1"/>
          </p:cNvPicPr>
          <p:nvPr/>
        </p:nvPicPr>
        <p:blipFill>
          <a:blip r:embed="rId3"/>
          <a:stretch>
            <a:fillRect/>
          </a:stretch>
        </p:blipFill>
        <p:spPr>
          <a:xfrm>
            <a:off x="4632507" y="1409740"/>
            <a:ext cx="2897845" cy="4669797"/>
          </a:xfrm>
          <a:prstGeom prst="rect">
            <a:avLst/>
          </a:prstGeom>
        </p:spPr>
      </p:pic>
      <p:pic>
        <p:nvPicPr>
          <p:cNvPr id="6" name="Picture 5">
            <a:extLst>
              <a:ext uri="{FF2B5EF4-FFF2-40B4-BE49-F238E27FC236}">
                <a16:creationId xmlns:a16="http://schemas.microsoft.com/office/drawing/2014/main" id="{E233F3EE-D7AD-7D76-8FBB-72F001B804EB}"/>
              </a:ext>
            </a:extLst>
          </p:cNvPr>
          <p:cNvPicPr>
            <a:picLocks noChangeAspect="1"/>
          </p:cNvPicPr>
          <p:nvPr/>
        </p:nvPicPr>
        <p:blipFill>
          <a:blip r:embed="rId4"/>
          <a:stretch>
            <a:fillRect/>
          </a:stretch>
        </p:blipFill>
        <p:spPr>
          <a:xfrm>
            <a:off x="7945372" y="1035304"/>
            <a:ext cx="2983419" cy="5418667"/>
          </a:xfrm>
          <a:prstGeom prst="rect">
            <a:avLst/>
          </a:prstGeom>
        </p:spPr>
      </p:pic>
    </p:spTree>
    <p:extLst>
      <p:ext uri="{BB962C8B-B14F-4D97-AF65-F5344CB8AC3E}">
        <p14:creationId xmlns:p14="http://schemas.microsoft.com/office/powerpoint/2010/main" val="985194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1F267-B333-78A3-B014-0A4D80BCD06B}"/>
              </a:ext>
            </a:extLst>
          </p:cNvPr>
          <p:cNvSpPr>
            <a:spLocks noGrp="1"/>
          </p:cNvSpPr>
          <p:nvPr>
            <p:ph type="title"/>
          </p:nvPr>
        </p:nvSpPr>
        <p:spPr>
          <a:xfrm>
            <a:off x="243839" y="60960"/>
            <a:ext cx="10950329" cy="711200"/>
          </a:xfrm>
        </p:spPr>
        <p:txBody>
          <a:bodyPr/>
          <a:lstStyle/>
          <a:p>
            <a:r>
              <a:rPr lang="en-IN" dirty="0"/>
              <a:t>RESULTS AND SCREENSHOTS (Before CSS)</a:t>
            </a:r>
          </a:p>
        </p:txBody>
      </p:sp>
      <p:sp>
        <p:nvSpPr>
          <p:cNvPr id="5" name="Slide Number Placeholder 4">
            <a:extLst>
              <a:ext uri="{FF2B5EF4-FFF2-40B4-BE49-F238E27FC236}">
                <a16:creationId xmlns:a16="http://schemas.microsoft.com/office/drawing/2014/main" id="{00461F35-0D2D-01E7-1721-51880024E45E}"/>
              </a:ext>
            </a:extLst>
          </p:cNvPr>
          <p:cNvSpPr>
            <a:spLocks noGrp="1"/>
          </p:cNvSpPr>
          <p:nvPr>
            <p:ph type="sldNum" sz="quarter" idx="55"/>
          </p:nvPr>
        </p:nvSpPr>
        <p:spPr/>
        <p:txBody>
          <a:bodyPr/>
          <a:lstStyle/>
          <a:p>
            <a:fld id="{47FEACEE-25B4-4A2D-B147-27296E36371D}" type="slidenum">
              <a:rPr lang="en-US" altLang="zh-CN" noProof="0" smtClean="0"/>
              <a:pPr/>
              <a:t>15</a:t>
            </a:fld>
            <a:endParaRPr lang="en-US" altLang="zh-CN" noProof="0" dirty="0"/>
          </a:p>
        </p:txBody>
      </p:sp>
      <p:pic>
        <p:nvPicPr>
          <p:cNvPr id="4" name="Picture 3">
            <a:extLst>
              <a:ext uri="{FF2B5EF4-FFF2-40B4-BE49-F238E27FC236}">
                <a16:creationId xmlns:a16="http://schemas.microsoft.com/office/drawing/2014/main" id="{CC98BAA3-68DD-76E6-609B-9A7BD979E9CE}"/>
              </a:ext>
            </a:extLst>
          </p:cNvPr>
          <p:cNvPicPr>
            <a:picLocks noChangeAspect="1"/>
          </p:cNvPicPr>
          <p:nvPr/>
        </p:nvPicPr>
        <p:blipFill>
          <a:blip r:embed="rId2"/>
          <a:stretch>
            <a:fillRect/>
          </a:stretch>
        </p:blipFill>
        <p:spPr>
          <a:xfrm>
            <a:off x="289131" y="1193877"/>
            <a:ext cx="4481138" cy="2939668"/>
          </a:xfrm>
          <a:prstGeom prst="rect">
            <a:avLst/>
          </a:prstGeom>
        </p:spPr>
      </p:pic>
      <p:pic>
        <p:nvPicPr>
          <p:cNvPr id="6" name="Picture 5">
            <a:extLst>
              <a:ext uri="{FF2B5EF4-FFF2-40B4-BE49-F238E27FC236}">
                <a16:creationId xmlns:a16="http://schemas.microsoft.com/office/drawing/2014/main" id="{CFE6C2F4-1897-1F15-9250-29F1ED88740F}"/>
              </a:ext>
            </a:extLst>
          </p:cNvPr>
          <p:cNvPicPr>
            <a:picLocks noChangeAspect="1"/>
          </p:cNvPicPr>
          <p:nvPr/>
        </p:nvPicPr>
        <p:blipFill>
          <a:blip r:embed="rId3"/>
          <a:stretch>
            <a:fillRect/>
          </a:stretch>
        </p:blipFill>
        <p:spPr>
          <a:xfrm>
            <a:off x="289131" y="4293850"/>
            <a:ext cx="5370858" cy="2353968"/>
          </a:xfrm>
          <a:prstGeom prst="rect">
            <a:avLst/>
          </a:prstGeom>
        </p:spPr>
      </p:pic>
      <p:pic>
        <p:nvPicPr>
          <p:cNvPr id="7" name="Picture 6">
            <a:extLst>
              <a:ext uri="{FF2B5EF4-FFF2-40B4-BE49-F238E27FC236}">
                <a16:creationId xmlns:a16="http://schemas.microsoft.com/office/drawing/2014/main" id="{335A270A-EEFF-A5F8-1FE6-D9A0070083A5}"/>
              </a:ext>
            </a:extLst>
          </p:cNvPr>
          <p:cNvPicPr>
            <a:picLocks noChangeAspect="1"/>
          </p:cNvPicPr>
          <p:nvPr/>
        </p:nvPicPr>
        <p:blipFill>
          <a:blip r:embed="rId4"/>
          <a:stretch>
            <a:fillRect/>
          </a:stretch>
        </p:blipFill>
        <p:spPr>
          <a:xfrm>
            <a:off x="6403581" y="1204707"/>
            <a:ext cx="4481138" cy="5013213"/>
          </a:xfrm>
          <a:prstGeom prst="rect">
            <a:avLst/>
          </a:prstGeom>
        </p:spPr>
      </p:pic>
      <p:sp>
        <p:nvSpPr>
          <p:cNvPr id="10" name="Content Placeholder 9">
            <a:extLst>
              <a:ext uri="{FF2B5EF4-FFF2-40B4-BE49-F238E27FC236}">
                <a16:creationId xmlns:a16="http://schemas.microsoft.com/office/drawing/2014/main" id="{6D396457-D547-05BA-6FF6-C1122D7C9647}"/>
              </a:ext>
            </a:extLst>
          </p:cNvPr>
          <p:cNvSpPr>
            <a:spLocks noGrp="1"/>
          </p:cNvSpPr>
          <p:nvPr>
            <p:ph idx="56"/>
          </p:nvPr>
        </p:nvSpPr>
        <p:spPr/>
        <p:txBody>
          <a:bodyPr/>
          <a:lstStyle/>
          <a:p>
            <a:endParaRPr lang="en-US"/>
          </a:p>
        </p:txBody>
      </p:sp>
    </p:spTree>
    <p:extLst>
      <p:ext uri="{BB962C8B-B14F-4D97-AF65-F5344CB8AC3E}">
        <p14:creationId xmlns:p14="http://schemas.microsoft.com/office/powerpoint/2010/main" val="1149287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2DE17-DC43-731C-EA01-6DEBD6A114F5}"/>
              </a:ext>
            </a:extLst>
          </p:cNvPr>
          <p:cNvSpPr>
            <a:spLocks noGrp="1"/>
          </p:cNvSpPr>
          <p:nvPr>
            <p:ph type="title"/>
          </p:nvPr>
        </p:nvSpPr>
        <p:spPr>
          <a:xfrm>
            <a:off x="427280" y="233679"/>
            <a:ext cx="10423600" cy="739873"/>
          </a:xfrm>
        </p:spPr>
        <p:txBody>
          <a:bodyPr>
            <a:normAutofit/>
          </a:bodyPr>
          <a:lstStyle/>
          <a:p>
            <a:r>
              <a:rPr lang="en-IN" dirty="0"/>
              <a:t>RESULTS AND SCREENSHOTS (With CSS &amp; JS)</a:t>
            </a:r>
          </a:p>
        </p:txBody>
      </p:sp>
      <p:sp>
        <p:nvSpPr>
          <p:cNvPr id="5" name="Slide Number Placeholder 4">
            <a:extLst>
              <a:ext uri="{FF2B5EF4-FFF2-40B4-BE49-F238E27FC236}">
                <a16:creationId xmlns:a16="http://schemas.microsoft.com/office/drawing/2014/main" id="{387C04E7-B3F8-F99F-4079-090844CB2355}"/>
              </a:ext>
            </a:extLst>
          </p:cNvPr>
          <p:cNvSpPr>
            <a:spLocks noGrp="1"/>
          </p:cNvSpPr>
          <p:nvPr>
            <p:ph type="sldNum" sz="quarter" idx="55"/>
          </p:nvPr>
        </p:nvSpPr>
        <p:spPr/>
        <p:txBody>
          <a:bodyPr/>
          <a:lstStyle/>
          <a:p>
            <a:fld id="{47FEACEE-25B4-4A2D-B147-27296E36371D}" type="slidenum">
              <a:rPr lang="en-US" altLang="zh-CN" noProof="0" smtClean="0"/>
              <a:pPr/>
              <a:t>16</a:t>
            </a:fld>
            <a:endParaRPr lang="en-US" altLang="zh-CN" noProof="0" dirty="0"/>
          </a:p>
        </p:txBody>
      </p:sp>
      <p:pic>
        <p:nvPicPr>
          <p:cNvPr id="3" name="Picture 2">
            <a:extLst>
              <a:ext uri="{FF2B5EF4-FFF2-40B4-BE49-F238E27FC236}">
                <a16:creationId xmlns:a16="http://schemas.microsoft.com/office/drawing/2014/main" id="{BB66CAA5-6F08-F6E0-B6C2-FA265F33BC00}"/>
              </a:ext>
            </a:extLst>
          </p:cNvPr>
          <p:cNvPicPr>
            <a:picLocks noChangeAspect="1"/>
          </p:cNvPicPr>
          <p:nvPr/>
        </p:nvPicPr>
        <p:blipFill>
          <a:blip r:embed="rId2"/>
          <a:stretch>
            <a:fillRect/>
          </a:stretch>
        </p:blipFill>
        <p:spPr>
          <a:xfrm>
            <a:off x="476759" y="1405828"/>
            <a:ext cx="3600145" cy="1631985"/>
          </a:xfrm>
          <a:prstGeom prst="rect">
            <a:avLst/>
          </a:prstGeom>
        </p:spPr>
      </p:pic>
      <p:pic>
        <p:nvPicPr>
          <p:cNvPr id="4" name="Picture 3">
            <a:extLst>
              <a:ext uri="{FF2B5EF4-FFF2-40B4-BE49-F238E27FC236}">
                <a16:creationId xmlns:a16="http://schemas.microsoft.com/office/drawing/2014/main" id="{7980C8A3-3229-85CD-6034-B7ADDDDB87CC}"/>
              </a:ext>
            </a:extLst>
          </p:cNvPr>
          <p:cNvPicPr>
            <a:picLocks noChangeAspect="1"/>
          </p:cNvPicPr>
          <p:nvPr/>
        </p:nvPicPr>
        <p:blipFill>
          <a:blip r:embed="rId3"/>
          <a:stretch>
            <a:fillRect/>
          </a:stretch>
        </p:blipFill>
        <p:spPr>
          <a:xfrm>
            <a:off x="4592320" y="1224912"/>
            <a:ext cx="3329220" cy="1812901"/>
          </a:xfrm>
          <a:prstGeom prst="rect">
            <a:avLst/>
          </a:prstGeom>
        </p:spPr>
      </p:pic>
      <p:pic>
        <p:nvPicPr>
          <p:cNvPr id="14" name="Content Placeholder 13">
            <a:extLst>
              <a:ext uri="{FF2B5EF4-FFF2-40B4-BE49-F238E27FC236}">
                <a16:creationId xmlns:a16="http://schemas.microsoft.com/office/drawing/2014/main" id="{F99043A4-5A19-D598-9B75-1E956B5F1025}"/>
              </a:ext>
            </a:extLst>
          </p:cNvPr>
          <p:cNvPicPr>
            <a:picLocks noGrp="1" noChangeAspect="1"/>
          </p:cNvPicPr>
          <p:nvPr>
            <p:ph idx="1"/>
          </p:nvPr>
        </p:nvPicPr>
        <p:blipFill>
          <a:blip r:embed="rId4"/>
          <a:stretch>
            <a:fillRect/>
          </a:stretch>
        </p:blipFill>
        <p:spPr>
          <a:xfrm>
            <a:off x="412782" y="3365190"/>
            <a:ext cx="3292475" cy="1772111"/>
          </a:xfrm>
          <a:prstGeom prst="rect">
            <a:avLst/>
          </a:prstGeom>
        </p:spPr>
      </p:pic>
      <p:pic>
        <p:nvPicPr>
          <p:cNvPr id="15" name="Picture 14">
            <a:extLst>
              <a:ext uri="{FF2B5EF4-FFF2-40B4-BE49-F238E27FC236}">
                <a16:creationId xmlns:a16="http://schemas.microsoft.com/office/drawing/2014/main" id="{8335075D-9612-7AF7-9F86-B6D53FABABD2}"/>
              </a:ext>
            </a:extLst>
          </p:cNvPr>
          <p:cNvPicPr>
            <a:picLocks noChangeAspect="1"/>
          </p:cNvPicPr>
          <p:nvPr/>
        </p:nvPicPr>
        <p:blipFill>
          <a:blip r:embed="rId5"/>
          <a:stretch>
            <a:fillRect/>
          </a:stretch>
        </p:blipFill>
        <p:spPr>
          <a:xfrm>
            <a:off x="8305115" y="1224912"/>
            <a:ext cx="3585435" cy="2328175"/>
          </a:xfrm>
          <a:prstGeom prst="rect">
            <a:avLst/>
          </a:prstGeom>
        </p:spPr>
      </p:pic>
      <p:pic>
        <p:nvPicPr>
          <p:cNvPr id="16" name="Picture 15">
            <a:extLst>
              <a:ext uri="{FF2B5EF4-FFF2-40B4-BE49-F238E27FC236}">
                <a16:creationId xmlns:a16="http://schemas.microsoft.com/office/drawing/2014/main" id="{EB5C0493-F4D7-C32B-BD53-86CD1DCFAB9A}"/>
              </a:ext>
            </a:extLst>
          </p:cNvPr>
          <p:cNvPicPr>
            <a:picLocks noChangeAspect="1"/>
          </p:cNvPicPr>
          <p:nvPr/>
        </p:nvPicPr>
        <p:blipFill>
          <a:blip r:embed="rId6"/>
          <a:stretch>
            <a:fillRect/>
          </a:stretch>
        </p:blipFill>
        <p:spPr>
          <a:xfrm>
            <a:off x="4162098" y="3248582"/>
            <a:ext cx="3686175" cy="3352800"/>
          </a:xfrm>
          <a:prstGeom prst="rect">
            <a:avLst/>
          </a:prstGeom>
        </p:spPr>
      </p:pic>
    </p:spTree>
    <p:extLst>
      <p:ext uri="{BB962C8B-B14F-4D97-AF65-F5344CB8AC3E}">
        <p14:creationId xmlns:p14="http://schemas.microsoft.com/office/powerpoint/2010/main" val="1398664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3398520" y="-1432560"/>
            <a:ext cx="5394960" cy="2418080"/>
          </a:xfrm>
        </p:spPr>
        <p:txBody>
          <a:bodyPr/>
          <a:lstStyle/>
          <a:p>
            <a:r>
              <a:rPr lang="en-US" dirty="0"/>
              <a:t>CONCLUSION</a:t>
            </a:r>
          </a:p>
        </p:txBody>
      </p:sp>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a:xfrm>
            <a:off x="6522720" y="985520"/>
            <a:ext cx="5791200" cy="5130800"/>
          </a:xfrm>
        </p:spPr>
        <p:txBody>
          <a:bodyPr>
            <a:normAutofit fontScale="85000" lnSpcReduction="10000"/>
          </a:bodyPr>
          <a:lstStyle/>
          <a:p>
            <a:r>
              <a:rPr lang="en-US" dirty="0">
                <a:solidFill>
                  <a:schemeClr val="tx2">
                    <a:lumMod val="50000"/>
                    <a:lumOff val="50000"/>
                  </a:schemeClr>
                </a:solidFill>
              </a:rPr>
              <a:t>HIGHLIGHTS</a:t>
            </a:r>
            <a:r>
              <a:rPr lang="en-US" dirty="0"/>
              <a:t> : </a:t>
            </a:r>
          </a:p>
          <a:p>
            <a:r>
              <a:rPr lang="en-US" dirty="0"/>
              <a:t>In this project, I successfully developed a fully responsive and professional portfolio website using modern web technologies.</a:t>
            </a:r>
          </a:p>
          <a:p>
            <a:pPr lvl="0"/>
            <a:r>
              <a:rPr lang="en-US" dirty="0">
                <a:solidFill>
                  <a:schemeClr val="tx2">
                    <a:lumMod val="50000"/>
                    <a:lumOff val="50000"/>
                  </a:schemeClr>
                </a:solidFill>
              </a:rPr>
              <a:t>FINAL SUMMARY </a:t>
            </a:r>
            <a:r>
              <a:rPr lang="en-US" dirty="0"/>
              <a:t>: </a:t>
            </a:r>
          </a:p>
          <a:p>
            <a:pPr lvl="0"/>
            <a:r>
              <a:rPr lang="en-US" dirty="0"/>
              <a:t>This project demonstrates my proficiency in HTML, CSS, JavaScript</a:t>
            </a:r>
            <a:r>
              <a:rPr lang="en-IN" dirty="0"/>
              <a:t> and Python. </a:t>
            </a:r>
            <a:r>
              <a:rPr lang="en-US" dirty="0"/>
              <a:t>By leveraging these skills, I was able to build a scalable and efficient application that showcase my abilities.</a:t>
            </a:r>
          </a:p>
          <a:p>
            <a:pPr lvl="0"/>
            <a:r>
              <a:rPr lang="en-US" dirty="0">
                <a:solidFill>
                  <a:schemeClr val="tx2">
                    <a:lumMod val="50000"/>
                    <a:lumOff val="50000"/>
                  </a:schemeClr>
                </a:solidFill>
              </a:rPr>
              <a:t>BENEFITS TO SOCIETY </a:t>
            </a:r>
            <a:r>
              <a:rPr lang="en-US" dirty="0"/>
              <a:t>:</a:t>
            </a:r>
          </a:p>
          <a:p>
            <a:pPr lvl="0"/>
            <a:r>
              <a:rPr lang="en-US" dirty="0"/>
              <a:t>Many Computer Science graduates, despite having a degree, struggle to land a job because they lack a way to effectively showcase their practical skills. Resumes and transcripts can’t fully demonstrate a candidate’s abilities to code, solve problems, and build projects. So there is a solution , online portfolio website tackles this problem directly by providing a platform where job seekers can visually and interactively present their work. By hosting a collection of projects, case studies, the website allows employer to see a candidate’s capabilities firsthand. This leads to a more merit-based hiring process and helps close the gap between educational achievements and career opportunity.</a:t>
            </a:r>
          </a:p>
          <a:p>
            <a:endParaRPr lang="en-US" dirty="0"/>
          </a:p>
        </p:txBody>
      </p:sp>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2A73C-F597-27B7-8F29-D6406DC4DB9A}"/>
              </a:ext>
            </a:extLst>
          </p:cNvPr>
          <p:cNvSpPr>
            <a:spLocks noGrp="1"/>
          </p:cNvSpPr>
          <p:nvPr>
            <p:ph type="title"/>
          </p:nvPr>
        </p:nvSpPr>
        <p:spPr>
          <a:xfrm>
            <a:off x="6076238" y="-615500"/>
            <a:ext cx="5029200" cy="3291840"/>
          </a:xfrm>
        </p:spPr>
        <p:txBody>
          <a:bodyPr lIns="0" anchor="b" anchorCtr="0"/>
          <a:lstStyle/>
          <a:p>
            <a:r>
              <a:rPr lang="en-US" dirty="0"/>
              <a:t>PROJECT TITLE</a:t>
            </a:r>
          </a:p>
        </p:txBody>
      </p:sp>
      <p:sp>
        <p:nvSpPr>
          <p:cNvPr id="3" name="Text Placeholder 2">
            <a:extLst>
              <a:ext uri="{FF2B5EF4-FFF2-40B4-BE49-F238E27FC236}">
                <a16:creationId xmlns:a16="http://schemas.microsoft.com/office/drawing/2014/main" id="{AC190503-C2C6-37F4-4636-9B4A8A3DE4EB}"/>
              </a:ext>
            </a:extLst>
          </p:cNvPr>
          <p:cNvSpPr>
            <a:spLocks noGrp="1"/>
          </p:cNvSpPr>
          <p:nvPr>
            <p:ph type="body" sz="quarter" idx="28"/>
          </p:nvPr>
        </p:nvSpPr>
        <p:spPr>
          <a:xfrm>
            <a:off x="6195110" y="4250487"/>
            <a:ext cx="4910328" cy="1005840"/>
          </a:xfrm>
        </p:spPr>
        <p:txBody>
          <a:bodyPr>
            <a:normAutofit/>
          </a:bodyPr>
          <a:lstStyle/>
          <a:p>
            <a:r>
              <a:rPr lang="en-IN" sz="3600" dirty="0" err="1"/>
              <a:t>Jayarup</a:t>
            </a:r>
            <a:r>
              <a:rPr lang="en-US" sz="3600" dirty="0"/>
              <a:t>a’s  Portfolio</a:t>
            </a:r>
          </a:p>
        </p:txBody>
      </p:sp>
    </p:spTree>
    <p:extLst>
      <p:ext uri="{BB962C8B-B14F-4D97-AF65-F5344CB8AC3E}">
        <p14:creationId xmlns:p14="http://schemas.microsoft.com/office/powerpoint/2010/main" val="3530111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F021C-3CEB-0FBA-DA89-C9C82E741BB3}"/>
              </a:ext>
            </a:extLst>
          </p:cNvPr>
          <p:cNvSpPr>
            <a:spLocks noGrp="1"/>
          </p:cNvSpPr>
          <p:nvPr>
            <p:ph type="title"/>
          </p:nvPr>
        </p:nvSpPr>
        <p:spPr>
          <a:xfrm>
            <a:off x="914400" y="3429000"/>
            <a:ext cx="4206240" cy="2377440"/>
          </a:xfrm>
        </p:spPr>
        <p:txBody>
          <a:bodyPr anchor="t" anchorCtr="0"/>
          <a:lstStyle/>
          <a:p>
            <a:r>
              <a:rPr lang="en-US" dirty="0"/>
              <a:t>Agenda </a:t>
            </a:r>
          </a:p>
        </p:txBody>
      </p:sp>
      <p:sp>
        <p:nvSpPr>
          <p:cNvPr id="3" name="Text Placeholder 2">
            <a:extLst>
              <a:ext uri="{FF2B5EF4-FFF2-40B4-BE49-F238E27FC236}">
                <a16:creationId xmlns:a16="http://schemas.microsoft.com/office/drawing/2014/main" id="{3C6746B3-AFD9-641E-7CBF-9A783646B368}"/>
              </a:ext>
            </a:extLst>
          </p:cNvPr>
          <p:cNvSpPr>
            <a:spLocks noGrp="1"/>
          </p:cNvSpPr>
          <p:nvPr>
            <p:ph sz="quarter" idx="35"/>
          </p:nvPr>
        </p:nvSpPr>
        <p:spPr>
          <a:xfrm>
            <a:off x="4358480" y="2514600"/>
            <a:ext cx="5778577" cy="4068445"/>
          </a:xfrm>
        </p:spPr>
        <p:txBody>
          <a:bodyPr anchor="t" anchorCtr="0">
            <a:normAutofit fontScale="25000" lnSpcReduction="20000"/>
          </a:bodyPr>
          <a:lstStyle/>
          <a:p>
            <a:pPr marL="457200" indent="-457200">
              <a:buFont typeface="+mj-lt"/>
              <a:buAutoNum type="arabicPeriod"/>
            </a:pPr>
            <a:endParaRPr lang="en-US" dirty="0"/>
          </a:p>
          <a:p>
            <a:pPr marL="384048" lvl="1" indent="0">
              <a:buNone/>
            </a:pPr>
            <a:r>
              <a:rPr lang="en-US" sz="7200" dirty="0"/>
              <a:t>1. Problem Statement</a:t>
            </a:r>
          </a:p>
          <a:p>
            <a:pPr marL="384048" lvl="1" indent="0">
              <a:buNone/>
            </a:pPr>
            <a:r>
              <a:rPr lang="en-US" sz="7200" dirty="0"/>
              <a:t>2. Project Overview</a:t>
            </a:r>
          </a:p>
          <a:p>
            <a:pPr marL="384048" lvl="1" indent="0">
              <a:buNone/>
            </a:pPr>
            <a:r>
              <a:rPr lang="en-US" sz="7200" dirty="0"/>
              <a:t>3. End Users</a:t>
            </a:r>
          </a:p>
          <a:p>
            <a:pPr marL="384048" lvl="1" indent="0">
              <a:buNone/>
            </a:pPr>
            <a:r>
              <a:rPr lang="en-US" sz="7200" dirty="0"/>
              <a:t>4. Tools and Technologies</a:t>
            </a:r>
          </a:p>
          <a:p>
            <a:pPr marL="384048" lvl="1" indent="0">
              <a:buNone/>
            </a:pPr>
            <a:r>
              <a:rPr lang="en-US" sz="7200" dirty="0"/>
              <a:t>5. Portfolio design and Layout</a:t>
            </a:r>
          </a:p>
          <a:p>
            <a:pPr marL="384048" lvl="1" indent="0">
              <a:buNone/>
            </a:pPr>
            <a:r>
              <a:rPr lang="en-US" sz="7200" dirty="0"/>
              <a:t>6. Features and functionality</a:t>
            </a:r>
          </a:p>
          <a:p>
            <a:pPr marL="384048" lvl="1" indent="0">
              <a:buNone/>
            </a:pPr>
            <a:r>
              <a:rPr lang="en-US" sz="7200" dirty="0"/>
              <a:t>7. Results and Screenshots</a:t>
            </a:r>
          </a:p>
          <a:p>
            <a:pPr marL="384048" lvl="1" indent="0">
              <a:buNone/>
            </a:pPr>
            <a:r>
              <a:rPr lang="en-US" sz="7200" dirty="0"/>
              <a:t>8. Conclusion</a:t>
            </a:r>
          </a:p>
          <a:p>
            <a:pPr marL="384048" lvl="1" indent="0">
              <a:buNone/>
            </a:pPr>
            <a:r>
              <a:rPr lang="en-US" sz="7200" dirty="0"/>
              <a:t>9. </a:t>
            </a:r>
            <a:r>
              <a:rPr lang="en-US" sz="7200" dirty="0" err="1"/>
              <a:t>Github</a:t>
            </a:r>
            <a:r>
              <a:rPr lang="en-US" sz="7200" dirty="0"/>
              <a:t> Link</a:t>
            </a:r>
          </a:p>
          <a:p>
            <a:pPr marL="384048" lvl="1" indent="0">
              <a:buNone/>
            </a:pPr>
            <a:endParaRPr lang="en-US" sz="7200" dirty="0"/>
          </a:p>
        </p:txBody>
      </p:sp>
      <p:sp>
        <p:nvSpPr>
          <p:cNvPr id="4" name="Slide Number Placeholder 3">
            <a:extLst>
              <a:ext uri="{FF2B5EF4-FFF2-40B4-BE49-F238E27FC236}">
                <a16:creationId xmlns:a16="http://schemas.microsoft.com/office/drawing/2014/main" id="{5D559569-83D5-A20B-653C-B9D6C8D98164}"/>
              </a:ext>
            </a:extLst>
          </p:cNvPr>
          <p:cNvSpPr>
            <a:spLocks noGrp="1"/>
          </p:cNvSpPr>
          <p:nvPr>
            <p:ph type="sldNum" sz="quarter" idx="34"/>
          </p:nvPr>
        </p:nvSpPr>
        <p:spPr/>
        <p:txBody>
          <a:bodyPr/>
          <a:lstStyle/>
          <a:p>
            <a:fld id="{47FEACEE-25B4-4A2D-B147-27296E36371D}" type="slidenum">
              <a:rPr lang="en-US" altLang="zh-CN" noProof="0" smtClean="0"/>
              <a:pPr/>
              <a:t>3</a:t>
            </a:fld>
            <a:endParaRPr lang="en-US" altLang="zh-CN" noProof="0" dirty="0"/>
          </a:p>
        </p:txBody>
      </p:sp>
    </p:spTree>
    <p:extLst>
      <p:ext uri="{BB962C8B-B14F-4D97-AF65-F5344CB8AC3E}">
        <p14:creationId xmlns:p14="http://schemas.microsoft.com/office/powerpoint/2010/main" val="1485080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914400" y="2487168"/>
            <a:ext cx="4572000" cy="3383280"/>
          </a:xfrm>
          <a:noFill/>
        </p:spPr>
        <p:txBody>
          <a:bodyPr anchor="t" anchorCtr="0">
            <a:noAutofit/>
          </a:bodyPr>
          <a:lstStyle/>
          <a:p>
            <a:r>
              <a:rPr lang="en-US" dirty="0"/>
              <a:t>PROBLEM STATEMENT</a:t>
            </a:r>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6096000" y="2320020"/>
            <a:ext cx="5029200" cy="3383280"/>
          </a:xfrm>
          <a:noFill/>
        </p:spPr>
        <p:txBody>
          <a:bodyPr>
            <a:normAutofit fontScale="92500" lnSpcReduction="10000"/>
          </a:bodyPr>
          <a:lstStyle/>
          <a:p>
            <a:r>
              <a:rPr lang="en-US" dirty="0"/>
              <a:t>In a competitive job market, a static resume often fails to capture the full scope of a person’s abilities and creative work</a:t>
            </a:r>
          </a:p>
          <a:p>
            <a:r>
              <a:rPr lang="en-US" dirty="0"/>
              <a:t>The digital landscape demands more than just a list of qualifications; it requires a dynamic and comprehensive showcase of one’s professional journey.</a:t>
            </a:r>
          </a:p>
          <a:p>
            <a:r>
              <a:rPr lang="en-US" dirty="0"/>
              <a:t>Many individuals struggle to effectively bridge the gap between their printed credentials and the rich, multimedia work they have produced.</a:t>
            </a:r>
          </a:p>
          <a:p>
            <a:r>
              <a:rPr lang="en-US" dirty="0"/>
              <a:t>This leaves valuable projects and skills overlooked by potential employers and collaborators.</a:t>
            </a:r>
          </a:p>
          <a:p>
            <a:endParaRPr lang="en-US" dirty="0"/>
          </a:p>
        </p:txBody>
      </p:sp>
      <p:sp>
        <p:nvSpPr>
          <p:cNvPr id="4" name="Slide Number Placeholder 3">
            <a:extLst>
              <a:ext uri="{FF2B5EF4-FFF2-40B4-BE49-F238E27FC236}">
                <a16:creationId xmlns:a16="http://schemas.microsoft.com/office/drawing/2014/main" id="{14D4AF3B-CC38-C6F7-1058-2FC5EE48D7F2}"/>
              </a:ext>
            </a:extLst>
          </p:cNvPr>
          <p:cNvSpPr>
            <a:spLocks noGrp="1"/>
          </p:cNvSpPr>
          <p:nvPr>
            <p:ph type="sldNum" sz="quarter" idx="12"/>
          </p:nvPr>
        </p:nvSpPr>
        <p:spPr/>
        <p:txBody>
          <a:bodyPr/>
          <a:lstStyle/>
          <a:p>
            <a:fld id="{69E57DC2-970A-4B3E-BB1C-7A09969E49DF}" type="slidenum">
              <a:rPr lang="en-US" smtClean="0"/>
              <a:t>4</a:t>
            </a:fld>
            <a:endParaRPr lang="en-US" dirty="0"/>
          </a:p>
        </p:txBody>
      </p:sp>
    </p:spTree>
    <p:extLst>
      <p:ext uri="{BB962C8B-B14F-4D97-AF65-F5344CB8AC3E}">
        <p14:creationId xmlns:p14="http://schemas.microsoft.com/office/powerpoint/2010/main" val="366667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A61EC-5F42-6AB8-DF35-480F070288EB}"/>
              </a:ext>
            </a:extLst>
          </p:cNvPr>
          <p:cNvSpPr>
            <a:spLocks noGrp="1"/>
          </p:cNvSpPr>
          <p:nvPr>
            <p:ph type="title"/>
          </p:nvPr>
        </p:nvSpPr>
        <p:spPr>
          <a:xfrm>
            <a:off x="1086465" y="529148"/>
            <a:ext cx="5029200" cy="2743200"/>
          </a:xfrm>
        </p:spPr>
        <p:txBody>
          <a:bodyPr lIns="0" anchor="t" anchorCtr="0"/>
          <a:lstStyle/>
          <a:p>
            <a:r>
              <a:rPr lang="en-US" dirty="0"/>
              <a:t>Project Overview</a:t>
            </a:r>
          </a:p>
        </p:txBody>
      </p:sp>
      <p:sp>
        <p:nvSpPr>
          <p:cNvPr id="3" name="Text Placeholder 2">
            <a:extLst>
              <a:ext uri="{FF2B5EF4-FFF2-40B4-BE49-F238E27FC236}">
                <a16:creationId xmlns:a16="http://schemas.microsoft.com/office/drawing/2014/main" id="{2A399339-FABF-04A2-4090-C38B947B2B8B}"/>
              </a:ext>
            </a:extLst>
          </p:cNvPr>
          <p:cNvSpPr>
            <a:spLocks noGrp="1"/>
          </p:cNvSpPr>
          <p:nvPr>
            <p:ph type="body" sz="quarter" idx="28"/>
          </p:nvPr>
        </p:nvSpPr>
        <p:spPr>
          <a:xfrm>
            <a:off x="1222543" y="4880134"/>
            <a:ext cx="5029200" cy="760288"/>
          </a:xfrm>
        </p:spPr>
        <p:txBody>
          <a:bodyPr anchor="b" anchorCtr="0">
            <a:noAutofit/>
          </a:bodyPr>
          <a:lstStyle/>
          <a:p>
            <a:pPr marL="285750" indent="-285750">
              <a:buFont typeface="Wingdings" panose="05000000000000000000" pitchFamily="2" charset="2"/>
              <a:buChar char="§"/>
            </a:pPr>
            <a:r>
              <a:rPr lang="en-US" sz="1400" dirty="0"/>
              <a:t>This project is a personal portfolio website that I developed to showcase my projects, skills, and professional journey. This site includes sections for my work, resume, and contact information, providing a structured and engaging platform to demonstrate my capabilities in a clear and visual manner.</a:t>
            </a:r>
          </a:p>
          <a:p>
            <a:pPr marL="285750" indent="-285750">
              <a:buFont typeface="Wingdings" panose="05000000000000000000" pitchFamily="2" charset="2"/>
              <a:buChar char="§"/>
            </a:pPr>
            <a:r>
              <a:rPr lang="en-US" sz="1400" dirty="0"/>
              <a:t>My portfolio contains (Home, About me, My services, My skills, Project Contact).</a:t>
            </a:r>
          </a:p>
          <a:p>
            <a:pPr marL="285750" indent="-285750">
              <a:buFont typeface="Wingdings" panose="05000000000000000000" pitchFamily="2" charset="2"/>
              <a:buChar char="§"/>
            </a:pPr>
            <a:r>
              <a:rPr lang="en-US" sz="1400" dirty="0"/>
              <a:t>My portfolio website is a digital platform created to effectively showcase my personal achievements, key projects, and professional skills. It provides a comprehensive and interactive way to present my work to potential employers and collaborators.</a:t>
            </a:r>
          </a:p>
          <a:p>
            <a:endParaRPr lang="en-US" sz="1400" dirty="0"/>
          </a:p>
        </p:txBody>
      </p:sp>
      <p:pic>
        <p:nvPicPr>
          <p:cNvPr id="6" name="Picture Placeholder 5">
            <a:extLst>
              <a:ext uri="{FF2B5EF4-FFF2-40B4-BE49-F238E27FC236}">
                <a16:creationId xmlns:a16="http://schemas.microsoft.com/office/drawing/2014/main" id="{325481E1-E102-2384-DE74-9256C797818A}"/>
              </a:ext>
            </a:extLst>
          </p:cNvPr>
          <p:cNvPicPr>
            <a:picLocks noGrp="1" noChangeAspect="1"/>
          </p:cNvPicPr>
          <p:nvPr>
            <p:ph type="pic" sz="quarter" idx="47"/>
          </p:nvPr>
        </p:nvPicPr>
        <p:blipFill>
          <a:blip r:embed="rId2"/>
          <a:srcRect l="24623" r="24623"/>
          <a:stretch/>
        </p:blipFill>
        <p:spPr>
          <a:xfrm>
            <a:off x="6997299" y="1307927"/>
            <a:ext cx="3972158" cy="473113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2735087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914400" y="731520"/>
            <a:ext cx="4663440" cy="1737360"/>
          </a:xfrm>
        </p:spPr>
        <p:txBody>
          <a:bodyPr/>
          <a:lstStyle/>
          <a:p>
            <a:r>
              <a:rPr lang="en-US" dirty="0"/>
              <a:t>Who are the end users?</a:t>
            </a:r>
          </a:p>
        </p:txBody>
      </p:sp>
      <p:sp>
        <p:nvSpPr>
          <p:cNvPr id="10" name="Content Placeholder 9">
            <a:extLst>
              <a:ext uri="{FF2B5EF4-FFF2-40B4-BE49-F238E27FC236}">
                <a16:creationId xmlns:a16="http://schemas.microsoft.com/office/drawing/2014/main" id="{633B199B-AFAF-FCA4-CEA7-D9E73D7079E5}"/>
              </a:ext>
            </a:extLst>
          </p:cNvPr>
          <p:cNvSpPr>
            <a:spLocks noGrp="1"/>
          </p:cNvSpPr>
          <p:nvPr>
            <p:ph idx="1"/>
          </p:nvPr>
        </p:nvSpPr>
        <p:spPr>
          <a:xfrm>
            <a:off x="5852160" y="731520"/>
            <a:ext cx="5486400" cy="1737360"/>
          </a:xfrm>
        </p:spPr>
        <p:txBody>
          <a:bodyPr>
            <a:normAutofit fontScale="77500" lnSpcReduction="20000"/>
          </a:bodyPr>
          <a:lstStyle/>
          <a:p>
            <a:r>
              <a:rPr lang="en-US" dirty="0"/>
              <a:t>Students can showcase their academic projects and skills. </a:t>
            </a:r>
          </a:p>
          <a:p>
            <a:r>
              <a:rPr lang="en-US" dirty="0"/>
              <a:t>Job Seekers can highlight a diverse range of projects and experience for potential employers.</a:t>
            </a:r>
          </a:p>
          <a:p>
            <a:r>
              <a:rPr lang="en-US" dirty="0"/>
              <a:t>Freelancers : To demonstrate their expertise and built credibility with prospective clients.</a:t>
            </a:r>
          </a:p>
          <a:p>
            <a:r>
              <a:rPr lang="en-US" dirty="0"/>
              <a:t>Professionals : To create a dynamic record of their accomplishments and career progressions.</a:t>
            </a:r>
          </a:p>
        </p:txBody>
      </p:sp>
      <p:graphicFrame>
        <p:nvGraphicFramePr>
          <p:cNvPr id="11" name="Table Placeholder 6" descr="A timeline of the product launch">
            <a:extLst>
              <a:ext uri="{FF2B5EF4-FFF2-40B4-BE49-F238E27FC236}">
                <a16:creationId xmlns:a16="http://schemas.microsoft.com/office/drawing/2014/main" id="{A9E2E0E1-AAB8-A475-781D-7E66AD5CFE21}"/>
              </a:ext>
            </a:extLst>
          </p:cNvPr>
          <p:cNvGraphicFramePr>
            <a:graphicFrameLocks noGrp="1"/>
          </p:cNvGraphicFramePr>
          <p:nvPr>
            <p:ph idx="30"/>
            <p:extLst>
              <p:ext uri="{D42A27DB-BD31-4B8C-83A1-F6EECF244321}">
                <p14:modId xmlns:p14="http://schemas.microsoft.com/office/powerpoint/2010/main" val="827150837"/>
              </p:ext>
            </p:extLst>
          </p:nvPr>
        </p:nvGraphicFramePr>
        <p:xfrm>
          <a:off x="914400" y="2341563"/>
          <a:ext cx="8348663" cy="3775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13">
            <a:extLst>
              <a:ext uri="{FF2B5EF4-FFF2-40B4-BE49-F238E27FC236}">
                <a16:creationId xmlns:a16="http://schemas.microsoft.com/office/drawing/2014/main" id="{4800F032-5102-94C2-865C-AE9D448B274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altLang="zh-CN" sz="1200" u="none" strike="noStrike" kern="1200" cap="none" spc="0" normalizeH="0" baseline="0" dirty="0">
              <a:ln>
                <a:noFill/>
              </a:ln>
              <a:solidFill>
                <a:schemeClr val="bg1"/>
              </a:solidFill>
              <a:effectLst/>
              <a:uLnTx/>
              <a:uFillTx/>
            </a:endParaRPr>
          </a:p>
        </p:txBody>
      </p:sp>
      <p:sp>
        <p:nvSpPr>
          <p:cNvPr id="2" name="Slide Number Placeholder 1">
            <a:extLst>
              <a:ext uri="{FF2B5EF4-FFF2-40B4-BE49-F238E27FC236}">
                <a16:creationId xmlns:a16="http://schemas.microsoft.com/office/drawing/2014/main" id="{BB5C5013-A563-C783-9185-9C847D4B4A46}"/>
              </a:ext>
            </a:extLst>
          </p:cNvPr>
          <p:cNvSpPr>
            <a:spLocks noGrp="1"/>
          </p:cNvSpPr>
          <p:nvPr>
            <p:ph type="sldNum" sz="quarter" idx="29"/>
          </p:nvPr>
        </p:nvSpPr>
        <p:spPr/>
        <p:txBody>
          <a:bodyPr/>
          <a:lstStyle/>
          <a:p>
            <a:fld id="{47FEACEE-25B4-4A2D-B147-27296E36371D}" type="slidenum">
              <a:rPr lang="en-US" altLang="zh-CN" noProof="0" smtClean="0"/>
              <a:pPr/>
              <a:t>6</a:t>
            </a:fld>
            <a:endParaRPr lang="en-US" altLang="zh-CN" noProof="0" dirty="0"/>
          </a:p>
        </p:txBody>
      </p:sp>
    </p:spTree>
    <p:extLst>
      <p:ext uri="{BB962C8B-B14F-4D97-AF65-F5344CB8AC3E}">
        <p14:creationId xmlns:p14="http://schemas.microsoft.com/office/powerpoint/2010/main" val="1246021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796413" y="45720"/>
            <a:ext cx="3931920" cy="2103120"/>
          </a:xfrm>
        </p:spPr>
        <p:txBody>
          <a:bodyPr anchor="b" anchorCtr="0"/>
          <a:lstStyle/>
          <a:p>
            <a:r>
              <a:rPr lang="en-US" dirty="0"/>
              <a:t>Tools and Techniques</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idx="1"/>
          </p:nvPr>
        </p:nvSpPr>
        <p:spPr>
          <a:xfrm>
            <a:off x="914400" y="3108960"/>
            <a:ext cx="3931920" cy="2651760"/>
          </a:xfrm>
        </p:spPr>
        <p:txBody>
          <a:bodyPr>
            <a:normAutofit fontScale="92500" lnSpcReduction="20000"/>
          </a:bodyPr>
          <a:lstStyle/>
          <a:p>
            <a:pPr marL="0" indent="0">
              <a:buNone/>
            </a:pPr>
            <a:r>
              <a:rPr lang="en-US" sz="1600" dirty="0"/>
              <a:t> </a:t>
            </a:r>
            <a:r>
              <a:rPr lang="en-US" sz="2200" dirty="0"/>
              <a:t>HTML :</a:t>
            </a:r>
          </a:p>
          <a:p>
            <a:pPr>
              <a:buFont typeface="Wingdings" panose="05000000000000000000" pitchFamily="2" charset="2"/>
              <a:buChar char="ü"/>
            </a:pPr>
            <a:r>
              <a:rPr lang="en-US" dirty="0"/>
              <a:t>To create the structure and content of the web page. It define elements like headings, paragraphs, links, images, and more. It is the skeleton of a web page.</a:t>
            </a:r>
          </a:p>
          <a:p>
            <a:pPr>
              <a:buFont typeface="Wingdings" panose="05000000000000000000" pitchFamily="2" charset="2"/>
              <a:buChar char="ü"/>
            </a:pPr>
            <a:r>
              <a:rPr lang="en-US" dirty="0"/>
              <a:t>Html uses tags to organize content into a logical hierarchy.</a:t>
            </a:r>
          </a:p>
          <a:p>
            <a:pPr>
              <a:buFont typeface="Wingdings" panose="05000000000000000000" pitchFamily="2" charset="2"/>
              <a:buChar char="ü"/>
            </a:pPr>
            <a:r>
              <a:rPr lang="en-US" dirty="0"/>
              <a:t>Html provides tags like &lt;form&gt;, &lt;input&gt;, &lt;button&gt;.</a:t>
            </a:r>
          </a:p>
          <a:p>
            <a:endParaRPr lang="en-US" dirty="0"/>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altLang="zh-CN" sz="1200" u="none" strike="noStrike" kern="1200" cap="none" spc="0" normalizeH="0" baseline="0" dirty="0">
              <a:ln>
                <a:noFill/>
              </a:ln>
              <a:solidFill>
                <a:schemeClr val="bg1"/>
              </a:solidFill>
              <a:effectLst/>
              <a:uLnTx/>
              <a:uFillTx/>
            </a:endParaRPr>
          </a:p>
        </p:txBody>
      </p:sp>
      <p:sp>
        <p:nvSpPr>
          <p:cNvPr id="2" name="Slide Number Placeholder 1">
            <a:extLst>
              <a:ext uri="{FF2B5EF4-FFF2-40B4-BE49-F238E27FC236}">
                <a16:creationId xmlns:a16="http://schemas.microsoft.com/office/drawing/2014/main" id="{A26B3DA3-995E-263F-F271-D0DCB60A6118}"/>
              </a:ext>
            </a:extLst>
          </p:cNvPr>
          <p:cNvSpPr>
            <a:spLocks noGrp="1"/>
          </p:cNvSpPr>
          <p:nvPr>
            <p:ph type="sldNum" sz="quarter" idx="53"/>
          </p:nvPr>
        </p:nvSpPr>
        <p:spPr/>
        <p:txBody>
          <a:bodyPr/>
          <a:lstStyle/>
          <a:p>
            <a:fld id="{47FEACEE-25B4-4A2D-B147-27296E36371D}" type="slidenum">
              <a:rPr lang="en-US" altLang="zh-CN" noProof="0" smtClean="0"/>
              <a:pPr/>
              <a:t>7</a:t>
            </a:fld>
            <a:endParaRPr lang="en-US" altLang="zh-CN" noProof="0" dirty="0"/>
          </a:p>
        </p:txBody>
      </p:sp>
      <p:pic>
        <p:nvPicPr>
          <p:cNvPr id="14" name="Picture Placeholder 13">
            <a:extLst>
              <a:ext uri="{FF2B5EF4-FFF2-40B4-BE49-F238E27FC236}">
                <a16:creationId xmlns:a16="http://schemas.microsoft.com/office/drawing/2014/main" id="{5C180C9E-37C2-F4F6-3A7C-A3B6209EB9F6}"/>
              </a:ext>
            </a:extLst>
          </p:cNvPr>
          <p:cNvPicPr>
            <a:picLocks noGrp="1" noChangeAspect="1"/>
          </p:cNvPicPr>
          <p:nvPr>
            <p:ph type="pic" sz="quarter" idx="54"/>
          </p:nvPr>
        </p:nvPicPr>
        <p:blipFill>
          <a:blip r:embed="rId3"/>
          <a:srcRect l="12763" r="12763"/>
          <a:stretch/>
        </p:blipFill>
        <p:spPr>
          <a:xfrm>
            <a:off x="6307893" y="1772567"/>
            <a:ext cx="5115572" cy="38996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7554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6B577-84E7-6E11-7510-9201D91C5EB3}"/>
              </a:ext>
            </a:extLst>
          </p:cNvPr>
          <p:cNvSpPr>
            <a:spLocks noGrp="1"/>
          </p:cNvSpPr>
          <p:nvPr>
            <p:ph type="title"/>
          </p:nvPr>
        </p:nvSpPr>
        <p:spPr>
          <a:xfrm>
            <a:off x="111760" y="-589280"/>
            <a:ext cx="5659120" cy="2103120"/>
          </a:xfrm>
        </p:spPr>
        <p:txBody>
          <a:bodyPr/>
          <a:lstStyle/>
          <a:p>
            <a:r>
              <a:rPr lang="en-IN" dirty="0"/>
              <a:t>Tools and Technology</a:t>
            </a:r>
          </a:p>
        </p:txBody>
      </p:sp>
      <p:sp>
        <p:nvSpPr>
          <p:cNvPr id="3" name="Content Placeholder 2">
            <a:extLst>
              <a:ext uri="{FF2B5EF4-FFF2-40B4-BE49-F238E27FC236}">
                <a16:creationId xmlns:a16="http://schemas.microsoft.com/office/drawing/2014/main" id="{3C3862B7-6D38-5E6A-44C8-618239AD6821}"/>
              </a:ext>
            </a:extLst>
          </p:cNvPr>
          <p:cNvSpPr>
            <a:spLocks noGrp="1"/>
          </p:cNvSpPr>
          <p:nvPr>
            <p:ph idx="1"/>
          </p:nvPr>
        </p:nvSpPr>
        <p:spPr>
          <a:xfrm>
            <a:off x="539239" y="2231326"/>
            <a:ext cx="4498626" cy="4169156"/>
          </a:xfrm>
        </p:spPr>
        <p:txBody>
          <a:bodyPr>
            <a:normAutofit fontScale="40000" lnSpcReduction="20000"/>
          </a:bodyPr>
          <a:lstStyle/>
          <a:p>
            <a:pPr>
              <a:buFont typeface="Wingdings" panose="05000000000000000000" pitchFamily="2" charset="2"/>
              <a:buChar char="ü"/>
            </a:pPr>
            <a:r>
              <a:rPr lang="en-IN" sz="4900" dirty="0"/>
              <a:t>CSS is a language used to style the visual representation of a web page. It controls the colours, fonts, layout, and overall design.</a:t>
            </a:r>
          </a:p>
          <a:p>
            <a:pPr>
              <a:buFont typeface="Wingdings" panose="05000000000000000000" pitchFamily="2" charset="2"/>
              <a:buChar char="ü"/>
            </a:pPr>
            <a:r>
              <a:rPr lang="en-IN" sz="4900" dirty="0"/>
              <a:t>One of the biggest advantage of CSS is that it separates the design of a website from its content. This means you can change the look of an entire website by editing just a few lines of CSS, without touching the HTML. This makes web development much more efficient and maintainable.</a:t>
            </a:r>
          </a:p>
          <a:p>
            <a:pPr>
              <a:buFont typeface="Wingdings" panose="05000000000000000000" pitchFamily="2" charset="2"/>
              <a:buChar char="ü"/>
            </a:pPr>
            <a:r>
              <a:rPr lang="en-IN" sz="4900" dirty="0"/>
              <a:t>CSS allows us to arrange elements on a page. We can set the size and position of images, create columns, and design.</a:t>
            </a:r>
          </a:p>
          <a:p>
            <a:endParaRPr lang="en-IN" dirty="0"/>
          </a:p>
        </p:txBody>
      </p:sp>
      <p:sp>
        <p:nvSpPr>
          <p:cNvPr id="5" name="Slide Number Placeholder 4">
            <a:extLst>
              <a:ext uri="{FF2B5EF4-FFF2-40B4-BE49-F238E27FC236}">
                <a16:creationId xmlns:a16="http://schemas.microsoft.com/office/drawing/2014/main" id="{D83EA922-FB6A-34CF-996A-EC7D98BCB656}"/>
              </a:ext>
            </a:extLst>
          </p:cNvPr>
          <p:cNvSpPr>
            <a:spLocks noGrp="1"/>
          </p:cNvSpPr>
          <p:nvPr>
            <p:ph type="sldNum" sz="quarter" idx="53"/>
          </p:nvPr>
        </p:nvSpPr>
        <p:spPr/>
        <p:txBody>
          <a:bodyPr/>
          <a:lstStyle/>
          <a:p>
            <a:fld id="{47FEACEE-25B4-4A2D-B147-27296E36371D}" type="slidenum">
              <a:rPr lang="en-US" altLang="zh-CN" noProof="0" smtClean="0"/>
              <a:pPr/>
              <a:t>8</a:t>
            </a:fld>
            <a:endParaRPr lang="en-US" altLang="zh-CN" noProof="0" dirty="0"/>
          </a:p>
        </p:txBody>
      </p:sp>
      <p:sp>
        <p:nvSpPr>
          <p:cNvPr id="20" name="TextBox 19">
            <a:extLst>
              <a:ext uri="{FF2B5EF4-FFF2-40B4-BE49-F238E27FC236}">
                <a16:creationId xmlns:a16="http://schemas.microsoft.com/office/drawing/2014/main" id="{43D2FFA3-AF0A-52D7-524D-CD528CCC5F65}"/>
              </a:ext>
            </a:extLst>
          </p:cNvPr>
          <p:cNvSpPr txBox="1"/>
          <p:nvPr/>
        </p:nvSpPr>
        <p:spPr>
          <a:xfrm>
            <a:off x="1666240" y="1676400"/>
            <a:ext cx="2387600" cy="523220"/>
          </a:xfrm>
          <a:prstGeom prst="rect">
            <a:avLst/>
          </a:prstGeom>
        </p:spPr>
        <p:txBody>
          <a:bodyPr wrap="square" rtlCol="0">
            <a:spAutoFit/>
          </a:bodyPr>
          <a:lstStyle/>
          <a:p>
            <a:pPr marL="0" indent="0" algn="ctr">
              <a:lnSpc>
                <a:spcPct val="100000"/>
              </a:lnSpc>
              <a:spcBef>
                <a:spcPts val="0"/>
              </a:spcBef>
              <a:buFontTx/>
              <a:buNone/>
            </a:pPr>
            <a:r>
              <a:rPr lang="en-IN" sz="2800" b="1" dirty="0">
                <a:solidFill>
                  <a:prstClr val="white"/>
                </a:solidFill>
                <a:latin typeface="Posterama" panose="020B0504020200020000" pitchFamily="34" charset="0"/>
                <a:ea typeface="微软雅黑"/>
                <a:cs typeface="Posterama" panose="020B0504020200020000" pitchFamily="34" charset="0"/>
              </a:rPr>
              <a:t>CSS</a:t>
            </a:r>
          </a:p>
        </p:txBody>
      </p:sp>
      <p:pic>
        <p:nvPicPr>
          <p:cNvPr id="7" name="Picture Placeholder 6">
            <a:extLst>
              <a:ext uri="{FF2B5EF4-FFF2-40B4-BE49-F238E27FC236}">
                <a16:creationId xmlns:a16="http://schemas.microsoft.com/office/drawing/2014/main" id="{200789FB-F4CD-885A-A502-96365350C4B8}"/>
              </a:ext>
            </a:extLst>
          </p:cNvPr>
          <p:cNvPicPr>
            <a:picLocks noGrp="1" noChangeAspect="1"/>
          </p:cNvPicPr>
          <p:nvPr>
            <p:ph type="pic" sz="quarter" idx="54"/>
          </p:nvPr>
        </p:nvPicPr>
        <p:blipFill>
          <a:blip r:embed="rId2"/>
          <a:srcRect l="17129" r="17129"/>
          <a:stretch/>
        </p:blipFill>
        <p:spPr>
          <a:xfrm>
            <a:off x="7154137" y="1382194"/>
            <a:ext cx="4131915" cy="4093611"/>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702611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9D34D9-F3D2-4D76-8905-182BB15BE0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1A9F2C-BE34-CFC8-BD10-49F561B53448}"/>
              </a:ext>
            </a:extLst>
          </p:cNvPr>
          <p:cNvSpPr>
            <a:spLocks noGrp="1"/>
          </p:cNvSpPr>
          <p:nvPr>
            <p:ph type="title"/>
          </p:nvPr>
        </p:nvSpPr>
        <p:spPr>
          <a:xfrm>
            <a:off x="111760" y="-589280"/>
            <a:ext cx="5222240" cy="2103120"/>
          </a:xfrm>
        </p:spPr>
        <p:txBody>
          <a:bodyPr/>
          <a:lstStyle/>
          <a:p>
            <a:r>
              <a:rPr lang="en-IN" dirty="0"/>
              <a:t>Tools and Techniques</a:t>
            </a:r>
          </a:p>
        </p:txBody>
      </p:sp>
      <p:sp>
        <p:nvSpPr>
          <p:cNvPr id="3" name="Content Placeholder 2">
            <a:extLst>
              <a:ext uri="{FF2B5EF4-FFF2-40B4-BE49-F238E27FC236}">
                <a16:creationId xmlns:a16="http://schemas.microsoft.com/office/drawing/2014/main" id="{FC142992-376E-5F85-6B17-EC9440BC1E97}"/>
              </a:ext>
            </a:extLst>
          </p:cNvPr>
          <p:cNvSpPr>
            <a:spLocks noGrp="1"/>
          </p:cNvSpPr>
          <p:nvPr>
            <p:ph idx="1"/>
          </p:nvPr>
        </p:nvSpPr>
        <p:spPr>
          <a:xfrm>
            <a:off x="539239" y="2231326"/>
            <a:ext cx="4498626" cy="4169156"/>
          </a:xfrm>
        </p:spPr>
        <p:txBody>
          <a:bodyPr>
            <a:normAutofit lnSpcReduction="10000"/>
          </a:bodyPr>
          <a:lstStyle/>
          <a:p>
            <a:r>
              <a:rPr lang="en-IN" dirty="0"/>
              <a:t>JavaScript is a programming language used to add interactivity and dynamic behaviour to web pages. JavaScript allows a website to respond to user actions and display real-time changes. It’s the behaviour or action layer of a website. It can respond to clicks, key presses, and mouse movements. </a:t>
            </a:r>
          </a:p>
          <a:p>
            <a:r>
              <a:rPr lang="en-IN" dirty="0"/>
              <a:t>Beyond just adding small interactive elements, JavaScript is the foundation for building complex web applications, such as online games, social media, and real-time chat applications. Libraries and frameworks like React, Angular are built on JavaScript to simplify the development of these applications.</a:t>
            </a:r>
          </a:p>
        </p:txBody>
      </p:sp>
      <p:sp>
        <p:nvSpPr>
          <p:cNvPr id="5" name="Slide Number Placeholder 4">
            <a:extLst>
              <a:ext uri="{FF2B5EF4-FFF2-40B4-BE49-F238E27FC236}">
                <a16:creationId xmlns:a16="http://schemas.microsoft.com/office/drawing/2014/main" id="{65FFA623-E3EA-766E-2BEC-9619E55B8037}"/>
              </a:ext>
            </a:extLst>
          </p:cNvPr>
          <p:cNvSpPr>
            <a:spLocks noGrp="1"/>
          </p:cNvSpPr>
          <p:nvPr>
            <p:ph type="sldNum" sz="quarter" idx="53"/>
          </p:nvPr>
        </p:nvSpPr>
        <p:spPr/>
        <p:txBody>
          <a:bodyPr/>
          <a:lstStyle/>
          <a:p>
            <a:fld id="{47FEACEE-25B4-4A2D-B147-27296E36371D}" type="slidenum">
              <a:rPr lang="en-US" altLang="zh-CN" noProof="0" smtClean="0"/>
              <a:pPr/>
              <a:t>9</a:t>
            </a:fld>
            <a:endParaRPr lang="en-US" altLang="zh-CN" noProof="0" dirty="0"/>
          </a:p>
        </p:txBody>
      </p:sp>
      <p:sp>
        <p:nvSpPr>
          <p:cNvPr id="4" name="TextBox 3">
            <a:extLst>
              <a:ext uri="{FF2B5EF4-FFF2-40B4-BE49-F238E27FC236}">
                <a16:creationId xmlns:a16="http://schemas.microsoft.com/office/drawing/2014/main" id="{B7673656-0E7A-BF64-FD3F-35AD75301FC4}"/>
              </a:ext>
            </a:extLst>
          </p:cNvPr>
          <p:cNvSpPr txBox="1"/>
          <p:nvPr/>
        </p:nvSpPr>
        <p:spPr>
          <a:xfrm>
            <a:off x="1493520" y="1513840"/>
            <a:ext cx="2418080" cy="584775"/>
          </a:xfrm>
          <a:prstGeom prst="rect">
            <a:avLst/>
          </a:prstGeom>
        </p:spPr>
        <p:txBody>
          <a:bodyPr wrap="square" rtlCol="0">
            <a:spAutoFit/>
          </a:bodyPr>
          <a:lstStyle/>
          <a:p>
            <a:pPr marL="0" indent="0" algn="ctr">
              <a:lnSpc>
                <a:spcPct val="100000"/>
              </a:lnSpc>
              <a:spcBef>
                <a:spcPts val="0"/>
              </a:spcBef>
              <a:buFontTx/>
              <a:buNone/>
            </a:pPr>
            <a:r>
              <a:rPr lang="en-IN" sz="3200" b="1" dirty="0" err="1">
                <a:solidFill>
                  <a:prstClr val="white"/>
                </a:solidFill>
                <a:latin typeface="Posterama" panose="020B0504020200020000" pitchFamily="34" charset="0"/>
                <a:ea typeface="微软雅黑"/>
                <a:cs typeface="Posterama" panose="020B0504020200020000" pitchFamily="34" charset="0"/>
              </a:rPr>
              <a:t>Javascript</a:t>
            </a:r>
            <a:endParaRPr lang="en-IN" sz="3200" b="1" dirty="0">
              <a:solidFill>
                <a:prstClr val="white"/>
              </a:solidFill>
              <a:latin typeface="Posterama" panose="020B0504020200020000" pitchFamily="34" charset="0"/>
              <a:ea typeface="微软雅黑"/>
              <a:cs typeface="Posterama" panose="020B0504020200020000" pitchFamily="34" charset="0"/>
            </a:endParaRPr>
          </a:p>
        </p:txBody>
      </p:sp>
      <p:pic>
        <p:nvPicPr>
          <p:cNvPr id="17" name="Picture Placeholder 16">
            <a:extLst>
              <a:ext uri="{FF2B5EF4-FFF2-40B4-BE49-F238E27FC236}">
                <a16:creationId xmlns:a16="http://schemas.microsoft.com/office/drawing/2014/main" id="{99808437-6258-E058-B37F-BFA4BCBD0964}"/>
              </a:ext>
            </a:extLst>
          </p:cNvPr>
          <p:cNvPicPr>
            <a:picLocks noGrp="1" noChangeAspect="1"/>
          </p:cNvPicPr>
          <p:nvPr>
            <p:ph type="pic" sz="quarter" idx="54"/>
          </p:nvPr>
        </p:nvPicPr>
        <p:blipFill>
          <a:blip r:embed="rId2"/>
          <a:srcRect l="4313" r="4313"/>
          <a:stretch/>
        </p:blipFill>
        <p:spPr>
          <a:xfrm>
            <a:off x="5971929" y="1513840"/>
            <a:ext cx="5222240" cy="451103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887572884"/>
      </p:ext>
    </p:extLst>
  </p:cSld>
  <p:clrMapOvr>
    <a:masterClrMapping/>
  </p:clrMapOvr>
</p:sld>
</file>

<file path=ppt/theme/theme1.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6">
      <a:majorFont>
        <a:latin typeface="Posterama"/>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TM9027928_win32_EF_v4" id="{FA821E7E-D625-4DCD-A30E-3216B54C8383}" vid="{DE28BE6C-8054-44B2-A92D-A1CAFC256BD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DB3C62-858A-4A01-AFEF-21E0BB8CE262}">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2.xml><?xml version="1.0" encoding="utf-8"?>
<ds:datastoreItem xmlns:ds="http://schemas.openxmlformats.org/officeDocument/2006/customXml" ds:itemID="{B0009351-EDD4-484E-ACD6-D50CCB137637}">
  <ds:schemaRefs>
    <ds:schemaRef ds:uri="http://schemas.microsoft.com/sharepoint/v3/contenttype/forms"/>
  </ds:schemaRefs>
</ds:datastoreItem>
</file>

<file path=customXml/itemProps3.xml><?xml version="1.0" encoding="utf-8"?>
<ds:datastoreItem xmlns:ds="http://schemas.openxmlformats.org/officeDocument/2006/customXml" ds:itemID="{79897CAE-455D-42C9-A951-0C21BC122543}">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476</TotalTime>
  <Words>1191</Words>
  <Application>Microsoft Office PowerPoint</Application>
  <PresentationFormat>Widescreen</PresentationFormat>
  <Paragraphs>122</Paragraphs>
  <Slides>17</Slides>
  <Notes>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Custom</vt:lpstr>
      <vt:lpstr>Digital Portfolio  </vt:lpstr>
      <vt:lpstr>PROJECT TITLE</vt:lpstr>
      <vt:lpstr>Agenda </vt:lpstr>
      <vt:lpstr>PROBLEM STATEMENT</vt:lpstr>
      <vt:lpstr>Project Overview</vt:lpstr>
      <vt:lpstr>Who are the end users?</vt:lpstr>
      <vt:lpstr>Tools and Techniques</vt:lpstr>
      <vt:lpstr>Tools and Technology</vt:lpstr>
      <vt:lpstr>Tools and Techniques</vt:lpstr>
      <vt:lpstr>Tool And       Techniques</vt:lpstr>
      <vt:lpstr>Portfolio Design and Layout</vt:lpstr>
      <vt:lpstr>Portfolio Design and Layout</vt:lpstr>
      <vt:lpstr>FEATURES AND FUNCTIONALITY</vt:lpstr>
      <vt:lpstr>RESULTS AND SCREENSHOTS</vt:lpstr>
      <vt:lpstr>RESULTS AND SCREENSHOTS (Before CSS)</vt:lpstr>
      <vt:lpstr>RESULTS AND SCREENSHOTS (With CSS &amp; JS)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  </dc:title>
  <dc:creator>Vivek V</dc:creator>
  <cp:lastModifiedBy>Jayarupa J</cp:lastModifiedBy>
  <cp:revision>15</cp:revision>
  <dcterms:created xsi:type="dcterms:W3CDTF">2025-08-20T13:42:48Z</dcterms:created>
  <dcterms:modified xsi:type="dcterms:W3CDTF">2025-08-29T15:55:45Z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