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6" r:id="rId4"/>
  </p:sldMasterIdLst>
  <p:notesMasterIdLst>
    <p:notesMasterId r:id="rId10"/>
  </p:notesMasterIdLst>
  <p:handoutMasterIdLst>
    <p:handoutMasterId r:id="rId11"/>
  </p:handoutMasterIdLst>
  <p:sldIdLst>
    <p:sldId id="2147479184" r:id="rId5"/>
    <p:sldId id="2147479439" r:id="rId6"/>
    <p:sldId id="2147479441" r:id="rId7"/>
    <p:sldId id="2147479442" r:id="rId8"/>
    <p:sldId id="214747922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527C4F3F-6D78-2D44-AA0B-70A49D008E79}">
          <p14:sldIdLst>
            <p14:sldId id="2147479184"/>
            <p14:sldId id="2147479439"/>
            <p14:sldId id="2147479441"/>
            <p14:sldId id="2147479442"/>
          </p14:sldIdLst>
        </p14:section>
        <p14:section name="Covers" id="{8705E8D6-CB78-6442-AB36-0CD2FC3662C2}">
          <p14:sldIdLst/>
        </p14:section>
        <p14:section name="Agenda" id="{150BC4E0-845C-BA46-8171-7C5DE8382948}">
          <p14:sldIdLst/>
        </p14:section>
        <p14:section name="Dividers" id="{DB2A0A3A-5EE5-3C41-A717-97A6C90F976C}">
          <p14:sldIdLst/>
        </p14:section>
        <p14:section name="Content - light" id="{3221EC01-B31F-4542-BD97-D72D9D2227EA}">
          <p14:sldIdLst/>
        </p14:section>
        <p14:section name="Content - dark" id="{E5876DD2-5BDA-324A-9F58-081428975AC9}">
          <p14:sldIdLst/>
        </p14:section>
        <p14:section name="Imagery" id="{43A43E6C-CE72-3749-A3B3-2987A8E7AE57}">
          <p14:sldIdLst/>
        </p14:section>
        <p14:section name="Charts and graphs" id="{C4497982-49AC-EB40-BD78-D4B150467C60}">
          <p14:sldIdLst/>
        </p14:section>
        <p14:section name="Tables" id="{18F929D9-F8B2-B14A-8389-152D2A3AA994}">
          <p14:sldIdLst/>
        </p14:section>
        <p14:section name="Closing slide" id="{C8A2E1DF-13D2-FC40-A09C-AC049538ACC1}">
          <p14:sldIdLst>
            <p14:sldId id="214747922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1CC117-DD14-B143-B720-6EA5CB198D8E}" v="5" dt="2025-05-09T10:42:27.563"/>
  </p1510:revLst>
</p1510:revInfo>
</file>

<file path=ppt/tableStyles.xml><?xml version="1.0" encoding="utf-8"?>
<a:tblStyleLst xmlns:a="http://schemas.openxmlformats.org/drawingml/2006/main" def="{8EC20E35-A176-4012-BC5E-935CFFF8708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94" autoAdjust="0"/>
    <p:restoredTop sz="96327" autoAdjust="0"/>
  </p:normalViewPr>
  <p:slideViewPr>
    <p:cSldViewPr snapToGrid="0">
      <p:cViewPr varScale="1">
        <p:scale>
          <a:sx n="70" d="100"/>
          <a:sy n="70" d="100"/>
        </p:scale>
        <p:origin x="644" y="52"/>
      </p:cViewPr>
      <p:guideLst/>
    </p:cSldViewPr>
  </p:slideViewPr>
  <p:outlineViewPr>
    <p:cViewPr>
      <p:scale>
        <a:sx n="33" d="100"/>
        <a:sy n="33" d="100"/>
      </p:scale>
      <p:origin x="0" y="-19659"/>
    </p:cViewPr>
  </p:outlineViewPr>
  <p:notesTextViewPr>
    <p:cViewPr>
      <p:scale>
        <a:sx n="125" d="100"/>
        <a:sy n="125" d="100"/>
      </p:scale>
      <p:origin x="0" y="0"/>
    </p:cViewPr>
  </p:notesTextViewPr>
  <p:sorterViewPr>
    <p:cViewPr varScale="1">
      <p:scale>
        <a:sx n="1" d="1"/>
        <a:sy n="1" d="1"/>
      </p:scale>
      <p:origin x="0" y="0"/>
    </p:cViewPr>
  </p:sorterViewPr>
  <p:notesViewPr>
    <p:cSldViewPr snapToGrid="0">
      <p:cViewPr>
        <p:scale>
          <a:sx n="86" d="100"/>
          <a:sy n="86" d="100"/>
        </p:scale>
        <p:origin x="3360" y="520"/>
      </p:cViewPr>
      <p:guideLst/>
    </p:cSldViewPr>
  </p:notesViewPr>
  <p:gridSpacing cx="914400" cy="9144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8/10/relationships/authors" Target="author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30F5A08-7575-F725-BFF1-D935F90F92AC}"/>
              </a:ext>
            </a:extLst>
          </p:cNvPr>
          <p:cNvSpPr>
            <a:spLocks noGrp="1"/>
          </p:cNvSpPr>
          <p:nvPr>
            <p:ph type="dt" sz="quarter" idx="1"/>
          </p:nvPr>
        </p:nvSpPr>
        <p:spPr>
          <a:xfrm>
            <a:off x="2743200" y="8778240"/>
            <a:ext cx="685800" cy="186772"/>
          </a:xfrm>
          <a:prstGeom prst="rect">
            <a:avLst/>
          </a:prstGeom>
        </p:spPr>
        <p:txBody>
          <a:bodyPr vert="horz" lIns="0" tIns="0" rIns="0" bIns="0" rtlCol="0" anchor="ctr"/>
          <a:lstStyle>
            <a:lvl1pPr algn="r">
              <a:defRPr sz="1200"/>
            </a:lvl1pPr>
          </a:lstStyle>
          <a:p>
            <a:pPr algn="l"/>
            <a:fld id="{29AC45B9-84CC-40E1-828C-10F71E33992E}" type="datetimeFigureOut">
              <a:rPr lang="en-US" sz="700" smtClean="0"/>
              <a:pPr algn="l"/>
              <a:t>9/24/2025</a:t>
            </a:fld>
            <a:endParaRPr lang="en-US" sz="700" dirty="0"/>
          </a:p>
        </p:txBody>
      </p:sp>
      <p:sp>
        <p:nvSpPr>
          <p:cNvPr id="4" name="Footer Placeholder 3">
            <a:extLst>
              <a:ext uri="{FF2B5EF4-FFF2-40B4-BE49-F238E27FC236}">
                <a16:creationId xmlns:a16="http://schemas.microsoft.com/office/drawing/2014/main" id="{37A56218-DB2F-0418-99B8-6A1ACC2C9AFC}"/>
              </a:ext>
            </a:extLst>
          </p:cNvPr>
          <p:cNvSpPr>
            <a:spLocks noGrp="1"/>
          </p:cNvSpPr>
          <p:nvPr>
            <p:ph type="ftr" sz="quarter" idx="2"/>
          </p:nvPr>
        </p:nvSpPr>
        <p:spPr>
          <a:xfrm>
            <a:off x="1005840" y="8778240"/>
            <a:ext cx="1645920" cy="186772"/>
          </a:xfrm>
          <a:prstGeom prst="rect">
            <a:avLst/>
          </a:prstGeom>
        </p:spPr>
        <p:txBody>
          <a:bodyPr vert="horz" lIns="0" tIns="0" rIns="0" bIns="0" rtlCol="0" anchor="ctr"/>
          <a:lstStyle>
            <a:lvl1pPr algn="l">
              <a:defRPr sz="1200"/>
            </a:lvl1pPr>
          </a:lstStyle>
          <a:p>
            <a:r>
              <a:rPr lang="en-US" sz="700" dirty="0"/>
              <a:t>© 2025–2027 Cognizant | Private</a:t>
            </a:r>
          </a:p>
        </p:txBody>
      </p:sp>
      <p:sp>
        <p:nvSpPr>
          <p:cNvPr id="5" name="Slide Number Placeholder 4">
            <a:extLst>
              <a:ext uri="{FF2B5EF4-FFF2-40B4-BE49-F238E27FC236}">
                <a16:creationId xmlns:a16="http://schemas.microsoft.com/office/drawing/2014/main" id="{E623B4F1-BEDD-220B-3FE3-DF0A0400F465}"/>
              </a:ext>
            </a:extLst>
          </p:cNvPr>
          <p:cNvSpPr>
            <a:spLocks noGrp="1"/>
          </p:cNvSpPr>
          <p:nvPr>
            <p:ph type="sldNum" sz="quarter" idx="3"/>
          </p:nvPr>
        </p:nvSpPr>
        <p:spPr>
          <a:xfrm>
            <a:off x="457200" y="8778240"/>
            <a:ext cx="457200" cy="186772"/>
          </a:xfrm>
          <a:prstGeom prst="rect">
            <a:avLst/>
          </a:prstGeom>
        </p:spPr>
        <p:txBody>
          <a:bodyPr vert="horz" lIns="0" tIns="0" rIns="0" bIns="0" rtlCol="0" anchor="ctr"/>
          <a:lstStyle>
            <a:lvl1pPr algn="r">
              <a:defRPr sz="1200"/>
            </a:lvl1pPr>
          </a:lstStyle>
          <a:p>
            <a:pPr algn="l"/>
            <a:fld id="{885E0265-FDA2-4E8C-937F-39DAB9288447}" type="slidenum">
              <a:rPr lang="en-US" sz="700" smtClean="0"/>
              <a:pPr algn="l"/>
              <a:t>‹#›</a:t>
            </a:fld>
            <a:endParaRPr lang="en-US" sz="700" dirty="0"/>
          </a:p>
        </p:txBody>
      </p:sp>
      <p:pic>
        <p:nvPicPr>
          <p:cNvPr id="6" name="Cognizant Logo_rgb_pos_2023">
            <a:extLst>
              <a:ext uri="{FF2B5EF4-FFF2-40B4-BE49-F238E27FC236}">
                <a16:creationId xmlns:a16="http://schemas.microsoft.com/office/drawing/2014/main" id="{77CDF549-6216-3CBB-4649-15E94847D77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30368" y="8782531"/>
            <a:ext cx="1170432" cy="205449"/>
          </a:xfrm>
          <a:prstGeom prst="rect">
            <a:avLst/>
          </a:prstGeom>
        </p:spPr>
      </p:pic>
    </p:spTree>
    <p:extLst>
      <p:ext uri="{BB962C8B-B14F-4D97-AF65-F5344CB8AC3E}">
        <p14:creationId xmlns:p14="http://schemas.microsoft.com/office/powerpoint/2010/main" val="2023093806"/>
      </p:ext>
    </p:extLst>
  </p:cSld>
  <p:clrMap bg1="lt1" tx1="dk1" bg2="lt2" tx2="dk2" accent1="accent1" accent2="accent2" accent3="accent3" accent4="accent4" accent5="accent5" accent6="accent6" hlink="hlink" folHlink="folHlink"/>
  <p:hf dt="0"/>
  <p:extLst>
    <p:ext uri="{56416CCD-93CA-4268-BC5B-53C4BB910035}">
      <p15:sldGuideLst xmlns:p15="http://schemas.microsoft.com/office/powerpoint/2012/main">
        <p15:guide id="1" orient="horz" pos="288" userDrawn="1">
          <p15:clr>
            <a:srgbClr val="F26B43"/>
          </p15:clr>
        </p15:guide>
        <p15:guide id="2" pos="4008" userDrawn="1">
          <p15:clr>
            <a:srgbClr val="F26B43"/>
          </p15:clr>
        </p15:guide>
        <p15:guide id="3" pos="288"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2743200" y="8778240"/>
            <a:ext cx="685800" cy="182880"/>
          </a:xfrm>
          <a:prstGeom prst="rect">
            <a:avLst/>
          </a:prstGeom>
        </p:spPr>
        <p:txBody>
          <a:bodyPr vert="horz" lIns="0" tIns="0" rIns="0" bIns="0" rtlCol="0" anchor="ctr"/>
          <a:lstStyle>
            <a:lvl1pPr algn="just">
              <a:defRPr sz="700">
                <a:solidFill>
                  <a:schemeClr val="tx1"/>
                </a:solidFill>
              </a:defRPr>
            </a:lvl1pPr>
          </a:lstStyle>
          <a:p>
            <a:fld id="{77F90463-ABF8-694C-8BD0-274F394D1536}" type="datetimeFigureOut">
              <a:rPr lang="en-US" smtClean="0"/>
              <a:pPr/>
              <a:t>9/24/2025</a:t>
            </a:fld>
            <a:endParaRPr lang="en-US" dirty="0"/>
          </a:p>
        </p:txBody>
      </p:sp>
      <p:sp>
        <p:nvSpPr>
          <p:cNvPr id="4" name="Slide Image Placeholder 3"/>
          <p:cNvSpPr>
            <a:spLocks noGrp="1" noRot="1" noChangeAspect="1"/>
          </p:cNvSpPr>
          <p:nvPr>
            <p:ph type="sldImg" idx="2"/>
          </p:nvPr>
        </p:nvSpPr>
        <p:spPr>
          <a:xfrm>
            <a:off x="685800" y="685800"/>
            <a:ext cx="5486400" cy="3086100"/>
          </a:xfrm>
          <a:prstGeom prst="rect">
            <a:avLst/>
          </a:prstGeom>
          <a:noFill/>
          <a:ln w="6350">
            <a:solidFill>
              <a:schemeClr val="accent6"/>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003766"/>
            <a:ext cx="5486400" cy="4572000"/>
          </a:xfrm>
          <a:prstGeom prst="rect">
            <a:avLst/>
          </a:prstGeom>
        </p:spPr>
        <p:txBody>
          <a:bodyPr vert="horz" lIns="0" tIns="0" rIns="0" bIns="0" numCol="2" spcCol="457200" rtlCol="0"/>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Footer Placeholder 5"/>
          <p:cNvSpPr>
            <a:spLocks noGrp="1"/>
          </p:cNvSpPr>
          <p:nvPr>
            <p:ph type="ftr" sz="quarter" idx="4"/>
          </p:nvPr>
        </p:nvSpPr>
        <p:spPr>
          <a:xfrm>
            <a:off x="1005839" y="8778240"/>
            <a:ext cx="1645920" cy="182880"/>
          </a:xfrm>
          <a:prstGeom prst="rect">
            <a:avLst/>
          </a:prstGeom>
        </p:spPr>
        <p:txBody>
          <a:bodyPr vert="horz" lIns="0" tIns="0" rIns="0" bIns="0" rtlCol="0" anchor="ctr"/>
          <a:lstStyle>
            <a:lvl1pPr algn="l">
              <a:defRPr sz="700">
                <a:solidFill>
                  <a:schemeClr val="tx1"/>
                </a:solidFill>
              </a:defRPr>
            </a:lvl1pPr>
          </a:lstStyle>
          <a:p>
            <a:r>
              <a:rPr lang="en-US" dirty="0"/>
              <a:t>© 2025–2027 Cognizant | Private</a:t>
            </a:r>
          </a:p>
        </p:txBody>
      </p:sp>
      <p:sp>
        <p:nvSpPr>
          <p:cNvPr id="7" name="Slide Number Placeholder 6"/>
          <p:cNvSpPr>
            <a:spLocks noGrp="1"/>
          </p:cNvSpPr>
          <p:nvPr>
            <p:ph type="sldNum" sz="quarter" idx="5"/>
          </p:nvPr>
        </p:nvSpPr>
        <p:spPr>
          <a:xfrm>
            <a:off x="457200" y="8778240"/>
            <a:ext cx="457200" cy="182880"/>
          </a:xfrm>
          <a:prstGeom prst="rect">
            <a:avLst/>
          </a:prstGeom>
        </p:spPr>
        <p:txBody>
          <a:bodyPr vert="horz" lIns="0" tIns="0" rIns="0" bIns="0" rtlCol="0" anchor="ctr"/>
          <a:lstStyle>
            <a:lvl1pPr algn="l">
              <a:defRPr sz="700">
                <a:solidFill>
                  <a:schemeClr val="tx1"/>
                </a:solidFill>
              </a:defRPr>
            </a:lvl1pPr>
          </a:lstStyle>
          <a:p>
            <a:fld id="{3B1EFD08-C94F-6048-8AD6-4B7ED2EB73E5}" type="slidenum">
              <a:rPr lang="en-US" smtClean="0"/>
              <a:pPr/>
              <a:t>‹#›</a:t>
            </a:fld>
            <a:endParaRPr lang="en-US" dirty="0"/>
          </a:p>
        </p:txBody>
      </p:sp>
      <p:pic>
        <p:nvPicPr>
          <p:cNvPr id="14" name="Cognizant Logo_rgb_pos_2023">
            <a:extLst>
              <a:ext uri="{FF2B5EF4-FFF2-40B4-BE49-F238E27FC236}">
                <a16:creationId xmlns:a16="http://schemas.microsoft.com/office/drawing/2014/main" id="{A2974059-71CF-4B2E-674F-C2960C7D06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30368" y="8782531"/>
            <a:ext cx="1170432" cy="205449"/>
          </a:xfrm>
          <a:prstGeom prst="rect">
            <a:avLst/>
          </a:prstGeom>
        </p:spPr>
      </p:pic>
      <p:sp>
        <p:nvSpPr>
          <p:cNvPr id="9" name="TextBox 8">
            <a:extLst>
              <a:ext uri="{FF2B5EF4-FFF2-40B4-BE49-F238E27FC236}">
                <a16:creationId xmlns:a16="http://schemas.microsoft.com/office/drawing/2014/main" id="{A173F526-7A43-BDC0-E786-AC0B86C66A25}"/>
              </a:ext>
            </a:extLst>
          </p:cNvPr>
          <p:cNvSpPr txBox="1"/>
          <p:nvPr/>
        </p:nvSpPr>
        <p:spPr>
          <a:xfrm>
            <a:off x="7246125" y="4003766"/>
            <a:ext cx="2779024" cy="1061829"/>
          </a:xfrm>
          <a:prstGeom prst="rect">
            <a:avLst/>
          </a:prstGeom>
          <a:solidFill>
            <a:schemeClr val="accent6"/>
          </a:solidFill>
        </p:spPr>
        <p:txBody>
          <a:bodyPr wrap="square" rtlCol="0">
            <a:spAutoFit/>
          </a:bodyPr>
          <a:lstStyle/>
          <a:p>
            <a:r>
              <a:rPr lang="en-US" sz="1050" dirty="0">
                <a:solidFill>
                  <a:schemeClr val="tx1"/>
                </a:solidFill>
              </a:rPr>
              <a:t>Speaker Notes will automatically appear in the text box on the page. To design the handout page differently, insert any additional text boxes and graphics as needed, and move the Speaker Notes box off of the page, but do not delete it. </a:t>
            </a:r>
          </a:p>
        </p:txBody>
      </p:sp>
    </p:spTree>
    <p:extLst>
      <p:ext uri="{BB962C8B-B14F-4D97-AF65-F5344CB8AC3E}">
        <p14:creationId xmlns:p14="http://schemas.microsoft.com/office/powerpoint/2010/main" val="3393915420"/>
      </p:ext>
    </p:extLst>
  </p:cSld>
  <p:clrMap bg1="lt1" tx1="dk1" bg2="lt2" tx2="dk2" accent1="accent1" accent2="accent2" accent3="accent3" accent4="accent4" accent5="accent5" accent6="accent6" hlink="hlink" folHlink="folHlink"/>
  <p:hf dt="0"/>
  <p:notesStyle>
    <a:lvl1pPr marL="0" algn="l" defTabSz="914400" rtl="0" eaLnBrk="1" latinLnBrk="0" hangingPunct="1">
      <a:spcBef>
        <a:spcPts val="900"/>
      </a:spcBef>
      <a:defRPr sz="1050" kern="1200">
        <a:solidFill>
          <a:schemeClr val="tx1"/>
        </a:solidFill>
        <a:latin typeface="+mn-lt"/>
        <a:ea typeface="+mn-ea"/>
        <a:cs typeface="+mn-cs"/>
      </a:defRPr>
    </a:lvl1pPr>
    <a:lvl2pPr marL="231775" indent="-137160" algn="l" defTabSz="914400" rtl="0" eaLnBrk="1" latinLnBrk="0" hangingPunct="1">
      <a:spcBef>
        <a:spcPts val="900"/>
      </a:spcBef>
      <a:buFont typeface="Arial" panose="020B0604020202020204" pitchFamily="34" charset="0"/>
      <a:buChar char="•"/>
      <a:defRPr sz="1050" kern="1200">
        <a:solidFill>
          <a:schemeClr val="tx1"/>
        </a:solidFill>
        <a:latin typeface="+mn-lt"/>
        <a:ea typeface="+mn-ea"/>
        <a:cs typeface="+mn-cs"/>
      </a:defRPr>
    </a:lvl2pPr>
    <a:lvl3pPr marL="411480" indent="-137160" algn="l" defTabSz="914400" rtl="0" eaLnBrk="1" latinLnBrk="0" hangingPunct="1">
      <a:spcBef>
        <a:spcPts val="900"/>
      </a:spcBef>
      <a:buFont typeface="Arial" panose="020B0604020202020204" pitchFamily="34" charset="0"/>
      <a:buChar char="̵"/>
      <a:defRPr sz="1050" kern="1200">
        <a:solidFill>
          <a:schemeClr val="tx1"/>
        </a:solidFill>
        <a:latin typeface="+mn-lt"/>
        <a:ea typeface="+mn-ea"/>
        <a:cs typeface="+mn-cs"/>
      </a:defRPr>
    </a:lvl3pPr>
    <a:lvl4pPr marL="573088" indent="-127000" algn="l" defTabSz="914400" rtl="0" eaLnBrk="1" latinLnBrk="0" hangingPunct="1">
      <a:spcBef>
        <a:spcPts val="900"/>
      </a:spcBef>
      <a:buFont typeface="Arial" panose="020B0604020202020204" pitchFamily="34" charset="0"/>
      <a:buChar char="•"/>
      <a:defRPr sz="1050" kern="1200">
        <a:solidFill>
          <a:schemeClr val="tx1"/>
        </a:solidFill>
        <a:latin typeface="+mn-lt"/>
        <a:ea typeface="+mn-ea"/>
        <a:cs typeface="+mn-cs"/>
      </a:defRPr>
    </a:lvl4pPr>
    <a:lvl5pPr marL="1828800" algn="l" defTabSz="914400" rtl="0" eaLnBrk="1" latinLnBrk="0" hangingPunct="1">
      <a:spcBef>
        <a:spcPts val="900"/>
      </a:spcBef>
      <a:defRPr sz="105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2" pos="432" userDrawn="1">
          <p15:clr>
            <a:srgbClr val="F26B43"/>
          </p15:clr>
        </p15:guide>
        <p15:guide id="3" pos="3888" userDrawn="1">
          <p15:clr>
            <a:srgbClr val="F26B43"/>
          </p15:clr>
        </p15:guide>
        <p15:guide id="4" orient="horz" pos="432" userDrawn="1">
          <p15:clr>
            <a:srgbClr val="F26B43"/>
          </p15:clr>
        </p15:guide>
        <p15:guide id="5" pos="2064" userDrawn="1">
          <p15:clr>
            <a:srgbClr val="F26B43"/>
          </p15:clr>
        </p15:guide>
        <p15:guide id="6" pos="2256"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a:extLst>
              <a:ext uri="{FF2B5EF4-FFF2-40B4-BE49-F238E27FC236}">
                <a16:creationId xmlns:a16="http://schemas.microsoft.com/office/drawing/2014/main" id="{AD61830B-85AB-908F-E819-D770B13C7699}"/>
              </a:ext>
            </a:extLst>
          </p:cNvPr>
          <p:cNvSpPr>
            <a:spLocks noGrp="1"/>
          </p:cNvSpPr>
          <p:nvPr>
            <p:ph type="hdr" sz="quarter"/>
          </p:nvPr>
        </p:nvSpPr>
        <p:spPr>
          <a:xfrm>
            <a:off x="0" y="228600"/>
            <a:ext cx="3429000" cy="228600"/>
          </a:xfrm>
          <a:prstGeom prst="rect">
            <a:avLst/>
          </a:prstGeom>
        </p:spPr>
        <p:txBody>
          <a:bodyPr/>
          <a:lstStyle/>
          <a:p>
            <a:r>
              <a:rPr lang="en-US" dirty="0"/>
              <a:t>Presentation title</a:t>
            </a:r>
          </a:p>
        </p:txBody>
      </p:sp>
      <p:sp>
        <p:nvSpPr>
          <p:cNvPr id="6" name="Footer Placeholder 5">
            <a:extLst>
              <a:ext uri="{FF2B5EF4-FFF2-40B4-BE49-F238E27FC236}">
                <a16:creationId xmlns:a16="http://schemas.microsoft.com/office/drawing/2014/main" id="{5F2BB85D-C5E9-56A1-5B2C-F294052461D5}"/>
              </a:ext>
            </a:extLst>
          </p:cNvPr>
          <p:cNvSpPr>
            <a:spLocks noGrp="1"/>
          </p:cNvSpPr>
          <p:nvPr>
            <p:ph type="ftr" sz="quarter" idx="4"/>
          </p:nvPr>
        </p:nvSpPr>
        <p:spPr/>
        <p:txBody>
          <a:bodyPr/>
          <a:lstStyle/>
          <a:p>
            <a:r>
              <a:rPr lang="en-US" dirty="0"/>
              <a:t>© 2025–2027 Cognizant | Private</a:t>
            </a:r>
          </a:p>
        </p:txBody>
      </p:sp>
      <p:sp>
        <p:nvSpPr>
          <p:cNvPr id="7" name="Slide Number Placeholder 6">
            <a:extLst>
              <a:ext uri="{FF2B5EF4-FFF2-40B4-BE49-F238E27FC236}">
                <a16:creationId xmlns:a16="http://schemas.microsoft.com/office/drawing/2014/main" id="{0FFF4630-F4DE-449C-EDFB-181F737A1EDF}"/>
              </a:ext>
            </a:extLst>
          </p:cNvPr>
          <p:cNvSpPr>
            <a:spLocks noGrp="1"/>
          </p:cNvSpPr>
          <p:nvPr>
            <p:ph type="sldNum" sz="quarter" idx="5"/>
          </p:nvPr>
        </p:nvSpPr>
        <p:spPr/>
        <p:txBody>
          <a:bodyPr/>
          <a:lstStyle/>
          <a:p>
            <a:fld id="{3B1EFD08-C94F-6048-8AD6-4B7ED2EB73E5}" type="slidenum">
              <a:rPr lang="en-US" smtClean="0"/>
              <a:pPr/>
              <a:t>1</a:t>
            </a:fld>
            <a:endParaRPr lang="en-US" dirty="0"/>
          </a:p>
        </p:txBody>
      </p:sp>
    </p:spTree>
    <p:extLst>
      <p:ext uri="{BB962C8B-B14F-4D97-AF65-F5344CB8AC3E}">
        <p14:creationId xmlns:p14="http://schemas.microsoft.com/office/powerpoint/2010/main" val="580408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C1E81D-E86D-4020-7FEE-C10208B2E1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E666D0-8886-C6BC-7D6B-C1B17B48BA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ADDF3F-8989-73BA-4FFD-02D85B61D677}"/>
              </a:ext>
            </a:extLst>
          </p:cNvPr>
          <p:cNvSpPr>
            <a:spLocks noGrp="1"/>
          </p:cNvSpPr>
          <p:nvPr>
            <p:ph type="body" idx="1"/>
          </p:nvPr>
        </p:nvSpPr>
        <p:spPr/>
        <p:txBody>
          <a:bodyPr/>
          <a:lstStyle/>
          <a:p>
            <a:endParaRPr lang="en-US"/>
          </a:p>
        </p:txBody>
      </p:sp>
      <p:sp>
        <p:nvSpPr>
          <p:cNvPr id="5" name="Header Placeholder 4">
            <a:extLst>
              <a:ext uri="{FF2B5EF4-FFF2-40B4-BE49-F238E27FC236}">
                <a16:creationId xmlns:a16="http://schemas.microsoft.com/office/drawing/2014/main" id="{08028A63-3B25-B666-3344-CECEBEB7FCCF}"/>
              </a:ext>
            </a:extLst>
          </p:cNvPr>
          <p:cNvSpPr>
            <a:spLocks noGrp="1"/>
          </p:cNvSpPr>
          <p:nvPr>
            <p:ph type="hdr" sz="quarter"/>
          </p:nvPr>
        </p:nvSpPr>
        <p:spPr>
          <a:xfrm>
            <a:off x="0" y="228600"/>
            <a:ext cx="3429000" cy="228600"/>
          </a:xfrm>
          <a:prstGeom prst="rect">
            <a:avLst/>
          </a:prstGeom>
        </p:spPr>
        <p:txBody>
          <a:bodyPr/>
          <a:lstStyle/>
          <a:p>
            <a:r>
              <a:rPr lang="en-US"/>
              <a:t>Presentation title</a:t>
            </a:r>
          </a:p>
        </p:txBody>
      </p:sp>
      <p:sp>
        <p:nvSpPr>
          <p:cNvPr id="6" name="Footer Placeholder 5">
            <a:extLst>
              <a:ext uri="{FF2B5EF4-FFF2-40B4-BE49-F238E27FC236}">
                <a16:creationId xmlns:a16="http://schemas.microsoft.com/office/drawing/2014/main" id="{A0BDCAB9-58B6-2B65-B141-5AC3941DC05A}"/>
              </a:ext>
            </a:extLst>
          </p:cNvPr>
          <p:cNvSpPr>
            <a:spLocks noGrp="1"/>
          </p:cNvSpPr>
          <p:nvPr>
            <p:ph type="ftr" sz="quarter" idx="4"/>
          </p:nvPr>
        </p:nvSpPr>
        <p:spPr/>
        <p:txBody>
          <a:bodyPr/>
          <a:lstStyle/>
          <a:p>
            <a:r>
              <a:rPr lang="en-US" dirty="0"/>
              <a:t>© 2025–2027 Cognizant | Private</a:t>
            </a:r>
          </a:p>
        </p:txBody>
      </p:sp>
      <p:sp>
        <p:nvSpPr>
          <p:cNvPr id="7" name="Slide Number Placeholder 6">
            <a:extLst>
              <a:ext uri="{FF2B5EF4-FFF2-40B4-BE49-F238E27FC236}">
                <a16:creationId xmlns:a16="http://schemas.microsoft.com/office/drawing/2014/main" id="{A65BAEEE-F93D-C9EB-7ECC-7B4BBBE30438}"/>
              </a:ext>
            </a:extLst>
          </p:cNvPr>
          <p:cNvSpPr>
            <a:spLocks noGrp="1"/>
          </p:cNvSpPr>
          <p:nvPr>
            <p:ph type="sldNum" sz="quarter" idx="5"/>
          </p:nvPr>
        </p:nvSpPr>
        <p:spPr/>
        <p:txBody>
          <a:bodyPr/>
          <a:lstStyle/>
          <a:p>
            <a:fld id="{3B1EFD08-C94F-6048-8AD6-4B7ED2EB73E5}" type="slidenum">
              <a:rPr lang="en-US" smtClean="0"/>
              <a:pPr/>
              <a:t>2</a:t>
            </a:fld>
            <a:endParaRPr lang="en-US"/>
          </a:p>
        </p:txBody>
      </p:sp>
    </p:spTree>
    <p:extLst>
      <p:ext uri="{BB962C8B-B14F-4D97-AF65-F5344CB8AC3E}">
        <p14:creationId xmlns:p14="http://schemas.microsoft.com/office/powerpoint/2010/main" val="3797493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B3DFE7-864A-7C3F-B3B3-25682BB8B0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10E735-DB88-C873-B125-9F7C96590F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2BDF62-7C7A-629B-5FF5-7CEC49226F22}"/>
              </a:ext>
            </a:extLst>
          </p:cNvPr>
          <p:cNvSpPr>
            <a:spLocks noGrp="1"/>
          </p:cNvSpPr>
          <p:nvPr>
            <p:ph type="body" idx="1"/>
          </p:nvPr>
        </p:nvSpPr>
        <p:spPr/>
        <p:txBody>
          <a:bodyPr/>
          <a:lstStyle/>
          <a:p>
            <a:endParaRPr lang="en-US" dirty="0"/>
          </a:p>
        </p:txBody>
      </p:sp>
      <p:sp>
        <p:nvSpPr>
          <p:cNvPr id="5" name="Header Placeholder 4">
            <a:extLst>
              <a:ext uri="{FF2B5EF4-FFF2-40B4-BE49-F238E27FC236}">
                <a16:creationId xmlns:a16="http://schemas.microsoft.com/office/drawing/2014/main" id="{0C66E40B-2535-C81C-5A60-6C5EC8D6E8FB}"/>
              </a:ext>
            </a:extLst>
          </p:cNvPr>
          <p:cNvSpPr>
            <a:spLocks noGrp="1"/>
          </p:cNvSpPr>
          <p:nvPr>
            <p:ph type="hdr" sz="quarter"/>
          </p:nvPr>
        </p:nvSpPr>
        <p:spPr>
          <a:xfrm>
            <a:off x="0" y="228600"/>
            <a:ext cx="3429000" cy="228600"/>
          </a:xfrm>
          <a:prstGeom prst="rect">
            <a:avLst/>
          </a:prstGeom>
        </p:spPr>
        <p:txBody>
          <a:bodyPr/>
          <a:lstStyle/>
          <a:p>
            <a:r>
              <a:rPr lang="en-US"/>
              <a:t>Presentation title</a:t>
            </a:r>
          </a:p>
        </p:txBody>
      </p:sp>
      <p:sp>
        <p:nvSpPr>
          <p:cNvPr id="6" name="Footer Placeholder 5">
            <a:extLst>
              <a:ext uri="{FF2B5EF4-FFF2-40B4-BE49-F238E27FC236}">
                <a16:creationId xmlns:a16="http://schemas.microsoft.com/office/drawing/2014/main" id="{9DDA027C-5E86-7AFE-3961-5FF8DA38112A}"/>
              </a:ext>
            </a:extLst>
          </p:cNvPr>
          <p:cNvSpPr>
            <a:spLocks noGrp="1"/>
          </p:cNvSpPr>
          <p:nvPr>
            <p:ph type="ftr" sz="quarter" idx="4"/>
          </p:nvPr>
        </p:nvSpPr>
        <p:spPr/>
        <p:txBody>
          <a:bodyPr/>
          <a:lstStyle/>
          <a:p>
            <a:r>
              <a:rPr lang="en-US" dirty="0"/>
              <a:t>© 2025–2027 Cognizant | Private</a:t>
            </a:r>
          </a:p>
        </p:txBody>
      </p:sp>
      <p:sp>
        <p:nvSpPr>
          <p:cNvPr id="7" name="Slide Number Placeholder 6">
            <a:extLst>
              <a:ext uri="{FF2B5EF4-FFF2-40B4-BE49-F238E27FC236}">
                <a16:creationId xmlns:a16="http://schemas.microsoft.com/office/drawing/2014/main" id="{4F3383A9-A168-E493-8346-1D84E34CE976}"/>
              </a:ext>
            </a:extLst>
          </p:cNvPr>
          <p:cNvSpPr>
            <a:spLocks noGrp="1"/>
          </p:cNvSpPr>
          <p:nvPr>
            <p:ph type="sldNum" sz="quarter" idx="5"/>
          </p:nvPr>
        </p:nvSpPr>
        <p:spPr/>
        <p:txBody>
          <a:bodyPr/>
          <a:lstStyle/>
          <a:p>
            <a:fld id="{3B1EFD08-C94F-6048-8AD6-4B7ED2EB73E5}" type="slidenum">
              <a:rPr lang="en-US" smtClean="0"/>
              <a:pPr/>
              <a:t>3</a:t>
            </a:fld>
            <a:endParaRPr lang="en-US"/>
          </a:p>
        </p:txBody>
      </p:sp>
    </p:spTree>
    <p:extLst>
      <p:ext uri="{BB962C8B-B14F-4D97-AF65-F5344CB8AC3E}">
        <p14:creationId xmlns:p14="http://schemas.microsoft.com/office/powerpoint/2010/main" val="333073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13FD46-47F1-BD5A-14AB-22158F421D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E4FEB2-3E3D-FDC6-F7FA-D6170DFF5A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7908A7-3F3D-2C3C-C2B3-E108B74BF16F}"/>
              </a:ext>
            </a:extLst>
          </p:cNvPr>
          <p:cNvSpPr>
            <a:spLocks noGrp="1"/>
          </p:cNvSpPr>
          <p:nvPr>
            <p:ph type="body" idx="1"/>
          </p:nvPr>
        </p:nvSpPr>
        <p:spPr/>
        <p:txBody>
          <a:bodyPr/>
          <a:lstStyle/>
          <a:p>
            <a:endParaRPr lang="en-US" dirty="0"/>
          </a:p>
        </p:txBody>
      </p:sp>
      <p:sp>
        <p:nvSpPr>
          <p:cNvPr id="5" name="Header Placeholder 4">
            <a:extLst>
              <a:ext uri="{FF2B5EF4-FFF2-40B4-BE49-F238E27FC236}">
                <a16:creationId xmlns:a16="http://schemas.microsoft.com/office/drawing/2014/main" id="{BF760499-A7EE-FFFA-512E-4897E0A67934}"/>
              </a:ext>
            </a:extLst>
          </p:cNvPr>
          <p:cNvSpPr>
            <a:spLocks noGrp="1"/>
          </p:cNvSpPr>
          <p:nvPr>
            <p:ph type="hdr" sz="quarter"/>
          </p:nvPr>
        </p:nvSpPr>
        <p:spPr>
          <a:xfrm>
            <a:off x="0" y="228600"/>
            <a:ext cx="3429000" cy="228600"/>
          </a:xfrm>
          <a:prstGeom prst="rect">
            <a:avLst/>
          </a:prstGeom>
        </p:spPr>
        <p:txBody>
          <a:bodyPr/>
          <a:lstStyle/>
          <a:p>
            <a:r>
              <a:rPr lang="en-US"/>
              <a:t>Presentation title</a:t>
            </a:r>
          </a:p>
        </p:txBody>
      </p:sp>
      <p:sp>
        <p:nvSpPr>
          <p:cNvPr id="6" name="Footer Placeholder 5">
            <a:extLst>
              <a:ext uri="{FF2B5EF4-FFF2-40B4-BE49-F238E27FC236}">
                <a16:creationId xmlns:a16="http://schemas.microsoft.com/office/drawing/2014/main" id="{3B24AF56-42D0-A67B-D456-048FDF3481B3}"/>
              </a:ext>
            </a:extLst>
          </p:cNvPr>
          <p:cNvSpPr>
            <a:spLocks noGrp="1"/>
          </p:cNvSpPr>
          <p:nvPr>
            <p:ph type="ftr" sz="quarter" idx="4"/>
          </p:nvPr>
        </p:nvSpPr>
        <p:spPr/>
        <p:txBody>
          <a:bodyPr/>
          <a:lstStyle/>
          <a:p>
            <a:r>
              <a:rPr lang="en-US" dirty="0"/>
              <a:t>© 2025–2027 Cognizant | Private</a:t>
            </a:r>
          </a:p>
        </p:txBody>
      </p:sp>
      <p:sp>
        <p:nvSpPr>
          <p:cNvPr id="7" name="Slide Number Placeholder 6">
            <a:extLst>
              <a:ext uri="{FF2B5EF4-FFF2-40B4-BE49-F238E27FC236}">
                <a16:creationId xmlns:a16="http://schemas.microsoft.com/office/drawing/2014/main" id="{803EA6A7-370B-520A-14A0-B31DF4D7BAAA}"/>
              </a:ext>
            </a:extLst>
          </p:cNvPr>
          <p:cNvSpPr>
            <a:spLocks noGrp="1"/>
          </p:cNvSpPr>
          <p:nvPr>
            <p:ph type="sldNum" sz="quarter" idx="5"/>
          </p:nvPr>
        </p:nvSpPr>
        <p:spPr/>
        <p:txBody>
          <a:bodyPr/>
          <a:lstStyle/>
          <a:p>
            <a:fld id="{3B1EFD08-C94F-6048-8AD6-4B7ED2EB73E5}" type="slidenum">
              <a:rPr lang="en-US" smtClean="0"/>
              <a:pPr/>
              <a:t>4</a:t>
            </a:fld>
            <a:endParaRPr lang="en-US"/>
          </a:p>
        </p:txBody>
      </p:sp>
    </p:spTree>
    <p:extLst>
      <p:ext uri="{BB962C8B-B14F-4D97-AF65-F5344CB8AC3E}">
        <p14:creationId xmlns:p14="http://schemas.microsoft.com/office/powerpoint/2010/main" val="3363486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a:extLst>
              <a:ext uri="{FF2B5EF4-FFF2-40B4-BE49-F238E27FC236}">
                <a16:creationId xmlns:a16="http://schemas.microsoft.com/office/drawing/2014/main" id="{10CED6B5-AD7C-16C8-100F-A3D2069DB2D2}"/>
              </a:ext>
            </a:extLst>
          </p:cNvPr>
          <p:cNvSpPr>
            <a:spLocks noGrp="1"/>
          </p:cNvSpPr>
          <p:nvPr>
            <p:ph type="hdr" sz="quarter"/>
          </p:nvPr>
        </p:nvSpPr>
        <p:spPr>
          <a:xfrm>
            <a:off x="0" y="228600"/>
            <a:ext cx="3429000" cy="228600"/>
          </a:xfrm>
          <a:prstGeom prst="rect">
            <a:avLst/>
          </a:prstGeom>
        </p:spPr>
        <p:txBody>
          <a:bodyPr/>
          <a:lstStyle/>
          <a:p>
            <a:r>
              <a:rPr lang="en-US"/>
              <a:t>Presentation title</a:t>
            </a:r>
          </a:p>
        </p:txBody>
      </p:sp>
      <p:sp>
        <p:nvSpPr>
          <p:cNvPr id="6" name="Footer Placeholder 5">
            <a:extLst>
              <a:ext uri="{FF2B5EF4-FFF2-40B4-BE49-F238E27FC236}">
                <a16:creationId xmlns:a16="http://schemas.microsoft.com/office/drawing/2014/main" id="{D6C6C944-68B8-95FA-E66E-CC85FCAD995D}"/>
              </a:ext>
            </a:extLst>
          </p:cNvPr>
          <p:cNvSpPr>
            <a:spLocks noGrp="1"/>
          </p:cNvSpPr>
          <p:nvPr>
            <p:ph type="ftr" sz="quarter" idx="4"/>
          </p:nvPr>
        </p:nvSpPr>
        <p:spPr/>
        <p:txBody>
          <a:bodyPr/>
          <a:lstStyle/>
          <a:p>
            <a:r>
              <a:rPr lang="en-US" dirty="0"/>
              <a:t>© 2025–2027 Cognizant | Private</a:t>
            </a:r>
          </a:p>
        </p:txBody>
      </p:sp>
      <p:sp>
        <p:nvSpPr>
          <p:cNvPr id="7" name="Slide Number Placeholder 6">
            <a:extLst>
              <a:ext uri="{FF2B5EF4-FFF2-40B4-BE49-F238E27FC236}">
                <a16:creationId xmlns:a16="http://schemas.microsoft.com/office/drawing/2014/main" id="{4C356D82-3360-4666-95A1-D998D386F4D6}"/>
              </a:ext>
            </a:extLst>
          </p:cNvPr>
          <p:cNvSpPr>
            <a:spLocks noGrp="1"/>
          </p:cNvSpPr>
          <p:nvPr>
            <p:ph type="sldNum" sz="quarter" idx="5"/>
          </p:nvPr>
        </p:nvSpPr>
        <p:spPr/>
        <p:txBody>
          <a:bodyPr/>
          <a:lstStyle/>
          <a:p>
            <a:fld id="{3B1EFD08-C94F-6048-8AD6-4B7ED2EB73E5}" type="slidenum">
              <a:rPr lang="en-US" smtClean="0"/>
              <a:pPr/>
              <a:t>5</a:t>
            </a:fld>
            <a:endParaRPr lang="en-US"/>
          </a:p>
        </p:txBody>
      </p:sp>
    </p:spTree>
    <p:extLst>
      <p:ext uri="{BB962C8B-B14F-4D97-AF65-F5344CB8AC3E}">
        <p14:creationId xmlns:p14="http://schemas.microsoft.com/office/powerpoint/2010/main" val="1423347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S">
    <p:bg>
      <p:bgPr>
        <a:solidFill>
          <a:schemeClr val="accent6">
            <a:lumMod val="10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6FD177-B563-EFF3-1BBA-DFAD35B66ED2}"/>
              </a:ext>
            </a:extLst>
          </p:cNvPr>
          <p:cNvSpPr txBox="1"/>
          <p:nvPr/>
        </p:nvSpPr>
        <p:spPr>
          <a:xfrm>
            <a:off x="1600379" y="2407182"/>
            <a:ext cx="8991244" cy="2043636"/>
          </a:xfrm>
          <a:prstGeom prst="rect">
            <a:avLst/>
          </a:prstGeom>
          <a:noFill/>
        </p:spPr>
        <p:txBody>
          <a:bodyPr wrap="none" lIns="0" tIns="0" rIns="0" bIns="0" rtlCol="0" anchor="ctr">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sz="16600" b="1" i="0" u="none" strike="noStrike" kern="0" cap="none" spc="0" normalizeH="0" baseline="0" noProof="0" dirty="0">
                <a:ln>
                  <a:noFill/>
                </a:ln>
                <a:solidFill>
                  <a:srgbClr val="FFFFFF"/>
                </a:solidFill>
                <a:effectLst/>
                <a:uLnTx/>
                <a:uFillTx/>
              </a:rPr>
              <a:t>COVERS</a:t>
            </a:r>
            <a:endParaRPr kumimoji="0" lang="en-US" sz="7200" b="0" i="1"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334358417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ivider 1 - gradient 3">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30394C-5C91-9DEE-E78B-8B2737F22E88}"/>
              </a:ext>
            </a:extLst>
          </p:cNvPr>
          <p:cNvPicPr>
            <a:picLocks noChangeAspect="1"/>
          </p:cNvPicPr>
          <p:nvPr/>
        </p:nvPicPr>
        <p:blipFill>
          <a:blip r:embed="rId2"/>
          <a:stretch>
            <a:fillRect/>
          </a:stretch>
        </p:blipFill>
        <p:spPr>
          <a:xfrm>
            <a:off x="0" y="-1"/>
            <a:ext cx="12188952" cy="6863434"/>
          </a:xfrm>
          <a:prstGeom prst="rect">
            <a:avLst/>
          </a:prstGeom>
        </p:spPr>
      </p:pic>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white">
          <a:xfrm>
            <a:off x="1005840" y="1943100"/>
            <a:ext cx="7143750" cy="997196"/>
          </a:xfrm>
        </p:spPr>
        <p:txBody>
          <a:bodyPr anchor="ctr"/>
          <a:lstStyle>
            <a:lvl1pPr>
              <a:defRPr sz="3600"/>
            </a:lvl1pPr>
          </a:lstStyle>
          <a:p>
            <a:r>
              <a:rPr lang="en-US"/>
              <a:t>Click to add divider title, copy can go here on one or two lines</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p>
            <a:fld id="{77643678-0F5B-564C-A597-241F698EF6B4}" type="datetime1">
              <a:rPr lang="en-US" smtClean="0"/>
              <a:t>9/24/2025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p>
            <a:r>
              <a:rPr lang="en-US" dirty="0"/>
              <a:t>© 2025–2027 Cognizant | Private</a:t>
            </a:r>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2270063619"/>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2 - gradient 1">
    <p:bg bwMode="ltGray">
      <p:bgRef idx="1001">
        <a:schemeClr val="bg2"/>
      </p:bgRef>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C64370F-606D-5F7F-46E9-0C08C708F360}"/>
              </a:ext>
            </a:extLst>
          </p:cNvPr>
          <p:cNvSpPr>
            <a:spLocks noGrp="1"/>
          </p:cNvSpPr>
          <p:nvPr>
            <p:ph type="pic" sz="quarter" idx="22" hasCustomPrompt="1"/>
          </p:nvPr>
        </p:nvSpPr>
        <p:spPr>
          <a:xfrm>
            <a:off x="0" y="-1"/>
            <a:ext cx="12188952" cy="6857999"/>
          </a:xfrm>
          <a:custGeom>
            <a:avLst/>
            <a:gdLst>
              <a:gd name="connsiteX0" fmla="*/ 0 w 12188952"/>
              <a:gd name="connsiteY0" fmla="*/ 0 h 6857999"/>
              <a:gd name="connsiteX1" fmla="*/ 8540183 w 12188952"/>
              <a:gd name="connsiteY1" fmla="*/ 0 h 6857999"/>
              <a:gd name="connsiteX2" fmla="*/ 12188952 w 12188952"/>
              <a:gd name="connsiteY2" fmla="*/ 2025675 h 6857999"/>
              <a:gd name="connsiteX3" fmla="*/ 12188952 w 12188952"/>
              <a:gd name="connsiteY3" fmla="*/ 2029008 h 6857999"/>
              <a:gd name="connsiteX4" fmla="*/ 3779523 w 12188952"/>
              <a:gd name="connsiteY4" fmla="*/ 6857999 h 6857999"/>
              <a:gd name="connsiteX5" fmla="*/ 0 w 12188952"/>
              <a:gd name="connsiteY5"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952" h="6857999">
                <a:moveTo>
                  <a:pt x="0" y="0"/>
                </a:moveTo>
                <a:lnTo>
                  <a:pt x="8540183" y="0"/>
                </a:lnTo>
                <a:lnTo>
                  <a:pt x="12188952" y="2025675"/>
                </a:lnTo>
                <a:lnTo>
                  <a:pt x="12188952" y="2029008"/>
                </a:lnTo>
                <a:lnTo>
                  <a:pt x="3779523" y="6857999"/>
                </a:lnTo>
                <a:lnTo>
                  <a:pt x="0" y="6857999"/>
                </a:lnTo>
                <a:close/>
              </a:path>
            </a:pathLst>
          </a:custGeom>
          <a:solidFill>
            <a:srgbClr val="ECECEB"/>
          </a:solidFill>
        </p:spPr>
        <p:txBody>
          <a:bodyPr wrap="square" rIns="0" bIns="914400" anchor="ctr">
            <a:noAutofit/>
          </a:bodyPr>
          <a:lstStyle>
            <a:lvl1pPr marL="0" indent="0" algn="ctr">
              <a:buNone/>
              <a:defRPr sz="1200">
                <a:solidFill>
                  <a:schemeClr val="bg1"/>
                </a:solidFill>
              </a:defRPr>
            </a:lvl1pPr>
          </a:lstStyle>
          <a:p>
            <a:r>
              <a:rPr lang="en-US" dirty="0"/>
              <a:t>Click icon, drag, or paste to add picture</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p>
            <a:fld id="{77643678-0F5B-564C-A597-241F698EF6B4}" type="datetime1">
              <a:rPr lang="en-US" smtClean="0"/>
              <a:t>9/24/2025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p>
            <a:r>
              <a:rPr lang="en-US" dirty="0"/>
              <a:t>© 2025–2027 Cognizant | Private</a:t>
            </a:r>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sp>
        <p:nvSpPr>
          <p:cNvPr id="14" name="Freeform 13">
            <a:extLst>
              <a:ext uri="{FF2B5EF4-FFF2-40B4-BE49-F238E27FC236}">
                <a16:creationId xmlns:a16="http://schemas.microsoft.com/office/drawing/2014/main" id="{69E4B4AD-C523-76D6-5AD9-AFCAA5B2EB62}"/>
              </a:ext>
            </a:extLst>
          </p:cNvPr>
          <p:cNvSpPr/>
          <p:nvPr userDrawn="1"/>
        </p:nvSpPr>
        <p:spPr>
          <a:xfrm rot="16200000">
            <a:off x="12208180" y="2015939"/>
            <a:ext cx="11205" cy="11205"/>
          </a:xfrm>
          <a:custGeom>
            <a:avLst/>
            <a:gdLst>
              <a:gd name="connsiteX0" fmla="*/ 0 w 11205"/>
              <a:gd name="connsiteY0" fmla="*/ 0 h 11205"/>
              <a:gd name="connsiteX1" fmla="*/ 0 w 11205"/>
              <a:gd name="connsiteY1" fmla="*/ 0 h 11205"/>
              <a:gd name="connsiteX2" fmla="*/ 0 w 11205"/>
              <a:gd name="connsiteY2" fmla="*/ 0 h 11205"/>
            </a:gdLst>
            <a:ahLst/>
            <a:cxnLst>
              <a:cxn ang="0">
                <a:pos x="connsiteX0" y="connsiteY0"/>
              </a:cxn>
              <a:cxn ang="0">
                <a:pos x="connsiteX1" y="connsiteY1"/>
              </a:cxn>
              <a:cxn ang="0">
                <a:pos x="connsiteX2" y="connsiteY2"/>
              </a:cxn>
            </a:cxnLst>
            <a:rect l="l" t="t" r="r" b="b"/>
            <a:pathLst>
              <a:path w="11205" h="11205">
                <a:moveTo>
                  <a:pt x="0" y="0"/>
                </a:moveTo>
                <a:lnTo>
                  <a:pt x="0" y="0"/>
                </a:lnTo>
                <a:lnTo>
                  <a:pt x="0" y="0"/>
                </a:lnTo>
                <a:close/>
              </a:path>
            </a:pathLst>
          </a:custGeom>
          <a:noFill/>
          <a:ln w="11206" cap="flat">
            <a:noFill/>
            <a:prstDash val="solid"/>
            <a:miter/>
          </a:ln>
        </p:spPr>
        <p:txBody>
          <a:bodyPr rtlCol="0" anchor="ctr"/>
          <a:lstStyle/>
          <a:p>
            <a:endParaRPr lang="en-US"/>
          </a:p>
        </p:txBody>
      </p:sp>
      <p:pic>
        <p:nvPicPr>
          <p:cNvPr id="3" name="Picture 2">
            <a:extLst>
              <a:ext uri="{FF2B5EF4-FFF2-40B4-BE49-F238E27FC236}">
                <a16:creationId xmlns:a16="http://schemas.microsoft.com/office/drawing/2014/main" id="{B400FEF8-3A34-CD8C-A6FB-CE13CAA3B7DD}"/>
              </a:ext>
            </a:extLst>
          </p:cNvPr>
          <p:cNvPicPr>
            <a:picLocks noChangeAspect="1"/>
          </p:cNvPicPr>
          <p:nvPr userDrawn="1"/>
        </p:nvPicPr>
        <p:blipFill>
          <a:blip r:embed="rId2"/>
          <a:stretch>
            <a:fillRect/>
          </a:stretch>
        </p:blipFill>
        <p:spPr>
          <a:xfrm rot="16200000">
            <a:off x="4555191" y="-778808"/>
            <a:ext cx="6858000" cy="8415618"/>
          </a:xfrm>
          <a:prstGeom prst="rect">
            <a:avLst/>
          </a:prstGeom>
        </p:spPr>
      </p:pic>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white">
          <a:xfrm>
            <a:off x="822960" y="1053405"/>
            <a:ext cx="7152640" cy="1107996"/>
          </a:xfrm>
        </p:spPr>
        <p:txBody>
          <a:bodyPr wrap="square" anchor="ctr">
            <a:spAutoFit/>
          </a:bodyPr>
          <a:lstStyle>
            <a:lvl1pPr>
              <a:defRPr sz="4000">
                <a:solidFill>
                  <a:schemeClr val="tx1"/>
                </a:solidFill>
              </a:defRPr>
            </a:lvl1pPr>
          </a:lstStyle>
          <a:p>
            <a:r>
              <a:rPr lang="en-US" dirty="0"/>
              <a:t>Click to add</a:t>
            </a:r>
            <a:br>
              <a:rPr lang="en-US" dirty="0"/>
            </a:br>
            <a:r>
              <a:rPr lang="en-US" dirty="0"/>
              <a:t>divider title</a:t>
            </a:r>
          </a:p>
        </p:txBody>
      </p:sp>
      <p:pic>
        <p:nvPicPr>
          <p:cNvPr id="6" name="Cognizant Logo_rgb_rev_2023" descr="Cognizant logo reversed, SVG format">
            <a:extLst>
              <a:ext uri="{FF2B5EF4-FFF2-40B4-BE49-F238E27FC236}">
                <a16:creationId xmlns:a16="http://schemas.microsoft.com/office/drawing/2014/main" id="{82FF47A8-7CF0-F27D-023E-57FE9B713819}"/>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3897666278"/>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2 - gradient 2">
    <p:bg bwMode="ltGray">
      <p:bgRef idx="1001">
        <a:schemeClr val="bg2"/>
      </p:bgRef>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C64370F-606D-5F7F-46E9-0C08C708F360}"/>
              </a:ext>
            </a:extLst>
          </p:cNvPr>
          <p:cNvSpPr>
            <a:spLocks noGrp="1"/>
          </p:cNvSpPr>
          <p:nvPr>
            <p:ph type="pic" sz="quarter" idx="22" hasCustomPrompt="1"/>
          </p:nvPr>
        </p:nvSpPr>
        <p:spPr>
          <a:xfrm>
            <a:off x="0" y="-1"/>
            <a:ext cx="12188952" cy="6857999"/>
          </a:xfrm>
          <a:custGeom>
            <a:avLst/>
            <a:gdLst>
              <a:gd name="connsiteX0" fmla="*/ 0 w 12188952"/>
              <a:gd name="connsiteY0" fmla="*/ 0 h 6857999"/>
              <a:gd name="connsiteX1" fmla="*/ 8540183 w 12188952"/>
              <a:gd name="connsiteY1" fmla="*/ 0 h 6857999"/>
              <a:gd name="connsiteX2" fmla="*/ 12188952 w 12188952"/>
              <a:gd name="connsiteY2" fmla="*/ 2025675 h 6857999"/>
              <a:gd name="connsiteX3" fmla="*/ 12188952 w 12188952"/>
              <a:gd name="connsiteY3" fmla="*/ 2029008 h 6857999"/>
              <a:gd name="connsiteX4" fmla="*/ 3779523 w 12188952"/>
              <a:gd name="connsiteY4" fmla="*/ 6857999 h 6857999"/>
              <a:gd name="connsiteX5" fmla="*/ 0 w 12188952"/>
              <a:gd name="connsiteY5"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952" h="6857999">
                <a:moveTo>
                  <a:pt x="0" y="0"/>
                </a:moveTo>
                <a:lnTo>
                  <a:pt x="8540183" y="0"/>
                </a:lnTo>
                <a:lnTo>
                  <a:pt x="12188952" y="2025675"/>
                </a:lnTo>
                <a:lnTo>
                  <a:pt x="12188952" y="2029008"/>
                </a:lnTo>
                <a:lnTo>
                  <a:pt x="3779523" y="6857999"/>
                </a:lnTo>
                <a:lnTo>
                  <a:pt x="0" y="6857999"/>
                </a:lnTo>
                <a:close/>
              </a:path>
            </a:pathLst>
          </a:custGeom>
          <a:solidFill>
            <a:srgbClr val="ECECEB"/>
          </a:solidFill>
        </p:spPr>
        <p:txBody>
          <a:bodyPr wrap="square" rIns="0" bIns="914400" anchor="ctr">
            <a:noAutofit/>
          </a:bodyPr>
          <a:lstStyle>
            <a:lvl1pPr marL="0" indent="0" algn="ctr">
              <a:buNone/>
              <a:defRPr sz="1200">
                <a:solidFill>
                  <a:schemeClr val="bg1"/>
                </a:solidFill>
              </a:defRPr>
            </a:lvl1pPr>
          </a:lstStyle>
          <a:p>
            <a:r>
              <a:rPr lang="en-US" dirty="0"/>
              <a:t>Click icon, drag, or paste to add picture</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p>
            <a:fld id="{77643678-0F5B-564C-A597-241F698EF6B4}" type="datetime1">
              <a:rPr lang="en-US" smtClean="0"/>
              <a:t>9/24/2025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p>
            <a:r>
              <a:rPr lang="en-US" dirty="0"/>
              <a:t>© 2025–2027 Cognizant | Private</a:t>
            </a:r>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sp>
        <p:nvSpPr>
          <p:cNvPr id="14" name="Freeform 13">
            <a:extLst>
              <a:ext uri="{FF2B5EF4-FFF2-40B4-BE49-F238E27FC236}">
                <a16:creationId xmlns:a16="http://schemas.microsoft.com/office/drawing/2014/main" id="{69E4B4AD-C523-76D6-5AD9-AFCAA5B2EB62}"/>
              </a:ext>
            </a:extLst>
          </p:cNvPr>
          <p:cNvSpPr/>
          <p:nvPr userDrawn="1"/>
        </p:nvSpPr>
        <p:spPr>
          <a:xfrm rot="16200000">
            <a:off x="12208180" y="2015939"/>
            <a:ext cx="11205" cy="11205"/>
          </a:xfrm>
          <a:custGeom>
            <a:avLst/>
            <a:gdLst>
              <a:gd name="connsiteX0" fmla="*/ 0 w 11205"/>
              <a:gd name="connsiteY0" fmla="*/ 0 h 11205"/>
              <a:gd name="connsiteX1" fmla="*/ 0 w 11205"/>
              <a:gd name="connsiteY1" fmla="*/ 0 h 11205"/>
              <a:gd name="connsiteX2" fmla="*/ 0 w 11205"/>
              <a:gd name="connsiteY2" fmla="*/ 0 h 11205"/>
            </a:gdLst>
            <a:ahLst/>
            <a:cxnLst>
              <a:cxn ang="0">
                <a:pos x="connsiteX0" y="connsiteY0"/>
              </a:cxn>
              <a:cxn ang="0">
                <a:pos x="connsiteX1" y="connsiteY1"/>
              </a:cxn>
              <a:cxn ang="0">
                <a:pos x="connsiteX2" y="connsiteY2"/>
              </a:cxn>
            </a:cxnLst>
            <a:rect l="l" t="t" r="r" b="b"/>
            <a:pathLst>
              <a:path w="11205" h="11205">
                <a:moveTo>
                  <a:pt x="0" y="0"/>
                </a:moveTo>
                <a:lnTo>
                  <a:pt x="0" y="0"/>
                </a:lnTo>
                <a:lnTo>
                  <a:pt x="0" y="0"/>
                </a:lnTo>
                <a:close/>
              </a:path>
            </a:pathLst>
          </a:custGeom>
          <a:noFill/>
          <a:ln w="11206" cap="flat">
            <a:noFill/>
            <a:prstDash val="solid"/>
            <a:miter/>
          </a:ln>
        </p:spPr>
        <p:txBody>
          <a:bodyPr rtlCol="0" anchor="ctr"/>
          <a:lstStyle/>
          <a:p>
            <a:endParaRPr lang="en-US"/>
          </a:p>
        </p:txBody>
      </p:sp>
      <p:pic>
        <p:nvPicPr>
          <p:cNvPr id="6" name="Picture 5">
            <a:extLst>
              <a:ext uri="{FF2B5EF4-FFF2-40B4-BE49-F238E27FC236}">
                <a16:creationId xmlns:a16="http://schemas.microsoft.com/office/drawing/2014/main" id="{D7B5A0F4-9AAB-4DDF-CF55-9A7C1A97CF2F}"/>
              </a:ext>
            </a:extLst>
          </p:cNvPr>
          <p:cNvPicPr>
            <a:picLocks noChangeAspect="1"/>
          </p:cNvPicPr>
          <p:nvPr userDrawn="1"/>
        </p:nvPicPr>
        <p:blipFill>
          <a:blip r:embed="rId2"/>
          <a:stretch>
            <a:fillRect/>
          </a:stretch>
        </p:blipFill>
        <p:spPr>
          <a:xfrm rot="16200000">
            <a:off x="4555190" y="-778808"/>
            <a:ext cx="6858000" cy="8415618"/>
          </a:xfrm>
          <a:prstGeom prst="rect">
            <a:avLst/>
          </a:prstGeom>
        </p:spPr>
      </p:pic>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white">
          <a:xfrm>
            <a:off x="822960" y="1053405"/>
            <a:ext cx="7152640" cy="1107996"/>
          </a:xfrm>
        </p:spPr>
        <p:txBody>
          <a:bodyPr wrap="square" anchor="ctr">
            <a:spAutoFit/>
          </a:bodyPr>
          <a:lstStyle>
            <a:lvl1pPr>
              <a:defRPr sz="4000">
                <a:solidFill>
                  <a:schemeClr val="tx1"/>
                </a:solidFill>
              </a:defRPr>
            </a:lvl1pPr>
          </a:lstStyle>
          <a:p>
            <a:r>
              <a:rPr lang="en-US" dirty="0"/>
              <a:t>Click to add</a:t>
            </a:r>
            <a:br>
              <a:rPr lang="en-US" dirty="0"/>
            </a:br>
            <a:r>
              <a:rPr lang="en-US" dirty="0"/>
              <a:t>divider title</a:t>
            </a:r>
          </a:p>
        </p:txBody>
      </p:sp>
      <p:pic>
        <p:nvPicPr>
          <p:cNvPr id="3" name="Cognizant Logo_rgb_rev_2023" descr="Cognizant logo reversed, SVG format">
            <a:extLst>
              <a:ext uri="{FF2B5EF4-FFF2-40B4-BE49-F238E27FC236}">
                <a16:creationId xmlns:a16="http://schemas.microsoft.com/office/drawing/2014/main" id="{10928C0D-93E9-B015-DAA2-F15DE1B8AA5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2693668669"/>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2 - gradient 3">
    <p:bg bwMode="ltGray">
      <p:bgRef idx="1001">
        <a:schemeClr val="bg2"/>
      </p:bgRef>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C64370F-606D-5F7F-46E9-0C08C708F360}"/>
              </a:ext>
            </a:extLst>
          </p:cNvPr>
          <p:cNvSpPr>
            <a:spLocks noGrp="1"/>
          </p:cNvSpPr>
          <p:nvPr>
            <p:ph type="pic" sz="quarter" idx="22" hasCustomPrompt="1"/>
          </p:nvPr>
        </p:nvSpPr>
        <p:spPr>
          <a:xfrm>
            <a:off x="0" y="-1"/>
            <a:ext cx="12188952" cy="6857999"/>
          </a:xfrm>
          <a:custGeom>
            <a:avLst/>
            <a:gdLst>
              <a:gd name="connsiteX0" fmla="*/ 0 w 12188952"/>
              <a:gd name="connsiteY0" fmla="*/ 0 h 6857999"/>
              <a:gd name="connsiteX1" fmla="*/ 8540183 w 12188952"/>
              <a:gd name="connsiteY1" fmla="*/ 0 h 6857999"/>
              <a:gd name="connsiteX2" fmla="*/ 12188952 w 12188952"/>
              <a:gd name="connsiteY2" fmla="*/ 2025675 h 6857999"/>
              <a:gd name="connsiteX3" fmla="*/ 12188952 w 12188952"/>
              <a:gd name="connsiteY3" fmla="*/ 2029008 h 6857999"/>
              <a:gd name="connsiteX4" fmla="*/ 3779523 w 12188952"/>
              <a:gd name="connsiteY4" fmla="*/ 6857999 h 6857999"/>
              <a:gd name="connsiteX5" fmla="*/ 0 w 12188952"/>
              <a:gd name="connsiteY5"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952" h="6857999">
                <a:moveTo>
                  <a:pt x="0" y="0"/>
                </a:moveTo>
                <a:lnTo>
                  <a:pt x="8540183" y="0"/>
                </a:lnTo>
                <a:lnTo>
                  <a:pt x="12188952" y="2025675"/>
                </a:lnTo>
                <a:lnTo>
                  <a:pt x="12188952" y="2029008"/>
                </a:lnTo>
                <a:lnTo>
                  <a:pt x="3779523" y="6857999"/>
                </a:lnTo>
                <a:lnTo>
                  <a:pt x="0" y="6857999"/>
                </a:lnTo>
                <a:close/>
              </a:path>
            </a:pathLst>
          </a:custGeom>
          <a:solidFill>
            <a:srgbClr val="ECECEB"/>
          </a:solidFill>
        </p:spPr>
        <p:txBody>
          <a:bodyPr wrap="square" rIns="0" bIns="914400" anchor="ctr">
            <a:noAutofit/>
          </a:bodyPr>
          <a:lstStyle>
            <a:lvl1pPr marL="0" indent="0" algn="ctr">
              <a:buNone/>
              <a:defRPr sz="1200">
                <a:solidFill>
                  <a:schemeClr val="bg1"/>
                </a:solidFill>
              </a:defRPr>
            </a:lvl1pPr>
          </a:lstStyle>
          <a:p>
            <a:r>
              <a:rPr lang="en-US" dirty="0"/>
              <a:t>Click icon, drag, or paste to add picture</a:t>
            </a:r>
          </a:p>
        </p:txBody>
      </p:sp>
      <p:pic>
        <p:nvPicPr>
          <p:cNvPr id="10" name="Picture 9">
            <a:extLst>
              <a:ext uri="{FF2B5EF4-FFF2-40B4-BE49-F238E27FC236}">
                <a16:creationId xmlns:a16="http://schemas.microsoft.com/office/drawing/2014/main" id="{A7CFA061-257C-B680-CB8A-410FE77C6A85}"/>
              </a:ext>
            </a:extLst>
          </p:cNvPr>
          <p:cNvPicPr>
            <a:picLocks noChangeAspect="1"/>
          </p:cNvPicPr>
          <p:nvPr userDrawn="1"/>
        </p:nvPicPr>
        <p:blipFill>
          <a:blip r:embed="rId2"/>
          <a:stretch>
            <a:fillRect/>
          </a:stretch>
        </p:blipFill>
        <p:spPr>
          <a:xfrm rot="16200000">
            <a:off x="4555190" y="-778808"/>
            <a:ext cx="6858000" cy="8415618"/>
          </a:xfrm>
          <a:prstGeom prst="rect">
            <a:avLst/>
          </a:prstGeom>
        </p:spPr>
      </p:pic>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white">
          <a:xfrm>
            <a:off x="822960" y="1053405"/>
            <a:ext cx="7152640" cy="1107996"/>
          </a:xfrm>
        </p:spPr>
        <p:txBody>
          <a:bodyPr wrap="square" anchor="ctr">
            <a:spAutoFit/>
          </a:bodyPr>
          <a:lstStyle>
            <a:lvl1pPr>
              <a:defRPr sz="4000">
                <a:solidFill>
                  <a:schemeClr val="tx1"/>
                </a:solidFill>
              </a:defRPr>
            </a:lvl1pPr>
          </a:lstStyle>
          <a:p>
            <a:r>
              <a:rPr lang="en-US" dirty="0"/>
              <a:t>Click to add </a:t>
            </a:r>
            <a:br>
              <a:rPr lang="en-US" dirty="0"/>
            </a:br>
            <a:r>
              <a:rPr lang="en-US" dirty="0"/>
              <a:t>divider title</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p>
            <a:fld id="{77643678-0F5B-564C-A597-241F698EF6B4}" type="datetime1">
              <a:rPr lang="en-US" smtClean="0"/>
              <a:t>9/24/2025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p>
            <a:r>
              <a:rPr lang="en-US" dirty="0"/>
              <a:t>© 2025–2027 Cognizant | Private</a:t>
            </a:r>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pic>
        <p:nvPicPr>
          <p:cNvPr id="3" name="Cognizant Logo_rgb_rev_2023" descr="Cognizant logo reversed, SVG format">
            <a:extLst>
              <a:ext uri="{FF2B5EF4-FFF2-40B4-BE49-F238E27FC236}">
                <a16:creationId xmlns:a16="http://schemas.microsoft.com/office/drawing/2014/main" id="{9CDEB77C-83A9-471E-0DD7-632772E158A5}"/>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104379831"/>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3 - gradient 1">
    <p:bg>
      <p:bgRef idx="1001">
        <a:schemeClr val="bg2"/>
      </p:bgRef>
    </p:bg>
    <p:spTree>
      <p:nvGrpSpPr>
        <p:cNvPr id="1" name=""/>
        <p:cNvGrpSpPr/>
        <p:nvPr/>
      </p:nvGrpSpPr>
      <p:grpSpPr>
        <a:xfrm>
          <a:off x="0" y="0"/>
          <a:ext cx="0" cy="0"/>
          <a:chOff x="0" y="0"/>
          <a:chExt cx="0" cy="0"/>
        </a:xfrm>
      </p:grpSpPr>
      <p:sp>
        <p:nvSpPr>
          <p:cNvPr id="3" name="Picture Placeholder 5">
            <a:extLst>
              <a:ext uri="{FF2B5EF4-FFF2-40B4-BE49-F238E27FC236}">
                <a16:creationId xmlns:a16="http://schemas.microsoft.com/office/drawing/2014/main" id="{6DF08015-38F6-54F7-EFDB-1C1EAF004ABF}"/>
              </a:ext>
            </a:extLst>
          </p:cNvPr>
          <p:cNvSpPr>
            <a:spLocks noGrp="1"/>
          </p:cNvSpPr>
          <p:nvPr>
            <p:ph type="pic" sz="quarter" idx="22" hasCustomPrompt="1"/>
          </p:nvPr>
        </p:nvSpPr>
        <p:spPr>
          <a:xfrm>
            <a:off x="2247884" y="-1"/>
            <a:ext cx="9944116" cy="6858001"/>
          </a:xfrm>
          <a:custGeom>
            <a:avLst/>
            <a:gdLst>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19925 w 9944116"/>
              <a:gd name="connsiteY8" fmla="*/ 2027258 h 6858001"/>
              <a:gd name="connsiteX9" fmla="*/ 4419787 w 9944116"/>
              <a:gd name="connsiteY9" fmla="*/ 2027338 h 6858001"/>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19925 w 9944116"/>
              <a:gd name="connsiteY8" fmla="*/ 2027258 h 6858001"/>
              <a:gd name="connsiteX9" fmla="*/ 4597587 w 9944116"/>
              <a:gd name="connsiteY9" fmla="*/ 2198788 h 6858001"/>
              <a:gd name="connsiteX10" fmla="*/ 2591889 w 9944116"/>
              <a:gd name="connsiteY10" fmla="*/ 0 h 6858001"/>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19925 w 9944116"/>
              <a:gd name="connsiteY8" fmla="*/ 2027258 h 6858001"/>
              <a:gd name="connsiteX9" fmla="*/ 2591889 w 9944116"/>
              <a:gd name="connsiteY9" fmla="*/ 0 h 6858001"/>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38975 w 9944116"/>
              <a:gd name="connsiteY8" fmla="*/ 2027258 h 6858001"/>
              <a:gd name="connsiteX9" fmla="*/ 2591889 w 9944116"/>
              <a:gd name="connsiteY9" fmla="*/ 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44116" h="6858001">
                <a:moveTo>
                  <a:pt x="2591889" y="0"/>
                </a:moveTo>
                <a:lnTo>
                  <a:pt x="8153432" y="0"/>
                </a:lnTo>
                <a:lnTo>
                  <a:pt x="9924238" y="0"/>
                </a:lnTo>
                <a:lnTo>
                  <a:pt x="9944116" y="0"/>
                </a:lnTo>
                <a:lnTo>
                  <a:pt x="9944116" y="6858001"/>
                </a:lnTo>
                <a:lnTo>
                  <a:pt x="8153432" y="6858001"/>
                </a:lnTo>
                <a:lnTo>
                  <a:pt x="8153432" y="6857999"/>
                </a:lnTo>
                <a:lnTo>
                  <a:pt x="0" y="6857999"/>
                </a:lnTo>
                <a:lnTo>
                  <a:pt x="4438975" y="2027258"/>
                </a:lnTo>
                <a:lnTo>
                  <a:pt x="2591889" y="0"/>
                </a:lnTo>
                <a:close/>
              </a:path>
            </a:pathLst>
          </a:custGeom>
          <a:solidFill>
            <a:srgbClr val="ECECEB"/>
          </a:solidFill>
        </p:spPr>
        <p:txBody>
          <a:bodyPr wrap="square" lIns="457200" rIns="0" bIns="914400" anchor="ctr">
            <a:noAutofit/>
          </a:bodyPr>
          <a:lstStyle>
            <a:lvl1pPr marL="0" indent="0" algn="ctr">
              <a:buNone/>
              <a:defRPr sz="1200">
                <a:solidFill>
                  <a:schemeClr val="bg1"/>
                </a:solidFill>
              </a:defRPr>
            </a:lvl1pPr>
          </a:lstStyle>
          <a:p>
            <a:r>
              <a:rPr lang="en-US" dirty="0"/>
              <a:t>Click icon, drag, or paste to add picture</a:t>
            </a:r>
          </a:p>
        </p:txBody>
      </p:sp>
      <p:pic>
        <p:nvPicPr>
          <p:cNvPr id="5" name="Picture 4">
            <a:extLst>
              <a:ext uri="{FF2B5EF4-FFF2-40B4-BE49-F238E27FC236}">
                <a16:creationId xmlns:a16="http://schemas.microsoft.com/office/drawing/2014/main" id="{A43E2038-CC00-155F-8A24-AE9D3A85692F}"/>
              </a:ext>
            </a:extLst>
          </p:cNvPr>
          <p:cNvPicPr>
            <a:picLocks noChangeAspect="1"/>
          </p:cNvPicPr>
          <p:nvPr userDrawn="1"/>
        </p:nvPicPr>
        <p:blipFill rotWithShape="1">
          <a:blip r:embed="rId2"/>
          <a:srcRect t="20568"/>
          <a:stretch/>
        </p:blipFill>
        <p:spPr>
          <a:xfrm rot="16200000">
            <a:off x="-86681" y="86681"/>
            <a:ext cx="6858000" cy="6684639"/>
          </a:xfrm>
          <a:prstGeom prst="rect">
            <a:avLst/>
          </a:prstGeom>
        </p:spPr>
      </p:pic>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black">
          <a:xfrm>
            <a:off x="457200" y="1445273"/>
            <a:ext cx="4770783" cy="1107996"/>
          </a:xfrm>
        </p:spPr>
        <p:txBody>
          <a:bodyPr wrap="square" anchor="ctr">
            <a:spAutoFit/>
          </a:bodyPr>
          <a:lstStyle>
            <a:lvl1pPr>
              <a:defRPr sz="4000">
                <a:solidFill>
                  <a:schemeClr val="tx1"/>
                </a:solidFill>
              </a:defRPr>
            </a:lvl1pPr>
          </a:lstStyle>
          <a:p>
            <a:r>
              <a:rPr lang="en-US" dirty="0"/>
              <a:t>Click to add </a:t>
            </a:r>
            <a:br>
              <a:rPr lang="en-US" dirty="0"/>
            </a:br>
            <a:r>
              <a:rPr lang="en-US" dirty="0"/>
              <a:t>divider title</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p>
            <a:fld id="{77643678-0F5B-564C-A597-241F698EF6B4}" type="datetime1">
              <a:rPr lang="en-US" smtClean="0"/>
              <a:t>9/24/2025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p>
            <a:r>
              <a:rPr lang="en-US" dirty="0"/>
              <a:t>© 2025–2027 Cognizant | Private</a:t>
            </a:r>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sp>
        <p:nvSpPr>
          <p:cNvPr id="7" name="Table Placeholder 6">
            <a:extLst>
              <a:ext uri="{FF2B5EF4-FFF2-40B4-BE49-F238E27FC236}">
                <a16:creationId xmlns:a16="http://schemas.microsoft.com/office/drawing/2014/main" id="{E6CF90BD-F1D4-0D82-4CDD-222505B22CE8}"/>
              </a:ext>
              <a:ext uri="{C183D7F6-B498-43B3-948B-1728B52AA6E4}">
                <adec:decorative xmlns:adec="http://schemas.microsoft.com/office/drawing/2017/decorative" val="1"/>
              </a:ext>
            </a:extLst>
          </p:cNvPr>
          <p:cNvSpPr>
            <a:spLocks noGrp="1"/>
          </p:cNvSpPr>
          <p:nvPr>
            <p:ph type="tbl" sz="quarter" idx="23" hasCustomPrompt="1"/>
          </p:nvPr>
        </p:nvSpPr>
        <p:spPr>
          <a:xfrm>
            <a:off x="10591107" y="6458351"/>
            <a:ext cx="1170432" cy="201168"/>
          </a:xfrm>
          <a:blipFill>
            <a:blip r:embed="rId3">
              <a:extLst>
                <a:ext uri="{96DAC541-7B7A-43D3-8B79-37D633B846F1}">
                  <asvg:svgBlip xmlns:asvg="http://schemas.microsoft.com/office/drawing/2016/SVG/main" r:embed="rId4"/>
                </a:ext>
              </a:extLst>
            </a:blip>
            <a:stretch>
              <a:fillRect/>
            </a:stretch>
          </a:blipFill>
        </p:spPr>
        <p:txBody>
          <a:bodyPr/>
          <a:lstStyle>
            <a:lvl1pPr marL="0" indent="0">
              <a:buNone/>
              <a:defRPr/>
            </a:lvl1pPr>
          </a:lstStyle>
          <a:p>
            <a:r>
              <a:rPr lang="en-US"/>
              <a:t> </a:t>
            </a:r>
          </a:p>
        </p:txBody>
      </p:sp>
    </p:spTree>
    <p:extLst>
      <p:ext uri="{BB962C8B-B14F-4D97-AF65-F5344CB8AC3E}">
        <p14:creationId xmlns:p14="http://schemas.microsoft.com/office/powerpoint/2010/main" val="2480968809"/>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3 - gradient 2">
    <p:bg>
      <p:bgRef idx="1001">
        <a:schemeClr val="bg2"/>
      </p:bgRef>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A0D8AB6-3AED-7935-402A-4053B324B5CB}"/>
              </a:ext>
            </a:extLst>
          </p:cNvPr>
          <p:cNvSpPr>
            <a:spLocks noGrp="1"/>
          </p:cNvSpPr>
          <p:nvPr>
            <p:ph type="pic" sz="quarter" idx="22" hasCustomPrompt="1"/>
          </p:nvPr>
        </p:nvSpPr>
        <p:spPr>
          <a:xfrm>
            <a:off x="2247884" y="-1"/>
            <a:ext cx="9944116" cy="6858001"/>
          </a:xfrm>
          <a:custGeom>
            <a:avLst/>
            <a:gdLst>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19925 w 9944116"/>
              <a:gd name="connsiteY8" fmla="*/ 2027258 h 6858001"/>
              <a:gd name="connsiteX9" fmla="*/ 4419787 w 9944116"/>
              <a:gd name="connsiteY9" fmla="*/ 2027338 h 6858001"/>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19925 w 9944116"/>
              <a:gd name="connsiteY8" fmla="*/ 2027258 h 6858001"/>
              <a:gd name="connsiteX9" fmla="*/ 4597587 w 9944116"/>
              <a:gd name="connsiteY9" fmla="*/ 2198788 h 6858001"/>
              <a:gd name="connsiteX10" fmla="*/ 2591889 w 9944116"/>
              <a:gd name="connsiteY10" fmla="*/ 0 h 6858001"/>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19925 w 9944116"/>
              <a:gd name="connsiteY8" fmla="*/ 2027258 h 6858001"/>
              <a:gd name="connsiteX9" fmla="*/ 2591889 w 9944116"/>
              <a:gd name="connsiteY9" fmla="*/ 0 h 6858001"/>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38975 w 9944116"/>
              <a:gd name="connsiteY8" fmla="*/ 2027258 h 6858001"/>
              <a:gd name="connsiteX9" fmla="*/ 2591889 w 9944116"/>
              <a:gd name="connsiteY9" fmla="*/ 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44116" h="6858001">
                <a:moveTo>
                  <a:pt x="2591889" y="0"/>
                </a:moveTo>
                <a:lnTo>
                  <a:pt x="8153432" y="0"/>
                </a:lnTo>
                <a:lnTo>
                  <a:pt x="9924238" y="0"/>
                </a:lnTo>
                <a:lnTo>
                  <a:pt x="9944116" y="0"/>
                </a:lnTo>
                <a:lnTo>
                  <a:pt x="9944116" y="6858001"/>
                </a:lnTo>
                <a:lnTo>
                  <a:pt x="8153432" y="6858001"/>
                </a:lnTo>
                <a:lnTo>
                  <a:pt x="8153432" y="6857999"/>
                </a:lnTo>
                <a:lnTo>
                  <a:pt x="0" y="6857999"/>
                </a:lnTo>
                <a:lnTo>
                  <a:pt x="4438975" y="2027258"/>
                </a:lnTo>
                <a:lnTo>
                  <a:pt x="2591889" y="0"/>
                </a:lnTo>
                <a:close/>
              </a:path>
            </a:pathLst>
          </a:custGeom>
          <a:solidFill>
            <a:srgbClr val="ECECEB"/>
          </a:solidFill>
        </p:spPr>
        <p:txBody>
          <a:bodyPr wrap="square" lIns="457200" rIns="0" bIns="914400" anchor="ctr">
            <a:noAutofit/>
          </a:bodyPr>
          <a:lstStyle>
            <a:lvl1pPr marL="0" indent="0" algn="ctr">
              <a:buNone/>
              <a:defRPr sz="1200">
                <a:solidFill>
                  <a:schemeClr val="bg1"/>
                </a:solidFill>
              </a:defRPr>
            </a:lvl1pPr>
          </a:lstStyle>
          <a:p>
            <a:r>
              <a:rPr lang="en-US" dirty="0"/>
              <a:t>Click icon, drag, or paste to add picture</a:t>
            </a:r>
          </a:p>
        </p:txBody>
      </p:sp>
      <p:pic>
        <p:nvPicPr>
          <p:cNvPr id="26" name="Picture 25">
            <a:extLst>
              <a:ext uri="{FF2B5EF4-FFF2-40B4-BE49-F238E27FC236}">
                <a16:creationId xmlns:a16="http://schemas.microsoft.com/office/drawing/2014/main" id="{2E287986-5735-CAAE-7F1D-D641F5BF13F7}"/>
              </a:ext>
            </a:extLst>
          </p:cNvPr>
          <p:cNvPicPr>
            <a:picLocks noChangeAspect="1"/>
          </p:cNvPicPr>
          <p:nvPr userDrawn="1"/>
        </p:nvPicPr>
        <p:blipFill rotWithShape="1">
          <a:blip r:embed="rId2"/>
          <a:srcRect t="20568"/>
          <a:stretch/>
        </p:blipFill>
        <p:spPr>
          <a:xfrm rot="16200000">
            <a:off x="-86682" y="86681"/>
            <a:ext cx="6858000" cy="6684637"/>
          </a:xfrm>
          <a:prstGeom prst="rect">
            <a:avLst/>
          </a:prstGeom>
        </p:spPr>
      </p:pic>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black">
          <a:xfrm>
            <a:off x="457200" y="1445273"/>
            <a:ext cx="4770783" cy="1107996"/>
          </a:xfrm>
        </p:spPr>
        <p:txBody>
          <a:bodyPr wrap="square" anchor="ctr">
            <a:spAutoFit/>
          </a:bodyPr>
          <a:lstStyle>
            <a:lvl1pPr>
              <a:defRPr sz="4000">
                <a:solidFill>
                  <a:schemeClr val="tx1"/>
                </a:solidFill>
              </a:defRPr>
            </a:lvl1pPr>
          </a:lstStyle>
          <a:p>
            <a:r>
              <a:rPr lang="en-US" dirty="0"/>
              <a:t>Click to add </a:t>
            </a:r>
            <a:br>
              <a:rPr lang="en-US" dirty="0"/>
            </a:br>
            <a:r>
              <a:rPr lang="en-US" dirty="0"/>
              <a:t>divider title</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p>
            <a:fld id="{77643678-0F5B-564C-A597-241F698EF6B4}" type="datetime1">
              <a:rPr lang="en-US" smtClean="0"/>
              <a:t>9/24/2025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p>
            <a:r>
              <a:rPr lang="en-US" dirty="0"/>
              <a:t>© 2025–2027 Cognizant | Private</a:t>
            </a:r>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sp>
        <p:nvSpPr>
          <p:cNvPr id="5" name="Table Placeholder 6">
            <a:extLst>
              <a:ext uri="{FF2B5EF4-FFF2-40B4-BE49-F238E27FC236}">
                <a16:creationId xmlns:a16="http://schemas.microsoft.com/office/drawing/2014/main" id="{E57C6CAD-0EE0-4D1F-585B-3C9CA1A4DCF4}"/>
              </a:ext>
              <a:ext uri="{C183D7F6-B498-43B3-948B-1728B52AA6E4}">
                <adec:decorative xmlns:adec="http://schemas.microsoft.com/office/drawing/2017/decorative" val="1"/>
              </a:ext>
            </a:extLst>
          </p:cNvPr>
          <p:cNvSpPr>
            <a:spLocks noGrp="1"/>
          </p:cNvSpPr>
          <p:nvPr>
            <p:ph type="tbl" sz="quarter" idx="23" hasCustomPrompt="1"/>
          </p:nvPr>
        </p:nvSpPr>
        <p:spPr>
          <a:xfrm>
            <a:off x="10591107" y="6458351"/>
            <a:ext cx="1170432" cy="201168"/>
          </a:xfrm>
          <a:blipFill>
            <a:blip r:embed="rId3">
              <a:extLst>
                <a:ext uri="{96DAC541-7B7A-43D3-8B79-37D633B846F1}">
                  <asvg:svgBlip xmlns:asvg="http://schemas.microsoft.com/office/drawing/2016/SVG/main" r:embed="rId4"/>
                </a:ext>
              </a:extLst>
            </a:blip>
            <a:stretch>
              <a:fillRect/>
            </a:stretch>
          </a:blipFill>
        </p:spPr>
        <p:txBody>
          <a:bodyPr/>
          <a:lstStyle>
            <a:lvl1pPr marL="0" indent="0">
              <a:buNone/>
              <a:defRPr/>
            </a:lvl1pPr>
          </a:lstStyle>
          <a:p>
            <a:r>
              <a:rPr lang="en-US"/>
              <a:t> </a:t>
            </a:r>
          </a:p>
        </p:txBody>
      </p:sp>
    </p:spTree>
    <p:extLst>
      <p:ext uri="{BB962C8B-B14F-4D97-AF65-F5344CB8AC3E}">
        <p14:creationId xmlns:p14="http://schemas.microsoft.com/office/powerpoint/2010/main" val="3858845412"/>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3 - gradient 3">
    <p:bg>
      <p:bgRef idx="1001">
        <a:schemeClr val="bg2"/>
      </p:bgRef>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DE083EF2-B9ED-A8EB-E84E-F0E0FBE4C14E}"/>
              </a:ext>
            </a:extLst>
          </p:cNvPr>
          <p:cNvSpPr>
            <a:spLocks noGrp="1"/>
          </p:cNvSpPr>
          <p:nvPr>
            <p:ph type="pic" sz="quarter" idx="22" hasCustomPrompt="1"/>
          </p:nvPr>
        </p:nvSpPr>
        <p:spPr>
          <a:xfrm>
            <a:off x="2247884" y="-1"/>
            <a:ext cx="9944116" cy="6858001"/>
          </a:xfrm>
          <a:custGeom>
            <a:avLst/>
            <a:gdLst>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19925 w 9944116"/>
              <a:gd name="connsiteY8" fmla="*/ 2027258 h 6858001"/>
              <a:gd name="connsiteX9" fmla="*/ 4419787 w 9944116"/>
              <a:gd name="connsiteY9" fmla="*/ 2027338 h 6858001"/>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19925 w 9944116"/>
              <a:gd name="connsiteY8" fmla="*/ 2027258 h 6858001"/>
              <a:gd name="connsiteX9" fmla="*/ 4597587 w 9944116"/>
              <a:gd name="connsiteY9" fmla="*/ 2198788 h 6858001"/>
              <a:gd name="connsiteX10" fmla="*/ 2591889 w 9944116"/>
              <a:gd name="connsiteY10" fmla="*/ 0 h 6858001"/>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19925 w 9944116"/>
              <a:gd name="connsiteY8" fmla="*/ 2027258 h 6858001"/>
              <a:gd name="connsiteX9" fmla="*/ 2591889 w 9944116"/>
              <a:gd name="connsiteY9" fmla="*/ 0 h 6858001"/>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38975 w 9944116"/>
              <a:gd name="connsiteY8" fmla="*/ 2027258 h 6858001"/>
              <a:gd name="connsiteX9" fmla="*/ 2591889 w 9944116"/>
              <a:gd name="connsiteY9" fmla="*/ 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44116" h="6858001">
                <a:moveTo>
                  <a:pt x="2591889" y="0"/>
                </a:moveTo>
                <a:lnTo>
                  <a:pt x="8153432" y="0"/>
                </a:lnTo>
                <a:lnTo>
                  <a:pt x="9924238" y="0"/>
                </a:lnTo>
                <a:lnTo>
                  <a:pt x="9944116" y="0"/>
                </a:lnTo>
                <a:lnTo>
                  <a:pt x="9944116" y="6858001"/>
                </a:lnTo>
                <a:lnTo>
                  <a:pt x="8153432" y="6858001"/>
                </a:lnTo>
                <a:lnTo>
                  <a:pt x="8153432" y="6857999"/>
                </a:lnTo>
                <a:lnTo>
                  <a:pt x="0" y="6857999"/>
                </a:lnTo>
                <a:lnTo>
                  <a:pt x="4438975" y="2027258"/>
                </a:lnTo>
                <a:lnTo>
                  <a:pt x="2591889" y="0"/>
                </a:lnTo>
                <a:close/>
              </a:path>
            </a:pathLst>
          </a:custGeom>
          <a:solidFill>
            <a:srgbClr val="ECECEB"/>
          </a:solidFill>
        </p:spPr>
        <p:txBody>
          <a:bodyPr wrap="square" lIns="457200" rIns="0" bIns="914400" anchor="ctr">
            <a:noAutofit/>
          </a:bodyPr>
          <a:lstStyle>
            <a:lvl1pPr marL="0" indent="0" algn="ctr">
              <a:buNone/>
              <a:defRPr sz="1200">
                <a:solidFill>
                  <a:schemeClr val="bg1"/>
                </a:solidFill>
              </a:defRPr>
            </a:lvl1pPr>
          </a:lstStyle>
          <a:p>
            <a:r>
              <a:rPr lang="en-US" dirty="0"/>
              <a:t>Click icon, drag, or paste to add picture</a:t>
            </a:r>
          </a:p>
        </p:txBody>
      </p:sp>
      <p:pic>
        <p:nvPicPr>
          <p:cNvPr id="24" name="Picture 23">
            <a:extLst>
              <a:ext uri="{FF2B5EF4-FFF2-40B4-BE49-F238E27FC236}">
                <a16:creationId xmlns:a16="http://schemas.microsoft.com/office/drawing/2014/main" id="{D3B5FB7A-3A13-9083-843A-06B731B02439}"/>
              </a:ext>
            </a:extLst>
          </p:cNvPr>
          <p:cNvPicPr>
            <a:picLocks noChangeAspect="1"/>
          </p:cNvPicPr>
          <p:nvPr userDrawn="1"/>
        </p:nvPicPr>
        <p:blipFill rotWithShape="1">
          <a:blip r:embed="rId2"/>
          <a:srcRect t="20568"/>
          <a:stretch/>
        </p:blipFill>
        <p:spPr>
          <a:xfrm rot="16200000">
            <a:off x="-86681" y="86682"/>
            <a:ext cx="6858000" cy="6684638"/>
          </a:xfrm>
          <a:prstGeom prst="rect">
            <a:avLst/>
          </a:prstGeom>
        </p:spPr>
      </p:pic>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black">
          <a:xfrm>
            <a:off x="457200" y="1445273"/>
            <a:ext cx="4770783" cy="1107996"/>
          </a:xfrm>
        </p:spPr>
        <p:txBody>
          <a:bodyPr wrap="square" anchor="ctr">
            <a:spAutoFit/>
          </a:bodyPr>
          <a:lstStyle>
            <a:lvl1pPr>
              <a:defRPr sz="4000">
                <a:solidFill>
                  <a:schemeClr val="tx1"/>
                </a:solidFill>
              </a:defRPr>
            </a:lvl1pPr>
          </a:lstStyle>
          <a:p>
            <a:r>
              <a:rPr lang="en-US" dirty="0"/>
              <a:t>Click to add </a:t>
            </a:r>
            <a:br>
              <a:rPr lang="en-US" dirty="0"/>
            </a:br>
            <a:r>
              <a:rPr lang="en-US" dirty="0"/>
              <a:t>divider title </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lvl1pPr>
              <a:defRPr>
                <a:solidFill>
                  <a:schemeClr val="bg1"/>
                </a:solidFill>
              </a:defRPr>
            </a:lvl1pPr>
          </a:lstStyle>
          <a:p>
            <a:fld id="{77643678-0F5B-564C-A597-241F698EF6B4}" type="datetime1">
              <a:rPr lang="en-US" smtClean="0"/>
              <a:pPr/>
              <a:t>9/24/2025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lvl1pPr>
              <a:defRPr>
                <a:solidFill>
                  <a:schemeClr val="bg1"/>
                </a:solidFill>
              </a:defRPr>
            </a:lvl1pPr>
          </a:lstStyle>
          <a:p>
            <a:r>
              <a:rPr lang="en-US" dirty="0"/>
              <a:t>© 2025–2027 Cognizant | Private</a:t>
            </a:r>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lvl1pPr>
              <a:defRPr>
                <a:solidFill>
                  <a:schemeClr val="bg1"/>
                </a:solidFill>
              </a:defRPr>
            </a:lvl1pPr>
          </a:lstStyle>
          <a:p>
            <a:fld id="{38826FC0-333C-E549-9FA3-0EE43DF298A3}" type="slidenum">
              <a:rPr lang="en-US" smtClean="0"/>
              <a:pPr/>
              <a:t>‹#›</a:t>
            </a:fld>
            <a:endParaRPr lang="en-US" dirty="0"/>
          </a:p>
        </p:txBody>
      </p:sp>
      <p:sp>
        <p:nvSpPr>
          <p:cNvPr id="3" name="Table Placeholder 6">
            <a:extLst>
              <a:ext uri="{FF2B5EF4-FFF2-40B4-BE49-F238E27FC236}">
                <a16:creationId xmlns:a16="http://schemas.microsoft.com/office/drawing/2014/main" id="{14B17B9E-37F1-2E25-4E4D-4BE64E780B04}"/>
              </a:ext>
              <a:ext uri="{C183D7F6-B498-43B3-948B-1728B52AA6E4}">
                <adec:decorative xmlns:adec="http://schemas.microsoft.com/office/drawing/2017/decorative" val="1"/>
              </a:ext>
            </a:extLst>
          </p:cNvPr>
          <p:cNvSpPr>
            <a:spLocks noGrp="1"/>
          </p:cNvSpPr>
          <p:nvPr>
            <p:ph type="tbl" sz="quarter" idx="23" hasCustomPrompt="1"/>
          </p:nvPr>
        </p:nvSpPr>
        <p:spPr>
          <a:xfrm>
            <a:off x="10591107" y="6458351"/>
            <a:ext cx="1170432" cy="201168"/>
          </a:xfrm>
          <a:blipFill>
            <a:blip r:embed="rId3">
              <a:extLst>
                <a:ext uri="{96DAC541-7B7A-43D3-8B79-37D633B846F1}">
                  <asvg:svgBlip xmlns:asvg="http://schemas.microsoft.com/office/drawing/2016/SVG/main" r:embed="rId4"/>
                </a:ext>
              </a:extLst>
            </a:blip>
            <a:stretch>
              <a:fillRect/>
            </a:stretch>
          </a:blipFill>
        </p:spPr>
        <p:txBody>
          <a:bodyPr/>
          <a:lstStyle>
            <a:lvl1pPr marL="0" indent="0">
              <a:buNone/>
              <a:defRPr/>
            </a:lvl1pPr>
          </a:lstStyle>
          <a:p>
            <a:r>
              <a:rPr lang="en-US"/>
              <a:t> </a:t>
            </a:r>
          </a:p>
        </p:txBody>
      </p:sp>
    </p:spTree>
    <p:extLst>
      <p:ext uri="{BB962C8B-B14F-4D97-AF65-F5344CB8AC3E}">
        <p14:creationId xmlns:p14="http://schemas.microsoft.com/office/powerpoint/2010/main" val="3369510336"/>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4 - gradient 1">
    <p:bg>
      <p:bgRef idx="1001">
        <a:schemeClr val="bg1"/>
      </p:bgRef>
    </p:bg>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A4AB172D-1DAC-E1AC-7424-693B871FBA90}"/>
              </a:ext>
            </a:extLst>
          </p:cNvPr>
          <p:cNvSpPr>
            <a:spLocks noGrp="1"/>
          </p:cNvSpPr>
          <p:nvPr>
            <p:ph type="pic" sz="quarter" idx="23" hasCustomPrompt="1"/>
          </p:nvPr>
        </p:nvSpPr>
        <p:spPr>
          <a:xfrm>
            <a:off x="-1" y="1"/>
            <a:ext cx="7050305" cy="6857999"/>
          </a:xfrm>
          <a:custGeom>
            <a:avLst/>
            <a:gdLst>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4307988 w 12192000"/>
              <a:gd name="connsiteY4" fmla="*/ 6856286 h 6857999"/>
              <a:gd name="connsiteX5" fmla="*/ 7050400 w 12192000"/>
              <a:gd name="connsiteY5" fmla="*/ 2025542 h 6857999"/>
              <a:gd name="connsiteX6" fmla="*/ 7050313 w 12192000"/>
              <a:gd name="connsiteY6" fmla="*/ 2025622 h 6857999"/>
              <a:gd name="connsiteX7" fmla="*/ 5917127 w 12192000"/>
              <a:gd name="connsiteY7" fmla="*/ 0 h 6857999"/>
              <a:gd name="connsiteX8" fmla="*/ 12192000 w 12192000"/>
              <a:gd name="connsiteY8" fmla="*/ 0 h 6857999"/>
              <a:gd name="connsiteX9" fmla="*/ 12192000 w 12192000"/>
              <a:gd name="connsiteY9" fmla="*/ 6857999 h 6857999"/>
              <a:gd name="connsiteX10" fmla="*/ 0 w 12192000"/>
              <a:gd name="connsiteY10" fmla="*/ 6857999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5917127 w 12192000"/>
              <a:gd name="connsiteY6" fmla="*/ 0 h 6857999"/>
              <a:gd name="connsiteX7" fmla="*/ 12192000 w 12192000"/>
              <a:gd name="connsiteY7" fmla="*/ 0 h 6857999"/>
              <a:gd name="connsiteX8" fmla="*/ 12192000 w 12192000"/>
              <a:gd name="connsiteY8" fmla="*/ 6857999 h 6857999"/>
              <a:gd name="connsiteX9" fmla="*/ 0 w 12192000"/>
              <a:gd name="connsiteY9" fmla="*/ 6857999 h 6857999"/>
              <a:gd name="connsiteX10" fmla="*/ 0 w 12192000"/>
              <a:gd name="connsiteY10"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12192000 w 12192000"/>
              <a:gd name="connsiteY6" fmla="*/ 0 h 6857999"/>
              <a:gd name="connsiteX7" fmla="*/ 12192000 w 12192000"/>
              <a:gd name="connsiteY7" fmla="*/ 6857999 h 6857999"/>
              <a:gd name="connsiteX8" fmla="*/ 0 w 12192000"/>
              <a:gd name="connsiteY8" fmla="*/ 6857999 h 6857999"/>
              <a:gd name="connsiteX9" fmla="*/ 0 w 12192000"/>
              <a:gd name="connsiteY9"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12192000 w 12192000"/>
              <a:gd name="connsiteY6" fmla="*/ 6857999 h 6857999"/>
              <a:gd name="connsiteX7" fmla="*/ 0 w 12192000"/>
              <a:gd name="connsiteY7" fmla="*/ 6857999 h 6857999"/>
              <a:gd name="connsiteX8" fmla="*/ 0 w 12192000"/>
              <a:gd name="connsiteY8" fmla="*/ 0 h 6857999"/>
              <a:gd name="connsiteX0" fmla="*/ 0 w 12382010"/>
              <a:gd name="connsiteY0" fmla="*/ 0 h 6857999"/>
              <a:gd name="connsiteX1" fmla="*/ 4786422 w 12382010"/>
              <a:gd name="connsiteY1" fmla="*/ 0 h 6857999"/>
              <a:gd name="connsiteX2" fmla="*/ 7050305 w 12382010"/>
              <a:gd name="connsiteY2" fmla="*/ 2025630 h 6857999"/>
              <a:gd name="connsiteX3" fmla="*/ 1830747 w 12382010"/>
              <a:gd name="connsiteY3" fmla="*/ 6856286 h 6857999"/>
              <a:gd name="connsiteX4" fmla="*/ 7050400 w 12382010"/>
              <a:gd name="connsiteY4" fmla="*/ 2025542 h 6857999"/>
              <a:gd name="connsiteX5" fmla="*/ 12192000 w 12382010"/>
              <a:gd name="connsiteY5" fmla="*/ 6857999 h 6857999"/>
              <a:gd name="connsiteX6" fmla="*/ 0 w 12382010"/>
              <a:gd name="connsiteY6" fmla="*/ 6857999 h 6857999"/>
              <a:gd name="connsiteX7" fmla="*/ 0 w 12382010"/>
              <a:gd name="connsiteY7"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12192000 w 12192000"/>
              <a:gd name="connsiteY4" fmla="*/ 6857999 h 6857999"/>
              <a:gd name="connsiteX5" fmla="*/ 0 w 12192000"/>
              <a:gd name="connsiteY5" fmla="*/ 6857999 h 6857999"/>
              <a:gd name="connsiteX6" fmla="*/ 0 w 12192000"/>
              <a:gd name="connsiteY6" fmla="*/ 0 h 6857999"/>
              <a:gd name="connsiteX0" fmla="*/ 0 w 7050305"/>
              <a:gd name="connsiteY0" fmla="*/ 0 h 6857999"/>
              <a:gd name="connsiteX1" fmla="*/ 4786422 w 7050305"/>
              <a:gd name="connsiteY1" fmla="*/ 0 h 6857999"/>
              <a:gd name="connsiteX2" fmla="*/ 7050305 w 7050305"/>
              <a:gd name="connsiteY2" fmla="*/ 2025630 h 6857999"/>
              <a:gd name="connsiteX3" fmla="*/ 1830747 w 7050305"/>
              <a:gd name="connsiteY3" fmla="*/ 6856286 h 6857999"/>
              <a:gd name="connsiteX4" fmla="*/ 0 w 7050305"/>
              <a:gd name="connsiteY4" fmla="*/ 6857999 h 6857999"/>
              <a:gd name="connsiteX5" fmla="*/ 0 w 7050305"/>
              <a:gd name="connsiteY5"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50305" h="6857999">
                <a:moveTo>
                  <a:pt x="0" y="0"/>
                </a:moveTo>
                <a:lnTo>
                  <a:pt x="4786422" y="0"/>
                </a:lnTo>
                <a:lnTo>
                  <a:pt x="7050305" y="2025630"/>
                </a:lnTo>
                <a:lnTo>
                  <a:pt x="1830747" y="6856286"/>
                </a:lnTo>
                <a:lnTo>
                  <a:pt x="0" y="6857999"/>
                </a:lnTo>
                <a:lnTo>
                  <a:pt x="0" y="0"/>
                </a:lnTo>
                <a:close/>
              </a:path>
            </a:pathLst>
          </a:custGeom>
          <a:solidFill>
            <a:srgbClr val="ECECEB"/>
          </a:solidFill>
        </p:spPr>
        <p:txBody>
          <a:bodyPr wrap="square" lIns="457200" rIns="274320" bIns="914400" anchor="ctr">
            <a:noAutofit/>
          </a:bodyPr>
          <a:lstStyle>
            <a:lvl1pPr marL="0" indent="0" algn="ctr">
              <a:buNone/>
              <a:defRPr sz="1200">
                <a:solidFill>
                  <a:schemeClr val="tx1"/>
                </a:solidFill>
              </a:defRPr>
            </a:lvl1pPr>
          </a:lstStyle>
          <a:p>
            <a:r>
              <a:rPr lang="en-US" dirty="0"/>
              <a:t>Click icon, drag, or paste to add picture</a:t>
            </a:r>
          </a:p>
        </p:txBody>
      </p:sp>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black">
          <a:xfrm>
            <a:off x="7448603" y="1536250"/>
            <a:ext cx="4297680" cy="1107996"/>
          </a:xfrm>
        </p:spPr>
        <p:txBody>
          <a:bodyPr wrap="square" anchor="ctr">
            <a:spAutoFit/>
          </a:bodyPr>
          <a:lstStyle>
            <a:lvl1pPr>
              <a:defRPr sz="4000">
                <a:solidFill>
                  <a:schemeClr val="tx1"/>
                </a:solidFill>
              </a:defRPr>
            </a:lvl1pPr>
          </a:lstStyle>
          <a:p>
            <a:r>
              <a:rPr lang="en-US" dirty="0"/>
              <a:t>Click to add divider title</a:t>
            </a:r>
          </a:p>
        </p:txBody>
      </p:sp>
      <p:pic>
        <p:nvPicPr>
          <p:cNvPr id="5" name="Picture 4">
            <a:extLst>
              <a:ext uri="{FF2B5EF4-FFF2-40B4-BE49-F238E27FC236}">
                <a16:creationId xmlns:a16="http://schemas.microsoft.com/office/drawing/2014/main" id="{A43E2038-CC00-155F-8A24-AE9D3A85692F}"/>
              </a:ext>
            </a:extLst>
          </p:cNvPr>
          <p:cNvPicPr>
            <a:picLocks noChangeAspect="1"/>
          </p:cNvPicPr>
          <p:nvPr userDrawn="1"/>
        </p:nvPicPr>
        <p:blipFill>
          <a:blip r:embed="rId2"/>
          <a:stretch>
            <a:fillRect/>
          </a:stretch>
        </p:blipFill>
        <p:spPr>
          <a:xfrm rot="16200000">
            <a:off x="1010600" y="818200"/>
            <a:ext cx="6858000" cy="5221599"/>
          </a:xfrm>
          <a:prstGeom prst="rect">
            <a:avLst/>
          </a:prstGeom>
        </p:spPr>
      </p:pic>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lvl1pPr>
              <a:defRPr>
                <a:solidFill>
                  <a:schemeClr val="bg1"/>
                </a:solidFill>
              </a:defRPr>
            </a:lvl1pPr>
          </a:lstStyle>
          <a:p>
            <a:fld id="{77643678-0F5B-564C-A597-241F698EF6B4}" type="datetime1">
              <a:rPr lang="en-US" smtClean="0"/>
              <a:pPr/>
              <a:t>9/24/2025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lvl1pPr>
              <a:defRPr>
                <a:solidFill>
                  <a:schemeClr val="bg1"/>
                </a:solidFill>
              </a:defRPr>
            </a:lvl1pPr>
          </a:lstStyle>
          <a:p>
            <a:r>
              <a:rPr lang="en-US" dirty="0"/>
              <a:t>© 2025–2027 Cognizant | Private</a:t>
            </a:r>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lvl1pPr>
              <a:defRPr>
                <a:solidFill>
                  <a:schemeClr val="bg1"/>
                </a:solidFill>
              </a:defRPr>
            </a:lvl1p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3236406410"/>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4 - gradient 2">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1231D93-F448-189B-0481-564A24064BF8}"/>
              </a:ext>
            </a:extLst>
          </p:cNvPr>
          <p:cNvPicPr>
            <a:picLocks noChangeAspect="1"/>
          </p:cNvPicPr>
          <p:nvPr userDrawn="1"/>
        </p:nvPicPr>
        <p:blipFill>
          <a:blip r:embed="rId2"/>
          <a:stretch>
            <a:fillRect/>
          </a:stretch>
        </p:blipFill>
        <p:spPr>
          <a:xfrm rot="16200000">
            <a:off x="1010600" y="818200"/>
            <a:ext cx="6858000" cy="5221599"/>
          </a:xfrm>
          <a:prstGeom prst="rect">
            <a:avLst/>
          </a:prstGeom>
        </p:spPr>
      </p:pic>
      <p:sp>
        <p:nvSpPr>
          <p:cNvPr id="25" name="Picture Placeholder 24">
            <a:extLst>
              <a:ext uri="{FF2B5EF4-FFF2-40B4-BE49-F238E27FC236}">
                <a16:creationId xmlns:a16="http://schemas.microsoft.com/office/drawing/2014/main" id="{A4AB172D-1DAC-E1AC-7424-693B871FBA90}"/>
              </a:ext>
            </a:extLst>
          </p:cNvPr>
          <p:cNvSpPr>
            <a:spLocks noGrp="1"/>
          </p:cNvSpPr>
          <p:nvPr>
            <p:ph type="pic" sz="quarter" idx="23" hasCustomPrompt="1"/>
          </p:nvPr>
        </p:nvSpPr>
        <p:spPr>
          <a:xfrm>
            <a:off x="-1" y="1"/>
            <a:ext cx="7050305" cy="6857999"/>
          </a:xfrm>
          <a:custGeom>
            <a:avLst/>
            <a:gdLst>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4307988 w 12192000"/>
              <a:gd name="connsiteY4" fmla="*/ 6856286 h 6857999"/>
              <a:gd name="connsiteX5" fmla="*/ 7050400 w 12192000"/>
              <a:gd name="connsiteY5" fmla="*/ 2025542 h 6857999"/>
              <a:gd name="connsiteX6" fmla="*/ 7050313 w 12192000"/>
              <a:gd name="connsiteY6" fmla="*/ 2025622 h 6857999"/>
              <a:gd name="connsiteX7" fmla="*/ 5917127 w 12192000"/>
              <a:gd name="connsiteY7" fmla="*/ 0 h 6857999"/>
              <a:gd name="connsiteX8" fmla="*/ 12192000 w 12192000"/>
              <a:gd name="connsiteY8" fmla="*/ 0 h 6857999"/>
              <a:gd name="connsiteX9" fmla="*/ 12192000 w 12192000"/>
              <a:gd name="connsiteY9" fmla="*/ 6857999 h 6857999"/>
              <a:gd name="connsiteX10" fmla="*/ 0 w 12192000"/>
              <a:gd name="connsiteY10" fmla="*/ 6857999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5917127 w 12192000"/>
              <a:gd name="connsiteY6" fmla="*/ 0 h 6857999"/>
              <a:gd name="connsiteX7" fmla="*/ 12192000 w 12192000"/>
              <a:gd name="connsiteY7" fmla="*/ 0 h 6857999"/>
              <a:gd name="connsiteX8" fmla="*/ 12192000 w 12192000"/>
              <a:gd name="connsiteY8" fmla="*/ 6857999 h 6857999"/>
              <a:gd name="connsiteX9" fmla="*/ 0 w 12192000"/>
              <a:gd name="connsiteY9" fmla="*/ 6857999 h 6857999"/>
              <a:gd name="connsiteX10" fmla="*/ 0 w 12192000"/>
              <a:gd name="connsiteY10"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12192000 w 12192000"/>
              <a:gd name="connsiteY6" fmla="*/ 0 h 6857999"/>
              <a:gd name="connsiteX7" fmla="*/ 12192000 w 12192000"/>
              <a:gd name="connsiteY7" fmla="*/ 6857999 h 6857999"/>
              <a:gd name="connsiteX8" fmla="*/ 0 w 12192000"/>
              <a:gd name="connsiteY8" fmla="*/ 6857999 h 6857999"/>
              <a:gd name="connsiteX9" fmla="*/ 0 w 12192000"/>
              <a:gd name="connsiteY9"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12192000 w 12192000"/>
              <a:gd name="connsiteY6" fmla="*/ 6857999 h 6857999"/>
              <a:gd name="connsiteX7" fmla="*/ 0 w 12192000"/>
              <a:gd name="connsiteY7" fmla="*/ 6857999 h 6857999"/>
              <a:gd name="connsiteX8" fmla="*/ 0 w 12192000"/>
              <a:gd name="connsiteY8" fmla="*/ 0 h 6857999"/>
              <a:gd name="connsiteX0" fmla="*/ 0 w 12382010"/>
              <a:gd name="connsiteY0" fmla="*/ 0 h 6857999"/>
              <a:gd name="connsiteX1" fmla="*/ 4786422 w 12382010"/>
              <a:gd name="connsiteY1" fmla="*/ 0 h 6857999"/>
              <a:gd name="connsiteX2" fmla="*/ 7050305 w 12382010"/>
              <a:gd name="connsiteY2" fmla="*/ 2025630 h 6857999"/>
              <a:gd name="connsiteX3" fmla="*/ 1830747 w 12382010"/>
              <a:gd name="connsiteY3" fmla="*/ 6856286 h 6857999"/>
              <a:gd name="connsiteX4" fmla="*/ 7050400 w 12382010"/>
              <a:gd name="connsiteY4" fmla="*/ 2025542 h 6857999"/>
              <a:gd name="connsiteX5" fmla="*/ 12192000 w 12382010"/>
              <a:gd name="connsiteY5" fmla="*/ 6857999 h 6857999"/>
              <a:gd name="connsiteX6" fmla="*/ 0 w 12382010"/>
              <a:gd name="connsiteY6" fmla="*/ 6857999 h 6857999"/>
              <a:gd name="connsiteX7" fmla="*/ 0 w 12382010"/>
              <a:gd name="connsiteY7"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12192000 w 12192000"/>
              <a:gd name="connsiteY4" fmla="*/ 6857999 h 6857999"/>
              <a:gd name="connsiteX5" fmla="*/ 0 w 12192000"/>
              <a:gd name="connsiteY5" fmla="*/ 6857999 h 6857999"/>
              <a:gd name="connsiteX6" fmla="*/ 0 w 12192000"/>
              <a:gd name="connsiteY6" fmla="*/ 0 h 6857999"/>
              <a:gd name="connsiteX0" fmla="*/ 0 w 7050305"/>
              <a:gd name="connsiteY0" fmla="*/ 0 h 6857999"/>
              <a:gd name="connsiteX1" fmla="*/ 4786422 w 7050305"/>
              <a:gd name="connsiteY1" fmla="*/ 0 h 6857999"/>
              <a:gd name="connsiteX2" fmla="*/ 7050305 w 7050305"/>
              <a:gd name="connsiteY2" fmla="*/ 2025630 h 6857999"/>
              <a:gd name="connsiteX3" fmla="*/ 1830747 w 7050305"/>
              <a:gd name="connsiteY3" fmla="*/ 6856286 h 6857999"/>
              <a:gd name="connsiteX4" fmla="*/ 0 w 7050305"/>
              <a:gd name="connsiteY4" fmla="*/ 6857999 h 6857999"/>
              <a:gd name="connsiteX5" fmla="*/ 0 w 7050305"/>
              <a:gd name="connsiteY5"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50305" h="6857999">
                <a:moveTo>
                  <a:pt x="0" y="0"/>
                </a:moveTo>
                <a:lnTo>
                  <a:pt x="4786422" y="0"/>
                </a:lnTo>
                <a:lnTo>
                  <a:pt x="7050305" y="2025630"/>
                </a:lnTo>
                <a:lnTo>
                  <a:pt x="1830747" y="6856286"/>
                </a:lnTo>
                <a:lnTo>
                  <a:pt x="0" y="6857999"/>
                </a:lnTo>
                <a:lnTo>
                  <a:pt x="0" y="0"/>
                </a:lnTo>
                <a:close/>
              </a:path>
            </a:pathLst>
          </a:custGeom>
          <a:solidFill>
            <a:srgbClr val="ECECEB"/>
          </a:solidFill>
        </p:spPr>
        <p:txBody>
          <a:bodyPr wrap="square" lIns="457200" rIns="274320" bIns="914400" anchor="ctr">
            <a:noAutofit/>
          </a:bodyPr>
          <a:lstStyle>
            <a:lvl1pPr marL="0" indent="0" algn="ctr">
              <a:buNone/>
              <a:defRPr sz="1200">
                <a:solidFill>
                  <a:schemeClr val="tx1"/>
                </a:solidFill>
              </a:defRPr>
            </a:lvl1pPr>
          </a:lstStyle>
          <a:p>
            <a:r>
              <a:rPr lang="en-US" dirty="0"/>
              <a:t>Click icon, drag, or paste to add picture</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lvl1pPr>
              <a:defRPr>
                <a:solidFill>
                  <a:schemeClr val="bg1"/>
                </a:solidFill>
              </a:defRPr>
            </a:lvl1pPr>
          </a:lstStyle>
          <a:p>
            <a:fld id="{77643678-0F5B-564C-A597-241F698EF6B4}" type="datetime1">
              <a:rPr lang="en-US" smtClean="0"/>
              <a:pPr/>
              <a:t>9/24/2025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lvl1pPr>
              <a:defRPr>
                <a:solidFill>
                  <a:schemeClr val="bg1"/>
                </a:solidFill>
              </a:defRPr>
            </a:lvl1pPr>
          </a:lstStyle>
          <a:p>
            <a:r>
              <a:rPr lang="en-US" dirty="0"/>
              <a:t>© 2025–2027 Cognizant | Private</a:t>
            </a:r>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lvl1pPr>
              <a:defRPr>
                <a:solidFill>
                  <a:schemeClr val="bg1"/>
                </a:solidFill>
              </a:defRPr>
            </a:lvl1pPr>
          </a:lstStyle>
          <a:p>
            <a:fld id="{38826FC0-333C-E549-9FA3-0EE43DF298A3}" type="slidenum">
              <a:rPr lang="en-US" smtClean="0"/>
              <a:pPr/>
              <a:t>‹#›</a:t>
            </a:fld>
            <a:endParaRPr lang="en-US" dirty="0"/>
          </a:p>
        </p:txBody>
      </p:sp>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black">
          <a:xfrm>
            <a:off x="7448603" y="1536250"/>
            <a:ext cx="4297680" cy="1107996"/>
          </a:xfrm>
        </p:spPr>
        <p:txBody>
          <a:bodyPr wrap="square" anchor="ctr">
            <a:spAutoFit/>
          </a:bodyPr>
          <a:lstStyle>
            <a:lvl1pPr>
              <a:defRPr sz="4000">
                <a:solidFill>
                  <a:schemeClr val="tx1"/>
                </a:solidFill>
              </a:defRPr>
            </a:lvl1pPr>
          </a:lstStyle>
          <a:p>
            <a:r>
              <a:rPr lang="en-US" dirty="0"/>
              <a:t>Click to add divider title</a:t>
            </a:r>
          </a:p>
        </p:txBody>
      </p:sp>
    </p:spTree>
    <p:extLst>
      <p:ext uri="{BB962C8B-B14F-4D97-AF65-F5344CB8AC3E}">
        <p14:creationId xmlns:p14="http://schemas.microsoft.com/office/powerpoint/2010/main" val="182028784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4 - gradient 3">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EC6B776-428C-5C39-6B96-46437F782E11}"/>
              </a:ext>
            </a:extLst>
          </p:cNvPr>
          <p:cNvPicPr>
            <a:picLocks noChangeAspect="1"/>
          </p:cNvPicPr>
          <p:nvPr userDrawn="1"/>
        </p:nvPicPr>
        <p:blipFill>
          <a:blip r:embed="rId2"/>
          <a:stretch>
            <a:fillRect/>
          </a:stretch>
        </p:blipFill>
        <p:spPr>
          <a:xfrm rot="16200000">
            <a:off x="1010600" y="818200"/>
            <a:ext cx="6858000" cy="5221599"/>
          </a:xfrm>
          <a:prstGeom prst="rect">
            <a:avLst/>
          </a:prstGeom>
        </p:spPr>
      </p:pic>
      <p:sp>
        <p:nvSpPr>
          <p:cNvPr id="25" name="Picture Placeholder 24">
            <a:extLst>
              <a:ext uri="{FF2B5EF4-FFF2-40B4-BE49-F238E27FC236}">
                <a16:creationId xmlns:a16="http://schemas.microsoft.com/office/drawing/2014/main" id="{A4AB172D-1DAC-E1AC-7424-693B871FBA90}"/>
              </a:ext>
            </a:extLst>
          </p:cNvPr>
          <p:cNvSpPr>
            <a:spLocks noGrp="1"/>
          </p:cNvSpPr>
          <p:nvPr>
            <p:ph type="pic" sz="quarter" idx="23" hasCustomPrompt="1"/>
          </p:nvPr>
        </p:nvSpPr>
        <p:spPr>
          <a:xfrm>
            <a:off x="-1" y="1"/>
            <a:ext cx="7050305" cy="6857999"/>
          </a:xfrm>
          <a:custGeom>
            <a:avLst/>
            <a:gdLst>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4307988 w 12192000"/>
              <a:gd name="connsiteY4" fmla="*/ 6856286 h 6857999"/>
              <a:gd name="connsiteX5" fmla="*/ 7050400 w 12192000"/>
              <a:gd name="connsiteY5" fmla="*/ 2025542 h 6857999"/>
              <a:gd name="connsiteX6" fmla="*/ 7050313 w 12192000"/>
              <a:gd name="connsiteY6" fmla="*/ 2025622 h 6857999"/>
              <a:gd name="connsiteX7" fmla="*/ 5917127 w 12192000"/>
              <a:gd name="connsiteY7" fmla="*/ 0 h 6857999"/>
              <a:gd name="connsiteX8" fmla="*/ 12192000 w 12192000"/>
              <a:gd name="connsiteY8" fmla="*/ 0 h 6857999"/>
              <a:gd name="connsiteX9" fmla="*/ 12192000 w 12192000"/>
              <a:gd name="connsiteY9" fmla="*/ 6857999 h 6857999"/>
              <a:gd name="connsiteX10" fmla="*/ 0 w 12192000"/>
              <a:gd name="connsiteY10" fmla="*/ 6857999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5917127 w 12192000"/>
              <a:gd name="connsiteY6" fmla="*/ 0 h 6857999"/>
              <a:gd name="connsiteX7" fmla="*/ 12192000 w 12192000"/>
              <a:gd name="connsiteY7" fmla="*/ 0 h 6857999"/>
              <a:gd name="connsiteX8" fmla="*/ 12192000 w 12192000"/>
              <a:gd name="connsiteY8" fmla="*/ 6857999 h 6857999"/>
              <a:gd name="connsiteX9" fmla="*/ 0 w 12192000"/>
              <a:gd name="connsiteY9" fmla="*/ 6857999 h 6857999"/>
              <a:gd name="connsiteX10" fmla="*/ 0 w 12192000"/>
              <a:gd name="connsiteY10"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12192000 w 12192000"/>
              <a:gd name="connsiteY6" fmla="*/ 0 h 6857999"/>
              <a:gd name="connsiteX7" fmla="*/ 12192000 w 12192000"/>
              <a:gd name="connsiteY7" fmla="*/ 6857999 h 6857999"/>
              <a:gd name="connsiteX8" fmla="*/ 0 w 12192000"/>
              <a:gd name="connsiteY8" fmla="*/ 6857999 h 6857999"/>
              <a:gd name="connsiteX9" fmla="*/ 0 w 12192000"/>
              <a:gd name="connsiteY9"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12192000 w 12192000"/>
              <a:gd name="connsiteY6" fmla="*/ 6857999 h 6857999"/>
              <a:gd name="connsiteX7" fmla="*/ 0 w 12192000"/>
              <a:gd name="connsiteY7" fmla="*/ 6857999 h 6857999"/>
              <a:gd name="connsiteX8" fmla="*/ 0 w 12192000"/>
              <a:gd name="connsiteY8" fmla="*/ 0 h 6857999"/>
              <a:gd name="connsiteX0" fmla="*/ 0 w 12382010"/>
              <a:gd name="connsiteY0" fmla="*/ 0 h 6857999"/>
              <a:gd name="connsiteX1" fmla="*/ 4786422 w 12382010"/>
              <a:gd name="connsiteY1" fmla="*/ 0 h 6857999"/>
              <a:gd name="connsiteX2" fmla="*/ 7050305 w 12382010"/>
              <a:gd name="connsiteY2" fmla="*/ 2025630 h 6857999"/>
              <a:gd name="connsiteX3" fmla="*/ 1830747 w 12382010"/>
              <a:gd name="connsiteY3" fmla="*/ 6856286 h 6857999"/>
              <a:gd name="connsiteX4" fmla="*/ 7050400 w 12382010"/>
              <a:gd name="connsiteY4" fmla="*/ 2025542 h 6857999"/>
              <a:gd name="connsiteX5" fmla="*/ 12192000 w 12382010"/>
              <a:gd name="connsiteY5" fmla="*/ 6857999 h 6857999"/>
              <a:gd name="connsiteX6" fmla="*/ 0 w 12382010"/>
              <a:gd name="connsiteY6" fmla="*/ 6857999 h 6857999"/>
              <a:gd name="connsiteX7" fmla="*/ 0 w 12382010"/>
              <a:gd name="connsiteY7"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12192000 w 12192000"/>
              <a:gd name="connsiteY4" fmla="*/ 6857999 h 6857999"/>
              <a:gd name="connsiteX5" fmla="*/ 0 w 12192000"/>
              <a:gd name="connsiteY5" fmla="*/ 6857999 h 6857999"/>
              <a:gd name="connsiteX6" fmla="*/ 0 w 12192000"/>
              <a:gd name="connsiteY6" fmla="*/ 0 h 6857999"/>
              <a:gd name="connsiteX0" fmla="*/ 0 w 7050305"/>
              <a:gd name="connsiteY0" fmla="*/ 0 h 6857999"/>
              <a:gd name="connsiteX1" fmla="*/ 4786422 w 7050305"/>
              <a:gd name="connsiteY1" fmla="*/ 0 h 6857999"/>
              <a:gd name="connsiteX2" fmla="*/ 7050305 w 7050305"/>
              <a:gd name="connsiteY2" fmla="*/ 2025630 h 6857999"/>
              <a:gd name="connsiteX3" fmla="*/ 1830747 w 7050305"/>
              <a:gd name="connsiteY3" fmla="*/ 6856286 h 6857999"/>
              <a:gd name="connsiteX4" fmla="*/ 0 w 7050305"/>
              <a:gd name="connsiteY4" fmla="*/ 6857999 h 6857999"/>
              <a:gd name="connsiteX5" fmla="*/ 0 w 7050305"/>
              <a:gd name="connsiteY5"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50305" h="6857999">
                <a:moveTo>
                  <a:pt x="0" y="0"/>
                </a:moveTo>
                <a:lnTo>
                  <a:pt x="4786422" y="0"/>
                </a:lnTo>
                <a:lnTo>
                  <a:pt x="7050305" y="2025630"/>
                </a:lnTo>
                <a:lnTo>
                  <a:pt x="1830747" y="6856286"/>
                </a:lnTo>
                <a:lnTo>
                  <a:pt x="0" y="6857999"/>
                </a:lnTo>
                <a:lnTo>
                  <a:pt x="0" y="0"/>
                </a:lnTo>
                <a:close/>
              </a:path>
            </a:pathLst>
          </a:custGeom>
          <a:solidFill>
            <a:srgbClr val="ECECEB"/>
          </a:solidFill>
        </p:spPr>
        <p:txBody>
          <a:bodyPr wrap="square" lIns="457200" rIns="274320" bIns="914400" anchor="ctr">
            <a:noAutofit/>
          </a:bodyPr>
          <a:lstStyle>
            <a:lvl1pPr marL="0" indent="0" algn="ctr">
              <a:buNone/>
              <a:defRPr sz="1200">
                <a:solidFill>
                  <a:schemeClr val="tx1"/>
                </a:solidFill>
              </a:defRPr>
            </a:lvl1pPr>
          </a:lstStyle>
          <a:p>
            <a:r>
              <a:rPr lang="en-US" dirty="0"/>
              <a:t>Click icon, drag, or paste to add picture</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lvl1pPr>
              <a:defRPr>
                <a:solidFill>
                  <a:schemeClr val="bg1"/>
                </a:solidFill>
              </a:defRPr>
            </a:lvl1pPr>
          </a:lstStyle>
          <a:p>
            <a:fld id="{77643678-0F5B-564C-A597-241F698EF6B4}" type="datetime1">
              <a:rPr lang="en-US" smtClean="0"/>
              <a:pPr/>
              <a:t>9/24/2025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lvl1pPr>
              <a:defRPr>
                <a:solidFill>
                  <a:schemeClr val="bg1"/>
                </a:solidFill>
              </a:defRPr>
            </a:lvl1pPr>
          </a:lstStyle>
          <a:p>
            <a:r>
              <a:rPr lang="en-US" dirty="0"/>
              <a:t>© 2025–2027 Cognizant | Private</a:t>
            </a:r>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lvl1pPr>
              <a:defRPr>
                <a:solidFill>
                  <a:schemeClr val="bg1"/>
                </a:solidFill>
              </a:defRPr>
            </a:lvl1pPr>
          </a:lstStyle>
          <a:p>
            <a:fld id="{38826FC0-333C-E549-9FA3-0EE43DF298A3}" type="slidenum">
              <a:rPr lang="en-US" smtClean="0"/>
              <a:pPr/>
              <a:t>‹#›</a:t>
            </a:fld>
            <a:endParaRPr lang="en-US" dirty="0"/>
          </a:p>
        </p:txBody>
      </p:sp>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black">
          <a:xfrm>
            <a:off x="7448603" y="1536250"/>
            <a:ext cx="4297680" cy="1107996"/>
          </a:xfrm>
        </p:spPr>
        <p:txBody>
          <a:bodyPr wrap="square" anchor="ctr">
            <a:spAutoFit/>
          </a:bodyPr>
          <a:lstStyle>
            <a:lvl1pPr>
              <a:defRPr sz="4000">
                <a:solidFill>
                  <a:schemeClr val="tx1"/>
                </a:solidFill>
              </a:defRPr>
            </a:lvl1pPr>
          </a:lstStyle>
          <a:p>
            <a:r>
              <a:rPr lang="en-US" dirty="0"/>
              <a:t>Click to add divider title</a:t>
            </a:r>
          </a:p>
        </p:txBody>
      </p:sp>
    </p:spTree>
    <p:extLst>
      <p:ext uri="{BB962C8B-B14F-4D97-AF65-F5344CB8AC3E}">
        <p14:creationId xmlns:p14="http://schemas.microsoft.com/office/powerpoint/2010/main" val="227114782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over 1">
    <p:bg bwMode="auto">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8B373-B954-E6CF-C9C8-9AC20DDB2431}"/>
              </a:ext>
            </a:extLst>
          </p:cNvPr>
          <p:cNvSpPr>
            <a:spLocks noGrp="1"/>
          </p:cNvSpPr>
          <p:nvPr>
            <p:ph type="ctrTitle" hasCustomPrompt="1"/>
          </p:nvPr>
        </p:nvSpPr>
        <p:spPr bwMode="white">
          <a:xfrm>
            <a:off x="1005839" y="2936367"/>
            <a:ext cx="4023360" cy="997196"/>
          </a:xfrm>
        </p:spPr>
        <p:txBody>
          <a:bodyPr anchor="b"/>
          <a:lstStyle>
            <a:lvl1pPr algn="l">
              <a:defRPr sz="3600" b="1"/>
            </a:lvl1pPr>
          </a:lstStyle>
          <a:p>
            <a:r>
              <a:rPr lang="en-US" dirty="0"/>
              <a:t>Click to add title Arial 36pt bold</a:t>
            </a:r>
          </a:p>
        </p:txBody>
      </p:sp>
      <p:sp>
        <p:nvSpPr>
          <p:cNvPr id="3" name="Subtitle 2">
            <a:extLst>
              <a:ext uri="{FF2B5EF4-FFF2-40B4-BE49-F238E27FC236}">
                <a16:creationId xmlns:a16="http://schemas.microsoft.com/office/drawing/2014/main" id="{0C972F9C-09A7-DBD8-2D67-0D748097DF24}"/>
              </a:ext>
            </a:extLst>
          </p:cNvPr>
          <p:cNvSpPr>
            <a:spLocks noGrp="1"/>
          </p:cNvSpPr>
          <p:nvPr>
            <p:ph type="subTitle" idx="1" hasCustomPrompt="1"/>
          </p:nvPr>
        </p:nvSpPr>
        <p:spPr bwMode="white">
          <a:xfrm>
            <a:off x="1005839" y="4187952"/>
            <a:ext cx="4023360" cy="332399"/>
          </a:xfrm>
        </p:spPr>
        <p:txBody>
          <a:bodyPr>
            <a:spAutoFit/>
          </a:bodyPr>
          <a:lstStyle>
            <a:lvl1pPr marL="0" indent="0" algn="l">
              <a:lnSpc>
                <a:spcPct val="90000"/>
              </a:lnSpc>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6" name="Text Placeholder 15">
            <a:extLst>
              <a:ext uri="{FF2B5EF4-FFF2-40B4-BE49-F238E27FC236}">
                <a16:creationId xmlns:a16="http://schemas.microsoft.com/office/drawing/2014/main" id="{368BAD18-89D3-751D-5AD5-9D192969E4B8}"/>
              </a:ext>
            </a:extLst>
          </p:cNvPr>
          <p:cNvSpPr>
            <a:spLocks noGrp="1"/>
          </p:cNvSpPr>
          <p:nvPr>
            <p:ph type="body" sz="quarter" idx="13" hasCustomPrompt="1"/>
          </p:nvPr>
        </p:nvSpPr>
        <p:spPr bwMode="white">
          <a:xfrm>
            <a:off x="1005840" y="5221923"/>
            <a:ext cx="4023360" cy="187359"/>
          </a:xfrm>
        </p:spPr>
        <p:txBody>
          <a:bodyPr>
            <a:spAutoFit/>
          </a:bodyPr>
          <a:lstStyle>
            <a:lvl1pPr marL="0" indent="0">
              <a:buNone/>
              <a:defRPr sz="1200"/>
            </a:lvl1pPr>
          </a:lstStyle>
          <a:p>
            <a:pPr lvl="0"/>
            <a:r>
              <a:rPr lang="en-US" dirty="0"/>
              <a:t>Click to add date</a:t>
            </a:r>
          </a:p>
        </p:txBody>
      </p:sp>
      <p:pic>
        <p:nvPicPr>
          <p:cNvPr id="5" name="Cognizant Logo_rgb_rev_2023">
            <a:extLst>
              <a:ext uri="{FF2B5EF4-FFF2-40B4-BE49-F238E27FC236}">
                <a16:creationId xmlns:a16="http://schemas.microsoft.com/office/drawing/2014/main" id="{6D31EA89-5C1D-DE6B-0A5E-E426A85A66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7141" y="534665"/>
            <a:ext cx="1783080" cy="312988"/>
          </a:xfrm>
          <a:prstGeom prst="rect">
            <a:avLst/>
          </a:prstGeom>
        </p:spPr>
      </p:pic>
      <p:sp>
        <p:nvSpPr>
          <p:cNvPr id="4" name="Date Placeholder 3">
            <a:extLst>
              <a:ext uri="{FF2B5EF4-FFF2-40B4-BE49-F238E27FC236}">
                <a16:creationId xmlns:a16="http://schemas.microsoft.com/office/drawing/2014/main" id="{F704D708-80D4-E81A-396C-38F535D61CAA}"/>
              </a:ext>
            </a:extLst>
          </p:cNvPr>
          <p:cNvSpPr>
            <a:spLocks noGrp="1"/>
          </p:cNvSpPr>
          <p:nvPr>
            <p:ph type="dt" sz="half" idx="14"/>
          </p:nvPr>
        </p:nvSpPr>
        <p:spPr bwMode="white"/>
        <p:txBody>
          <a:bodyPr/>
          <a:lstStyle/>
          <a:p>
            <a:fld id="{286A2542-7993-A342-B210-6752144F2E92}" type="datetime1">
              <a:rPr lang="en-US" smtClean="0"/>
              <a:t>9/24/2025</a:t>
            </a:fld>
            <a:endParaRPr lang="en-US" dirty="0"/>
          </a:p>
        </p:txBody>
      </p:sp>
      <p:sp>
        <p:nvSpPr>
          <p:cNvPr id="6" name="Footer Placeholder 5">
            <a:extLst>
              <a:ext uri="{FF2B5EF4-FFF2-40B4-BE49-F238E27FC236}">
                <a16:creationId xmlns:a16="http://schemas.microsoft.com/office/drawing/2014/main" id="{A7F602FB-08B6-9224-2ED9-82E1EB902A97}"/>
              </a:ext>
            </a:extLst>
          </p:cNvPr>
          <p:cNvSpPr>
            <a:spLocks noGrp="1"/>
          </p:cNvSpPr>
          <p:nvPr>
            <p:ph type="ftr" sz="quarter" idx="15"/>
          </p:nvPr>
        </p:nvSpPr>
        <p:spPr bwMode="white">
          <a:xfrm>
            <a:off x="1005840" y="6400800"/>
            <a:ext cx="1371600" cy="228600"/>
          </a:xfrm>
        </p:spPr>
        <p:txBody>
          <a:bodyPr/>
          <a:lstStyle/>
          <a:p>
            <a:r>
              <a:rPr lang="en-US" dirty="0"/>
              <a:t>© 2025–2027 Cognizant | Private</a:t>
            </a:r>
          </a:p>
        </p:txBody>
      </p:sp>
      <p:sp>
        <p:nvSpPr>
          <p:cNvPr id="12" name="Slide Number Placeholder 11">
            <a:extLst>
              <a:ext uri="{FF2B5EF4-FFF2-40B4-BE49-F238E27FC236}">
                <a16:creationId xmlns:a16="http://schemas.microsoft.com/office/drawing/2014/main" id="{C08A7654-3A43-87A9-ABBA-350B88EB467E}"/>
              </a:ext>
            </a:extLst>
          </p:cNvPr>
          <p:cNvSpPr>
            <a:spLocks noGrp="1"/>
          </p:cNvSpPr>
          <p:nvPr>
            <p:ph type="sldNum" sz="quarter" idx="16"/>
          </p:nvPr>
        </p:nvSpPr>
        <p:spPr bwMode="white"/>
        <p:txBody>
          <a:bodyPr/>
          <a:lstStyle/>
          <a:p>
            <a:fld id="{38826FC0-333C-E549-9FA3-0EE43DF298A3}" type="slidenum">
              <a:rPr lang="en-US" smtClean="0"/>
              <a:pPr/>
              <a:t>‹#›</a:t>
            </a:fld>
            <a:endParaRPr lang="en-US" dirty="0"/>
          </a:p>
        </p:txBody>
      </p:sp>
      <p:pic>
        <p:nvPicPr>
          <p:cNvPr id="14" name="Picture 13">
            <a:extLst>
              <a:ext uri="{FF2B5EF4-FFF2-40B4-BE49-F238E27FC236}">
                <a16:creationId xmlns:a16="http://schemas.microsoft.com/office/drawing/2014/main" id="{D0F03245-CDE7-48AA-BD1B-F0D6935521F6}"/>
              </a:ext>
            </a:extLst>
          </p:cNvPr>
          <p:cNvPicPr>
            <a:picLocks noChangeAspect="1"/>
          </p:cNvPicPr>
          <p:nvPr/>
        </p:nvPicPr>
        <p:blipFill rotWithShape="1">
          <a:blip r:embed="rId4">
            <a:alphaModFix/>
          </a:blip>
          <a:srcRect l="-2" r="-9" b="23"/>
          <a:stretch/>
        </p:blipFill>
        <p:spPr>
          <a:xfrm>
            <a:off x="5221960" y="-2"/>
            <a:ext cx="6970040" cy="6858002"/>
          </a:xfrm>
          <a:prstGeom prst="rect">
            <a:avLst/>
          </a:prstGeom>
        </p:spPr>
      </p:pic>
    </p:spTree>
    <p:extLst>
      <p:ext uri="{BB962C8B-B14F-4D97-AF65-F5344CB8AC3E}">
        <p14:creationId xmlns:p14="http://schemas.microsoft.com/office/powerpoint/2010/main" val="8384312"/>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5 - gradient 1">
    <p:bg>
      <p:bgRef idx="1001">
        <a:schemeClr val="bg1"/>
      </p:bgRef>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A000023D-E955-5182-3282-0810B76F4603}"/>
              </a:ext>
            </a:extLst>
          </p:cNvPr>
          <p:cNvPicPr>
            <a:picLocks noChangeAspect="1"/>
          </p:cNvPicPr>
          <p:nvPr userDrawn="1"/>
        </p:nvPicPr>
        <p:blipFill>
          <a:blip r:embed="rId2"/>
          <a:stretch>
            <a:fillRect/>
          </a:stretch>
        </p:blipFill>
        <p:spPr>
          <a:xfrm>
            <a:off x="0" y="0"/>
            <a:ext cx="8749885" cy="6400800"/>
          </a:xfrm>
          <a:prstGeom prst="rect">
            <a:avLst/>
          </a:prstGeom>
        </p:spPr>
      </p:pic>
      <p:sp>
        <p:nvSpPr>
          <p:cNvPr id="43" name="Picture Placeholder 42">
            <a:extLst>
              <a:ext uri="{FF2B5EF4-FFF2-40B4-BE49-F238E27FC236}">
                <a16:creationId xmlns:a16="http://schemas.microsoft.com/office/drawing/2014/main" id="{EC842FEB-95BB-4FB4-3FA3-1E474B85B1F9}"/>
              </a:ext>
            </a:extLst>
          </p:cNvPr>
          <p:cNvSpPr>
            <a:spLocks noGrp="1"/>
          </p:cNvSpPr>
          <p:nvPr>
            <p:ph type="pic" sz="quarter" idx="22" hasCustomPrompt="1"/>
          </p:nvPr>
        </p:nvSpPr>
        <p:spPr>
          <a:xfrm>
            <a:off x="0" y="0"/>
            <a:ext cx="5706399" cy="6401387"/>
          </a:xfrm>
          <a:custGeom>
            <a:avLst/>
            <a:gdLst>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226507 w 5706399"/>
              <a:gd name="connsiteY9" fmla="*/ 1936746 h 6392243"/>
              <a:gd name="connsiteX10" fmla="*/ 0 w 5706399"/>
              <a:gd name="connsiteY10" fmla="*/ 1936746 h 6392243"/>
              <a:gd name="connsiteX11" fmla="*/ 0 w 5706399"/>
              <a:gd name="connsiteY11" fmla="*/ 1 h 6392243"/>
              <a:gd name="connsiteX12" fmla="*/ 2377440 w 5706399"/>
              <a:gd name="connsiteY12" fmla="*/ 1 h 6392243"/>
              <a:gd name="connsiteX13" fmla="*/ 2377440 w 5706399"/>
              <a:gd name="connsiteY13" fmla="*/ 319372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226507 w 5706399"/>
              <a:gd name="connsiteY9" fmla="*/ 1936746 h 6392243"/>
              <a:gd name="connsiteX10" fmla="*/ 0 w 5706399"/>
              <a:gd name="connsiteY10" fmla="*/ 1936746 h 6392243"/>
              <a:gd name="connsiteX11" fmla="*/ 0 w 5706399"/>
              <a:gd name="connsiteY11" fmla="*/ 1 h 6392243"/>
              <a:gd name="connsiteX12" fmla="*/ 2377440 w 5706399"/>
              <a:gd name="connsiteY12" fmla="*/ 1 h 6392243"/>
              <a:gd name="connsiteX13" fmla="*/ 5706399 w 5706399"/>
              <a:gd name="connsiteY13"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936746 h 6392243"/>
              <a:gd name="connsiteX10" fmla="*/ 0 w 5706399"/>
              <a:gd name="connsiteY10" fmla="*/ 1 h 6392243"/>
              <a:gd name="connsiteX11" fmla="*/ 2377440 w 5706399"/>
              <a:gd name="connsiteY11" fmla="*/ 1 h 6392243"/>
              <a:gd name="connsiteX12" fmla="*/ 5706399 w 5706399"/>
              <a:gd name="connsiteY12"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 h 6392243"/>
              <a:gd name="connsiteX10" fmla="*/ 2377440 w 5706399"/>
              <a:gd name="connsiteY10" fmla="*/ 1 h 6392243"/>
              <a:gd name="connsiteX11" fmla="*/ 5706399 w 5706399"/>
              <a:gd name="connsiteY11"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 h 6392243"/>
              <a:gd name="connsiteX10" fmla="*/ 5706399 w 5706399"/>
              <a:gd name="connsiteY10" fmla="*/ 0 h 6392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06399" h="6392243">
                <a:moveTo>
                  <a:pt x="2035486" y="6392186"/>
                </a:moveTo>
                <a:lnTo>
                  <a:pt x="2035518" y="6392243"/>
                </a:lnTo>
                <a:cubicBezTo>
                  <a:pt x="2035502" y="6392229"/>
                  <a:pt x="2035487" y="6392215"/>
                  <a:pt x="2035471" y="6392201"/>
                </a:cubicBezTo>
                <a:lnTo>
                  <a:pt x="2035426" y="6392243"/>
                </a:lnTo>
                <a:cubicBezTo>
                  <a:pt x="2035436" y="6392226"/>
                  <a:pt x="2035446" y="6392210"/>
                  <a:pt x="2035456" y="6392193"/>
                </a:cubicBezTo>
                <a:cubicBezTo>
                  <a:pt x="2035466" y="6392191"/>
                  <a:pt x="2035476" y="6392188"/>
                  <a:pt x="2035486" y="6392186"/>
                </a:cubicBezTo>
                <a:close/>
                <a:moveTo>
                  <a:pt x="5706399" y="0"/>
                </a:moveTo>
                <a:lnTo>
                  <a:pt x="2035473" y="6392162"/>
                </a:lnTo>
                <a:lnTo>
                  <a:pt x="0" y="2725968"/>
                </a:lnTo>
                <a:lnTo>
                  <a:pt x="0" y="1"/>
                </a:lnTo>
                <a:lnTo>
                  <a:pt x="5706399" y="0"/>
                </a:lnTo>
                <a:close/>
              </a:path>
            </a:pathLst>
          </a:custGeom>
          <a:solidFill>
            <a:srgbClr val="ECECEB"/>
          </a:solidFill>
        </p:spPr>
        <p:txBody>
          <a:bodyPr wrap="square" rIns="731520" bIns="914400" anchor="ctr">
            <a:noAutofit/>
          </a:bodyPr>
          <a:lstStyle>
            <a:lvl1pPr marL="0" indent="0" algn="ctr">
              <a:buNone/>
              <a:defRPr sz="1200">
                <a:solidFill>
                  <a:schemeClr val="tx1"/>
                </a:solidFill>
              </a:defRPr>
            </a:lvl1pPr>
          </a:lstStyle>
          <a:p>
            <a:r>
              <a:rPr lang="en-US" dirty="0"/>
              <a:t>Click icon, drag, or paste to add picture</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black"/>
        <p:txBody>
          <a:bodyPr/>
          <a:lstStyle/>
          <a:p>
            <a:fld id="{77643678-0F5B-564C-A597-241F698EF6B4}" type="datetime1">
              <a:rPr lang="en-US" smtClean="0"/>
              <a:t>9/24/2025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black">
          <a:xfrm>
            <a:off x="1005840" y="6400800"/>
            <a:ext cx="1371600" cy="228600"/>
          </a:xfrm>
        </p:spPr>
        <p:txBody>
          <a:bodyPr/>
          <a:lstStyle/>
          <a:p>
            <a:r>
              <a:rPr lang="en-US" dirty="0"/>
              <a:t>© 2025–2027 Cognizant | Private</a:t>
            </a:r>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black"/>
        <p:txBody>
          <a:bodyPr/>
          <a:lstStyle/>
          <a:p>
            <a:fld id="{38826FC0-333C-E549-9FA3-0EE43DF298A3}" type="slidenum">
              <a:rPr lang="en-US" smtClean="0"/>
              <a:pPr/>
              <a:t>‹#›</a:t>
            </a:fld>
            <a:endParaRPr lang="en-US" dirty="0"/>
          </a:p>
        </p:txBody>
      </p:sp>
      <p:sp>
        <p:nvSpPr>
          <p:cNvPr id="44" name="Title 43">
            <a:extLst>
              <a:ext uri="{FF2B5EF4-FFF2-40B4-BE49-F238E27FC236}">
                <a16:creationId xmlns:a16="http://schemas.microsoft.com/office/drawing/2014/main" id="{B01F0658-A406-0A81-8740-42D0296493A0}"/>
              </a:ext>
            </a:extLst>
          </p:cNvPr>
          <p:cNvSpPr>
            <a:spLocks noGrp="1"/>
          </p:cNvSpPr>
          <p:nvPr>
            <p:ph type="title" hasCustomPrompt="1"/>
          </p:nvPr>
        </p:nvSpPr>
        <p:spPr>
          <a:xfrm>
            <a:off x="6107207" y="3429001"/>
            <a:ext cx="5627594" cy="1107996"/>
          </a:xfrm>
        </p:spPr>
        <p:txBody>
          <a:bodyPr>
            <a:spAutoFit/>
          </a:bodyPr>
          <a:lstStyle>
            <a:lvl1pPr>
              <a:defRPr sz="4000"/>
            </a:lvl1pPr>
          </a:lstStyle>
          <a:p>
            <a:r>
              <a:rPr lang="en-US" dirty="0"/>
              <a:t>Click to edit </a:t>
            </a:r>
            <a:br>
              <a:rPr lang="en-US" dirty="0"/>
            </a:br>
            <a:r>
              <a:rPr lang="en-US" dirty="0"/>
              <a:t>divider title</a:t>
            </a:r>
          </a:p>
        </p:txBody>
      </p:sp>
    </p:spTree>
    <p:extLst>
      <p:ext uri="{BB962C8B-B14F-4D97-AF65-F5344CB8AC3E}">
        <p14:creationId xmlns:p14="http://schemas.microsoft.com/office/powerpoint/2010/main" val="2026314163"/>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5 - gradient 2">
    <p:bg>
      <p:bgRef idx="1001">
        <a:schemeClr val="bg1"/>
      </p:bgRef>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2409E97D-0361-7DD7-5A21-A33316BCCCD6}"/>
              </a:ext>
            </a:extLst>
          </p:cNvPr>
          <p:cNvPicPr>
            <a:picLocks noChangeAspect="1"/>
          </p:cNvPicPr>
          <p:nvPr userDrawn="1"/>
        </p:nvPicPr>
        <p:blipFill>
          <a:blip r:embed="rId2"/>
          <a:stretch>
            <a:fillRect/>
          </a:stretch>
        </p:blipFill>
        <p:spPr>
          <a:xfrm>
            <a:off x="0" y="0"/>
            <a:ext cx="8749885" cy="6400800"/>
          </a:xfrm>
          <a:prstGeom prst="rect">
            <a:avLst/>
          </a:prstGeom>
        </p:spPr>
      </p:pic>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black"/>
        <p:txBody>
          <a:bodyPr/>
          <a:lstStyle/>
          <a:p>
            <a:fld id="{77643678-0F5B-564C-A597-241F698EF6B4}" type="datetime1">
              <a:rPr lang="en-US" smtClean="0"/>
              <a:t>9/24/2025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black">
          <a:xfrm>
            <a:off x="1005840" y="6400800"/>
            <a:ext cx="1371600" cy="228600"/>
          </a:xfrm>
        </p:spPr>
        <p:txBody>
          <a:bodyPr/>
          <a:lstStyle/>
          <a:p>
            <a:r>
              <a:rPr lang="en-US" dirty="0"/>
              <a:t>© 2025–2027 Cognizant | Private</a:t>
            </a:r>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black"/>
        <p:txBody>
          <a:bodyPr/>
          <a:lstStyle/>
          <a:p>
            <a:fld id="{38826FC0-333C-E549-9FA3-0EE43DF298A3}" type="slidenum">
              <a:rPr lang="en-US" smtClean="0"/>
              <a:pPr/>
              <a:t>‹#›</a:t>
            </a:fld>
            <a:endParaRPr lang="en-US" dirty="0"/>
          </a:p>
        </p:txBody>
      </p:sp>
      <p:sp>
        <p:nvSpPr>
          <p:cNvPr id="2" name="Picture Placeholder 1">
            <a:extLst>
              <a:ext uri="{FF2B5EF4-FFF2-40B4-BE49-F238E27FC236}">
                <a16:creationId xmlns:a16="http://schemas.microsoft.com/office/drawing/2014/main" id="{C783E89B-070C-A8F7-620B-402672D863BE}"/>
              </a:ext>
            </a:extLst>
          </p:cNvPr>
          <p:cNvSpPr>
            <a:spLocks noGrp="1"/>
          </p:cNvSpPr>
          <p:nvPr>
            <p:ph type="pic" sz="quarter" idx="22" hasCustomPrompt="1"/>
          </p:nvPr>
        </p:nvSpPr>
        <p:spPr>
          <a:xfrm>
            <a:off x="0" y="0"/>
            <a:ext cx="5706399" cy="6401387"/>
          </a:xfrm>
          <a:custGeom>
            <a:avLst/>
            <a:gdLst>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226507 w 5706399"/>
              <a:gd name="connsiteY9" fmla="*/ 1936746 h 6392243"/>
              <a:gd name="connsiteX10" fmla="*/ 0 w 5706399"/>
              <a:gd name="connsiteY10" fmla="*/ 1936746 h 6392243"/>
              <a:gd name="connsiteX11" fmla="*/ 0 w 5706399"/>
              <a:gd name="connsiteY11" fmla="*/ 1 h 6392243"/>
              <a:gd name="connsiteX12" fmla="*/ 2377440 w 5706399"/>
              <a:gd name="connsiteY12" fmla="*/ 1 h 6392243"/>
              <a:gd name="connsiteX13" fmla="*/ 2377440 w 5706399"/>
              <a:gd name="connsiteY13" fmla="*/ 319372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226507 w 5706399"/>
              <a:gd name="connsiteY9" fmla="*/ 1936746 h 6392243"/>
              <a:gd name="connsiteX10" fmla="*/ 0 w 5706399"/>
              <a:gd name="connsiteY10" fmla="*/ 1936746 h 6392243"/>
              <a:gd name="connsiteX11" fmla="*/ 0 w 5706399"/>
              <a:gd name="connsiteY11" fmla="*/ 1 h 6392243"/>
              <a:gd name="connsiteX12" fmla="*/ 2377440 w 5706399"/>
              <a:gd name="connsiteY12" fmla="*/ 1 h 6392243"/>
              <a:gd name="connsiteX13" fmla="*/ 5706399 w 5706399"/>
              <a:gd name="connsiteY13"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936746 h 6392243"/>
              <a:gd name="connsiteX10" fmla="*/ 0 w 5706399"/>
              <a:gd name="connsiteY10" fmla="*/ 1 h 6392243"/>
              <a:gd name="connsiteX11" fmla="*/ 2377440 w 5706399"/>
              <a:gd name="connsiteY11" fmla="*/ 1 h 6392243"/>
              <a:gd name="connsiteX12" fmla="*/ 5706399 w 5706399"/>
              <a:gd name="connsiteY12"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 h 6392243"/>
              <a:gd name="connsiteX10" fmla="*/ 2377440 w 5706399"/>
              <a:gd name="connsiteY10" fmla="*/ 1 h 6392243"/>
              <a:gd name="connsiteX11" fmla="*/ 5706399 w 5706399"/>
              <a:gd name="connsiteY11"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 h 6392243"/>
              <a:gd name="connsiteX10" fmla="*/ 5706399 w 5706399"/>
              <a:gd name="connsiteY10" fmla="*/ 0 h 6392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06399" h="6392243">
                <a:moveTo>
                  <a:pt x="2035486" y="6392186"/>
                </a:moveTo>
                <a:lnTo>
                  <a:pt x="2035518" y="6392243"/>
                </a:lnTo>
                <a:cubicBezTo>
                  <a:pt x="2035502" y="6392229"/>
                  <a:pt x="2035487" y="6392215"/>
                  <a:pt x="2035471" y="6392201"/>
                </a:cubicBezTo>
                <a:lnTo>
                  <a:pt x="2035426" y="6392243"/>
                </a:lnTo>
                <a:cubicBezTo>
                  <a:pt x="2035436" y="6392226"/>
                  <a:pt x="2035446" y="6392210"/>
                  <a:pt x="2035456" y="6392193"/>
                </a:cubicBezTo>
                <a:cubicBezTo>
                  <a:pt x="2035466" y="6392191"/>
                  <a:pt x="2035476" y="6392188"/>
                  <a:pt x="2035486" y="6392186"/>
                </a:cubicBezTo>
                <a:close/>
                <a:moveTo>
                  <a:pt x="5706399" y="0"/>
                </a:moveTo>
                <a:lnTo>
                  <a:pt x="2035473" y="6392162"/>
                </a:lnTo>
                <a:lnTo>
                  <a:pt x="0" y="2725968"/>
                </a:lnTo>
                <a:lnTo>
                  <a:pt x="0" y="1"/>
                </a:lnTo>
                <a:lnTo>
                  <a:pt x="5706399" y="0"/>
                </a:lnTo>
                <a:close/>
              </a:path>
            </a:pathLst>
          </a:custGeom>
          <a:solidFill>
            <a:srgbClr val="ECECEB"/>
          </a:solidFill>
        </p:spPr>
        <p:txBody>
          <a:bodyPr wrap="square" rIns="731520" bIns="914400" anchor="ctr">
            <a:noAutofit/>
          </a:bodyPr>
          <a:lstStyle>
            <a:lvl1pPr marL="0" indent="0" algn="ctr">
              <a:buNone/>
              <a:defRPr sz="1200">
                <a:solidFill>
                  <a:schemeClr val="tx1"/>
                </a:solidFill>
              </a:defRPr>
            </a:lvl1pPr>
          </a:lstStyle>
          <a:p>
            <a:r>
              <a:rPr lang="en-US" dirty="0"/>
              <a:t>Click icon, drag, or paste to add picture</a:t>
            </a:r>
          </a:p>
        </p:txBody>
      </p:sp>
      <p:sp>
        <p:nvSpPr>
          <p:cNvPr id="3" name="Title 43">
            <a:extLst>
              <a:ext uri="{FF2B5EF4-FFF2-40B4-BE49-F238E27FC236}">
                <a16:creationId xmlns:a16="http://schemas.microsoft.com/office/drawing/2014/main" id="{6F701354-590A-2F87-01D8-E966A92E9AC2}"/>
              </a:ext>
            </a:extLst>
          </p:cNvPr>
          <p:cNvSpPr>
            <a:spLocks noGrp="1"/>
          </p:cNvSpPr>
          <p:nvPr>
            <p:ph type="title" hasCustomPrompt="1"/>
          </p:nvPr>
        </p:nvSpPr>
        <p:spPr>
          <a:xfrm>
            <a:off x="6107207" y="3429001"/>
            <a:ext cx="5627594" cy="1107996"/>
          </a:xfrm>
        </p:spPr>
        <p:txBody>
          <a:bodyPr>
            <a:spAutoFit/>
          </a:bodyPr>
          <a:lstStyle>
            <a:lvl1pPr>
              <a:defRPr sz="4000"/>
            </a:lvl1pPr>
          </a:lstStyle>
          <a:p>
            <a:r>
              <a:rPr lang="en-US" dirty="0"/>
              <a:t>Click to edit </a:t>
            </a:r>
            <a:br>
              <a:rPr lang="en-US" dirty="0"/>
            </a:br>
            <a:r>
              <a:rPr lang="en-US" dirty="0"/>
              <a:t>divider title</a:t>
            </a:r>
          </a:p>
        </p:txBody>
      </p:sp>
    </p:spTree>
    <p:extLst>
      <p:ext uri="{BB962C8B-B14F-4D97-AF65-F5344CB8AC3E}">
        <p14:creationId xmlns:p14="http://schemas.microsoft.com/office/powerpoint/2010/main" val="1429952451"/>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5 - gradient 3">
    <p:bg>
      <p:bgRef idx="1001">
        <a:schemeClr val="bg1"/>
      </p:bgRef>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14C4F196-D7A9-ED2E-C141-813614D36A3A}"/>
              </a:ext>
            </a:extLst>
          </p:cNvPr>
          <p:cNvPicPr>
            <a:picLocks noChangeAspect="1"/>
          </p:cNvPicPr>
          <p:nvPr userDrawn="1"/>
        </p:nvPicPr>
        <p:blipFill>
          <a:blip r:embed="rId2"/>
          <a:stretch>
            <a:fillRect/>
          </a:stretch>
        </p:blipFill>
        <p:spPr>
          <a:xfrm>
            <a:off x="0" y="0"/>
            <a:ext cx="8749885" cy="6400800"/>
          </a:xfrm>
          <a:prstGeom prst="rect">
            <a:avLst/>
          </a:prstGeom>
        </p:spPr>
      </p:pic>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black"/>
        <p:txBody>
          <a:bodyPr/>
          <a:lstStyle/>
          <a:p>
            <a:fld id="{77643678-0F5B-564C-A597-241F698EF6B4}" type="datetime1">
              <a:rPr lang="en-US" smtClean="0"/>
              <a:t>9/24/2025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black">
          <a:xfrm>
            <a:off x="1005840" y="6400800"/>
            <a:ext cx="1371600" cy="228600"/>
          </a:xfrm>
        </p:spPr>
        <p:txBody>
          <a:bodyPr/>
          <a:lstStyle/>
          <a:p>
            <a:r>
              <a:rPr lang="en-US" dirty="0"/>
              <a:t>© 2025–2027 Cognizant | Private</a:t>
            </a:r>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black"/>
        <p:txBody>
          <a:bodyPr/>
          <a:lstStyle/>
          <a:p>
            <a:fld id="{38826FC0-333C-E549-9FA3-0EE43DF298A3}" type="slidenum">
              <a:rPr lang="en-US" smtClean="0"/>
              <a:pPr/>
              <a:t>‹#›</a:t>
            </a:fld>
            <a:endParaRPr lang="en-US" dirty="0"/>
          </a:p>
        </p:txBody>
      </p:sp>
      <p:sp>
        <p:nvSpPr>
          <p:cNvPr id="2" name="Picture Placeholder 1">
            <a:extLst>
              <a:ext uri="{FF2B5EF4-FFF2-40B4-BE49-F238E27FC236}">
                <a16:creationId xmlns:a16="http://schemas.microsoft.com/office/drawing/2014/main" id="{4C31AD8D-BE37-52EE-F12C-2DD4458EFD1C}"/>
              </a:ext>
            </a:extLst>
          </p:cNvPr>
          <p:cNvSpPr>
            <a:spLocks noGrp="1"/>
          </p:cNvSpPr>
          <p:nvPr>
            <p:ph type="pic" sz="quarter" idx="22" hasCustomPrompt="1"/>
          </p:nvPr>
        </p:nvSpPr>
        <p:spPr>
          <a:xfrm>
            <a:off x="0" y="0"/>
            <a:ext cx="5706399" cy="6401387"/>
          </a:xfrm>
          <a:custGeom>
            <a:avLst/>
            <a:gdLst>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226507 w 5706399"/>
              <a:gd name="connsiteY9" fmla="*/ 1936746 h 6392243"/>
              <a:gd name="connsiteX10" fmla="*/ 0 w 5706399"/>
              <a:gd name="connsiteY10" fmla="*/ 1936746 h 6392243"/>
              <a:gd name="connsiteX11" fmla="*/ 0 w 5706399"/>
              <a:gd name="connsiteY11" fmla="*/ 1 h 6392243"/>
              <a:gd name="connsiteX12" fmla="*/ 2377440 w 5706399"/>
              <a:gd name="connsiteY12" fmla="*/ 1 h 6392243"/>
              <a:gd name="connsiteX13" fmla="*/ 2377440 w 5706399"/>
              <a:gd name="connsiteY13" fmla="*/ 319372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226507 w 5706399"/>
              <a:gd name="connsiteY9" fmla="*/ 1936746 h 6392243"/>
              <a:gd name="connsiteX10" fmla="*/ 0 w 5706399"/>
              <a:gd name="connsiteY10" fmla="*/ 1936746 h 6392243"/>
              <a:gd name="connsiteX11" fmla="*/ 0 w 5706399"/>
              <a:gd name="connsiteY11" fmla="*/ 1 h 6392243"/>
              <a:gd name="connsiteX12" fmla="*/ 2377440 w 5706399"/>
              <a:gd name="connsiteY12" fmla="*/ 1 h 6392243"/>
              <a:gd name="connsiteX13" fmla="*/ 5706399 w 5706399"/>
              <a:gd name="connsiteY13"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936746 h 6392243"/>
              <a:gd name="connsiteX10" fmla="*/ 0 w 5706399"/>
              <a:gd name="connsiteY10" fmla="*/ 1 h 6392243"/>
              <a:gd name="connsiteX11" fmla="*/ 2377440 w 5706399"/>
              <a:gd name="connsiteY11" fmla="*/ 1 h 6392243"/>
              <a:gd name="connsiteX12" fmla="*/ 5706399 w 5706399"/>
              <a:gd name="connsiteY12"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 h 6392243"/>
              <a:gd name="connsiteX10" fmla="*/ 2377440 w 5706399"/>
              <a:gd name="connsiteY10" fmla="*/ 1 h 6392243"/>
              <a:gd name="connsiteX11" fmla="*/ 5706399 w 5706399"/>
              <a:gd name="connsiteY11"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 h 6392243"/>
              <a:gd name="connsiteX10" fmla="*/ 5706399 w 5706399"/>
              <a:gd name="connsiteY10" fmla="*/ 0 h 6392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06399" h="6392243">
                <a:moveTo>
                  <a:pt x="2035486" y="6392186"/>
                </a:moveTo>
                <a:lnTo>
                  <a:pt x="2035518" y="6392243"/>
                </a:lnTo>
                <a:cubicBezTo>
                  <a:pt x="2035502" y="6392229"/>
                  <a:pt x="2035487" y="6392215"/>
                  <a:pt x="2035471" y="6392201"/>
                </a:cubicBezTo>
                <a:lnTo>
                  <a:pt x="2035426" y="6392243"/>
                </a:lnTo>
                <a:cubicBezTo>
                  <a:pt x="2035436" y="6392226"/>
                  <a:pt x="2035446" y="6392210"/>
                  <a:pt x="2035456" y="6392193"/>
                </a:cubicBezTo>
                <a:cubicBezTo>
                  <a:pt x="2035466" y="6392191"/>
                  <a:pt x="2035476" y="6392188"/>
                  <a:pt x="2035486" y="6392186"/>
                </a:cubicBezTo>
                <a:close/>
                <a:moveTo>
                  <a:pt x="5706399" y="0"/>
                </a:moveTo>
                <a:lnTo>
                  <a:pt x="2035473" y="6392162"/>
                </a:lnTo>
                <a:lnTo>
                  <a:pt x="0" y="2725968"/>
                </a:lnTo>
                <a:lnTo>
                  <a:pt x="0" y="1"/>
                </a:lnTo>
                <a:lnTo>
                  <a:pt x="5706399" y="0"/>
                </a:lnTo>
                <a:close/>
              </a:path>
            </a:pathLst>
          </a:custGeom>
          <a:solidFill>
            <a:srgbClr val="ECECEB"/>
          </a:solidFill>
        </p:spPr>
        <p:txBody>
          <a:bodyPr wrap="square" rIns="731520" bIns="914400" anchor="ctr">
            <a:noAutofit/>
          </a:bodyPr>
          <a:lstStyle>
            <a:lvl1pPr marL="0" indent="0" algn="ctr">
              <a:buNone/>
              <a:defRPr sz="1200">
                <a:solidFill>
                  <a:schemeClr val="tx1"/>
                </a:solidFill>
              </a:defRPr>
            </a:lvl1pPr>
          </a:lstStyle>
          <a:p>
            <a:r>
              <a:rPr lang="en-US" dirty="0"/>
              <a:t>Click icon, drag, or paste to add picture</a:t>
            </a:r>
          </a:p>
        </p:txBody>
      </p:sp>
      <p:sp>
        <p:nvSpPr>
          <p:cNvPr id="3" name="Title 43">
            <a:extLst>
              <a:ext uri="{FF2B5EF4-FFF2-40B4-BE49-F238E27FC236}">
                <a16:creationId xmlns:a16="http://schemas.microsoft.com/office/drawing/2014/main" id="{142A0D92-C0EF-2935-ECF6-3D38467DA7E3}"/>
              </a:ext>
            </a:extLst>
          </p:cNvPr>
          <p:cNvSpPr>
            <a:spLocks noGrp="1"/>
          </p:cNvSpPr>
          <p:nvPr>
            <p:ph type="title" hasCustomPrompt="1"/>
          </p:nvPr>
        </p:nvSpPr>
        <p:spPr>
          <a:xfrm>
            <a:off x="6107207" y="3429001"/>
            <a:ext cx="5627594" cy="1107996"/>
          </a:xfrm>
        </p:spPr>
        <p:txBody>
          <a:bodyPr>
            <a:spAutoFit/>
          </a:bodyPr>
          <a:lstStyle>
            <a:lvl1pPr>
              <a:defRPr sz="4000"/>
            </a:lvl1pPr>
          </a:lstStyle>
          <a:p>
            <a:r>
              <a:rPr lang="en-US" dirty="0"/>
              <a:t>Click to edit </a:t>
            </a:r>
            <a:br>
              <a:rPr lang="en-US" dirty="0"/>
            </a:br>
            <a:r>
              <a:rPr lang="en-US" dirty="0"/>
              <a:t>divider title</a:t>
            </a:r>
          </a:p>
        </p:txBody>
      </p:sp>
    </p:spTree>
    <p:extLst>
      <p:ext uri="{BB962C8B-B14F-4D97-AF65-F5344CB8AC3E}">
        <p14:creationId xmlns:p14="http://schemas.microsoft.com/office/powerpoint/2010/main" val="3167360719"/>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CONTENT">
    <p:bg>
      <p:bgPr>
        <a:solidFill>
          <a:schemeClr val="accent6">
            <a:lumMod val="10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6FD177-B563-EFF3-1BBA-DFAD35B66ED2}"/>
              </a:ext>
            </a:extLst>
          </p:cNvPr>
          <p:cNvSpPr txBox="1"/>
          <p:nvPr/>
        </p:nvSpPr>
        <p:spPr>
          <a:xfrm>
            <a:off x="951966" y="2407183"/>
            <a:ext cx="10288073" cy="2043636"/>
          </a:xfrm>
          <a:prstGeom prst="rect">
            <a:avLst/>
          </a:prstGeom>
          <a:noFill/>
        </p:spPr>
        <p:txBody>
          <a:bodyPr wrap="none" lIns="0" tIns="0" rIns="0" bIns="0" rtlCol="0" anchor="ctr">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sz="16600" b="1" i="0" u="none" strike="noStrike" kern="0" cap="none" spc="0" normalizeH="0" baseline="0" noProof="0" dirty="0">
                <a:ln>
                  <a:noFill/>
                </a:ln>
                <a:solidFill>
                  <a:srgbClr val="FFFFFF"/>
                </a:solidFill>
                <a:effectLst/>
                <a:uLnTx/>
                <a:uFillTx/>
              </a:rPr>
              <a:t>CONTENT</a:t>
            </a:r>
            <a:endParaRPr kumimoji="0" lang="en-US" sz="7200" b="0" i="1"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984837384"/>
      </p:ext>
    </p:extLst>
  </p:cSld>
  <p:clrMapOvr>
    <a:overrideClrMapping bg1="dk1" tx1="lt1" bg2="dk2" tx2="lt2" accent1="accent1" accent2="accent2" accent3="accent3" accent4="accent4" accent5="accent5" accent6="accent6" hlink="hlink" folHlink="folHlink"/>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6F8A-83B2-A500-1463-2D0DF1140899}"/>
              </a:ext>
            </a:extLst>
          </p:cNvPr>
          <p:cNvSpPr>
            <a:spLocks noGrp="1"/>
          </p:cNvSpPr>
          <p:nvPr>
            <p:ph type="title" hasCustomPrompt="1"/>
          </p:nvPr>
        </p:nvSpPr>
        <p:spPr>
          <a:xfrm>
            <a:off x="457200" y="457200"/>
            <a:ext cx="11277600" cy="332399"/>
          </a:xfrm>
        </p:spPr>
        <p:txBody>
          <a:bodyPr/>
          <a:lstStyle/>
          <a:p>
            <a:r>
              <a:rPr lang="en-US" dirty="0"/>
              <a:t>Click to add title</a:t>
            </a:r>
          </a:p>
        </p:txBody>
      </p:sp>
      <p:sp>
        <p:nvSpPr>
          <p:cNvPr id="3" name="Content Placeholder 2">
            <a:extLst>
              <a:ext uri="{FF2B5EF4-FFF2-40B4-BE49-F238E27FC236}">
                <a16:creationId xmlns:a16="http://schemas.microsoft.com/office/drawing/2014/main" id="{3AA1FC49-269C-AAA4-005C-C327B0F1BCD0}"/>
              </a:ext>
            </a:extLst>
          </p:cNvPr>
          <p:cNvSpPr>
            <a:spLocks noGrp="1"/>
          </p:cNvSpPr>
          <p:nvPr>
            <p:ph idx="1" hasCustomPrompt="1"/>
          </p:nvPr>
        </p:nvSpPr>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9" name="Date Placeholder 8">
            <a:extLst>
              <a:ext uri="{FF2B5EF4-FFF2-40B4-BE49-F238E27FC236}">
                <a16:creationId xmlns:a16="http://schemas.microsoft.com/office/drawing/2014/main" id="{3DA6F676-1432-9BD5-293D-3B121AF2F0B9}"/>
              </a:ext>
            </a:extLst>
          </p:cNvPr>
          <p:cNvSpPr>
            <a:spLocks noGrp="1"/>
          </p:cNvSpPr>
          <p:nvPr>
            <p:ph type="dt" sz="half" idx="10"/>
          </p:nvPr>
        </p:nvSpPr>
        <p:spPr/>
        <p:txBody>
          <a:bodyPr/>
          <a:lstStyle/>
          <a:p>
            <a:fld id="{BB14CF30-9A72-6841-BB42-CFA3EC5EE1FA}" type="datetime1">
              <a:rPr lang="en-US" smtClean="0"/>
              <a:t>9/24/2025</a:t>
            </a:fld>
            <a:endParaRPr lang="en-US" dirty="0"/>
          </a:p>
        </p:txBody>
      </p:sp>
      <p:sp>
        <p:nvSpPr>
          <p:cNvPr id="10" name="Footer Placeholder 9">
            <a:extLst>
              <a:ext uri="{FF2B5EF4-FFF2-40B4-BE49-F238E27FC236}">
                <a16:creationId xmlns:a16="http://schemas.microsoft.com/office/drawing/2014/main" id="{B0C8C277-B1F1-8DA5-6AF5-ACB3ECF2B2EC}"/>
              </a:ext>
            </a:extLst>
          </p:cNvPr>
          <p:cNvSpPr>
            <a:spLocks noGrp="1"/>
          </p:cNvSpPr>
          <p:nvPr>
            <p:ph type="ftr" sz="quarter" idx="11"/>
          </p:nvPr>
        </p:nvSpPr>
        <p:spPr/>
        <p:txBody>
          <a:bodyPr/>
          <a:lstStyle/>
          <a:p>
            <a:r>
              <a:rPr lang="en-US" dirty="0"/>
              <a:t>© 2025–2027 Cognizant | Private</a:t>
            </a:r>
          </a:p>
        </p:txBody>
      </p:sp>
      <p:sp>
        <p:nvSpPr>
          <p:cNvPr id="11" name="Slide Number Placeholder 10">
            <a:extLst>
              <a:ext uri="{FF2B5EF4-FFF2-40B4-BE49-F238E27FC236}">
                <a16:creationId xmlns:a16="http://schemas.microsoft.com/office/drawing/2014/main" id="{80F779E1-4E24-F611-3CF0-B2C64B13509B}"/>
              </a:ext>
            </a:extLst>
          </p:cNvPr>
          <p:cNvSpPr>
            <a:spLocks noGrp="1"/>
          </p:cNvSpPr>
          <p:nvPr>
            <p:ph type="sldNum" sz="quarter" idx="12"/>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21541436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uper head, sub head, footnote - Super head, sub head, footnote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6F8A-83B2-A500-1463-2D0DF1140899}"/>
              </a:ext>
            </a:extLst>
          </p:cNvPr>
          <p:cNvSpPr>
            <a:spLocks noGrp="1"/>
          </p:cNvSpPr>
          <p:nvPr>
            <p:ph type="title" hasCustomPrompt="1"/>
          </p:nvPr>
        </p:nvSpPr>
        <p:spPr>
          <a:xfrm>
            <a:off x="457200" y="457200"/>
            <a:ext cx="11277600" cy="332399"/>
          </a:xfrm>
        </p:spPr>
        <p:txBody>
          <a:bodyPr/>
          <a:lstStyle/>
          <a:p>
            <a:r>
              <a:rPr lang="en-US" dirty="0"/>
              <a:t>Click to add title</a:t>
            </a:r>
          </a:p>
        </p:txBody>
      </p:sp>
      <p:sp>
        <p:nvSpPr>
          <p:cNvPr id="3" name="Content Placeholder 2">
            <a:extLst>
              <a:ext uri="{FF2B5EF4-FFF2-40B4-BE49-F238E27FC236}">
                <a16:creationId xmlns:a16="http://schemas.microsoft.com/office/drawing/2014/main" id="{3AA1FC49-269C-AAA4-005C-C327B0F1BCD0}"/>
              </a:ext>
            </a:extLst>
          </p:cNvPr>
          <p:cNvSpPr>
            <a:spLocks noGrp="1"/>
          </p:cNvSpPr>
          <p:nvPr>
            <p:ph idx="1" hasCustomPrompt="1"/>
          </p:nvPr>
        </p:nvSpPr>
        <p:spPr>
          <a:xfrm>
            <a:off x="457200" y="1447800"/>
            <a:ext cx="7518400" cy="42976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4" name="Text Placeholder 7">
            <a:extLst>
              <a:ext uri="{FF2B5EF4-FFF2-40B4-BE49-F238E27FC236}">
                <a16:creationId xmlns:a16="http://schemas.microsoft.com/office/drawing/2014/main" id="{EDCB0FDA-E923-182E-F7E1-D663EE4D60C4}"/>
              </a:ext>
            </a:extLst>
          </p:cNvPr>
          <p:cNvSpPr>
            <a:spLocks noGrp="1"/>
          </p:cNvSpPr>
          <p:nvPr>
            <p:ph type="body" sz="quarter" idx="14" hasCustomPrompt="1"/>
          </p:nvPr>
        </p:nvSpPr>
        <p:spPr>
          <a:xfrm>
            <a:off x="457200" y="228600"/>
            <a:ext cx="11277600" cy="163956"/>
          </a:xfrm>
        </p:spPr>
        <p:txBody>
          <a:bodyPr anchor="b">
            <a:spAutoFit/>
          </a:bodyPr>
          <a:lstStyle>
            <a:lvl1pPr marL="0" indent="0">
              <a:buNone/>
              <a:defRPr sz="1050">
                <a:solidFill>
                  <a:schemeClr val="accent2"/>
                </a:solidFill>
              </a:defRPr>
            </a:lvl1pPr>
          </a:lstStyle>
          <a:p>
            <a:pPr lvl="0"/>
            <a:r>
              <a:rPr lang="en-US"/>
              <a:t>Super head</a:t>
            </a:r>
          </a:p>
        </p:txBody>
      </p:sp>
      <p:sp>
        <p:nvSpPr>
          <p:cNvPr id="8" name="Text Placeholder 7">
            <a:extLst>
              <a:ext uri="{FF2B5EF4-FFF2-40B4-BE49-F238E27FC236}">
                <a16:creationId xmlns:a16="http://schemas.microsoft.com/office/drawing/2014/main" id="{8D4F1D73-B5B0-2DD9-9E22-084F619A1164}"/>
              </a:ext>
            </a:extLst>
          </p:cNvPr>
          <p:cNvSpPr>
            <a:spLocks noGrp="1"/>
          </p:cNvSpPr>
          <p:nvPr>
            <p:ph type="body" sz="quarter" idx="15" hasCustomPrompt="1"/>
          </p:nvPr>
        </p:nvSpPr>
        <p:spPr>
          <a:xfrm>
            <a:off x="457200" y="822960"/>
            <a:ext cx="11277600" cy="281039"/>
          </a:xfrm>
        </p:spPr>
        <p:txBody>
          <a:bodyPr anchor="t">
            <a:spAutoFit/>
          </a:bodyPr>
          <a:lstStyle>
            <a:lvl1pPr marL="0" indent="0">
              <a:lnSpc>
                <a:spcPct val="100000"/>
              </a:lnSpc>
              <a:buNone/>
              <a:defRPr sz="1800">
                <a:solidFill>
                  <a:schemeClr val="accent2"/>
                </a:solidFill>
              </a:defRPr>
            </a:lvl1pPr>
          </a:lstStyle>
          <a:p>
            <a:pPr lvl="0"/>
            <a:r>
              <a:rPr lang="en-US" dirty="0"/>
              <a:t>Subhead</a:t>
            </a:r>
          </a:p>
        </p:txBody>
      </p:sp>
      <p:sp>
        <p:nvSpPr>
          <p:cNvPr id="9" name="Text Placeholder 7">
            <a:extLst>
              <a:ext uri="{FF2B5EF4-FFF2-40B4-BE49-F238E27FC236}">
                <a16:creationId xmlns:a16="http://schemas.microsoft.com/office/drawing/2014/main" id="{8B225166-D739-CEC1-F817-8B08A1CA46F7}"/>
              </a:ext>
            </a:extLst>
          </p:cNvPr>
          <p:cNvSpPr>
            <a:spLocks noGrp="1"/>
          </p:cNvSpPr>
          <p:nvPr>
            <p:ph type="body" sz="quarter" idx="16" hasCustomPrompt="1"/>
          </p:nvPr>
        </p:nvSpPr>
        <p:spPr>
          <a:xfrm>
            <a:off x="457200" y="5947090"/>
            <a:ext cx="7518400" cy="124906"/>
          </a:xfrm>
        </p:spPr>
        <p:txBody>
          <a:bodyPr wrap="square" anchor="t" anchorCtr="0">
            <a:spAutoFit/>
          </a:bodyPr>
          <a:lstStyle>
            <a:lvl1pPr marL="0" indent="0">
              <a:buNone/>
              <a:defRPr sz="800">
                <a:solidFill>
                  <a:schemeClr val="accent6">
                    <a:lumMod val="50000"/>
                  </a:schemeClr>
                </a:solidFill>
              </a:defRPr>
            </a:lvl1pPr>
          </a:lstStyle>
          <a:p>
            <a:pPr lvl="0"/>
            <a:r>
              <a:rPr lang="en-US" dirty="0"/>
              <a:t>Insert source or footnote here</a:t>
            </a:r>
          </a:p>
        </p:txBody>
      </p:sp>
      <p:sp>
        <p:nvSpPr>
          <p:cNvPr id="10" name="Date Placeholder 9">
            <a:extLst>
              <a:ext uri="{FF2B5EF4-FFF2-40B4-BE49-F238E27FC236}">
                <a16:creationId xmlns:a16="http://schemas.microsoft.com/office/drawing/2014/main" id="{BB09AAF3-3252-489D-5FB0-6293AC9FF0F1}"/>
              </a:ext>
            </a:extLst>
          </p:cNvPr>
          <p:cNvSpPr>
            <a:spLocks noGrp="1"/>
          </p:cNvSpPr>
          <p:nvPr>
            <p:ph type="dt" sz="half" idx="17"/>
          </p:nvPr>
        </p:nvSpPr>
        <p:spPr/>
        <p:txBody>
          <a:bodyPr/>
          <a:lstStyle/>
          <a:p>
            <a:fld id="{B567F918-D731-F949-BFA2-99DC86212F53}" type="datetime1">
              <a:rPr lang="en-US" smtClean="0"/>
              <a:t>9/24/2025</a:t>
            </a:fld>
            <a:endParaRPr lang="en-US" dirty="0"/>
          </a:p>
        </p:txBody>
      </p:sp>
      <p:sp>
        <p:nvSpPr>
          <p:cNvPr id="11" name="Footer Placeholder 10">
            <a:extLst>
              <a:ext uri="{FF2B5EF4-FFF2-40B4-BE49-F238E27FC236}">
                <a16:creationId xmlns:a16="http://schemas.microsoft.com/office/drawing/2014/main" id="{0D47B63B-3488-B9A8-9702-4FB8F539BC94}"/>
              </a:ext>
            </a:extLst>
          </p:cNvPr>
          <p:cNvSpPr>
            <a:spLocks noGrp="1"/>
          </p:cNvSpPr>
          <p:nvPr>
            <p:ph type="ftr" sz="quarter" idx="18"/>
          </p:nvPr>
        </p:nvSpPr>
        <p:spPr/>
        <p:txBody>
          <a:bodyPr/>
          <a:lstStyle/>
          <a:p>
            <a:r>
              <a:rPr lang="en-US" dirty="0"/>
              <a:t>© 2025–2027 Cognizant | Private</a:t>
            </a:r>
          </a:p>
        </p:txBody>
      </p:sp>
      <p:sp>
        <p:nvSpPr>
          <p:cNvPr id="12" name="Slide Number Placeholder 11">
            <a:extLst>
              <a:ext uri="{FF2B5EF4-FFF2-40B4-BE49-F238E27FC236}">
                <a16:creationId xmlns:a16="http://schemas.microsoft.com/office/drawing/2014/main" id="{1BA67573-B992-F2E1-F4A6-9434D3134383}"/>
              </a:ext>
            </a:extLst>
          </p:cNvPr>
          <p:cNvSpPr>
            <a:spLocks noGrp="1"/>
          </p:cNvSpPr>
          <p:nvPr>
            <p:ph type="sldNum" sz="quarter" idx="19"/>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10923293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 light">
    <p:spTree>
      <p:nvGrpSpPr>
        <p:cNvPr id="1" name=""/>
        <p:cNvGrpSpPr/>
        <p:nvPr/>
      </p:nvGrpSpPr>
      <p:grpSpPr>
        <a:xfrm>
          <a:off x="0" y="0"/>
          <a:ext cx="0" cy="0"/>
          <a:chOff x="0" y="0"/>
          <a:chExt cx="0" cy="0"/>
        </a:xfrm>
      </p:grpSpPr>
      <p:sp>
        <p:nvSpPr>
          <p:cNvPr id="4" name="Do not remove" hidden="1">
            <a:extLst>
              <a:ext uri="{FF2B5EF4-FFF2-40B4-BE49-F238E27FC236}">
                <a16:creationId xmlns:a16="http://schemas.microsoft.com/office/drawing/2014/main" id="{AE93934B-F4CE-AD9A-35D6-CC331792B5C3}"/>
              </a:ext>
            </a:extLst>
          </p:cNvPr>
          <p:cNvSpPr/>
          <p:nvPr userDrawn="1">
            <p:custDataLst>
              <p:tags r:id="rId1"/>
            </p:custDataLst>
          </p:nvPr>
        </p:nvSpPr>
        <p:spPr>
          <a:xfrm>
            <a:off x="0" y="0"/>
            <a:ext cx="12700" cy="12700"/>
          </a:xfrm>
          <a:prstGeom prst="octagon">
            <a:avLst/>
          </a:prstGeom>
          <a:noFill/>
          <a:ln w="19050" cap="flat" cmpd="sng" algn="ctr">
            <a:no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3CA3A05-DC05-1CC5-ED65-5734138EE80C}"/>
              </a:ext>
            </a:extLst>
          </p:cNvPr>
          <p:cNvSpPr>
            <a:spLocks noGrp="1"/>
          </p:cNvSpPr>
          <p:nvPr>
            <p:ph type="title" hasCustomPrompt="1"/>
          </p:nvPr>
        </p:nvSpPr>
        <p:spPr/>
        <p:txBody>
          <a:bodyPr/>
          <a:lstStyle/>
          <a:p>
            <a:r>
              <a:rPr lang="en-US" dirty="0"/>
              <a:t>Click to add title</a:t>
            </a:r>
          </a:p>
        </p:txBody>
      </p:sp>
      <p:sp>
        <p:nvSpPr>
          <p:cNvPr id="3" name="Date Placeholder 2">
            <a:extLst>
              <a:ext uri="{FF2B5EF4-FFF2-40B4-BE49-F238E27FC236}">
                <a16:creationId xmlns:a16="http://schemas.microsoft.com/office/drawing/2014/main" id="{84022F7E-4713-F54B-0D06-50B8F5080741}"/>
              </a:ext>
            </a:extLst>
          </p:cNvPr>
          <p:cNvSpPr>
            <a:spLocks noGrp="1"/>
          </p:cNvSpPr>
          <p:nvPr>
            <p:ph type="dt" sz="half" idx="10"/>
          </p:nvPr>
        </p:nvSpPr>
        <p:spPr/>
        <p:txBody>
          <a:bodyPr/>
          <a:lstStyle/>
          <a:p>
            <a:fld id="{CD6FB6BF-6617-D64D-B620-750DF5173AE2}" type="datetime1">
              <a:rPr lang="en-US" smtClean="0"/>
              <a:t>9/24/2025</a:t>
            </a:fld>
            <a:endParaRPr lang="en-US" dirty="0"/>
          </a:p>
        </p:txBody>
      </p:sp>
      <p:sp>
        <p:nvSpPr>
          <p:cNvPr id="7" name="Footer Placeholder 6">
            <a:extLst>
              <a:ext uri="{FF2B5EF4-FFF2-40B4-BE49-F238E27FC236}">
                <a16:creationId xmlns:a16="http://schemas.microsoft.com/office/drawing/2014/main" id="{E800DDDC-1A7E-DB83-3DF7-C1422F0007E3}"/>
              </a:ext>
            </a:extLst>
          </p:cNvPr>
          <p:cNvSpPr>
            <a:spLocks noGrp="1"/>
          </p:cNvSpPr>
          <p:nvPr>
            <p:ph type="ftr" sz="quarter" idx="11"/>
          </p:nvPr>
        </p:nvSpPr>
        <p:spPr/>
        <p:txBody>
          <a:bodyPr/>
          <a:lstStyle/>
          <a:p>
            <a:r>
              <a:rPr lang="en-US" dirty="0"/>
              <a:t>© 2025–2027 Cognizant | Private</a:t>
            </a:r>
          </a:p>
        </p:txBody>
      </p:sp>
      <p:sp>
        <p:nvSpPr>
          <p:cNvPr id="8" name="Slide Number Placeholder 7">
            <a:extLst>
              <a:ext uri="{FF2B5EF4-FFF2-40B4-BE49-F238E27FC236}">
                <a16:creationId xmlns:a16="http://schemas.microsoft.com/office/drawing/2014/main" id="{ACBA0657-9DC2-4B9A-96F7-59E8C05D92C8}"/>
              </a:ext>
            </a:extLst>
          </p:cNvPr>
          <p:cNvSpPr>
            <a:spLocks noGrp="1"/>
          </p:cNvSpPr>
          <p:nvPr>
            <p:ph type="sldNum" sz="quarter" idx="12"/>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8471106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86AB16-C89B-C286-D054-A2D5DB5C460C}"/>
              </a:ext>
            </a:extLst>
          </p:cNvPr>
          <p:cNvSpPr>
            <a:spLocks noGrp="1"/>
          </p:cNvSpPr>
          <p:nvPr>
            <p:ph type="title" hasCustomPrompt="1"/>
          </p:nvPr>
        </p:nvSpPr>
        <p:spPr>
          <a:xfrm>
            <a:off x="457200" y="-357975"/>
            <a:ext cx="11277600" cy="193899"/>
          </a:xfrm>
        </p:spPr>
        <p:txBody>
          <a:bodyPr anchor="b" anchorCtr="0"/>
          <a:lstStyle>
            <a:lvl1pPr>
              <a:defRPr sz="1400"/>
            </a:lvl1pPr>
          </a:lstStyle>
          <a:p>
            <a:r>
              <a:rPr lang="en-US" dirty="0"/>
              <a:t>Click to add title (for accessibility purposes)</a:t>
            </a:r>
          </a:p>
        </p:txBody>
      </p:sp>
      <p:sp>
        <p:nvSpPr>
          <p:cNvPr id="2" name="Date Placeholder 1">
            <a:extLst>
              <a:ext uri="{FF2B5EF4-FFF2-40B4-BE49-F238E27FC236}">
                <a16:creationId xmlns:a16="http://schemas.microsoft.com/office/drawing/2014/main" id="{782BD780-BD7C-D16D-9867-3767997FAF91}"/>
              </a:ext>
            </a:extLst>
          </p:cNvPr>
          <p:cNvSpPr>
            <a:spLocks noGrp="1"/>
          </p:cNvSpPr>
          <p:nvPr>
            <p:ph type="dt" sz="half" idx="10"/>
          </p:nvPr>
        </p:nvSpPr>
        <p:spPr/>
        <p:txBody>
          <a:bodyPr/>
          <a:lstStyle/>
          <a:p>
            <a:fld id="{8D0CC1A4-EC1E-954F-93E3-20FAE017D170}" type="datetime1">
              <a:rPr lang="en-US" smtClean="0"/>
              <a:t>9/24/2025</a:t>
            </a:fld>
            <a:endParaRPr lang="en-US" dirty="0"/>
          </a:p>
        </p:txBody>
      </p:sp>
      <p:sp>
        <p:nvSpPr>
          <p:cNvPr id="7" name="Footer Placeholder 6">
            <a:extLst>
              <a:ext uri="{FF2B5EF4-FFF2-40B4-BE49-F238E27FC236}">
                <a16:creationId xmlns:a16="http://schemas.microsoft.com/office/drawing/2014/main" id="{A5ABA333-FF45-AB19-E8F1-74BC796D7D7D}"/>
              </a:ext>
            </a:extLst>
          </p:cNvPr>
          <p:cNvSpPr>
            <a:spLocks noGrp="1"/>
          </p:cNvSpPr>
          <p:nvPr>
            <p:ph type="ftr" sz="quarter" idx="11"/>
          </p:nvPr>
        </p:nvSpPr>
        <p:spPr/>
        <p:txBody>
          <a:bodyPr/>
          <a:lstStyle/>
          <a:p>
            <a:r>
              <a:rPr lang="en-US" dirty="0"/>
              <a:t>© 2025–2027 Cognizant | Private</a:t>
            </a:r>
          </a:p>
        </p:txBody>
      </p:sp>
      <p:sp>
        <p:nvSpPr>
          <p:cNvPr id="8" name="Slide Number Placeholder 7">
            <a:extLst>
              <a:ext uri="{FF2B5EF4-FFF2-40B4-BE49-F238E27FC236}">
                <a16:creationId xmlns:a16="http://schemas.microsoft.com/office/drawing/2014/main" id="{D83C6AAA-8E03-CCE1-302E-C26D372E0547}"/>
              </a:ext>
            </a:extLst>
          </p:cNvPr>
          <p:cNvSpPr>
            <a:spLocks noGrp="1"/>
          </p:cNvSpPr>
          <p:nvPr>
            <p:ph type="sldNum" sz="quarter" idx="12"/>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41404100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40CFA-C95C-83CB-71E9-4274D942BC47}"/>
              </a:ext>
            </a:extLst>
          </p:cNvPr>
          <p:cNvSpPr>
            <a:spLocks noGrp="1"/>
          </p:cNvSpPr>
          <p:nvPr>
            <p:ph type="title" hasCustomPrompt="1"/>
          </p:nvPr>
        </p:nvSpPr>
        <p:spPr>
          <a:xfrm>
            <a:off x="457200" y="457200"/>
            <a:ext cx="11277600" cy="332399"/>
          </a:xfrm>
        </p:spPr>
        <p:txBody>
          <a:bodyPr/>
          <a:lstStyle/>
          <a:p>
            <a:r>
              <a:rPr lang="en-US" dirty="0"/>
              <a:t>Click to add title</a:t>
            </a:r>
          </a:p>
        </p:txBody>
      </p:sp>
      <p:sp>
        <p:nvSpPr>
          <p:cNvPr id="3" name="Text Placeholder 2">
            <a:extLst>
              <a:ext uri="{FF2B5EF4-FFF2-40B4-BE49-F238E27FC236}">
                <a16:creationId xmlns:a16="http://schemas.microsoft.com/office/drawing/2014/main" id="{2FBB040B-AA5C-6A8F-D56C-52A1535E2C6D}"/>
              </a:ext>
            </a:extLst>
          </p:cNvPr>
          <p:cNvSpPr>
            <a:spLocks noGrp="1"/>
          </p:cNvSpPr>
          <p:nvPr>
            <p:ph type="body" idx="1" hasCustomPrompt="1"/>
          </p:nvPr>
        </p:nvSpPr>
        <p:spPr>
          <a:xfrm>
            <a:off x="457199" y="1447800"/>
            <a:ext cx="5212080" cy="281103"/>
          </a:xfrm>
        </p:spPr>
        <p:txBody>
          <a:bodyPr anchor="b">
            <a:spAutoFit/>
          </a:bodyPr>
          <a:lstStyle>
            <a:lvl1pPr marL="0" indent="0">
              <a:lnSpc>
                <a:spcPct val="100000"/>
              </a:lnSpc>
              <a:spcAft>
                <a:spcPts val="0"/>
              </a:spcAft>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4" name="Content Placeholder 3">
            <a:extLst>
              <a:ext uri="{FF2B5EF4-FFF2-40B4-BE49-F238E27FC236}">
                <a16:creationId xmlns:a16="http://schemas.microsoft.com/office/drawing/2014/main" id="{D0973171-3D9B-E0BE-A9C6-BFF552EC6163}"/>
              </a:ext>
            </a:extLst>
          </p:cNvPr>
          <p:cNvSpPr>
            <a:spLocks noGrp="1"/>
          </p:cNvSpPr>
          <p:nvPr>
            <p:ph sz="half" idx="2" hasCustomPrompt="1"/>
          </p:nvPr>
        </p:nvSpPr>
        <p:spPr>
          <a:xfrm>
            <a:off x="457199" y="1943099"/>
            <a:ext cx="5212080" cy="38404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5" name="Text Placeholder 4">
            <a:extLst>
              <a:ext uri="{FF2B5EF4-FFF2-40B4-BE49-F238E27FC236}">
                <a16:creationId xmlns:a16="http://schemas.microsoft.com/office/drawing/2014/main" id="{73D4243E-50F7-E6A4-A28E-F299D4BD0477}"/>
              </a:ext>
            </a:extLst>
          </p:cNvPr>
          <p:cNvSpPr>
            <a:spLocks noGrp="1"/>
          </p:cNvSpPr>
          <p:nvPr>
            <p:ph type="body" sz="quarter" idx="3" hasCustomPrompt="1"/>
          </p:nvPr>
        </p:nvSpPr>
        <p:spPr>
          <a:xfrm>
            <a:off x="6522720" y="1447800"/>
            <a:ext cx="5183188" cy="281103"/>
          </a:xfrm>
        </p:spPr>
        <p:txBody>
          <a:bodyPr anchor="b">
            <a:spAutoFit/>
          </a:bodyPr>
          <a:lstStyle>
            <a:lvl1pPr marL="0" indent="0">
              <a:lnSpc>
                <a:spcPct val="100000"/>
              </a:lnSpc>
              <a:spcAft>
                <a:spcPts val="0"/>
              </a:spcAft>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6" name="Content Placeholder 5">
            <a:extLst>
              <a:ext uri="{FF2B5EF4-FFF2-40B4-BE49-F238E27FC236}">
                <a16:creationId xmlns:a16="http://schemas.microsoft.com/office/drawing/2014/main" id="{E9290F11-9C52-DB05-1E6C-9491409F37B3}"/>
              </a:ext>
            </a:extLst>
          </p:cNvPr>
          <p:cNvSpPr>
            <a:spLocks noGrp="1"/>
          </p:cNvSpPr>
          <p:nvPr>
            <p:ph sz="quarter" idx="4" hasCustomPrompt="1"/>
          </p:nvPr>
        </p:nvSpPr>
        <p:spPr>
          <a:xfrm>
            <a:off x="6522720" y="1943099"/>
            <a:ext cx="5212080" cy="3840480"/>
          </a:xfrm>
        </p:spPr>
        <p:txBody>
          <a:bodyPr/>
          <a:lstStyle>
            <a:lvl1pPr marL="0" indent="0">
              <a:buNone/>
              <a:defRPr/>
            </a:lvl1pPr>
          </a:lstStyle>
          <a:p>
            <a:pPr marL="182880" marR="0" lvl="0" indent="-182880" algn="l" defTabSz="914400" rtl="0" eaLnBrk="1" fontAlgn="auto" latinLnBrk="0" hangingPunct="1">
              <a:lnSpc>
                <a:spcPct val="110000"/>
              </a:lnSpc>
              <a:spcBef>
                <a:spcPts val="600"/>
              </a:spcBef>
              <a:spcAft>
                <a:spcPts val="0"/>
              </a:spcAft>
              <a:buClr>
                <a:schemeClr val="tx1"/>
              </a:buClr>
              <a:buSzTx/>
              <a:buFont typeface="Arial" panose="020B0604020202020204" pitchFamily="34" charset="0"/>
              <a:buChar char="•"/>
              <a:tabLst/>
              <a:defRPr/>
            </a:pPr>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cxnSp>
        <p:nvCxnSpPr>
          <p:cNvPr id="11" name="Straight Connector 10">
            <a:extLst>
              <a:ext uri="{FF2B5EF4-FFF2-40B4-BE49-F238E27FC236}">
                <a16:creationId xmlns:a16="http://schemas.microsoft.com/office/drawing/2014/main" id="{CAC5B4FD-126E-C923-20FE-0F5752D73F74}"/>
              </a:ext>
            </a:extLst>
          </p:cNvPr>
          <p:cNvCxnSpPr>
            <a:cxnSpLocks/>
          </p:cNvCxnSpPr>
          <p:nvPr/>
        </p:nvCxnSpPr>
        <p:spPr>
          <a:xfrm>
            <a:off x="6096000" y="1444752"/>
            <a:ext cx="0" cy="425608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Date Placeholder 11">
            <a:extLst>
              <a:ext uri="{FF2B5EF4-FFF2-40B4-BE49-F238E27FC236}">
                <a16:creationId xmlns:a16="http://schemas.microsoft.com/office/drawing/2014/main" id="{3935A7ED-6F86-9D0C-DCB0-7B1E2AC5270D}"/>
              </a:ext>
            </a:extLst>
          </p:cNvPr>
          <p:cNvSpPr>
            <a:spLocks noGrp="1"/>
          </p:cNvSpPr>
          <p:nvPr>
            <p:ph type="dt" sz="half" idx="10"/>
          </p:nvPr>
        </p:nvSpPr>
        <p:spPr/>
        <p:txBody>
          <a:bodyPr/>
          <a:lstStyle/>
          <a:p>
            <a:fld id="{2C2AF87E-BB6C-C34C-94E2-85566BBDC140}" type="datetime1">
              <a:rPr lang="en-US" smtClean="0"/>
              <a:t>9/24/2025</a:t>
            </a:fld>
            <a:endParaRPr lang="en-US" dirty="0"/>
          </a:p>
        </p:txBody>
      </p:sp>
      <p:sp>
        <p:nvSpPr>
          <p:cNvPr id="13" name="Footer Placeholder 12">
            <a:extLst>
              <a:ext uri="{FF2B5EF4-FFF2-40B4-BE49-F238E27FC236}">
                <a16:creationId xmlns:a16="http://schemas.microsoft.com/office/drawing/2014/main" id="{3B6D255F-8835-8DBB-9F90-569D07917B7B}"/>
              </a:ext>
            </a:extLst>
          </p:cNvPr>
          <p:cNvSpPr>
            <a:spLocks noGrp="1"/>
          </p:cNvSpPr>
          <p:nvPr>
            <p:ph type="ftr" sz="quarter" idx="11"/>
          </p:nvPr>
        </p:nvSpPr>
        <p:spPr/>
        <p:txBody>
          <a:bodyPr/>
          <a:lstStyle/>
          <a:p>
            <a:r>
              <a:rPr lang="en-US" dirty="0"/>
              <a:t>© 2025–2027 Cognizant | Private</a:t>
            </a:r>
          </a:p>
        </p:txBody>
      </p:sp>
      <p:sp>
        <p:nvSpPr>
          <p:cNvPr id="14" name="Slide Number Placeholder 13">
            <a:extLst>
              <a:ext uri="{FF2B5EF4-FFF2-40B4-BE49-F238E27FC236}">
                <a16:creationId xmlns:a16="http://schemas.microsoft.com/office/drawing/2014/main" id="{22927497-DF06-5FD3-E29B-027FB589C8A5}"/>
              </a:ext>
            </a:extLst>
          </p:cNvPr>
          <p:cNvSpPr>
            <a:spLocks noGrp="1"/>
          </p:cNvSpPr>
          <p:nvPr>
            <p:ph type="sldNum" sz="quarter" idx="12"/>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9334579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ree column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40CFA-C95C-83CB-71E9-4274D942BC47}"/>
              </a:ext>
            </a:extLst>
          </p:cNvPr>
          <p:cNvSpPr>
            <a:spLocks noGrp="1"/>
          </p:cNvSpPr>
          <p:nvPr>
            <p:ph type="title" hasCustomPrompt="1"/>
          </p:nvPr>
        </p:nvSpPr>
        <p:spPr>
          <a:xfrm>
            <a:off x="457200" y="457200"/>
            <a:ext cx="11277600" cy="332399"/>
          </a:xfrm>
        </p:spPr>
        <p:txBody>
          <a:bodyPr/>
          <a:lstStyle/>
          <a:p>
            <a:r>
              <a:rPr lang="en-US"/>
              <a:t>Click to add title</a:t>
            </a:r>
          </a:p>
        </p:txBody>
      </p:sp>
      <p:sp>
        <p:nvSpPr>
          <p:cNvPr id="3" name="Text Placeholder 2">
            <a:extLst>
              <a:ext uri="{FF2B5EF4-FFF2-40B4-BE49-F238E27FC236}">
                <a16:creationId xmlns:a16="http://schemas.microsoft.com/office/drawing/2014/main" id="{2FBB040B-AA5C-6A8F-D56C-52A1535E2C6D}"/>
              </a:ext>
            </a:extLst>
          </p:cNvPr>
          <p:cNvSpPr>
            <a:spLocks noGrp="1"/>
          </p:cNvSpPr>
          <p:nvPr>
            <p:ph type="body" idx="1" hasCustomPrompt="1"/>
          </p:nvPr>
        </p:nvSpPr>
        <p:spPr>
          <a:xfrm>
            <a:off x="457200" y="1444752"/>
            <a:ext cx="3474720" cy="281103"/>
          </a:xfrm>
        </p:spPr>
        <p:txBody>
          <a:bodyPr wrap="square" anchor="b">
            <a:spAutoFit/>
          </a:bodyPr>
          <a:lstStyle>
            <a:lvl1pPr marL="0" indent="0">
              <a:lnSpc>
                <a:spcPct val="100000"/>
              </a:lnSpc>
              <a:spcAft>
                <a:spcPts val="0"/>
              </a:spcAft>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4" name="Content Placeholder 3">
            <a:extLst>
              <a:ext uri="{FF2B5EF4-FFF2-40B4-BE49-F238E27FC236}">
                <a16:creationId xmlns:a16="http://schemas.microsoft.com/office/drawing/2014/main" id="{D0973171-3D9B-E0BE-A9C6-BFF552EC6163}"/>
              </a:ext>
            </a:extLst>
          </p:cNvPr>
          <p:cNvSpPr>
            <a:spLocks noGrp="1"/>
          </p:cNvSpPr>
          <p:nvPr>
            <p:ph sz="half" idx="2" hasCustomPrompt="1"/>
          </p:nvPr>
        </p:nvSpPr>
        <p:spPr>
          <a:xfrm>
            <a:off x="457199" y="1943099"/>
            <a:ext cx="3474720" cy="38404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4th level text</a:t>
            </a:r>
          </a:p>
        </p:txBody>
      </p:sp>
      <p:sp>
        <p:nvSpPr>
          <p:cNvPr id="5" name="Text Placeholder 4">
            <a:extLst>
              <a:ext uri="{FF2B5EF4-FFF2-40B4-BE49-F238E27FC236}">
                <a16:creationId xmlns:a16="http://schemas.microsoft.com/office/drawing/2014/main" id="{73D4243E-50F7-E6A4-A28E-F299D4BD0477}"/>
              </a:ext>
            </a:extLst>
          </p:cNvPr>
          <p:cNvSpPr>
            <a:spLocks noGrp="1"/>
          </p:cNvSpPr>
          <p:nvPr>
            <p:ph type="body" sz="quarter" idx="3" hasCustomPrompt="1"/>
          </p:nvPr>
        </p:nvSpPr>
        <p:spPr>
          <a:xfrm>
            <a:off x="4358640" y="1444752"/>
            <a:ext cx="3474720" cy="281103"/>
          </a:xfrm>
        </p:spPr>
        <p:txBody>
          <a:bodyPr wrap="square" anchor="b">
            <a:spAutoFit/>
          </a:bodyPr>
          <a:lstStyle>
            <a:lvl1pPr marL="0" indent="0">
              <a:lnSpc>
                <a:spcPct val="100000"/>
              </a:lnSpc>
              <a:spcAft>
                <a:spcPts val="0"/>
              </a:spcAft>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6" name="Content Placeholder 5">
            <a:extLst>
              <a:ext uri="{FF2B5EF4-FFF2-40B4-BE49-F238E27FC236}">
                <a16:creationId xmlns:a16="http://schemas.microsoft.com/office/drawing/2014/main" id="{E9290F11-9C52-DB05-1E6C-9491409F37B3}"/>
              </a:ext>
            </a:extLst>
          </p:cNvPr>
          <p:cNvSpPr>
            <a:spLocks noGrp="1"/>
          </p:cNvSpPr>
          <p:nvPr>
            <p:ph sz="quarter" idx="4" hasCustomPrompt="1"/>
          </p:nvPr>
        </p:nvSpPr>
        <p:spPr>
          <a:xfrm>
            <a:off x="4358640" y="1943099"/>
            <a:ext cx="3474720" cy="3840480"/>
          </a:xfrm>
        </p:spPr>
        <p:txBody>
          <a:bodyPr/>
          <a:lstStyle/>
          <a:p>
            <a:pPr lvl="0"/>
            <a:r>
              <a:rPr lang="en-US" dirty="0"/>
              <a:t>Click to add content</a:t>
            </a:r>
          </a:p>
          <a:p>
            <a:pPr lvl="1"/>
            <a:r>
              <a:rPr lang="en-US" dirty="0"/>
              <a:t>2nd level</a:t>
            </a:r>
          </a:p>
          <a:p>
            <a:pPr lvl="2"/>
            <a:r>
              <a:rPr lang="en-US" dirty="0"/>
              <a:t>3rd level text</a:t>
            </a:r>
          </a:p>
          <a:p>
            <a:pPr lvl="3"/>
            <a:r>
              <a:rPr lang="en-US" dirty="0"/>
              <a:t>4th level text</a:t>
            </a:r>
          </a:p>
          <a:p>
            <a:pPr lvl="4"/>
            <a:r>
              <a:rPr lang="en-US" dirty="0"/>
              <a:t>4th level text</a:t>
            </a:r>
          </a:p>
        </p:txBody>
      </p:sp>
      <p:sp>
        <p:nvSpPr>
          <p:cNvPr id="11" name="Text Placeholder 4">
            <a:extLst>
              <a:ext uri="{FF2B5EF4-FFF2-40B4-BE49-F238E27FC236}">
                <a16:creationId xmlns:a16="http://schemas.microsoft.com/office/drawing/2014/main" id="{86FD443D-34B0-9A83-29DB-8F197FDBF4CC}"/>
              </a:ext>
            </a:extLst>
          </p:cNvPr>
          <p:cNvSpPr>
            <a:spLocks noGrp="1"/>
          </p:cNvSpPr>
          <p:nvPr>
            <p:ph type="body" sz="quarter" idx="14" hasCustomPrompt="1"/>
          </p:nvPr>
        </p:nvSpPr>
        <p:spPr>
          <a:xfrm>
            <a:off x="8260080" y="1444752"/>
            <a:ext cx="3474720" cy="281103"/>
          </a:xfrm>
        </p:spPr>
        <p:txBody>
          <a:bodyPr wrap="square" anchor="b">
            <a:spAutoFit/>
          </a:bodyPr>
          <a:lstStyle>
            <a:lvl1pPr marL="0" indent="0">
              <a:lnSpc>
                <a:spcPct val="100000"/>
              </a:lnSpc>
              <a:spcAft>
                <a:spcPts val="0"/>
              </a:spcAft>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12" name="Content Placeholder 5">
            <a:extLst>
              <a:ext uri="{FF2B5EF4-FFF2-40B4-BE49-F238E27FC236}">
                <a16:creationId xmlns:a16="http://schemas.microsoft.com/office/drawing/2014/main" id="{149D936A-CA93-6EC3-649C-C64805636A41}"/>
              </a:ext>
            </a:extLst>
          </p:cNvPr>
          <p:cNvSpPr>
            <a:spLocks noGrp="1"/>
          </p:cNvSpPr>
          <p:nvPr>
            <p:ph sz="quarter" idx="15" hasCustomPrompt="1"/>
          </p:nvPr>
        </p:nvSpPr>
        <p:spPr>
          <a:xfrm>
            <a:off x="8260080" y="1943099"/>
            <a:ext cx="3474720" cy="38404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4th level text</a:t>
            </a:r>
          </a:p>
        </p:txBody>
      </p:sp>
      <p:cxnSp>
        <p:nvCxnSpPr>
          <p:cNvPr id="13" name="Straight Connector 12">
            <a:extLst>
              <a:ext uri="{FF2B5EF4-FFF2-40B4-BE49-F238E27FC236}">
                <a16:creationId xmlns:a16="http://schemas.microsoft.com/office/drawing/2014/main" id="{68E36702-0CEF-D114-17AE-83A7C377C9A7}"/>
              </a:ext>
            </a:extLst>
          </p:cNvPr>
          <p:cNvCxnSpPr>
            <a:cxnSpLocks/>
          </p:cNvCxnSpPr>
          <p:nvPr/>
        </p:nvCxnSpPr>
        <p:spPr>
          <a:xfrm>
            <a:off x="4145280" y="1438275"/>
            <a:ext cx="0" cy="425608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B5AB7EC-316C-897C-CA19-9CEC9B880398}"/>
              </a:ext>
            </a:extLst>
          </p:cNvPr>
          <p:cNvCxnSpPr>
            <a:cxnSpLocks/>
          </p:cNvCxnSpPr>
          <p:nvPr/>
        </p:nvCxnSpPr>
        <p:spPr>
          <a:xfrm>
            <a:off x="8046720" y="1438275"/>
            <a:ext cx="0" cy="425608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Date Placeholder 15">
            <a:extLst>
              <a:ext uri="{FF2B5EF4-FFF2-40B4-BE49-F238E27FC236}">
                <a16:creationId xmlns:a16="http://schemas.microsoft.com/office/drawing/2014/main" id="{F5B8B50B-AB16-A20B-185B-36DFF37B0A24}"/>
              </a:ext>
            </a:extLst>
          </p:cNvPr>
          <p:cNvSpPr>
            <a:spLocks noGrp="1"/>
          </p:cNvSpPr>
          <p:nvPr>
            <p:ph type="dt" sz="half" idx="16"/>
          </p:nvPr>
        </p:nvSpPr>
        <p:spPr/>
        <p:txBody>
          <a:bodyPr/>
          <a:lstStyle/>
          <a:p>
            <a:fld id="{BBF0144B-5F91-4D45-8592-3540D443DD15}" type="datetime1">
              <a:rPr lang="en-US" smtClean="0"/>
              <a:t>9/24/2025</a:t>
            </a:fld>
            <a:endParaRPr lang="en-US" dirty="0"/>
          </a:p>
        </p:txBody>
      </p:sp>
      <p:sp>
        <p:nvSpPr>
          <p:cNvPr id="17" name="Footer Placeholder 16">
            <a:extLst>
              <a:ext uri="{FF2B5EF4-FFF2-40B4-BE49-F238E27FC236}">
                <a16:creationId xmlns:a16="http://schemas.microsoft.com/office/drawing/2014/main" id="{05375221-EE8E-370B-A5A8-1CA07AEA3C8F}"/>
              </a:ext>
            </a:extLst>
          </p:cNvPr>
          <p:cNvSpPr>
            <a:spLocks noGrp="1"/>
          </p:cNvSpPr>
          <p:nvPr>
            <p:ph type="ftr" sz="quarter" idx="17"/>
          </p:nvPr>
        </p:nvSpPr>
        <p:spPr/>
        <p:txBody>
          <a:bodyPr/>
          <a:lstStyle/>
          <a:p>
            <a:r>
              <a:rPr lang="en-US" dirty="0"/>
              <a:t>© 2025–2027 Cognizant | Private</a:t>
            </a:r>
          </a:p>
        </p:txBody>
      </p:sp>
      <p:sp>
        <p:nvSpPr>
          <p:cNvPr id="18" name="Slide Number Placeholder 17">
            <a:extLst>
              <a:ext uri="{FF2B5EF4-FFF2-40B4-BE49-F238E27FC236}">
                <a16:creationId xmlns:a16="http://schemas.microsoft.com/office/drawing/2014/main" id="{6267E76B-A742-758B-F8B4-A2ECF5BC1DDB}"/>
              </a:ext>
            </a:extLst>
          </p:cNvPr>
          <p:cNvSpPr>
            <a:spLocks noGrp="1"/>
          </p:cNvSpPr>
          <p:nvPr>
            <p:ph type="sldNum" sz="quarter" idx="18"/>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822441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ver 2">
    <p:bg>
      <p:bgRef idx="1001">
        <a:schemeClr val="bg2"/>
      </p:bgRef>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BBF4556C-7350-8344-8FD3-376E341E16C7}"/>
              </a:ext>
            </a:extLst>
          </p:cNvPr>
          <p:cNvSpPr>
            <a:spLocks noGrp="1"/>
          </p:cNvSpPr>
          <p:nvPr>
            <p:ph type="ctrTitle" hasCustomPrompt="1"/>
          </p:nvPr>
        </p:nvSpPr>
        <p:spPr>
          <a:xfrm>
            <a:off x="1005840" y="2431804"/>
            <a:ext cx="8712200" cy="997196"/>
          </a:xfrm>
        </p:spPr>
        <p:txBody>
          <a:bodyPr anchor="b">
            <a:spAutoFit/>
          </a:bodyPr>
          <a:lstStyle>
            <a:lvl1pPr algn="l">
              <a:defRPr sz="3600" b="1">
                <a:solidFill>
                  <a:schemeClr val="tx2"/>
                </a:solidFill>
              </a:defRPr>
            </a:lvl1pPr>
          </a:lstStyle>
          <a:p>
            <a:r>
              <a:rPr lang="en-US" dirty="0"/>
              <a:t>Click to add extra long presentation </a:t>
            </a:r>
            <a:br>
              <a:rPr lang="en-US" dirty="0"/>
            </a:br>
            <a:r>
              <a:rPr lang="en-US" dirty="0"/>
              <a:t>title Arial 36pt bold</a:t>
            </a:r>
          </a:p>
        </p:txBody>
      </p:sp>
      <p:sp>
        <p:nvSpPr>
          <p:cNvPr id="17" name="Subtitle 2">
            <a:extLst>
              <a:ext uri="{FF2B5EF4-FFF2-40B4-BE49-F238E27FC236}">
                <a16:creationId xmlns:a16="http://schemas.microsoft.com/office/drawing/2014/main" id="{57AC9073-4735-234C-8722-537F8383011D}"/>
              </a:ext>
            </a:extLst>
          </p:cNvPr>
          <p:cNvSpPr>
            <a:spLocks noGrp="1"/>
          </p:cNvSpPr>
          <p:nvPr>
            <p:ph type="subTitle" idx="1" hasCustomPrompt="1"/>
          </p:nvPr>
        </p:nvSpPr>
        <p:spPr>
          <a:xfrm>
            <a:off x="1005840" y="3885739"/>
            <a:ext cx="8712200" cy="276999"/>
          </a:xfrm>
          <a:prstGeom prst="rect">
            <a:avLst/>
          </a:prstGeom>
        </p:spPr>
        <p:txBody>
          <a:bodyPr wrap="square" lIns="0" tIns="0" rIns="0" bIns="0">
            <a:spAutoFit/>
          </a:bodyPr>
          <a:lstStyle>
            <a:lvl1pPr marL="0" indent="0" algn="l">
              <a:lnSpc>
                <a:spcPct val="90000"/>
              </a:lnSpc>
              <a:buNone/>
              <a:defRPr sz="20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18" name="Text Placeholder 2">
            <a:extLst>
              <a:ext uri="{FF2B5EF4-FFF2-40B4-BE49-F238E27FC236}">
                <a16:creationId xmlns:a16="http://schemas.microsoft.com/office/drawing/2014/main" id="{FBEE8D4C-39E3-9745-8EF7-EE363873ECE4}"/>
              </a:ext>
            </a:extLst>
          </p:cNvPr>
          <p:cNvSpPr>
            <a:spLocks noGrp="1"/>
          </p:cNvSpPr>
          <p:nvPr>
            <p:ph type="body" idx="12" hasCustomPrompt="1"/>
          </p:nvPr>
        </p:nvSpPr>
        <p:spPr>
          <a:xfrm>
            <a:off x="1005840" y="5221922"/>
            <a:ext cx="4023360" cy="187359"/>
          </a:xfrm>
          <a:prstGeom prst="rect">
            <a:avLst/>
          </a:prstGeom>
        </p:spPr>
        <p:txBody>
          <a:bodyPr wrap="none">
            <a:spAutoFit/>
          </a:bodyPr>
          <a:lstStyle>
            <a:lvl1pPr marL="0" indent="0">
              <a:buNone/>
              <a:defRPr sz="1200">
                <a:solidFill>
                  <a:schemeClr val="tx1"/>
                </a:solidFill>
              </a:defRPr>
            </a:lvl1pPr>
            <a:lvl2pPr marL="457200" inden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en-US" dirty="0"/>
              <a:t>Click to add date</a:t>
            </a:r>
          </a:p>
        </p:txBody>
      </p:sp>
      <p:pic>
        <p:nvPicPr>
          <p:cNvPr id="2" name="Cognizant Logo_rgb_rev_2023">
            <a:extLst>
              <a:ext uri="{FF2B5EF4-FFF2-40B4-BE49-F238E27FC236}">
                <a16:creationId xmlns:a16="http://schemas.microsoft.com/office/drawing/2014/main" id="{A289B6B7-484E-820F-55A6-B545B1D7FE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bwMode="invGray">
          <a:xfrm>
            <a:off x="376990" y="1095300"/>
            <a:ext cx="2624328" cy="460654"/>
          </a:xfrm>
          <a:prstGeom prst="rect">
            <a:avLst/>
          </a:prstGeom>
        </p:spPr>
      </p:pic>
      <p:sp>
        <p:nvSpPr>
          <p:cNvPr id="5" name="Date Placeholder 4">
            <a:extLst>
              <a:ext uri="{FF2B5EF4-FFF2-40B4-BE49-F238E27FC236}">
                <a16:creationId xmlns:a16="http://schemas.microsoft.com/office/drawing/2014/main" id="{7ED7D619-D61B-E60B-63C9-B090CABB0105}"/>
              </a:ext>
            </a:extLst>
          </p:cNvPr>
          <p:cNvSpPr>
            <a:spLocks noGrp="1"/>
          </p:cNvSpPr>
          <p:nvPr>
            <p:ph type="dt" sz="half" idx="13"/>
          </p:nvPr>
        </p:nvSpPr>
        <p:spPr/>
        <p:txBody>
          <a:bodyPr/>
          <a:lstStyle/>
          <a:p>
            <a:fld id="{8A7A8D7F-117B-444E-ACF4-1566747F9641}" type="datetime1">
              <a:rPr lang="en-US" smtClean="0"/>
              <a:t>9/24/2025</a:t>
            </a:fld>
            <a:endParaRPr lang="en-US" dirty="0"/>
          </a:p>
        </p:txBody>
      </p:sp>
      <p:sp>
        <p:nvSpPr>
          <p:cNvPr id="6" name="Footer Placeholder 5">
            <a:extLst>
              <a:ext uri="{FF2B5EF4-FFF2-40B4-BE49-F238E27FC236}">
                <a16:creationId xmlns:a16="http://schemas.microsoft.com/office/drawing/2014/main" id="{70F51BFC-5EC2-9CD1-7F12-40FA9671C977}"/>
              </a:ext>
            </a:extLst>
          </p:cNvPr>
          <p:cNvSpPr>
            <a:spLocks noGrp="1"/>
          </p:cNvSpPr>
          <p:nvPr>
            <p:ph type="ftr" sz="quarter" idx="14"/>
          </p:nvPr>
        </p:nvSpPr>
        <p:spPr>
          <a:xfrm>
            <a:off x="1005840" y="6400800"/>
            <a:ext cx="1371600" cy="228600"/>
          </a:xfrm>
        </p:spPr>
        <p:txBody>
          <a:bodyPr/>
          <a:lstStyle/>
          <a:p>
            <a:r>
              <a:rPr lang="en-US" dirty="0"/>
              <a:t>© 2025–2027 Cognizant | Private</a:t>
            </a:r>
          </a:p>
        </p:txBody>
      </p:sp>
      <p:sp>
        <p:nvSpPr>
          <p:cNvPr id="7" name="Slide Number Placeholder 6">
            <a:extLst>
              <a:ext uri="{FF2B5EF4-FFF2-40B4-BE49-F238E27FC236}">
                <a16:creationId xmlns:a16="http://schemas.microsoft.com/office/drawing/2014/main" id="{5A2E8399-6911-0E44-17E5-8C2D8297AA27}"/>
              </a:ext>
            </a:extLst>
          </p:cNvPr>
          <p:cNvSpPr>
            <a:spLocks noGrp="1"/>
          </p:cNvSpPr>
          <p:nvPr>
            <p:ph type="sldNum" sz="quarter" idx="15"/>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196313272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mparison horizontal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6F8A-83B2-A500-1463-2D0DF1140899}"/>
              </a:ext>
            </a:extLst>
          </p:cNvPr>
          <p:cNvSpPr>
            <a:spLocks noGrp="1"/>
          </p:cNvSpPr>
          <p:nvPr>
            <p:ph type="title" hasCustomPrompt="1"/>
          </p:nvPr>
        </p:nvSpPr>
        <p:spPr>
          <a:xfrm>
            <a:off x="457200" y="457200"/>
            <a:ext cx="11277600" cy="332399"/>
          </a:xfrm>
        </p:spPr>
        <p:txBody>
          <a:bodyPr/>
          <a:lstStyle/>
          <a:p>
            <a:r>
              <a:rPr lang="en-US"/>
              <a:t>Click to add title</a:t>
            </a:r>
          </a:p>
        </p:txBody>
      </p:sp>
      <p:sp>
        <p:nvSpPr>
          <p:cNvPr id="3" name="Content Placeholder 2">
            <a:extLst>
              <a:ext uri="{FF2B5EF4-FFF2-40B4-BE49-F238E27FC236}">
                <a16:creationId xmlns:a16="http://schemas.microsoft.com/office/drawing/2014/main" id="{3AA1FC49-269C-AAA4-005C-C327B0F1BCD0}"/>
              </a:ext>
            </a:extLst>
          </p:cNvPr>
          <p:cNvSpPr>
            <a:spLocks noGrp="1"/>
          </p:cNvSpPr>
          <p:nvPr>
            <p:ph idx="1" hasCustomPrompt="1"/>
          </p:nvPr>
        </p:nvSpPr>
        <p:spPr>
          <a:xfrm>
            <a:off x="3962400" y="1447800"/>
            <a:ext cx="7772400" cy="1308100"/>
          </a:xfrm>
        </p:spPr>
        <p:txBody>
          <a:bodyPr>
            <a:noAutofit/>
          </a:bodyPr>
          <a:lstStyle/>
          <a:p>
            <a:pPr lvl="0"/>
            <a:r>
              <a:rPr lang="en-US" dirty="0"/>
              <a:t>Click to add content</a:t>
            </a:r>
          </a:p>
          <a:p>
            <a:pPr lvl="1"/>
            <a:r>
              <a:rPr lang="en-US" dirty="0"/>
              <a:t>2nd level text</a:t>
            </a:r>
          </a:p>
          <a:p>
            <a:pPr lvl="2"/>
            <a:r>
              <a:rPr lang="en-US" dirty="0"/>
              <a:t>3rd level text</a:t>
            </a:r>
          </a:p>
        </p:txBody>
      </p:sp>
      <p:sp>
        <p:nvSpPr>
          <p:cNvPr id="9" name="Date Placeholder 8">
            <a:extLst>
              <a:ext uri="{FF2B5EF4-FFF2-40B4-BE49-F238E27FC236}">
                <a16:creationId xmlns:a16="http://schemas.microsoft.com/office/drawing/2014/main" id="{3DA6F676-1432-9BD5-293D-3B121AF2F0B9}"/>
              </a:ext>
            </a:extLst>
          </p:cNvPr>
          <p:cNvSpPr>
            <a:spLocks noGrp="1"/>
          </p:cNvSpPr>
          <p:nvPr>
            <p:ph type="dt" sz="half" idx="10"/>
          </p:nvPr>
        </p:nvSpPr>
        <p:spPr/>
        <p:txBody>
          <a:bodyPr/>
          <a:lstStyle/>
          <a:p>
            <a:fld id="{00A4357C-AC8D-DC4C-9095-09E2CD5356C5}" type="datetime1">
              <a:rPr lang="en-US" smtClean="0"/>
              <a:t>9/24/2025</a:t>
            </a:fld>
            <a:endParaRPr lang="en-US" dirty="0"/>
          </a:p>
        </p:txBody>
      </p:sp>
      <p:sp>
        <p:nvSpPr>
          <p:cNvPr id="10" name="Footer Placeholder 9">
            <a:extLst>
              <a:ext uri="{FF2B5EF4-FFF2-40B4-BE49-F238E27FC236}">
                <a16:creationId xmlns:a16="http://schemas.microsoft.com/office/drawing/2014/main" id="{B0C8C277-B1F1-8DA5-6AF5-ACB3ECF2B2EC}"/>
              </a:ext>
            </a:extLst>
          </p:cNvPr>
          <p:cNvSpPr>
            <a:spLocks noGrp="1"/>
          </p:cNvSpPr>
          <p:nvPr>
            <p:ph type="ftr" sz="quarter" idx="11"/>
          </p:nvPr>
        </p:nvSpPr>
        <p:spPr/>
        <p:txBody>
          <a:bodyPr/>
          <a:lstStyle/>
          <a:p>
            <a:r>
              <a:rPr lang="en-US" dirty="0"/>
              <a:t>© 2025–2027 Cognizant | Private</a:t>
            </a:r>
          </a:p>
        </p:txBody>
      </p:sp>
      <p:sp>
        <p:nvSpPr>
          <p:cNvPr id="11" name="Slide Number Placeholder 10">
            <a:extLst>
              <a:ext uri="{FF2B5EF4-FFF2-40B4-BE49-F238E27FC236}">
                <a16:creationId xmlns:a16="http://schemas.microsoft.com/office/drawing/2014/main" id="{80F779E1-4E24-F611-3CF0-B2C64B13509B}"/>
              </a:ext>
            </a:extLst>
          </p:cNvPr>
          <p:cNvSpPr>
            <a:spLocks noGrp="1"/>
          </p:cNvSpPr>
          <p:nvPr>
            <p:ph type="sldNum" sz="quarter" idx="12"/>
          </p:nvPr>
        </p:nvSpPr>
        <p:spPr/>
        <p:txBody>
          <a:bodyPr/>
          <a:lstStyle/>
          <a:p>
            <a:fld id="{38826FC0-333C-E549-9FA3-0EE43DF298A3}" type="slidenum">
              <a:rPr lang="en-US" smtClean="0"/>
              <a:pPr/>
              <a:t>‹#›</a:t>
            </a:fld>
            <a:endParaRPr lang="en-US" dirty="0"/>
          </a:p>
        </p:txBody>
      </p:sp>
      <p:sp>
        <p:nvSpPr>
          <p:cNvPr id="6" name="Text Placeholder 5">
            <a:extLst>
              <a:ext uri="{FF2B5EF4-FFF2-40B4-BE49-F238E27FC236}">
                <a16:creationId xmlns:a16="http://schemas.microsoft.com/office/drawing/2014/main" id="{E5983A4D-2A2C-B635-2F97-8FF9365D1E60}"/>
              </a:ext>
            </a:extLst>
          </p:cNvPr>
          <p:cNvSpPr>
            <a:spLocks noGrp="1"/>
          </p:cNvSpPr>
          <p:nvPr>
            <p:ph type="body" sz="quarter" idx="13" hasCustomPrompt="1"/>
          </p:nvPr>
        </p:nvSpPr>
        <p:spPr>
          <a:xfrm>
            <a:off x="457200" y="1447800"/>
            <a:ext cx="2971800" cy="1308100"/>
          </a:xfrm>
        </p:spPr>
        <p:txBody>
          <a:bodyPr>
            <a:noAutofit/>
          </a:bodyPr>
          <a:lstStyle>
            <a:lvl1pPr marL="0" indent="0">
              <a:buNone/>
              <a:defRPr sz="1800" b="1">
                <a:solidFill>
                  <a:schemeClr val="accent2"/>
                </a:solidFill>
              </a:defRPr>
            </a:lvl1pPr>
          </a:lstStyle>
          <a:p>
            <a:pPr lvl="0"/>
            <a:r>
              <a:rPr lang="en-US" dirty="0"/>
              <a:t>Subtitle here</a:t>
            </a:r>
          </a:p>
        </p:txBody>
      </p:sp>
      <p:cxnSp>
        <p:nvCxnSpPr>
          <p:cNvPr id="7" name="Straight Connector 6">
            <a:extLst>
              <a:ext uri="{FF2B5EF4-FFF2-40B4-BE49-F238E27FC236}">
                <a16:creationId xmlns:a16="http://schemas.microsoft.com/office/drawing/2014/main" id="{D44ACB01-6B78-648D-EBF4-7043D32A4DCC}"/>
              </a:ext>
            </a:extLst>
          </p:cNvPr>
          <p:cNvCxnSpPr>
            <a:cxnSpLocks/>
          </p:cNvCxnSpPr>
          <p:nvPr/>
        </p:nvCxnSpPr>
        <p:spPr>
          <a:xfrm>
            <a:off x="452438" y="2847490"/>
            <a:ext cx="2971800" cy="0"/>
          </a:xfrm>
          <a:prstGeom prst="line">
            <a:avLst/>
          </a:prstGeom>
          <a:ln w="1587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B55E037-1D4C-9E0D-9DB6-DCBB7033AC21}"/>
              </a:ext>
            </a:extLst>
          </p:cNvPr>
          <p:cNvCxnSpPr>
            <a:cxnSpLocks/>
          </p:cNvCxnSpPr>
          <p:nvPr/>
        </p:nvCxnSpPr>
        <p:spPr>
          <a:xfrm>
            <a:off x="3962400" y="2847490"/>
            <a:ext cx="7772400" cy="0"/>
          </a:xfrm>
          <a:prstGeom prst="line">
            <a:avLst/>
          </a:prstGeom>
          <a:ln w="1587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4B4CBE33-0E3B-B5D6-D276-A5FBB088DD56}"/>
              </a:ext>
            </a:extLst>
          </p:cNvPr>
          <p:cNvSpPr>
            <a:spLocks noGrp="1"/>
          </p:cNvSpPr>
          <p:nvPr>
            <p:ph idx="14" hasCustomPrompt="1"/>
          </p:nvPr>
        </p:nvSpPr>
        <p:spPr>
          <a:xfrm>
            <a:off x="3962400" y="2939080"/>
            <a:ext cx="7772400" cy="1308100"/>
          </a:xfrm>
        </p:spPr>
        <p:txBody>
          <a:bodyPr>
            <a:noAutofit/>
          </a:bodyPr>
          <a:lstStyle/>
          <a:p>
            <a:pPr lvl="0"/>
            <a:r>
              <a:rPr lang="en-US"/>
              <a:t>Click to add content</a:t>
            </a:r>
          </a:p>
          <a:p>
            <a:pPr lvl="1"/>
            <a:r>
              <a:rPr lang="en-US"/>
              <a:t>2nd level text</a:t>
            </a:r>
          </a:p>
          <a:p>
            <a:pPr lvl="2"/>
            <a:r>
              <a:rPr lang="en-US"/>
              <a:t>3rd level text</a:t>
            </a:r>
          </a:p>
        </p:txBody>
      </p:sp>
      <p:sp>
        <p:nvSpPr>
          <p:cNvPr id="15" name="Text Placeholder 5">
            <a:extLst>
              <a:ext uri="{FF2B5EF4-FFF2-40B4-BE49-F238E27FC236}">
                <a16:creationId xmlns:a16="http://schemas.microsoft.com/office/drawing/2014/main" id="{300D1863-6D9F-D386-3272-7AE775F597AD}"/>
              </a:ext>
            </a:extLst>
          </p:cNvPr>
          <p:cNvSpPr>
            <a:spLocks noGrp="1"/>
          </p:cNvSpPr>
          <p:nvPr>
            <p:ph type="body" sz="quarter" idx="15" hasCustomPrompt="1"/>
          </p:nvPr>
        </p:nvSpPr>
        <p:spPr>
          <a:xfrm>
            <a:off x="457200" y="2939080"/>
            <a:ext cx="2971800" cy="1308100"/>
          </a:xfrm>
        </p:spPr>
        <p:txBody>
          <a:bodyPr>
            <a:noAutofit/>
          </a:bodyPr>
          <a:lstStyle>
            <a:lvl1pPr marL="0" indent="0">
              <a:buNone/>
              <a:defRPr sz="1800" b="1">
                <a:solidFill>
                  <a:schemeClr val="accent2"/>
                </a:solidFill>
              </a:defRPr>
            </a:lvl1pPr>
          </a:lstStyle>
          <a:p>
            <a:pPr lvl="0"/>
            <a:r>
              <a:rPr lang="en-US" dirty="0"/>
              <a:t>Subtitle here</a:t>
            </a:r>
          </a:p>
        </p:txBody>
      </p:sp>
      <p:cxnSp>
        <p:nvCxnSpPr>
          <p:cNvPr id="16" name="Straight Connector 15">
            <a:extLst>
              <a:ext uri="{FF2B5EF4-FFF2-40B4-BE49-F238E27FC236}">
                <a16:creationId xmlns:a16="http://schemas.microsoft.com/office/drawing/2014/main" id="{AA5D8537-3CEF-DF78-41F1-0F6312E9645F}"/>
              </a:ext>
            </a:extLst>
          </p:cNvPr>
          <p:cNvCxnSpPr>
            <a:cxnSpLocks/>
          </p:cNvCxnSpPr>
          <p:nvPr/>
        </p:nvCxnSpPr>
        <p:spPr>
          <a:xfrm>
            <a:off x="452438" y="4338770"/>
            <a:ext cx="2971800" cy="0"/>
          </a:xfrm>
          <a:prstGeom prst="line">
            <a:avLst/>
          </a:prstGeom>
          <a:ln w="1587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BFE904F-D475-7593-E45F-BF79A922E831}"/>
              </a:ext>
            </a:extLst>
          </p:cNvPr>
          <p:cNvCxnSpPr>
            <a:cxnSpLocks/>
          </p:cNvCxnSpPr>
          <p:nvPr/>
        </p:nvCxnSpPr>
        <p:spPr>
          <a:xfrm>
            <a:off x="3962400" y="4338770"/>
            <a:ext cx="7772400" cy="0"/>
          </a:xfrm>
          <a:prstGeom prst="line">
            <a:avLst/>
          </a:prstGeom>
          <a:ln w="1587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C42A06B7-2FE2-2908-5164-0845DA34203C}"/>
              </a:ext>
            </a:extLst>
          </p:cNvPr>
          <p:cNvSpPr>
            <a:spLocks noGrp="1"/>
          </p:cNvSpPr>
          <p:nvPr>
            <p:ph idx="16" hasCustomPrompt="1"/>
          </p:nvPr>
        </p:nvSpPr>
        <p:spPr>
          <a:xfrm>
            <a:off x="3962400" y="4430359"/>
            <a:ext cx="7772400" cy="1308100"/>
          </a:xfrm>
        </p:spPr>
        <p:txBody>
          <a:bodyPr>
            <a:noAutofit/>
          </a:bodyPr>
          <a:lstStyle/>
          <a:p>
            <a:pPr lvl="0"/>
            <a:r>
              <a:rPr lang="en-US"/>
              <a:t>Click to add content</a:t>
            </a:r>
          </a:p>
          <a:p>
            <a:pPr lvl="1"/>
            <a:r>
              <a:rPr lang="en-US"/>
              <a:t>2nd level text</a:t>
            </a:r>
          </a:p>
          <a:p>
            <a:pPr lvl="2"/>
            <a:r>
              <a:rPr lang="en-US"/>
              <a:t>3rd level text</a:t>
            </a:r>
          </a:p>
        </p:txBody>
      </p:sp>
      <p:sp>
        <p:nvSpPr>
          <p:cNvPr id="19" name="Text Placeholder 5">
            <a:extLst>
              <a:ext uri="{FF2B5EF4-FFF2-40B4-BE49-F238E27FC236}">
                <a16:creationId xmlns:a16="http://schemas.microsoft.com/office/drawing/2014/main" id="{6F293747-E822-8B9A-B250-BD09178A5F10}"/>
              </a:ext>
            </a:extLst>
          </p:cNvPr>
          <p:cNvSpPr>
            <a:spLocks noGrp="1"/>
          </p:cNvSpPr>
          <p:nvPr>
            <p:ph type="body" sz="quarter" idx="17" hasCustomPrompt="1"/>
          </p:nvPr>
        </p:nvSpPr>
        <p:spPr>
          <a:xfrm>
            <a:off x="457200" y="4430359"/>
            <a:ext cx="2971800" cy="1308100"/>
          </a:xfrm>
        </p:spPr>
        <p:txBody>
          <a:bodyPr>
            <a:noAutofit/>
          </a:bodyPr>
          <a:lstStyle>
            <a:lvl1pPr marL="0" indent="0">
              <a:buNone/>
              <a:defRPr sz="1800" b="1">
                <a:solidFill>
                  <a:schemeClr val="accent2"/>
                </a:solidFill>
              </a:defRPr>
            </a:lvl1pPr>
          </a:lstStyle>
          <a:p>
            <a:pPr lvl="0"/>
            <a:r>
              <a:rPr lang="en-US" dirty="0"/>
              <a:t>Subtitle here</a:t>
            </a:r>
          </a:p>
        </p:txBody>
      </p:sp>
      <p:cxnSp>
        <p:nvCxnSpPr>
          <p:cNvPr id="5" name="Straight Connector 4">
            <a:extLst>
              <a:ext uri="{FF2B5EF4-FFF2-40B4-BE49-F238E27FC236}">
                <a16:creationId xmlns:a16="http://schemas.microsoft.com/office/drawing/2014/main" id="{429A3035-2EDB-6331-792C-C204BF38F6AC}"/>
              </a:ext>
            </a:extLst>
          </p:cNvPr>
          <p:cNvCxnSpPr>
            <a:cxnSpLocks/>
          </p:cNvCxnSpPr>
          <p:nvPr/>
        </p:nvCxnSpPr>
        <p:spPr>
          <a:xfrm>
            <a:off x="452438" y="1342781"/>
            <a:ext cx="2971800" cy="0"/>
          </a:xfrm>
          <a:prstGeom prst="line">
            <a:avLst/>
          </a:prstGeom>
          <a:ln w="1587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6E72534-59BF-D450-E5D9-32D085C7E6D9}"/>
              </a:ext>
            </a:extLst>
          </p:cNvPr>
          <p:cNvCxnSpPr>
            <a:cxnSpLocks/>
          </p:cNvCxnSpPr>
          <p:nvPr/>
        </p:nvCxnSpPr>
        <p:spPr>
          <a:xfrm>
            <a:off x="3962400" y="1342781"/>
            <a:ext cx="7772400" cy="0"/>
          </a:xfrm>
          <a:prstGeom prst="line">
            <a:avLst/>
          </a:prstGeom>
          <a:ln w="1587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1774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AEB62-7BE1-5D8C-1B24-A6872199ABCA}"/>
              </a:ext>
            </a:extLst>
          </p:cNvPr>
          <p:cNvSpPr>
            <a:spLocks noGrp="1"/>
          </p:cNvSpPr>
          <p:nvPr>
            <p:ph type="title" hasCustomPrompt="1"/>
          </p:nvPr>
        </p:nvSpPr>
        <p:spPr/>
        <p:txBody>
          <a:bodyPr/>
          <a:lstStyle/>
          <a:p>
            <a:r>
              <a:rPr lang="en-US" dirty="0"/>
              <a:t>Click to add title</a:t>
            </a:r>
          </a:p>
        </p:txBody>
      </p:sp>
      <p:sp>
        <p:nvSpPr>
          <p:cNvPr id="3" name="Content Placeholder 2">
            <a:extLst>
              <a:ext uri="{FF2B5EF4-FFF2-40B4-BE49-F238E27FC236}">
                <a16:creationId xmlns:a16="http://schemas.microsoft.com/office/drawing/2014/main" id="{F3764D86-105F-2A88-55B5-2DAECBD3E8E3}"/>
              </a:ext>
            </a:extLst>
          </p:cNvPr>
          <p:cNvSpPr>
            <a:spLocks noGrp="1"/>
          </p:cNvSpPr>
          <p:nvPr>
            <p:ph sz="half" idx="1" hasCustomPrompt="1"/>
          </p:nvPr>
        </p:nvSpPr>
        <p:spPr>
          <a:xfrm>
            <a:off x="457200" y="1444751"/>
            <a:ext cx="5212080" cy="457200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4" name="Content Placeholder 3">
            <a:extLst>
              <a:ext uri="{FF2B5EF4-FFF2-40B4-BE49-F238E27FC236}">
                <a16:creationId xmlns:a16="http://schemas.microsoft.com/office/drawing/2014/main" id="{14AB8798-DFE7-49BE-4E9F-920D1EB6D54B}"/>
              </a:ext>
            </a:extLst>
          </p:cNvPr>
          <p:cNvSpPr>
            <a:spLocks noGrp="1"/>
          </p:cNvSpPr>
          <p:nvPr>
            <p:ph sz="half" idx="2" hasCustomPrompt="1"/>
          </p:nvPr>
        </p:nvSpPr>
        <p:spPr>
          <a:xfrm>
            <a:off x="6522720" y="1444750"/>
            <a:ext cx="5212080" cy="4571999"/>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5" name="Date Placeholder 4">
            <a:extLst>
              <a:ext uri="{FF2B5EF4-FFF2-40B4-BE49-F238E27FC236}">
                <a16:creationId xmlns:a16="http://schemas.microsoft.com/office/drawing/2014/main" id="{F095D326-A1CD-53C0-6E4B-3792BB1FD4A9}"/>
              </a:ext>
            </a:extLst>
          </p:cNvPr>
          <p:cNvSpPr>
            <a:spLocks noGrp="1"/>
          </p:cNvSpPr>
          <p:nvPr>
            <p:ph type="dt" sz="half" idx="10"/>
          </p:nvPr>
        </p:nvSpPr>
        <p:spPr/>
        <p:txBody>
          <a:bodyPr/>
          <a:lstStyle/>
          <a:p>
            <a:fld id="{93B28A36-1925-7444-A23C-A0E414D27D50}" type="datetime1">
              <a:rPr lang="en-US" smtClean="0"/>
              <a:t>9/24/2025</a:t>
            </a:fld>
            <a:endParaRPr lang="en-US" dirty="0"/>
          </a:p>
        </p:txBody>
      </p:sp>
      <p:sp>
        <p:nvSpPr>
          <p:cNvPr id="9" name="Footer Placeholder 8">
            <a:extLst>
              <a:ext uri="{FF2B5EF4-FFF2-40B4-BE49-F238E27FC236}">
                <a16:creationId xmlns:a16="http://schemas.microsoft.com/office/drawing/2014/main" id="{52D2E00C-B7D1-9930-4311-FC69249A0E4C}"/>
              </a:ext>
            </a:extLst>
          </p:cNvPr>
          <p:cNvSpPr>
            <a:spLocks noGrp="1"/>
          </p:cNvSpPr>
          <p:nvPr>
            <p:ph type="ftr" sz="quarter" idx="11"/>
          </p:nvPr>
        </p:nvSpPr>
        <p:spPr/>
        <p:txBody>
          <a:bodyPr/>
          <a:lstStyle/>
          <a:p>
            <a:r>
              <a:rPr lang="en-US" dirty="0"/>
              <a:t>© 2025–2027 Cognizant | Private</a:t>
            </a:r>
          </a:p>
        </p:txBody>
      </p:sp>
      <p:sp>
        <p:nvSpPr>
          <p:cNvPr id="10" name="Slide Number Placeholder 9">
            <a:extLst>
              <a:ext uri="{FF2B5EF4-FFF2-40B4-BE49-F238E27FC236}">
                <a16:creationId xmlns:a16="http://schemas.microsoft.com/office/drawing/2014/main" id="{2270ADC6-D307-E812-97FA-15F07F1166A3}"/>
              </a:ext>
            </a:extLst>
          </p:cNvPr>
          <p:cNvSpPr>
            <a:spLocks noGrp="1"/>
          </p:cNvSpPr>
          <p:nvPr>
            <p:ph type="sldNum" sz="quarter" idx="12"/>
          </p:nvPr>
        </p:nvSpPr>
        <p:spPr/>
        <p:txBody>
          <a:bodyPr/>
          <a:lstStyle/>
          <a:p>
            <a:fld id="{38826FC0-333C-E549-9FA3-0EE43DF298A3}" type="slidenum">
              <a:rPr lang="en-US" smtClean="0"/>
              <a:pPr/>
              <a:t>‹#›</a:t>
            </a:fld>
            <a:endParaRPr lang="en-US" dirty="0"/>
          </a:p>
        </p:txBody>
      </p:sp>
      <p:cxnSp>
        <p:nvCxnSpPr>
          <p:cNvPr id="6" name="Straight Connector 5">
            <a:extLst>
              <a:ext uri="{FF2B5EF4-FFF2-40B4-BE49-F238E27FC236}">
                <a16:creationId xmlns:a16="http://schemas.microsoft.com/office/drawing/2014/main" id="{124E5F2F-71BE-F7DA-234E-403E9123E2E3}"/>
              </a:ext>
            </a:extLst>
          </p:cNvPr>
          <p:cNvCxnSpPr>
            <a:cxnSpLocks/>
          </p:cNvCxnSpPr>
          <p:nvPr/>
        </p:nvCxnSpPr>
        <p:spPr>
          <a:xfrm>
            <a:off x="6096000" y="1444750"/>
            <a:ext cx="0" cy="457199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2424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46507-4F3C-6F06-CC64-DCB416815963}"/>
              </a:ext>
            </a:extLst>
          </p:cNvPr>
          <p:cNvSpPr>
            <a:spLocks noGrp="1"/>
          </p:cNvSpPr>
          <p:nvPr>
            <p:ph type="title" hasCustomPrompt="1"/>
          </p:nvPr>
        </p:nvSpPr>
        <p:spPr>
          <a:xfrm>
            <a:off x="457200" y="457200"/>
            <a:ext cx="11277600" cy="329184"/>
          </a:xfrm>
        </p:spPr>
        <p:txBody>
          <a:bodyPr anchor="t"/>
          <a:lstStyle>
            <a:lvl1pPr>
              <a:defRPr sz="2400"/>
            </a:lvl1pPr>
          </a:lstStyle>
          <a:p>
            <a:r>
              <a:rPr lang="en-US" dirty="0"/>
              <a:t>Click to add title</a:t>
            </a:r>
          </a:p>
        </p:txBody>
      </p:sp>
      <p:sp>
        <p:nvSpPr>
          <p:cNvPr id="3" name="Content Placeholder 2">
            <a:extLst>
              <a:ext uri="{FF2B5EF4-FFF2-40B4-BE49-F238E27FC236}">
                <a16:creationId xmlns:a16="http://schemas.microsoft.com/office/drawing/2014/main" id="{9521B89B-1396-CE54-BDAC-657C3A1FCF13}"/>
              </a:ext>
            </a:extLst>
          </p:cNvPr>
          <p:cNvSpPr>
            <a:spLocks noGrp="1"/>
          </p:cNvSpPr>
          <p:nvPr>
            <p:ph idx="1" hasCustomPrompt="1"/>
          </p:nvPr>
        </p:nvSpPr>
        <p:spPr>
          <a:xfrm>
            <a:off x="6096000" y="1447799"/>
            <a:ext cx="5638800" cy="4663440"/>
          </a:xfrm>
        </p:spPr>
        <p:txBody>
          <a:bodyPr>
            <a:noAutofit/>
          </a:bodyPr>
          <a:lstStyle>
            <a:lvl1pPr>
              <a:defRPr sz="1600"/>
            </a:lvl1pPr>
            <a:lvl2pPr>
              <a:defRPr sz="1400"/>
            </a:lvl2pPr>
            <a:lvl3pPr>
              <a:defRPr sz="1200"/>
            </a:lvl3pPr>
            <a:lvl4pPr>
              <a:defRPr sz="1100"/>
            </a:lvl4pPr>
            <a:lvl5pPr>
              <a:defRPr sz="1100"/>
            </a:lvl5pPr>
            <a:lvl6pPr>
              <a:defRPr sz="2000"/>
            </a:lvl6pPr>
            <a:lvl7pPr>
              <a:defRPr sz="2000"/>
            </a:lvl7pPr>
            <a:lvl8pPr>
              <a:defRPr sz="2000"/>
            </a:lvl8pPr>
            <a:lvl9pPr>
              <a:defRPr sz="2000"/>
            </a:lvl9p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4" name="Text Placeholder 3">
            <a:extLst>
              <a:ext uri="{FF2B5EF4-FFF2-40B4-BE49-F238E27FC236}">
                <a16:creationId xmlns:a16="http://schemas.microsoft.com/office/drawing/2014/main" id="{68C39DE7-C187-B4C9-7F93-CF29330E94C1}"/>
              </a:ext>
            </a:extLst>
          </p:cNvPr>
          <p:cNvSpPr>
            <a:spLocks noGrp="1"/>
          </p:cNvSpPr>
          <p:nvPr>
            <p:ph type="body" sz="half" idx="2" hasCustomPrompt="1"/>
          </p:nvPr>
        </p:nvSpPr>
        <p:spPr>
          <a:xfrm>
            <a:off x="457199" y="1447799"/>
            <a:ext cx="4754880" cy="4663440"/>
          </a:xfrm>
        </p:spPr>
        <p:txBody>
          <a:bodyPr/>
          <a:lstStyle>
            <a:lvl1pPr marL="0" indent="0">
              <a:buNone/>
              <a:defRPr sz="1600" b="1">
                <a:solidFill>
                  <a:schemeClr val="accent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caption</a:t>
            </a:r>
          </a:p>
        </p:txBody>
      </p:sp>
      <p:sp>
        <p:nvSpPr>
          <p:cNvPr id="5" name="Date Placeholder 4">
            <a:extLst>
              <a:ext uri="{FF2B5EF4-FFF2-40B4-BE49-F238E27FC236}">
                <a16:creationId xmlns:a16="http://schemas.microsoft.com/office/drawing/2014/main" id="{35724D44-8249-FD9B-C453-3AE49B5F4FF2}"/>
              </a:ext>
            </a:extLst>
          </p:cNvPr>
          <p:cNvSpPr>
            <a:spLocks noGrp="1"/>
          </p:cNvSpPr>
          <p:nvPr>
            <p:ph type="dt" sz="half" idx="10"/>
          </p:nvPr>
        </p:nvSpPr>
        <p:spPr/>
        <p:txBody>
          <a:bodyPr/>
          <a:lstStyle/>
          <a:p>
            <a:fld id="{F201B2EF-4305-1641-9FC3-B27A37707FB8}" type="datetime1">
              <a:rPr lang="en-US" smtClean="0"/>
              <a:t>9/24/2025</a:t>
            </a:fld>
            <a:endParaRPr lang="en-US" dirty="0"/>
          </a:p>
        </p:txBody>
      </p:sp>
      <p:sp>
        <p:nvSpPr>
          <p:cNvPr id="9" name="Footer Placeholder 8">
            <a:extLst>
              <a:ext uri="{FF2B5EF4-FFF2-40B4-BE49-F238E27FC236}">
                <a16:creationId xmlns:a16="http://schemas.microsoft.com/office/drawing/2014/main" id="{FC414F21-A578-2B13-3FC0-80CE780DACE8}"/>
              </a:ext>
            </a:extLst>
          </p:cNvPr>
          <p:cNvSpPr>
            <a:spLocks noGrp="1"/>
          </p:cNvSpPr>
          <p:nvPr>
            <p:ph type="ftr" sz="quarter" idx="11"/>
          </p:nvPr>
        </p:nvSpPr>
        <p:spPr/>
        <p:txBody>
          <a:bodyPr/>
          <a:lstStyle/>
          <a:p>
            <a:r>
              <a:rPr lang="en-US" dirty="0"/>
              <a:t>© 2025–2027 Cognizant | Private</a:t>
            </a:r>
          </a:p>
        </p:txBody>
      </p:sp>
      <p:sp>
        <p:nvSpPr>
          <p:cNvPr id="10" name="Slide Number Placeholder 9">
            <a:extLst>
              <a:ext uri="{FF2B5EF4-FFF2-40B4-BE49-F238E27FC236}">
                <a16:creationId xmlns:a16="http://schemas.microsoft.com/office/drawing/2014/main" id="{0594F499-4E58-F60A-D1FE-CA8DBFA3324D}"/>
              </a:ext>
            </a:extLst>
          </p:cNvPr>
          <p:cNvSpPr>
            <a:spLocks noGrp="1"/>
          </p:cNvSpPr>
          <p:nvPr>
            <p:ph type="sldNum" sz="quarter" idx="12"/>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30013306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8CFF2-1ECE-33A6-68A7-0317E0C84DFC}"/>
              </a:ext>
            </a:extLst>
          </p:cNvPr>
          <p:cNvSpPr>
            <a:spLocks noGrp="1"/>
          </p:cNvSpPr>
          <p:nvPr>
            <p:ph type="title" hasCustomPrompt="1"/>
          </p:nvPr>
        </p:nvSpPr>
        <p:spPr>
          <a:xfrm>
            <a:off x="457200" y="457200"/>
            <a:ext cx="11277600" cy="332399"/>
          </a:xfrm>
        </p:spPr>
        <p:txBody>
          <a:bodyPr anchor="t"/>
          <a:lstStyle>
            <a:lvl1pPr>
              <a:defRPr sz="2400"/>
            </a:lvl1pPr>
          </a:lstStyle>
          <a:p>
            <a:r>
              <a:rPr lang="en-US" dirty="0"/>
              <a:t>Click to add title</a:t>
            </a:r>
          </a:p>
        </p:txBody>
      </p:sp>
      <p:sp>
        <p:nvSpPr>
          <p:cNvPr id="3" name="Picture Placeholder 2">
            <a:extLst>
              <a:ext uri="{FF2B5EF4-FFF2-40B4-BE49-F238E27FC236}">
                <a16:creationId xmlns:a16="http://schemas.microsoft.com/office/drawing/2014/main" id="{B2C56658-0960-E18E-D91E-AA04D27572E7}"/>
              </a:ext>
            </a:extLst>
          </p:cNvPr>
          <p:cNvSpPr>
            <a:spLocks noGrp="1"/>
          </p:cNvSpPr>
          <p:nvPr>
            <p:ph type="pic" idx="1" hasCustomPrompt="1"/>
          </p:nvPr>
        </p:nvSpPr>
        <p:spPr>
          <a:xfrm>
            <a:off x="6096000" y="1447799"/>
            <a:ext cx="5638800" cy="4663439"/>
          </a:xfrm>
          <a:solidFill>
            <a:srgbClr val="ECECEB"/>
          </a:solidFill>
        </p:spPr>
        <p:txBody>
          <a:bodyPr bIns="640080" anchor="ctr">
            <a:normAutofit/>
          </a:bodyPr>
          <a:lstStyle>
            <a:lvl1pPr marL="0" indent="0" algn="ctr">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drag, or paste to add picture</a:t>
            </a:r>
          </a:p>
        </p:txBody>
      </p:sp>
      <p:sp>
        <p:nvSpPr>
          <p:cNvPr id="4" name="Text Placeholder 3">
            <a:extLst>
              <a:ext uri="{FF2B5EF4-FFF2-40B4-BE49-F238E27FC236}">
                <a16:creationId xmlns:a16="http://schemas.microsoft.com/office/drawing/2014/main" id="{8801F393-8308-0D1E-52A2-FC57E4512CCF}"/>
              </a:ext>
            </a:extLst>
          </p:cNvPr>
          <p:cNvSpPr>
            <a:spLocks noGrp="1"/>
          </p:cNvSpPr>
          <p:nvPr>
            <p:ph type="body" sz="half" idx="2" hasCustomPrompt="1"/>
          </p:nvPr>
        </p:nvSpPr>
        <p:spPr>
          <a:xfrm>
            <a:off x="457199" y="1447799"/>
            <a:ext cx="4754880" cy="4663440"/>
          </a:xfrm>
        </p:spPr>
        <p:txBody>
          <a:bodyPr/>
          <a:lstStyle>
            <a:lvl1pPr marL="0" indent="0">
              <a:buNone/>
              <a:defRPr sz="1600" b="1">
                <a:solidFill>
                  <a:schemeClr val="accent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caption</a:t>
            </a:r>
          </a:p>
        </p:txBody>
      </p:sp>
      <p:sp>
        <p:nvSpPr>
          <p:cNvPr id="5" name="Date Placeholder 4">
            <a:extLst>
              <a:ext uri="{FF2B5EF4-FFF2-40B4-BE49-F238E27FC236}">
                <a16:creationId xmlns:a16="http://schemas.microsoft.com/office/drawing/2014/main" id="{380241F3-9135-92CE-6A1A-5BE0AECC9970}"/>
              </a:ext>
            </a:extLst>
          </p:cNvPr>
          <p:cNvSpPr>
            <a:spLocks noGrp="1"/>
          </p:cNvSpPr>
          <p:nvPr>
            <p:ph type="dt" sz="half" idx="10"/>
          </p:nvPr>
        </p:nvSpPr>
        <p:spPr/>
        <p:txBody>
          <a:bodyPr/>
          <a:lstStyle/>
          <a:p>
            <a:fld id="{7F9FA7AC-0CA4-A94F-B9AD-913C6E27D52C}" type="datetime1">
              <a:rPr lang="en-US" smtClean="0"/>
              <a:t>9/24/2025</a:t>
            </a:fld>
            <a:endParaRPr lang="en-US" dirty="0"/>
          </a:p>
        </p:txBody>
      </p:sp>
      <p:sp>
        <p:nvSpPr>
          <p:cNvPr id="9" name="Footer Placeholder 8">
            <a:extLst>
              <a:ext uri="{FF2B5EF4-FFF2-40B4-BE49-F238E27FC236}">
                <a16:creationId xmlns:a16="http://schemas.microsoft.com/office/drawing/2014/main" id="{188FFC8B-A41D-691D-C8C9-0C363B1FD284}"/>
              </a:ext>
            </a:extLst>
          </p:cNvPr>
          <p:cNvSpPr>
            <a:spLocks noGrp="1"/>
          </p:cNvSpPr>
          <p:nvPr>
            <p:ph type="ftr" sz="quarter" idx="11"/>
          </p:nvPr>
        </p:nvSpPr>
        <p:spPr/>
        <p:txBody>
          <a:bodyPr/>
          <a:lstStyle/>
          <a:p>
            <a:r>
              <a:rPr lang="en-US" dirty="0"/>
              <a:t>© 2025–2027 Cognizant | Private</a:t>
            </a:r>
          </a:p>
        </p:txBody>
      </p:sp>
      <p:sp>
        <p:nvSpPr>
          <p:cNvPr id="10" name="Slide Number Placeholder 9">
            <a:extLst>
              <a:ext uri="{FF2B5EF4-FFF2-40B4-BE49-F238E27FC236}">
                <a16:creationId xmlns:a16="http://schemas.microsoft.com/office/drawing/2014/main" id="{B0EC0125-3406-DCE1-A443-16278DF39252}"/>
              </a:ext>
            </a:extLst>
          </p:cNvPr>
          <p:cNvSpPr>
            <a:spLocks noGrp="1"/>
          </p:cNvSpPr>
          <p:nvPr>
            <p:ph type="sldNum" sz="quarter" idx="12"/>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35250528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tatement - light">
    <p:bg>
      <p:bgRef idx="1001">
        <a:schemeClr val="bg2"/>
      </p:bgRef>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98BC2B5B-70BA-CE41-9C8E-4A1C418D7D8E}"/>
              </a:ext>
            </a:extLst>
          </p:cNvPr>
          <p:cNvSpPr>
            <a:spLocks noGrp="1"/>
          </p:cNvSpPr>
          <p:nvPr>
            <p:ph type="body" sz="quarter" idx="13" hasCustomPrompt="1"/>
          </p:nvPr>
        </p:nvSpPr>
        <p:spPr>
          <a:xfrm>
            <a:off x="1005840" y="3429000"/>
            <a:ext cx="8849360" cy="1500188"/>
          </a:xfrm>
          <a:prstGeom prst="rect">
            <a:avLst/>
          </a:prstGeom>
        </p:spPr>
        <p:txBody>
          <a:bodyPr>
            <a:noAutofit/>
          </a:bodyPr>
          <a:lstStyle>
            <a:lvl1pPr marL="0" indent="0">
              <a:buNone/>
              <a:defRPr>
                <a:solidFill>
                  <a:schemeClr val="accent2"/>
                </a:solidFill>
              </a:defRPr>
            </a:lvl1pPr>
            <a:lvl2pPr marL="457200" indent="0">
              <a:buNone/>
              <a:defRPr>
                <a:solidFill>
                  <a:schemeClr val="accent5"/>
                </a:solidFill>
              </a:defRPr>
            </a:lvl2pPr>
            <a:lvl3pPr marL="914400" indent="0">
              <a:buNone/>
              <a:defRPr>
                <a:solidFill>
                  <a:schemeClr val="accent3"/>
                </a:solidFill>
              </a:defRPr>
            </a:lvl3pPr>
            <a:lvl4pPr marL="1371600" indent="0">
              <a:buNone/>
              <a:defRPr>
                <a:solidFill>
                  <a:schemeClr val="accent3"/>
                </a:solidFill>
              </a:defRPr>
            </a:lvl4pPr>
            <a:lvl5pPr marL="1828800" indent="0">
              <a:buNone/>
              <a:defRPr>
                <a:solidFill>
                  <a:schemeClr val="accent3"/>
                </a:solidFill>
              </a:defRPr>
            </a:lvl5pPr>
          </a:lstStyle>
          <a:p>
            <a:pPr lvl="0"/>
            <a:r>
              <a:rPr lang="en-US" dirty="0"/>
              <a:t>Attributor name is 16pt Arial</a:t>
            </a:r>
          </a:p>
        </p:txBody>
      </p:sp>
      <p:sp>
        <p:nvSpPr>
          <p:cNvPr id="13" name="Title 1">
            <a:extLst>
              <a:ext uri="{FF2B5EF4-FFF2-40B4-BE49-F238E27FC236}">
                <a16:creationId xmlns:a16="http://schemas.microsoft.com/office/drawing/2014/main" id="{0A13EBB4-2E96-D446-A07D-04B750732870}"/>
              </a:ext>
            </a:extLst>
          </p:cNvPr>
          <p:cNvSpPr>
            <a:spLocks noGrp="1"/>
          </p:cNvSpPr>
          <p:nvPr>
            <p:ph type="ctrTitle" hasCustomPrompt="1"/>
          </p:nvPr>
        </p:nvSpPr>
        <p:spPr>
          <a:xfrm>
            <a:off x="1005840" y="1943100"/>
            <a:ext cx="8849360" cy="997196"/>
          </a:xfrm>
        </p:spPr>
        <p:txBody>
          <a:bodyPr anchor="b" anchorCtr="0"/>
          <a:lstStyle>
            <a:lvl1pPr algn="l" rtl="0" eaLnBrk="1" latinLnBrk="0" hangingPunct="1">
              <a:defRPr lang="en-US" sz="3600" smtClean="0">
                <a:effectLst/>
              </a:defRPr>
            </a:lvl1pPr>
          </a:lstStyle>
          <a:p>
            <a:pPr rtl="0" eaLnBrk="1" latinLnBrk="0" hangingPunct="1"/>
            <a:r>
              <a:rPr lang="en-US" dirty="0"/>
              <a:t>Click to edit statement or quote </a:t>
            </a:r>
            <a:br>
              <a:rPr lang="en-US" dirty="0"/>
            </a:br>
            <a:r>
              <a:rPr lang="en-US" dirty="0"/>
              <a:t>in Arial 36pt bold</a:t>
            </a:r>
          </a:p>
        </p:txBody>
      </p:sp>
      <p:sp>
        <p:nvSpPr>
          <p:cNvPr id="4" name="Date Placeholder 3">
            <a:extLst>
              <a:ext uri="{FF2B5EF4-FFF2-40B4-BE49-F238E27FC236}">
                <a16:creationId xmlns:a16="http://schemas.microsoft.com/office/drawing/2014/main" id="{A90C7F1F-725F-1A52-1D97-F08B00EAAD97}"/>
              </a:ext>
            </a:extLst>
          </p:cNvPr>
          <p:cNvSpPr>
            <a:spLocks noGrp="1"/>
          </p:cNvSpPr>
          <p:nvPr>
            <p:ph type="dt" sz="half" idx="14"/>
          </p:nvPr>
        </p:nvSpPr>
        <p:spPr/>
        <p:txBody>
          <a:bodyPr/>
          <a:lstStyle/>
          <a:p>
            <a:fld id="{C7A24A1D-F3BF-1A41-B122-C74AA003EAC6}" type="datetime1">
              <a:rPr lang="en-US" smtClean="0"/>
              <a:t>9/24/2025</a:t>
            </a:fld>
            <a:endParaRPr lang="en-US" dirty="0"/>
          </a:p>
        </p:txBody>
      </p:sp>
      <p:sp>
        <p:nvSpPr>
          <p:cNvPr id="7" name="Footer Placeholder 6">
            <a:extLst>
              <a:ext uri="{FF2B5EF4-FFF2-40B4-BE49-F238E27FC236}">
                <a16:creationId xmlns:a16="http://schemas.microsoft.com/office/drawing/2014/main" id="{D50B4EFF-B670-387B-EBF2-318801CE65AB}"/>
              </a:ext>
            </a:extLst>
          </p:cNvPr>
          <p:cNvSpPr>
            <a:spLocks noGrp="1"/>
          </p:cNvSpPr>
          <p:nvPr>
            <p:ph type="ftr" sz="quarter" idx="15"/>
          </p:nvPr>
        </p:nvSpPr>
        <p:spPr/>
        <p:txBody>
          <a:bodyPr/>
          <a:lstStyle/>
          <a:p>
            <a:r>
              <a:rPr lang="en-US" dirty="0"/>
              <a:t>© 2025–2027 Cognizant | Private</a:t>
            </a:r>
          </a:p>
        </p:txBody>
      </p:sp>
      <p:sp>
        <p:nvSpPr>
          <p:cNvPr id="8" name="Slide Number Placeholder 7">
            <a:extLst>
              <a:ext uri="{FF2B5EF4-FFF2-40B4-BE49-F238E27FC236}">
                <a16:creationId xmlns:a16="http://schemas.microsoft.com/office/drawing/2014/main" id="{B54DEEBD-7FD8-B1BF-8875-FF2A60284D39}"/>
              </a:ext>
            </a:extLst>
          </p:cNvPr>
          <p:cNvSpPr>
            <a:spLocks noGrp="1"/>
          </p:cNvSpPr>
          <p:nvPr>
            <p:ph type="sldNum" sz="quarter" idx="16"/>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272647368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24"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ase study - light">
    <p:bg>
      <p:bgRef idx="1001">
        <a:schemeClr val="bg2"/>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6F64CC6B-58AB-2FB2-95D1-E562FCA847FE}"/>
              </a:ext>
            </a:extLst>
          </p:cNvPr>
          <p:cNvSpPr>
            <a:spLocks noGrp="1"/>
          </p:cNvSpPr>
          <p:nvPr>
            <p:ph type="pic" sz="quarter" idx="22" hasCustomPrompt="1"/>
          </p:nvPr>
        </p:nvSpPr>
        <p:spPr>
          <a:xfrm>
            <a:off x="0" y="0"/>
            <a:ext cx="4216400" cy="6858000"/>
          </a:xfrm>
          <a:solidFill>
            <a:srgbClr val="ECECEB"/>
          </a:solidFill>
        </p:spPr>
        <p:txBody>
          <a:bodyPr bIns="914400" anchor="ctr">
            <a:normAutofit/>
          </a:bodyPr>
          <a:lstStyle>
            <a:lvl1pPr marL="0" indent="0" algn="ctr">
              <a:buNone/>
              <a:defRPr sz="1200">
                <a:solidFill>
                  <a:schemeClr val="tx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a:xfrm>
            <a:off x="457201" y="1078468"/>
            <a:ext cx="3200400" cy="369332"/>
          </a:xfrm>
        </p:spPr>
        <p:txBody>
          <a:bodyPr wrap="square" lIns="0" tIns="0" rIns="0" bIns="0" anchor="t" anchorCtr="0">
            <a:spAutoFit/>
          </a:bodyPr>
          <a:lstStyle>
            <a:lvl1pPr>
              <a:lnSpc>
                <a:spcPct val="100000"/>
              </a:lnSpc>
              <a:defRPr sz="2400" b="1">
                <a:solidFill>
                  <a:schemeClr val="bg1"/>
                </a:solidFill>
              </a:defRPr>
            </a:lvl1pPr>
          </a:lstStyle>
          <a:p>
            <a:r>
              <a:rPr lang="en-US" dirty="0"/>
              <a:t>Case study name</a:t>
            </a:r>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p:txBody>
          <a:bodyPr/>
          <a:lstStyle>
            <a:lvl1pPr>
              <a:defRPr>
                <a:solidFill>
                  <a:schemeClr val="bg1"/>
                </a:solidFill>
              </a:defRPr>
            </a:lvl1pPr>
          </a:lstStyle>
          <a:p>
            <a:fld id="{FAFDDD03-639A-8D4E-860C-2002B6D03365}" type="datetime1">
              <a:rPr lang="en-US" smtClean="0"/>
              <a:pPr/>
              <a:t>9/24/2025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p:txBody>
          <a:bodyPr/>
          <a:lstStyle>
            <a:lvl1pPr>
              <a:defRPr>
                <a:solidFill>
                  <a:schemeClr val="bg1"/>
                </a:solidFill>
              </a:defRPr>
            </a:lvl1pPr>
          </a:lstStyle>
          <a:p>
            <a:r>
              <a:rPr lang="en-US" dirty="0"/>
              <a:t>© 2025–2027 Cognizant | Private</a:t>
            </a:r>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p:txBody>
          <a:bodyPr/>
          <a:lstStyle>
            <a:lvl1pPr>
              <a:defRPr>
                <a:solidFill>
                  <a:schemeClr val="bg1"/>
                </a:solidFill>
              </a:defRPr>
            </a:lvl1pPr>
          </a:lstStyle>
          <a:p>
            <a:fld id="{38826FC0-333C-E549-9FA3-0EE43DF298A3}" type="slidenum">
              <a:rPr lang="en-US" smtClean="0"/>
              <a:pPr/>
              <a:t>‹#›</a:t>
            </a:fld>
            <a:endParaRPr lang="en-US" dirty="0"/>
          </a:p>
        </p:txBody>
      </p:sp>
      <p:sp>
        <p:nvSpPr>
          <p:cNvPr id="7" name="Text Placeholder 6">
            <a:extLst>
              <a:ext uri="{FF2B5EF4-FFF2-40B4-BE49-F238E27FC236}">
                <a16:creationId xmlns:a16="http://schemas.microsoft.com/office/drawing/2014/main" id="{5B0658E3-47F0-47B8-654E-15FF9DA1845D}"/>
              </a:ext>
            </a:extLst>
          </p:cNvPr>
          <p:cNvSpPr>
            <a:spLocks noGrp="1"/>
          </p:cNvSpPr>
          <p:nvPr>
            <p:ph type="body" sz="quarter" idx="26" hasCustomPrompt="1"/>
          </p:nvPr>
        </p:nvSpPr>
        <p:spPr>
          <a:xfrm>
            <a:off x="457200" y="457200"/>
            <a:ext cx="3200401" cy="171778"/>
          </a:xfrm>
        </p:spPr>
        <p:txBody>
          <a:bodyPr wrap="square">
            <a:spAutoFit/>
          </a:bodyPr>
          <a:lstStyle>
            <a:lvl1pPr marL="0" indent="0">
              <a:buNone/>
              <a:defRPr sz="1100">
                <a:solidFill>
                  <a:schemeClr val="bg1"/>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Case study super head</a:t>
            </a:r>
          </a:p>
        </p:txBody>
      </p:sp>
      <p:sp>
        <p:nvSpPr>
          <p:cNvPr id="12" name="Text Placeholder 11">
            <a:extLst>
              <a:ext uri="{FF2B5EF4-FFF2-40B4-BE49-F238E27FC236}">
                <a16:creationId xmlns:a16="http://schemas.microsoft.com/office/drawing/2014/main" id="{D5C0BCFD-9ECE-324E-1F65-2552ABC71A31}"/>
              </a:ext>
            </a:extLst>
          </p:cNvPr>
          <p:cNvSpPr>
            <a:spLocks noGrp="1"/>
          </p:cNvSpPr>
          <p:nvPr>
            <p:ph type="body" sz="quarter" idx="27"/>
          </p:nvPr>
        </p:nvSpPr>
        <p:spPr>
          <a:xfrm>
            <a:off x="5151120" y="1447800"/>
            <a:ext cx="6583680" cy="4754880"/>
          </a:xfrm>
        </p:spPr>
        <p:txBody>
          <a:bodyPr/>
          <a:lstStyle>
            <a:lvl1pPr marL="0" indent="0">
              <a:spcBef>
                <a:spcPts val="1200"/>
              </a:spcBef>
              <a:buNone/>
              <a:defRPr sz="1400"/>
            </a:lvl1pPr>
            <a:lvl2pPr>
              <a:spcBef>
                <a:spcPts val="1200"/>
              </a:spcBef>
              <a:defRPr sz="1200"/>
            </a:lvl2pPr>
            <a:lvl3pPr>
              <a:spcBef>
                <a:spcPts val="1200"/>
              </a:spcBef>
              <a:defRPr sz="1100"/>
            </a:lvl3pPr>
            <a:lvl4pPr>
              <a:spcBef>
                <a:spcPts val="1200"/>
              </a:spcBef>
              <a:defRPr sz="1100"/>
            </a:lvl4pPr>
            <a:lvl5pPr>
              <a:spcBef>
                <a:spcPts val="1200"/>
              </a:spcBef>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Picture Placeholder 6">
            <a:extLst>
              <a:ext uri="{FF2B5EF4-FFF2-40B4-BE49-F238E27FC236}">
                <a16:creationId xmlns:a16="http://schemas.microsoft.com/office/drawing/2014/main" id="{2240FDEC-D5D2-8E2B-9CB8-49F6FABD320A}"/>
              </a:ext>
            </a:extLst>
          </p:cNvPr>
          <p:cNvSpPr>
            <a:spLocks noGrp="1"/>
          </p:cNvSpPr>
          <p:nvPr>
            <p:ph type="pic" sz="quarter" idx="28" hasCustomPrompt="1"/>
          </p:nvPr>
        </p:nvSpPr>
        <p:spPr>
          <a:xfrm>
            <a:off x="9855200" y="457200"/>
            <a:ext cx="1879600" cy="685800"/>
          </a:xfrm>
          <a:noFill/>
        </p:spPr>
        <p:txBody>
          <a:bodyPr bIns="0" anchor="ctr">
            <a:normAutofit/>
          </a:bodyPr>
          <a:lstStyle>
            <a:lvl1pPr marL="0" indent="0" algn="ctr">
              <a:lnSpc>
                <a:spcPct val="100000"/>
              </a:lnSpc>
              <a:buNone/>
              <a:defRPr sz="900">
                <a:solidFill>
                  <a:schemeClr val="tx1"/>
                </a:solidFill>
              </a:defRPr>
            </a:lvl1pPr>
          </a:lstStyle>
          <a:p>
            <a:r>
              <a:rPr lang="en-US" dirty="0"/>
              <a:t>Client logo</a:t>
            </a:r>
            <a:br>
              <a:rPr lang="en-US" dirty="0"/>
            </a:br>
            <a:r>
              <a:rPr lang="en-US" dirty="0"/>
              <a:t>(crop: fit to make sure </a:t>
            </a:r>
            <a:br>
              <a:rPr lang="en-US" dirty="0"/>
            </a:br>
            <a:r>
              <a:rPr lang="en-US" dirty="0"/>
              <a:t>entire logo is visible)</a:t>
            </a:r>
          </a:p>
        </p:txBody>
      </p:sp>
    </p:spTree>
    <p:extLst>
      <p:ext uri="{BB962C8B-B14F-4D97-AF65-F5344CB8AC3E}">
        <p14:creationId xmlns:p14="http://schemas.microsoft.com/office/powerpoint/2010/main" val="2442934130"/>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ase study light - no imag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E73A3D6-80E4-AC3E-7815-5FDC789342D0}"/>
              </a:ext>
            </a:extLst>
          </p:cNvPr>
          <p:cNvSpPr/>
          <p:nvPr userDrawn="1"/>
        </p:nvSpPr>
        <p:spPr>
          <a:xfrm>
            <a:off x="0" y="0"/>
            <a:ext cx="42164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bwMode="white">
          <a:xfrm>
            <a:off x="457201" y="1078468"/>
            <a:ext cx="3200400" cy="369332"/>
          </a:xfrm>
        </p:spPr>
        <p:txBody>
          <a:bodyPr wrap="square" lIns="0" tIns="0" rIns="0" bIns="0" anchor="t" anchorCtr="0">
            <a:spAutoFit/>
          </a:bodyPr>
          <a:lstStyle>
            <a:lvl1pPr>
              <a:lnSpc>
                <a:spcPct val="100000"/>
              </a:lnSpc>
              <a:defRPr sz="2400" b="1">
                <a:solidFill>
                  <a:schemeClr val="bg1"/>
                </a:solidFill>
              </a:defRPr>
            </a:lvl1pPr>
          </a:lstStyle>
          <a:p>
            <a:r>
              <a:rPr lang="en-US" dirty="0"/>
              <a:t>Case study name</a:t>
            </a:r>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bwMode="white"/>
        <p:txBody>
          <a:bodyPr/>
          <a:lstStyle>
            <a:lvl1pPr>
              <a:defRPr>
                <a:solidFill>
                  <a:schemeClr val="bg1"/>
                </a:solidFill>
              </a:defRPr>
            </a:lvl1pPr>
          </a:lstStyle>
          <a:p>
            <a:fld id="{FAFDDD03-639A-8D4E-860C-2002B6D03365}" type="datetime1">
              <a:rPr lang="en-US" smtClean="0"/>
              <a:pPr/>
              <a:t>9/24/2025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bwMode="white"/>
        <p:txBody>
          <a:bodyPr/>
          <a:lstStyle>
            <a:lvl1pPr>
              <a:defRPr>
                <a:solidFill>
                  <a:schemeClr val="bg1"/>
                </a:solidFill>
              </a:defRPr>
            </a:lvl1pPr>
          </a:lstStyle>
          <a:p>
            <a:r>
              <a:rPr lang="en-US" dirty="0"/>
              <a:t>© 2025–2027 Cognizant | Private</a:t>
            </a:r>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bwMode="white"/>
        <p:txBody>
          <a:bodyPr/>
          <a:lstStyle>
            <a:lvl1pPr>
              <a:defRPr>
                <a:solidFill>
                  <a:schemeClr val="bg1"/>
                </a:solidFill>
              </a:defRPr>
            </a:lvl1pPr>
          </a:lstStyle>
          <a:p>
            <a:fld id="{38826FC0-333C-E549-9FA3-0EE43DF298A3}" type="slidenum">
              <a:rPr lang="en-US" smtClean="0"/>
              <a:pPr/>
              <a:t>‹#›</a:t>
            </a:fld>
            <a:endParaRPr lang="en-US" dirty="0"/>
          </a:p>
        </p:txBody>
      </p:sp>
      <p:sp>
        <p:nvSpPr>
          <p:cNvPr id="7" name="Text Placeholder 6">
            <a:extLst>
              <a:ext uri="{FF2B5EF4-FFF2-40B4-BE49-F238E27FC236}">
                <a16:creationId xmlns:a16="http://schemas.microsoft.com/office/drawing/2014/main" id="{5B0658E3-47F0-47B8-654E-15FF9DA1845D}"/>
              </a:ext>
            </a:extLst>
          </p:cNvPr>
          <p:cNvSpPr>
            <a:spLocks noGrp="1"/>
          </p:cNvSpPr>
          <p:nvPr>
            <p:ph type="body" sz="quarter" idx="26" hasCustomPrompt="1"/>
          </p:nvPr>
        </p:nvSpPr>
        <p:spPr bwMode="white">
          <a:xfrm>
            <a:off x="457200" y="457200"/>
            <a:ext cx="3200401" cy="171778"/>
          </a:xfrm>
        </p:spPr>
        <p:txBody>
          <a:bodyPr wrap="square">
            <a:spAutoFit/>
          </a:bodyPr>
          <a:lstStyle>
            <a:lvl1pPr marL="0" indent="0">
              <a:buNone/>
              <a:defRPr sz="1100">
                <a:solidFill>
                  <a:schemeClr val="bg1"/>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Case study super head</a:t>
            </a:r>
          </a:p>
        </p:txBody>
      </p:sp>
      <p:sp>
        <p:nvSpPr>
          <p:cNvPr id="12" name="Text Placeholder 11">
            <a:extLst>
              <a:ext uri="{FF2B5EF4-FFF2-40B4-BE49-F238E27FC236}">
                <a16:creationId xmlns:a16="http://schemas.microsoft.com/office/drawing/2014/main" id="{D5C0BCFD-9ECE-324E-1F65-2552ABC71A31}"/>
              </a:ext>
            </a:extLst>
          </p:cNvPr>
          <p:cNvSpPr>
            <a:spLocks noGrp="1"/>
          </p:cNvSpPr>
          <p:nvPr>
            <p:ph type="body" sz="quarter" idx="27"/>
          </p:nvPr>
        </p:nvSpPr>
        <p:spPr>
          <a:xfrm>
            <a:off x="5151120" y="1447800"/>
            <a:ext cx="6583680" cy="4754880"/>
          </a:xfrm>
        </p:spPr>
        <p:txBody>
          <a:bodyPr/>
          <a:lstStyle>
            <a:lvl1pPr marL="0" indent="0">
              <a:spcBef>
                <a:spcPts val="1200"/>
              </a:spcBef>
              <a:buNone/>
              <a:defRPr sz="1400"/>
            </a:lvl1pPr>
            <a:lvl2pPr>
              <a:spcBef>
                <a:spcPts val="1200"/>
              </a:spcBef>
              <a:defRPr sz="1200"/>
            </a:lvl2pPr>
            <a:lvl3pPr>
              <a:spcBef>
                <a:spcPts val="1200"/>
              </a:spcBef>
              <a:defRPr sz="1100"/>
            </a:lvl3pPr>
            <a:lvl4pPr>
              <a:spcBef>
                <a:spcPts val="1200"/>
              </a:spcBef>
              <a:defRPr sz="1100"/>
            </a:lvl4pPr>
            <a:lvl5pPr>
              <a:spcBef>
                <a:spcPts val="1200"/>
              </a:spcBef>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Picture Placeholder 6">
            <a:extLst>
              <a:ext uri="{FF2B5EF4-FFF2-40B4-BE49-F238E27FC236}">
                <a16:creationId xmlns:a16="http://schemas.microsoft.com/office/drawing/2014/main" id="{2240FDEC-D5D2-8E2B-9CB8-49F6FABD320A}"/>
              </a:ext>
            </a:extLst>
          </p:cNvPr>
          <p:cNvSpPr>
            <a:spLocks noGrp="1"/>
          </p:cNvSpPr>
          <p:nvPr>
            <p:ph type="pic" sz="quarter" idx="28" hasCustomPrompt="1"/>
          </p:nvPr>
        </p:nvSpPr>
        <p:spPr>
          <a:xfrm>
            <a:off x="9855200" y="457200"/>
            <a:ext cx="1879600" cy="685800"/>
          </a:xfrm>
          <a:noFill/>
        </p:spPr>
        <p:txBody>
          <a:bodyPr bIns="0" anchor="ctr">
            <a:normAutofit/>
          </a:bodyPr>
          <a:lstStyle>
            <a:lvl1pPr marL="0" indent="0" algn="ctr">
              <a:lnSpc>
                <a:spcPct val="100000"/>
              </a:lnSpc>
              <a:buNone/>
              <a:defRPr sz="900">
                <a:solidFill>
                  <a:schemeClr val="tx1"/>
                </a:solidFill>
              </a:defRPr>
            </a:lvl1pPr>
          </a:lstStyle>
          <a:p>
            <a:r>
              <a:rPr lang="en-US" dirty="0"/>
              <a:t>Client logo</a:t>
            </a:r>
            <a:br>
              <a:rPr lang="en-US" dirty="0"/>
            </a:br>
            <a:r>
              <a:rPr lang="en-US" dirty="0"/>
              <a:t>(crop: fit to make sure </a:t>
            </a:r>
            <a:br>
              <a:rPr lang="en-US" dirty="0"/>
            </a:br>
            <a:r>
              <a:rPr lang="en-US" dirty="0"/>
              <a:t>entire logo is visible)</a:t>
            </a:r>
          </a:p>
        </p:txBody>
      </p:sp>
    </p:spTree>
    <p:extLst>
      <p:ext uri="{BB962C8B-B14F-4D97-AF65-F5344CB8AC3E}">
        <p14:creationId xmlns:p14="http://schemas.microsoft.com/office/powerpoint/2010/main" val="1625816533"/>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DARK LAYOUTS">
    <p:bg>
      <p:bgPr>
        <a:solidFill>
          <a:schemeClr val="accent6">
            <a:lumMod val="10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6FD177-B563-EFF3-1BBA-DFAD35B66ED2}"/>
              </a:ext>
            </a:extLst>
          </p:cNvPr>
          <p:cNvSpPr txBox="1"/>
          <p:nvPr/>
        </p:nvSpPr>
        <p:spPr>
          <a:xfrm>
            <a:off x="775811" y="1385364"/>
            <a:ext cx="10640378" cy="4087273"/>
          </a:xfrm>
          <a:prstGeom prst="rect">
            <a:avLst/>
          </a:prstGeom>
          <a:noFill/>
        </p:spPr>
        <p:txBody>
          <a:bodyPr wrap="square" lIns="0" tIns="0" rIns="0" bIns="0" rtlCol="0" anchor="ctr">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sz="16600" b="1" i="0" u="none" strike="noStrike" kern="0" cap="none" spc="0" normalizeH="0" baseline="0" noProof="0" dirty="0">
                <a:ln>
                  <a:noFill/>
                </a:ln>
                <a:solidFill>
                  <a:srgbClr val="FFFFFF"/>
                </a:solidFill>
                <a:effectLst/>
                <a:uLnTx/>
                <a:uFillTx/>
              </a:rPr>
              <a:t>DARK LAYOUTS</a:t>
            </a:r>
            <a:endParaRPr kumimoji="0" lang="en-US" sz="7200" b="0" i="1"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2891603830"/>
      </p:ext>
    </p:extLst>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obj" preserve="1">
  <p:cSld name="Title and Content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6F8A-83B2-A500-1463-2D0DF1140899}"/>
              </a:ext>
            </a:extLst>
          </p:cNvPr>
          <p:cNvSpPr>
            <a:spLocks noGrp="1"/>
          </p:cNvSpPr>
          <p:nvPr>
            <p:ph type="title" hasCustomPrompt="1"/>
          </p:nvPr>
        </p:nvSpPr>
        <p:spPr/>
        <p:txBody>
          <a:bodyPr/>
          <a:lstStyle/>
          <a:p>
            <a:r>
              <a:rPr lang="en-US" dirty="0"/>
              <a:t>Click to add title</a:t>
            </a:r>
          </a:p>
        </p:txBody>
      </p:sp>
      <p:sp>
        <p:nvSpPr>
          <p:cNvPr id="3" name="Content Placeholder 2">
            <a:extLst>
              <a:ext uri="{FF2B5EF4-FFF2-40B4-BE49-F238E27FC236}">
                <a16:creationId xmlns:a16="http://schemas.microsoft.com/office/drawing/2014/main" id="{3AA1FC49-269C-AAA4-005C-C327B0F1BCD0}"/>
              </a:ext>
            </a:extLst>
          </p:cNvPr>
          <p:cNvSpPr>
            <a:spLocks noGrp="1"/>
          </p:cNvSpPr>
          <p:nvPr>
            <p:ph idx="1" hasCustomPrompt="1"/>
          </p:nvPr>
        </p:nvSpPr>
        <p:spPr/>
        <p:txBody>
          <a:bodyPr/>
          <a:lstStyle/>
          <a:p>
            <a:pPr lvl="0"/>
            <a:r>
              <a:rPr lang="en-US" dirty="0"/>
              <a:t>Click to add content</a:t>
            </a:r>
          </a:p>
          <a:p>
            <a:pPr lvl="1"/>
            <a:r>
              <a:rPr lang="en-US" dirty="0"/>
              <a:t>2nd level</a:t>
            </a:r>
          </a:p>
          <a:p>
            <a:pPr lvl="2"/>
            <a:r>
              <a:rPr lang="en-US" dirty="0"/>
              <a:t>3rd level text</a:t>
            </a:r>
          </a:p>
          <a:p>
            <a:pPr lvl="3"/>
            <a:r>
              <a:rPr lang="en-US" dirty="0"/>
              <a:t>4th level text</a:t>
            </a:r>
          </a:p>
          <a:p>
            <a:pPr lvl="4"/>
            <a:r>
              <a:rPr lang="en-US" dirty="0"/>
              <a:t>5th level text</a:t>
            </a:r>
          </a:p>
        </p:txBody>
      </p:sp>
      <p:sp>
        <p:nvSpPr>
          <p:cNvPr id="9" name="Date Placeholder 8">
            <a:extLst>
              <a:ext uri="{FF2B5EF4-FFF2-40B4-BE49-F238E27FC236}">
                <a16:creationId xmlns:a16="http://schemas.microsoft.com/office/drawing/2014/main" id="{F383D916-FBF7-8EA7-4311-2FD3E10E8254}"/>
              </a:ext>
            </a:extLst>
          </p:cNvPr>
          <p:cNvSpPr>
            <a:spLocks noGrp="1"/>
          </p:cNvSpPr>
          <p:nvPr>
            <p:ph type="dt" sz="half" idx="10"/>
          </p:nvPr>
        </p:nvSpPr>
        <p:spPr/>
        <p:txBody>
          <a:bodyPr/>
          <a:lstStyle/>
          <a:p>
            <a:fld id="{62B992DF-0A30-4346-A305-F697A2247CA4}" type="datetime1">
              <a:rPr lang="en-US" smtClean="0"/>
              <a:t>9/24/2025</a:t>
            </a:fld>
            <a:endParaRPr lang="en-US" dirty="0"/>
          </a:p>
        </p:txBody>
      </p:sp>
      <p:sp>
        <p:nvSpPr>
          <p:cNvPr id="10" name="Footer Placeholder 9">
            <a:extLst>
              <a:ext uri="{FF2B5EF4-FFF2-40B4-BE49-F238E27FC236}">
                <a16:creationId xmlns:a16="http://schemas.microsoft.com/office/drawing/2014/main" id="{69D40ACC-00F3-03AD-3DB1-6487497FA161}"/>
              </a:ext>
            </a:extLst>
          </p:cNvPr>
          <p:cNvSpPr>
            <a:spLocks noGrp="1"/>
          </p:cNvSpPr>
          <p:nvPr>
            <p:ph type="ftr" sz="quarter" idx="11"/>
          </p:nvPr>
        </p:nvSpPr>
        <p:spPr/>
        <p:txBody>
          <a:bodyPr/>
          <a:lstStyle/>
          <a:p>
            <a:r>
              <a:rPr lang="en-US" dirty="0"/>
              <a:t>© 2025–2027 Cognizant | Private</a:t>
            </a:r>
          </a:p>
        </p:txBody>
      </p:sp>
      <p:sp>
        <p:nvSpPr>
          <p:cNvPr id="11" name="Slide Number Placeholder 10">
            <a:extLst>
              <a:ext uri="{FF2B5EF4-FFF2-40B4-BE49-F238E27FC236}">
                <a16:creationId xmlns:a16="http://schemas.microsoft.com/office/drawing/2014/main" id="{1DA0B9D4-7BD8-9FB8-A351-972423D1D772}"/>
              </a:ext>
            </a:extLst>
          </p:cNvPr>
          <p:cNvSpPr>
            <a:spLocks noGrp="1"/>
          </p:cNvSpPr>
          <p:nvPr>
            <p:ph type="sldNum" sz="quarter" idx="12"/>
          </p:nvPr>
        </p:nvSpPr>
        <p:spPr/>
        <p:txBody>
          <a:bodyPr/>
          <a:lstStyle/>
          <a:p>
            <a:fld id="{38826FC0-333C-E549-9FA3-0EE43DF298A3}" type="slidenum">
              <a:rPr lang="en-US" smtClean="0"/>
              <a:pPr/>
              <a:t>‹#›</a:t>
            </a:fld>
            <a:endParaRPr lang="en-US" dirty="0"/>
          </a:p>
        </p:txBody>
      </p:sp>
      <p:pic>
        <p:nvPicPr>
          <p:cNvPr id="4" name="Cognizant Logo_rgb_rev_2023" descr="Cognizant logo reversed, SVG format">
            <a:extLst>
              <a:ext uri="{FF2B5EF4-FFF2-40B4-BE49-F238E27FC236}">
                <a16:creationId xmlns:a16="http://schemas.microsoft.com/office/drawing/2014/main" id="{591ACBB7-11CF-0324-65ED-7CE580E3A1A8}"/>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2111587575"/>
      </p:ext>
    </p:extLst>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Super head, sub head, footnote - Super head, sub head, footnote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6F8A-83B2-A500-1463-2D0DF1140899}"/>
              </a:ext>
            </a:extLst>
          </p:cNvPr>
          <p:cNvSpPr>
            <a:spLocks noGrp="1"/>
          </p:cNvSpPr>
          <p:nvPr>
            <p:ph type="title" hasCustomPrompt="1"/>
          </p:nvPr>
        </p:nvSpPr>
        <p:spPr>
          <a:xfrm>
            <a:off x="457200" y="457200"/>
            <a:ext cx="11277600" cy="332399"/>
          </a:xfrm>
        </p:spPr>
        <p:txBody>
          <a:bodyPr/>
          <a:lstStyle/>
          <a:p>
            <a:r>
              <a:rPr lang="en-US" dirty="0"/>
              <a:t>Click to add title</a:t>
            </a:r>
          </a:p>
        </p:txBody>
      </p:sp>
      <p:sp>
        <p:nvSpPr>
          <p:cNvPr id="3" name="Content Placeholder 2">
            <a:extLst>
              <a:ext uri="{FF2B5EF4-FFF2-40B4-BE49-F238E27FC236}">
                <a16:creationId xmlns:a16="http://schemas.microsoft.com/office/drawing/2014/main" id="{3AA1FC49-269C-AAA4-005C-C327B0F1BCD0}"/>
              </a:ext>
            </a:extLst>
          </p:cNvPr>
          <p:cNvSpPr>
            <a:spLocks noGrp="1"/>
          </p:cNvSpPr>
          <p:nvPr>
            <p:ph idx="1" hasCustomPrompt="1"/>
          </p:nvPr>
        </p:nvSpPr>
        <p:spPr>
          <a:xfrm>
            <a:off x="457200" y="1447800"/>
            <a:ext cx="7518400" cy="42976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4" name="Text Placeholder 7">
            <a:extLst>
              <a:ext uri="{FF2B5EF4-FFF2-40B4-BE49-F238E27FC236}">
                <a16:creationId xmlns:a16="http://schemas.microsoft.com/office/drawing/2014/main" id="{EDCB0FDA-E923-182E-F7E1-D663EE4D60C4}"/>
              </a:ext>
            </a:extLst>
          </p:cNvPr>
          <p:cNvSpPr>
            <a:spLocks noGrp="1"/>
          </p:cNvSpPr>
          <p:nvPr>
            <p:ph type="body" sz="quarter" idx="14" hasCustomPrompt="1"/>
          </p:nvPr>
        </p:nvSpPr>
        <p:spPr>
          <a:xfrm>
            <a:off x="457200" y="228600"/>
            <a:ext cx="11277600" cy="163956"/>
          </a:xfrm>
        </p:spPr>
        <p:txBody>
          <a:bodyPr anchor="b">
            <a:spAutoFit/>
          </a:bodyPr>
          <a:lstStyle>
            <a:lvl1pPr marL="0" indent="0">
              <a:buNone/>
              <a:defRPr sz="1050">
                <a:solidFill>
                  <a:schemeClr val="accent3"/>
                </a:solidFill>
              </a:defRPr>
            </a:lvl1pPr>
          </a:lstStyle>
          <a:p>
            <a:pPr lvl="0"/>
            <a:r>
              <a:rPr lang="en-US"/>
              <a:t>Super head</a:t>
            </a:r>
          </a:p>
        </p:txBody>
      </p:sp>
      <p:sp>
        <p:nvSpPr>
          <p:cNvPr id="8" name="Text Placeholder 7">
            <a:extLst>
              <a:ext uri="{FF2B5EF4-FFF2-40B4-BE49-F238E27FC236}">
                <a16:creationId xmlns:a16="http://schemas.microsoft.com/office/drawing/2014/main" id="{8D4F1D73-B5B0-2DD9-9E22-084F619A1164}"/>
              </a:ext>
            </a:extLst>
          </p:cNvPr>
          <p:cNvSpPr>
            <a:spLocks noGrp="1"/>
          </p:cNvSpPr>
          <p:nvPr>
            <p:ph type="body" sz="quarter" idx="15" hasCustomPrompt="1"/>
          </p:nvPr>
        </p:nvSpPr>
        <p:spPr>
          <a:xfrm>
            <a:off x="457200" y="822960"/>
            <a:ext cx="11277600" cy="281039"/>
          </a:xfrm>
        </p:spPr>
        <p:txBody>
          <a:bodyPr anchor="t">
            <a:spAutoFit/>
          </a:bodyPr>
          <a:lstStyle>
            <a:lvl1pPr marL="0" indent="0">
              <a:lnSpc>
                <a:spcPct val="100000"/>
              </a:lnSpc>
              <a:buNone/>
              <a:defRPr sz="1800">
                <a:solidFill>
                  <a:schemeClr val="accent3"/>
                </a:solidFill>
              </a:defRPr>
            </a:lvl1pPr>
          </a:lstStyle>
          <a:p>
            <a:pPr lvl="0"/>
            <a:r>
              <a:rPr lang="en-US" dirty="0"/>
              <a:t>Subhead</a:t>
            </a:r>
          </a:p>
        </p:txBody>
      </p:sp>
      <p:sp>
        <p:nvSpPr>
          <p:cNvPr id="9" name="Text Placeholder 7">
            <a:extLst>
              <a:ext uri="{FF2B5EF4-FFF2-40B4-BE49-F238E27FC236}">
                <a16:creationId xmlns:a16="http://schemas.microsoft.com/office/drawing/2014/main" id="{8B225166-D739-CEC1-F817-8B08A1CA46F7}"/>
              </a:ext>
            </a:extLst>
          </p:cNvPr>
          <p:cNvSpPr>
            <a:spLocks noGrp="1"/>
          </p:cNvSpPr>
          <p:nvPr>
            <p:ph type="body" sz="quarter" idx="16" hasCustomPrompt="1"/>
          </p:nvPr>
        </p:nvSpPr>
        <p:spPr>
          <a:xfrm>
            <a:off x="457200" y="5947090"/>
            <a:ext cx="7518400" cy="124906"/>
          </a:xfrm>
        </p:spPr>
        <p:txBody>
          <a:bodyPr wrap="square" anchor="t" anchorCtr="0">
            <a:spAutoFit/>
          </a:bodyPr>
          <a:lstStyle>
            <a:lvl1pPr marL="0" indent="0">
              <a:buNone/>
              <a:defRPr sz="800">
                <a:solidFill>
                  <a:schemeClr val="tx1"/>
                </a:solidFill>
              </a:defRPr>
            </a:lvl1pPr>
          </a:lstStyle>
          <a:p>
            <a:pPr lvl="0"/>
            <a:r>
              <a:rPr lang="en-US" dirty="0"/>
              <a:t>Insert source or footnote here</a:t>
            </a:r>
          </a:p>
        </p:txBody>
      </p:sp>
      <p:sp>
        <p:nvSpPr>
          <p:cNvPr id="10" name="Date Placeholder 9">
            <a:extLst>
              <a:ext uri="{FF2B5EF4-FFF2-40B4-BE49-F238E27FC236}">
                <a16:creationId xmlns:a16="http://schemas.microsoft.com/office/drawing/2014/main" id="{BB09AAF3-3252-489D-5FB0-6293AC9FF0F1}"/>
              </a:ext>
            </a:extLst>
          </p:cNvPr>
          <p:cNvSpPr>
            <a:spLocks noGrp="1"/>
          </p:cNvSpPr>
          <p:nvPr>
            <p:ph type="dt" sz="half" idx="17"/>
          </p:nvPr>
        </p:nvSpPr>
        <p:spPr/>
        <p:txBody>
          <a:bodyPr/>
          <a:lstStyle/>
          <a:p>
            <a:fld id="{F038E6F7-2112-7146-A379-7AD5AE1DBC42}" type="datetime1">
              <a:rPr lang="en-US" smtClean="0"/>
              <a:t>9/24/2025</a:t>
            </a:fld>
            <a:endParaRPr lang="en-US" dirty="0"/>
          </a:p>
        </p:txBody>
      </p:sp>
      <p:sp>
        <p:nvSpPr>
          <p:cNvPr id="11" name="Footer Placeholder 10">
            <a:extLst>
              <a:ext uri="{FF2B5EF4-FFF2-40B4-BE49-F238E27FC236}">
                <a16:creationId xmlns:a16="http://schemas.microsoft.com/office/drawing/2014/main" id="{0D47B63B-3488-B9A8-9702-4FB8F539BC94}"/>
              </a:ext>
            </a:extLst>
          </p:cNvPr>
          <p:cNvSpPr>
            <a:spLocks noGrp="1"/>
          </p:cNvSpPr>
          <p:nvPr>
            <p:ph type="ftr" sz="quarter" idx="18"/>
          </p:nvPr>
        </p:nvSpPr>
        <p:spPr/>
        <p:txBody>
          <a:bodyPr/>
          <a:lstStyle/>
          <a:p>
            <a:r>
              <a:rPr lang="en-US" dirty="0"/>
              <a:t>© 2025–2027 Cognizant | Private</a:t>
            </a:r>
          </a:p>
        </p:txBody>
      </p:sp>
      <p:sp>
        <p:nvSpPr>
          <p:cNvPr id="12" name="Slide Number Placeholder 11">
            <a:extLst>
              <a:ext uri="{FF2B5EF4-FFF2-40B4-BE49-F238E27FC236}">
                <a16:creationId xmlns:a16="http://schemas.microsoft.com/office/drawing/2014/main" id="{1BA67573-B992-F2E1-F4A6-9434D3134383}"/>
              </a:ext>
            </a:extLst>
          </p:cNvPr>
          <p:cNvSpPr>
            <a:spLocks noGrp="1"/>
          </p:cNvSpPr>
          <p:nvPr>
            <p:ph type="sldNum" sz="quarter" idx="19"/>
          </p:nvPr>
        </p:nvSpPr>
        <p:spPr/>
        <p:txBody>
          <a:bodyPr/>
          <a:lstStyle/>
          <a:p>
            <a:fld id="{38826FC0-333C-E549-9FA3-0EE43DF298A3}" type="slidenum">
              <a:rPr lang="en-US" smtClean="0"/>
              <a:pPr/>
              <a:t>‹#›</a:t>
            </a:fld>
            <a:endParaRPr lang="en-US" dirty="0"/>
          </a:p>
        </p:txBody>
      </p:sp>
      <p:pic>
        <p:nvPicPr>
          <p:cNvPr id="6" name="Cognizant Logo_rgb_rev_2023" descr="Cognizant logo reversed, SVG format">
            <a:extLst>
              <a:ext uri="{FF2B5EF4-FFF2-40B4-BE49-F238E27FC236}">
                <a16:creationId xmlns:a16="http://schemas.microsoft.com/office/drawing/2014/main" id="{C58C5DC1-02D1-ACC1-37E9-20232B40787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162044694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Agenda - ligh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6F8A-83B2-A500-1463-2D0DF1140899}"/>
              </a:ext>
            </a:extLst>
          </p:cNvPr>
          <p:cNvSpPr>
            <a:spLocks noGrp="1"/>
          </p:cNvSpPr>
          <p:nvPr>
            <p:ph type="title" hasCustomPrompt="1"/>
          </p:nvPr>
        </p:nvSpPr>
        <p:spPr>
          <a:xfrm>
            <a:off x="457201" y="2930402"/>
            <a:ext cx="4754880" cy="997196"/>
          </a:xfrm>
        </p:spPr>
        <p:txBody>
          <a:bodyPr anchor="ctr"/>
          <a:lstStyle>
            <a:lvl1pPr algn="l">
              <a:defRPr sz="3600"/>
            </a:lvl1pPr>
          </a:lstStyle>
          <a:p>
            <a:r>
              <a:rPr lang="en-US" dirty="0"/>
              <a:t>Click to add agenda title</a:t>
            </a:r>
          </a:p>
        </p:txBody>
      </p:sp>
      <p:sp>
        <p:nvSpPr>
          <p:cNvPr id="3" name="Content Placeholder 2">
            <a:extLst>
              <a:ext uri="{FF2B5EF4-FFF2-40B4-BE49-F238E27FC236}">
                <a16:creationId xmlns:a16="http://schemas.microsoft.com/office/drawing/2014/main" id="{3AA1FC49-269C-AAA4-005C-C327B0F1BCD0}"/>
              </a:ext>
            </a:extLst>
          </p:cNvPr>
          <p:cNvSpPr>
            <a:spLocks noGrp="1"/>
          </p:cNvSpPr>
          <p:nvPr>
            <p:ph idx="1" hasCustomPrompt="1"/>
          </p:nvPr>
        </p:nvSpPr>
        <p:spPr>
          <a:xfrm>
            <a:off x="6096000" y="914400"/>
            <a:ext cx="5635752" cy="5029200"/>
          </a:xfrm>
        </p:spPr>
        <p:txBody>
          <a:bodyPr anchor="ctr">
            <a:noAutofit/>
          </a:bodyPr>
          <a:lstStyle>
            <a:lvl1pPr marL="457200" indent="-457200">
              <a:spcBef>
                <a:spcPts val="900"/>
              </a:spcBef>
              <a:spcAft>
                <a:spcPts val="0"/>
              </a:spcAft>
              <a:buClrTx/>
              <a:buFont typeface="+mj-lt"/>
              <a:buAutoNum type="arabicPeriod"/>
              <a:defRPr sz="2000"/>
            </a:lvl1pPr>
            <a:lvl2pPr marL="731520" indent="-228600">
              <a:spcBef>
                <a:spcPts val="600"/>
              </a:spcBef>
              <a:spcAft>
                <a:spcPts val="0"/>
              </a:spcAft>
              <a:buClrTx/>
              <a:buFont typeface="Arial" panose="020B0604020202020204" pitchFamily="34" charset="0"/>
              <a:buChar char="•"/>
              <a:tabLst/>
              <a:defRPr sz="1600"/>
            </a:lvl2pPr>
            <a:lvl3pPr marL="1005840" indent="-228600">
              <a:spcBef>
                <a:spcPts val="600"/>
              </a:spcBef>
              <a:spcAft>
                <a:spcPts val="0"/>
              </a:spcAft>
              <a:buClrTx/>
              <a:buFont typeface="Arial" panose="020B0604020202020204" pitchFamily="34" charset="0"/>
              <a:buChar char="•"/>
              <a:tabLst/>
              <a:defRPr sz="1400"/>
            </a:lvl3pPr>
            <a:lvl4pPr marL="1051560" indent="-228600">
              <a:spcBef>
                <a:spcPts val="900"/>
              </a:spcBef>
              <a:buFont typeface="+mj-lt"/>
              <a:buAutoNum type="arabicPeriod"/>
              <a:defRPr sz="1400"/>
            </a:lvl4pPr>
            <a:lvl5pPr marL="1325880" indent="-228600">
              <a:spcBef>
                <a:spcPts val="900"/>
              </a:spcBef>
              <a:buFont typeface="+mj-lt"/>
              <a:buAutoNum type="arabicPeriod"/>
              <a:defRPr sz="1400"/>
            </a:lvl5pPr>
          </a:lstStyle>
          <a:p>
            <a:pPr lvl="0"/>
            <a:r>
              <a:rPr lang="en-US" dirty="0"/>
              <a:t>Click to add content</a:t>
            </a:r>
          </a:p>
          <a:p>
            <a:pPr lvl="1"/>
            <a:r>
              <a:rPr lang="en-US" dirty="0"/>
              <a:t>2nd level text</a:t>
            </a:r>
          </a:p>
          <a:p>
            <a:pPr lvl="2"/>
            <a:r>
              <a:rPr lang="en-US" dirty="0"/>
              <a:t>3rd level text</a:t>
            </a:r>
          </a:p>
        </p:txBody>
      </p:sp>
      <p:cxnSp>
        <p:nvCxnSpPr>
          <p:cNvPr id="9" name="Straight Connector 8">
            <a:extLst>
              <a:ext uri="{FF2B5EF4-FFF2-40B4-BE49-F238E27FC236}">
                <a16:creationId xmlns:a16="http://schemas.microsoft.com/office/drawing/2014/main" id="{06654D8E-53D7-24EA-BE00-553663804946}"/>
              </a:ext>
            </a:extLst>
          </p:cNvPr>
          <p:cNvCxnSpPr>
            <a:cxnSpLocks/>
          </p:cNvCxnSpPr>
          <p:nvPr/>
        </p:nvCxnSpPr>
        <p:spPr>
          <a:xfrm>
            <a:off x="5654040" y="914400"/>
            <a:ext cx="0" cy="5029200"/>
          </a:xfrm>
          <a:prstGeom prst="line">
            <a:avLst/>
          </a:prstGeom>
          <a:ln w="12700">
            <a:solidFill>
              <a:schemeClr val="accent6"/>
            </a:solidFill>
          </a:ln>
        </p:spPr>
        <p:style>
          <a:lnRef idx="2">
            <a:schemeClr val="accent1"/>
          </a:lnRef>
          <a:fillRef idx="0">
            <a:schemeClr val="accent1"/>
          </a:fillRef>
          <a:effectRef idx="1">
            <a:schemeClr val="accent1"/>
          </a:effectRef>
          <a:fontRef idx="minor">
            <a:schemeClr val="tx1"/>
          </a:fontRef>
        </p:style>
      </p:cxnSp>
      <p:sp>
        <p:nvSpPr>
          <p:cNvPr id="4" name="Date Placeholder 3">
            <a:extLst>
              <a:ext uri="{FF2B5EF4-FFF2-40B4-BE49-F238E27FC236}">
                <a16:creationId xmlns:a16="http://schemas.microsoft.com/office/drawing/2014/main" id="{31347B8F-702B-F8D2-3BCF-E1C9AEB86CEC}"/>
              </a:ext>
            </a:extLst>
          </p:cNvPr>
          <p:cNvSpPr>
            <a:spLocks noGrp="1"/>
          </p:cNvSpPr>
          <p:nvPr>
            <p:ph type="dt" sz="half" idx="10"/>
          </p:nvPr>
        </p:nvSpPr>
        <p:spPr/>
        <p:txBody>
          <a:bodyPr/>
          <a:lstStyle/>
          <a:p>
            <a:fld id="{CCE15D93-701F-AD45-BF63-B5231D171A5D}" type="datetime1">
              <a:rPr lang="en-US" smtClean="0"/>
              <a:t>9/24/2025</a:t>
            </a:fld>
            <a:endParaRPr lang="en-US" dirty="0"/>
          </a:p>
        </p:txBody>
      </p:sp>
      <p:sp>
        <p:nvSpPr>
          <p:cNvPr id="8" name="Footer Placeholder 7">
            <a:extLst>
              <a:ext uri="{FF2B5EF4-FFF2-40B4-BE49-F238E27FC236}">
                <a16:creationId xmlns:a16="http://schemas.microsoft.com/office/drawing/2014/main" id="{2D295671-87C9-E086-9979-83CE71CF0FF1}"/>
              </a:ext>
            </a:extLst>
          </p:cNvPr>
          <p:cNvSpPr>
            <a:spLocks noGrp="1"/>
          </p:cNvSpPr>
          <p:nvPr>
            <p:ph type="ftr" sz="quarter" idx="11"/>
          </p:nvPr>
        </p:nvSpPr>
        <p:spPr/>
        <p:txBody>
          <a:bodyPr/>
          <a:lstStyle/>
          <a:p>
            <a:r>
              <a:rPr lang="en-US" dirty="0"/>
              <a:t>© 2025–2027 Cognizant | Private</a:t>
            </a:r>
          </a:p>
        </p:txBody>
      </p:sp>
      <p:sp>
        <p:nvSpPr>
          <p:cNvPr id="10" name="Slide Number Placeholder 9">
            <a:extLst>
              <a:ext uri="{FF2B5EF4-FFF2-40B4-BE49-F238E27FC236}">
                <a16:creationId xmlns:a16="http://schemas.microsoft.com/office/drawing/2014/main" id="{D3DF2403-9115-12D2-6006-6F820363A79D}"/>
              </a:ext>
            </a:extLst>
          </p:cNvPr>
          <p:cNvSpPr>
            <a:spLocks noGrp="1"/>
          </p:cNvSpPr>
          <p:nvPr>
            <p:ph type="sldNum" sz="quarter" idx="12"/>
          </p:nvPr>
        </p:nvSpPr>
        <p:spPr/>
        <p:txBody>
          <a:bodyPr/>
          <a:lstStyle/>
          <a:p>
            <a:fld id="{38826FC0-333C-E549-9FA3-0EE43DF298A3}" type="slidenum">
              <a:rPr lang="en-US" smtClean="0"/>
              <a:pPr/>
              <a:t>‹#›</a:t>
            </a:fld>
            <a:endParaRPr lang="en-US" dirty="0"/>
          </a:p>
        </p:txBody>
      </p:sp>
      <p:cxnSp>
        <p:nvCxnSpPr>
          <p:cNvPr id="5" name="Straight Connector 4">
            <a:extLst>
              <a:ext uri="{FF2B5EF4-FFF2-40B4-BE49-F238E27FC236}">
                <a16:creationId xmlns:a16="http://schemas.microsoft.com/office/drawing/2014/main" id="{46BFA7A6-B1A7-45E7-3AC5-3E0FB62C8ACD}"/>
              </a:ext>
            </a:extLst>
          </p:cNvPr>
          <p:cNvCxnSpPr>
            <a:cxnSpLocks/>
          </p:cNvCxnSpPr>
          <p:nvPr/>
        </p:nvCxnSpPr>
        <p:spPr>
          <a:xfrm>
            <a:off x="5654040" y="914400"/>
            <a:ext cx="0" cy="5029200"/>
          </a:xfrm>
          <a:prstGeom prst="line">
            <a:avLst/>
          </a:prstGeom>
          <a:ln w="12700">
            <a:solidFill>
              <a:schemeClr val="accent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4722089"/>
      </p:ext>
    </p:extLst>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Only" preserve="1">
  <p:cSld name="Title only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A3A05-DC05-1CC5-ED65-5734138EE80C}"/>
              </a:ext>
            </a:extLst>
          </p:cNvPr>
          <p:cNvSpPr>
            <a:spLocks noGrp="1"/>
          </p:cNvSpPr>
          <p:nvPr>
            <p:ph type="title" hasCustomPrompt="1"/>
          </p:nvPr>
        </p:nvSpPr>
        <p:spPr/>
        <p:txBody>
          <a:bodyPr/>
          <a:lstStyle/>
          <a:p>
            <a:r>
              <a:rPr lang="en-US" dirty="0"/>
              <a:t>Click to add title</a:t>
            </a:r>
          </a:p>
        </p:txBody>
      </p:sp>
      <p:sp>
        <p:nvSpPr>
          <p:cNvPr id="8" name="Date Placeholder 7">
            <a:extLst>
              <a:ext uri="{FF2B5EF4-FFF2-40B4-BE49-F238E27FC236}">
                <a16:creationId xmlns:a16="http://schemas.microsoft.com/office/drawing/2014/main" id="{D1C004D1-9C96-9E3A-B3CF-E648F1817884}"/>
              </a:ext>
            </a:extLst>
          </p:cNvPr>
          <p:cNvSpPr>
            <a:spLocks noGrp="1"/>
          </p:cNvSpPr>
          <p:nvPr>
            <p:ph type="dt" sz="half" idx="10"/>
          </p:nvPr>
        </p:nvSpPr>
        <p:spPr/>
        <p:txBody>
          <a:bodyPr/>
          <a:lstStyle/>
          <a:p>
            <a:fld id="{95A8BB47-FFEE-CC40-B60B-C46D6D449673}" type="datetime1">
              <a:rPr lang="en-US" smtClean="0"/>
              <a:t>9/24/2025</a:t>
            </a:fld>
            <a:endParaRPr lang="en-US" dirty="0"/>
          </a:p>
        </p:txBody>
      </p:sp>
      <p:sp>
        <p:nvSpPr>
          <p:cNvPr id="9" name="Footer Placeholder 8">
            <a:extLst>
              <a:ext uri="{FF2B5EF4-FFF2-40B4-BE49-F238E27FC236}">
                <a16:creationId xmlns:a16="http://schemas.microsoft.com/office/drawing/2014/main" id="{C8F63855-627B-94BE-7770-B3F2F8F1DAD6}"/>
              </a:ext>
            </a:extLst>
          </p:cNvPr>
          <p:cNvSpPr>
            <a:spLocks noGrp="1"/>
          </p:cNvSpPr>
          <p:nvPr>
            <p:ph type="ftr" sz="quarter" idx="11"/>
          </p:nvPr>
        </p:nvSpPr>
        <p:spPr/>
        <p:txBody>
          <a:bodyPr/>
          <a:lstStyle/>
          <a:p>
            <a:r>
              <a:rPr lang="en-US" dirty="0"/>
              <a:t>© 2025–2027 Cognizant | Private</a:t>
            </a:r>
          </a:p>
        </p:txBody>
      </p:sp>
      <p:sp>
        <p:nvSpPr>
          <p:cNvPr id="10" name="Slide Number Placeholder 9">
            <a:extLst>
              <a:ext uri="{FF2B5EF4-FFF2-40B4-BE49-F238E27FC236}">
                <a16:creationId xmlns:a16="http://schemas.microsoft.com/office/drawing/2014/main" id="{64918DA7-E1E1-1CFE-6E02-09FE2AA2F07F}"/>
              </a:ext>
            </a:extLst>
          </p:cNvPr>
          <p:cNvSpPr>
            <a:spLocks noGrp="1"/>
          </p:cNvSpPr>
          <p:nvPr>
            <p:ph type="sldNum" sz="quarter" idx="12"/>
          </p:nvPr>
        </p:nvSpPr>
        <p:spPr/>
        <p:txBody>
          <a:bodyPr/>
          <a:lstStyle/>
          <a:p>
            <a:fld id="{38826FC0-333C-E549-9FA3-0EE43DF298A3}" type="slidenum">
              <a:rPr lang="en-US" smtClean="0"/>
              <a:pPr/>
              <a:t>‹#›</a:t>
            </a:fld>
            <a:endParaRPr lang="en-US" dirty="0"/>
          </a:p>
        </p:txBody>
      </p:sp>
      <p:pic>
        <p:nvPicPr>
          <p:cNvPr id="3" name="Cognizant Logo_rgb_rev_2023" descr="Cognizant logo reversed, SVG format">
            <a:extLst>
              <a:ext uri="{FF2B5EF4-FFF2-40B4-BE49-F238E27FC236}">
                <a16:creationId xmlns:a16="http://schemas.microsoft.com/office/drawing/2014/main" id="{39ECF048-F463-0BC0-00A8-80B618B315F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90993053"/>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Blank - dark">
    <p:bg>
      <p:bgRef idx="1001">
        <a:schemeClr val="bg1"/>
      </p:bgRef>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86AB16-C89B-C286-D054-A2D5DB5C460C}"/>
              </a:ext>
            </a:extLst>
          </p:cNvPr>
          <p:cNvSpPr>
            <a:spLocks noGrp="1"/>
          </p:cNvSpPr>
          <p:nvPr>
            <p:ph type="title" hasCustomPrompt="1"/>
          </p:nvPr>
        </p:nvSpPr>
        <p:spPr>
          <a:xfrm>
            <a:off x="457200" y="-357975"/>
            <a:ext cx="11277600" cy="193899"/>
          </a:xfrm>
        </p:spPr>
        <p:txBody>
          <a:bodyPr/>
          <a:lstStyle>
            <a:lvl1pPr>
              <a:defRPr sz="1400">
                <a:solidFill>
                  <a:schemeClr val="bg1"/>
                </a:solidFill>
              </a:defRPr>
            </a:lvl1pPr>
          </a:lstStyle>
          <a:p>
            <a:r>
              <a:rPr lang="en-US"/>
              <a:t>Click to add title (for accessibility purposes)</a:t>
            </a:r>
          </a:p>
        </p:txBody>
      </p:sp>
      <p:sp>
        <p:nvSpPr>
          <p:cNvPr id="2" name="Date Placeholder 1">
            <a:extLst>
              <a:ext uri="{FF2B5EF4-FFF2-40B4-BE49-F238E27FC236}">
                <a16:creationId xmlns:a16="http://schemas.microsoft.com/office/drawing/2014/main" id="{782BD780-BD7C-D16D-9867-3767997FAF91}"/>
              </a:ext>
            </a:extLst>
          </p:cNvPr>
          <p:cNvSpPr>
            <a:spLocks noGrp="1"/>
          </p:cNvSpPr>
          <p:nvPr>
            <p:ph type="dt" sz="half" idx="10"/>
          </p:nvPr>
        </p:nvSpPr>
        <p:spPr/>
        <p:txBody>
          <a:bodyPr/>
          <a:lstStyle/>
          <a:p>
            <a:fld id="{8D0CC1A4-EC1E-954F-93E3-20FAE017D170}" type="datetime1">
              <a:rPr lang="en-US" smtClean="0"/>
              <a:t>9/24/2025</a:t>
            </a:fld>
            <a:endParaRPr lang="en-US" dirty="0"/>
          </a:p>
        </p:txBody>
      </p:sp>
      <p:sp>
        <p:nvSpPr>
          <p:cNvPr id="7" name="Footer Placeholder 6">
            <a:extLst>
              <a:ext uri="{FF2B5EF4-FFF2-40B4-BE49-F238E27FC236}">
                <a16:creationId xmlns:a16="http://schemas.microsoft.com/office/drawing/2014/main" id="{A5ABA333-FF45-AB19-E8F1-74BC796D7D7D}"/>
              </a:ext>
            </a:extLst>
          </p:cNvPr>
          <p:cNvSpPr>
            <a:spLocks noGrp="1"/>
          </p:cNvSpPr>
          <p:nvPr>
            <p:ph type="ftr" sz="quarter" idx="11"/>
          </p:nvPr>
        </p:nvSpPr>
        <p:spPr/>
        <p:txBody>
          <a:bodyPr/>
          <a:lstStyle/>
          <a:p>
            <a:r>
              <a:rPr lang="en-US" dirty="0"/>
              <a:t>© 2025–2027 Cognizant | Private</a:t>
            </a:r>
          </a:p>
        </p:txBody>
      </p:sp>
      <p:sp>
        <p:nvSpPr>
          <p:cNvPr id="8" name="Slide Number Placeholder 7">
            <a:extLst>
              <a:ext uri="{FF2B5EF4-FFF2-40B4-BE49-F238E27FC236}">
                <a16:creationId xmlns:a16="http://schemas.microsoft.com/office/drawing/2014/main" id="{D83C6AAA-8E03-CCE1-302E-C26D372E0547}"/>
              </a:ext>
            </a:extLst>
          </p:cNvPr>
          <p:cNvSpPr>
            <a:spLocks noGrp="1"/>
          </p:cNvSpPr>
          <p:nvPr>
            <p:ph type="sldNum" sz="quarter" idx="12"/>
          </p:nvPr>
        </p:nvSpPr>
        <p:spPr/>
        <p:txBody>
          <a:bodyPr/>
          <a:lstStyle/>
          <a:p>
            <a:fld id="{38826FC0-333C-E549-9FA3-0EE43DF298A3}" type="slidenum">
              <a:rPr lang="en-US" smtClean="0"/>
              <a:pPr/>
              <a:t>‹#›</a:t>
            </a:fld>
            <a:endParaRPr lang="en-US" dirty="0"/>
          </a:p>
        </p:txBody>
      </p:sp>
      <p:pic>
        <p:nvPicPr>
          <p:cNvPr id="4" name="Cognizant Logo_rgb_rev_2023" descr="Cognizant logo reversed, SVG format">
            <a:extLst>
              <a:ext uri="{FF2B5EF4-FFF2-40B4-BE49-F238E27FC236}">
                <a16:creationId xmlns:a16="http://schemas.microsoft.com/office/drawing/2014/main" id="{F805300B-96D9-F036-71EF-3F86B3B72D1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3794437884"/>
      </p:ext>
    </p:extLst>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wo column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40CFA-C95C-83CB-71E9-4274D942BC47}"/>
              </a:ext>
            </a:extLst>
          </p:cNvPr>
          <p:cNvSpPr>
            <a:spLocks noGrp="1"/>
          </p:cNvSpPr>
          <p:nvPr>
            <p:ph type="title" hasCustomPrompt="1"/>
          </p:nvPr>
        </p:nvSpPr>
        <p:spPr>
          <a:xfrm>
            <a:off x="457200" y="457200"/>
            <a:ext cx="11277600" cy="332399"/>
          </a:xfrm>
        </p:spPr>
        <p:txBody>
          <a:bodyPr/>
          <a:lstStyle/>
          <a:p>
            <a:r>
              <a:rPr lang="en-US" dirty="0"/>
              <a:t>Click to add title</a:t>
            </a:r>
          </a:p>
        </p:txBody>
      </p:sp>
      <p:sp>
        <p:nvSpPr>
          <p:cNvPr id="3" name="Text Placeholder 2">
            <a:extLst>
              <a:ext uri="{FF2B5EF4-FFF2-40B4-BE49-F238E27FC236}">
                <a16:creationId xmlns:a16="http://schemas.microsoft.com/office/drawing/2014/main" id="{2FBB040B-AA5C-6A8F-D56C-52A1535E2C6D}"/>
              </a:ext>
            </a:extLst>
          </p:cNvPr>
          <p:cNvSpPr>
            <a:spLocks noGrp="1"/>
          </p:cNvSpPr>
          <p:nvPr>
            <p:ph type="body" idx="1" hasCustomPrompt="1"/>
          </p:nvPr>
        </p:nvSpPr>
        <p:spPr>
          <a:xfrm>
            <a:off x="457200" y="1447800"/>
            <a:ext cx="5212076" cy="281103"/>
          </a:xfrm>
        </p:spPr>
        <p:txBody>
          <a:bodyPr wrap="square" anchor="b">
            <a:spAutoFit/>
          </a:bodyPr>
          <a:lstStyle>
            <a:lvl1pPr marL="0" indent="0">
              <a:lnSpc>
                <a:spcPct val="100000"/>
              </a:lnSpc>
              <a:spcAft>
                <a:spcPts val="0"/>
              </a:spcAft>
              <a:buNone/>
              <a:defRPr sz="18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4" name="Content Placeholder 3">
            <a:extLst>
              <a:ext uri="{FF2B5EF4-FFF2-40B4-BE49-F238E27FC236}">
                <a16:creationId xmlns:a16="http://schemas.microsoft.com/office/drawing/2014/main" id="{D0973171-3D9B-E0BE-A9C6-BFF552EC6163}"/>
              </a:ext>
            </a:extLst>
          </p:cNvPr>
          <p:cNvSpPr>
            <a:spLocks noGrp="1"/>
          </p:cNvSpPr>
          <p:nvPr>
            <p:ph sz="half" idx="2" hasCustomPrompt="1"/>
          </p:nvPr>
        </p:nvSpPr>
        <p:spPr>
          <a:xfrm>
            <a:off x="457199" y="1943099"/>
            <a:ext cx="5212080" cy="38404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5" name="Text Placeholder 4">
            <a:extLst>
              <a:ext uri="{FF2B5EF4-FFF2-40B4-BE49-F238E27FC236}">
                <a16:creationId xmlns:a16="http://schemas.microsoft.com/office/drawing/2014/main" id="{73D4243E-50F7-E6A4-A28E-F299D4BD0477}"/>
              </a:ext>
            </a:extLst>
          </p:cNvPr>
          <p:cNvSpPr>
            <a:spLocks noGrp="1"/>
          </p:cNvSpPr>
          <p:nvPr>
            <p:ph type="body" sz="quarter" idx="3" hasCustomPrompt="1"/>
          </p:nvPr>
        </p:nvSpPr>
        <p:spPr>
          <a:xfrm>
            <a:off x="6522720" y="1447800"/>
            <a:ext cx="5183188" cy="281103"/>
          </a:xfrm>
        </p:spPr>
        <p:txBody>
          <a:bodyPr anchor="b">
            <a:spAutoFit/>
          </a:bodyPr>
          <a:lstStyle>
            <a:lvl1pPr marL="0" indent="0">
              <a:lnSpc>
                <a:spcPct val="100000"/>
              </a:lnSpc>
              <a:spcAft>
                <a:spcPts val="0"/>
              </a:spcAft>
              <a:buNone/>
              <a:defRPr sz="18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6" name="Content Placeholder 5">
            <a:extLst>
              <a:ext uri="{FF2B5EF4-FFF2-40B4-BE49-F238E27FC236}">
                <a16:creationId xmlns:a16="http://schemas.microsoft.com/office/drawing/2014/main" id="{E9290F11-9C52-DB05-1E6C-9491409F37B3}"/>
              </a:ext>
            </a:extLst>
          </p:cNvPr>
          <p:cNvSpPr>
            <a:spLocks noGrp="1"/>
          </p:cNvSpPr>
          <p:nvPr>
            <p:ph sz="quarter" idx="4" hasCustomPrompt="1"/>
          </p:nvPr>
        </p:nvSpPr>
        <p:spPr>
          <a:xfrm>
            <a:off x="6522720" y="1943099"/>
            <a:ext cx="5212080" cy="38404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a:t>
            </a:r>
          </a:p>
          <a:p>
            <a:pPr lvl="4"/>
            <a:r>
              <a:rPr lang="en-US" dirty="0"/>
              <a:t>Fifth level</a:t>
            </a:r>
          </a:p>
        </p:txBody>
      </p:sp>
      <p:cxnSp>
        <p:nvCxnSpPr>
          <p:cNvPr id="11" name="Straight Connector 10">
            <a:extLst>
              <a:ext uri="{FF2B5EF4-FFF2-40B4-BE49-F238E27FC236}">
                <a16:creationId xmlns:a16="http://schemas.microsoft.com/office/drawing/2014/main" id="{CAC5B4FD-126E-C923-20FE-0F5752D73F74}"/>
              </a:ext>
            </a:extLst>
          </p:cNvPr>
          <p:cNvCxnSpPr>
            <a:cxnSpLocks/>
          </p:cNvCxnSpPr>
          <p:nvPr/>
        </p:nvCxnSpPr>
        <p:spPr>
          <a:xfrm>
            <a:off x="6096000" y="1444752"/>
            <a:ext cx="0" cy="425608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Date Placeholder 11">
            <a:extLst>
              <a:ext uri="{FF2B5EF4-FFF2-40B4-BE49-F238E27FC236}">
                <a16:creationId xmlns:a16="http://schemas.microsoft.com/office/drawing/2014/main" id="{3935A7ED-6F86-9D0C-DCB0-7B1E2AC5270D}"/>
              </a:ext>
            </a:extLst>
          </p:cNvPr>
          <p:cNvSpPr>
            <a:spLocks noGrp="1"/>
          </p:cNvSpPr>
          <p:nvPr>
            <p:ph type="dt" sz="half" idx="10"/>
          </p:nvPr>
        </p:nvSpPr>
        <p:spPr/>
        <p:txBody>
          <a:bodyPr/>
          <a:lstStyle/>
          <a:p>
            <a:fld id="{9D58F847-15B5-FC42-B011-59EA55B0831B}" type="datetime1">
              <a:rPr lang="en-US" smtClean="0"/>
              <a:t>9/24/2025</a:t>
            </a:fld>
            <a:endParaRPr lang="en-US" dirty="0"/>
          </a:p>
        </p:txBody>
      </p:sp>
      <p:sp>
        <p:nvSpPr>
          <p:cNvPr id="13" name="Footer Placeholder 12">
            <a:extLst>
              <a:ext uri="{FF2B5EF4-FFF2-40B4-BE49-F238E27FC236}">
                <a16:creationId xmlns:a16="http://schemas.microsoft.com/office/drawing/2014/main" id="{3B6D255F-8835-8DBB-9F90-569D07917B7B}"/>
              </a:ext>
            </a:extLst>
          </p:cNvPr>
          <p:cNvSpPr>
            <a:spLocks noGrp="1"/>
          </p:cNvSpPr>
          <p:nvPr>
            <p:ph type="ftr" sz="quarter" idx="11"/>
          </p:nvPr>
        </p:nvSpPr>
        <p:spPr/>
        <p:txBody>
          <a:bodyPr/>
          <a:lstStyle/>
          <a:p>
            <a:r>
              <a:rPr lang="en-US" dirty="0"/>
              <a:t>© 2025–2027 Cognizant | Private</a:t>
            </a:r>
          </a:p>
        </p:txBody>
      </p:sp>
      <p:sp>
        <p:nvSpPr>
          <p:cNvPr id="14" name="Slide Number Placeholder 13">
            <a:extLst>
              <a:ext uri="{FF2B5EF4-FFF2-40B4-BE49-F238E27FC236}">
                <a16:creationId xmlns:a16="http://schemas.microsoft.com/office/drawing/2014/main" id="{22927497-DF06-5FD3-E29B-027FB589C8A5}"/>
              </a:ext>
            </a:extLst>
          </p:cNvPr>
          <p:cNvSpPr>
            <a:spLocks noGrp="1"/>
          </p:cNvSpPr>
          <p:nvPr>
            <p:ph type="sldNum" sz="quarter" idx="12"/>
          </p:nvPr>
        </p:nvSpPr>
        <p:spPr/>
        <p:txBody>
          <a:bodyPr/>
          <a:lstStyle/>
          <a:p>
            <a:fld id="{38826FC0-333C-E549-9FA3-0EE43DF298A3}" type="slidenum">
              <a:rPr lang="en-US" smtClean="0"/>
              <a:pPr/>
              <a:t>‹#›</a:t>
            </a:fld>
            <a:endParaRPr lang="en-US" dirty="0"/>
          </a:p>
        </p:txBody>
      </p:sp>
      <p:pic>
        <p:nvPicPr>
          <p:cNvPr id="7" name="Cognizant Logo_rgb_rev_2023" descr="Cognizant logo reversed, SVG format">
            <a:extLst>
              <a:ext uri="{FF2B5EF4-FFF2-40B4-BE49-F238E27FC236}">
                <a16:creationId xmlns:a16="http://schemas.microsoft.com/office/drawing/2014/main" id="{1DE60F7F-2598-AFEF-3685-42666554AD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2092546887"/>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hree column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40CFA-C95C-83CB-71E9-4274D942BC47}"/>
              </a:ext>
            </a:extLst>
          </p:cNvPr>
          <p:cNvSpPr>
            <a:spLocks noGrp="1"/>
          </p:cNvSpPr>
          <p:nvPr>
            <p:ph type="title" hasCustomPrompt="1"/>
          </p:nvPr>
        </p:nvSpPr>
        <p:spPr>
          <a:xfrm>
            <a:off x="457200" y="457200"/>
            <a:ext cx="11277600" cy="332399"/>
          </a:xfrm>
        </p:spPr>
        <p:txBody>
          <a:bodyPr/>
          <a:lstStyle/>
          <a:p>
            <a:r>
              <a:rPr lang="en-US" dirty="0"/>
              <a:t>Click to add title</a:t>
            </a:r>
          </a:p>
        </p:txBody>
      </p:sp>
      <p:sp>
        <p:nvSpPr>
          <p:cNvPr id="3" name="Text Placeholder 2">
            <a:extLst>
              <a:ext uri="{FF2B5EF4-FFF2-40B4-BE49-F238E27FC236}">
                <a16:creationId xmlns:a16="http://schemas.microsoft.com/office/drawing/2014/main" id="{2FBB040B-AA5C-6A8F-D56C-52A1535E2C6D}"/>
              </a:ext>
            </a:extLst>
          </p:cNvPr>
          <p:cNvSpPr>
            <a:spLocks noGrp="1"/>
          </p:cNvSpPr>
          <p:nvPr>
            <p:ph type="body" idx="1" hasCustomPrompt="1"/>
          </p:nvPr>
        </p:nvSpPr>
        <p:spPr>
          <a:xfrm>
            <a:off x="457200" y="1444752"/>
            <a:ext cx="3474720" cy="281103"/>
          </a:xfrm>
        </p:spPr>
        <p:txBody>
          <a:bodyPr wrap="square" anchor="b">
            <a:spAutoFit/>
          </a:bodyPr>
          <a:lstStyle>
            <a:lvl1pPr marL="0" indent="0">
              <a:lnSpc>
                <a:spcPct val="100000"/>
              </a:lnSpc>
              <a:spcAft>
                <a:spcPts val="0"/>
              </a:spcAft>
              <a:buNone/>
              <a:defRPr sz="18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4" name="Content Placeholder 3">
            <a:extLst>
              <a:ext uri="{FF2B5EF4-FFF2-40B4-BE49-F238E27FC236}">
                <a16:creationId xmlns:a16="http://schemas.microsoft.com/office/drawing/2014/main" id="{D0973171-3D9B-E0BE-A9C6-BFF552EC6163}"/>
              </a:ext>
            </a:extLst>
          </p:cNvPr>
          <p:cNvSpPr>
            <a:spLocks noGrp="1"/>
          </p:cNvSpPr>
          <p:nvPr>
            <p:ph sz="half" idx="2" hasCustomPrompt="1"/>
          </p:nvPr>
        </p:nvSpPr>
        <p:spPr>
          <a:xfrm>
            <a:off x="457199" y="1943099"/>
            <a:ext cx="3474720" cy="38404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5" name="Text Placeholder 4">
            <a:extLst>
              <a:ext uri="{FF2B5EF4-FFF2-40B4-BE49-F238E27FC236}">
                <a16:creationId xmlns:a16="http://schemas.microsoft.com/office/drawing/2014/main" id="{73D4243E-50F7-E6A4-A28E-F299D4BD0477}"/>
              </a:ext>
            </a:extLst>
          </p:cNvPr>
          <p:cNvSpPr>
            <a:spLocks noGrp="1"/>
          </p:cNvSpPr>
          <p:nvPr>
            <p:ph type="body" sz="quarter" idx="3" hasCustomPrompt="1"/>
          </p:nvPr>
        </p:nvSpPr>
        <p:spPr>
          <a:xfrm>
            <a:off x="4358640" y="1444752"/>
            <a:ext cx="3474720" cy="281103"/>
          </a:xfrm>
        </p:spPr>
        <p:txBody>
          <a:bodyPr wrap="square" anchor="b">
            <a:spAutoFit/>
          </a:bodyPr>
          <a:lstStyle>
            <a:lvl1pPr marL="0" indent="0">
              <a:lnSpc>
                <a:spcPct val="100000"/>
              </a:lnSpc>
              <a:spcAft>
                <a:spcPts val="0"/>
              </a:spcAft>
              <a:buNone/>
              <a:defRPr sz="18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6" name="Content Placeholder 5">
            <a:extLst>
              <a:ext uri="{FF2B5EF4-FFF2-40B4-BE49-F238E27FC236}">
                <a16:creationId xmlns:a16="http://schemas.microsoft.com/office/drawing/2014/main" id="{E9290F11-9C52-DB05-1E6C-9491409F37B3}"/>
              </a:ext>
            </a:extLst>
          </p:cNvPr>
          <p:cNvSpPr>
            <a:spLocks noGrp="1"/>
          </p:cNvSpPr>
          <p:nvPr>
            <p:ph sz="quarter" idx="4" hasCustomPrompt="1"/>
          </p:nvPr>
        </p:nvSpPr>
        <p:spPr>
          <a:xfrm>
            <a:off x="4358640" y="1943099"/>
            <a:ext cx="3474720" cy="38404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11" name="Text Placeholder 4">
            <a:extLst>
              <a:ext uri="{FF2B5EF4-FFF2-40B4-BE49-F238E27FC236}">
                <a16:creationId xmlns:a16="http://schemas.microsoft.com/office/drawing/2014/main" id="{86FD443D-34B0-9A83-29DB-8F197FDBF4CC}"/>
              </a:ext>
            </a:extLst>
          </p:cNvPr>
          <p:cNvSpPr>
            <a:spLocks noGrp="1"/>
          </p:cNvSpPr>
          <p:nvPr>
            <p:ph type="body" sz="quarter" idx="14" hasCustomPrompt="1"/>
          </p:nvPr>
        </p:nvSpPr>
        <p:spPr>
          <a:xfrm>
            <a:off x="8260080" y="1444752"/>
            <a:ext cx="3474720" cy="281103"/>
          </a:xfrm>
        </p:spPr>
        <p:txBody>
          <a:bodyPr wrap="square" anchor="b">
            <a:spAutoFit/>
          </a:bodyPr>
          <a:lstStyle>
            <a:lvl1pPr marL="0" indent="0">
              <a:lnSpc>
                <a:spcPct val="100000"/>
              </a:lnSpc>
              <a:spcAft>
                <a:spcPts val="0"/>
              </a:spcAft>
              <a:buNone/>
              <a:defRPr sz="18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12" name="Content Placeholder 5">
            <a:extLst>
              <a:ext uri="{FF2B5EF4-FFF2-40B4-BE49-F238E27FC236}">
                <a16:creationId xmlns:a16="http://schemas.microsoft.com/office/drawing/2014/main" id="{149D936A-CA93-6EC3-649C-C64805636A41}"/>
              </a:ext>
            </a:extLst>
          </p:cNvPr>
          <p:cNvSpPr>
            <a:spLocks noGrp="1"/>
          </p:cNvSpPr>
          <p:nvPr>
            <p:ph sz="quarter" idx="15" hasCustomPrompt="1"/>
          </p:nvPr>
        </p:nvSpPr>
        <p:spPr>
          <a:xfrm>
            <a:off x="8260080" y="1943099"/>
            <a:ext cx="3474720" cy="38404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cxnSp>
        <p:nvCxnSpPr>
          <p:cNvPr id="13" name="Straight Connector 12">
            <a:extLst>
              <a:ext uri="{FF2B5EF4-FFF2-40B4-BE49-F238E27FC236}">
                <a16:creationId xmlns:a16="http://schemas.microsoft.com/office/drawing/2014/main" id="{68E36702-0CEF-D114-17AE-83A7C377C9A7}"/>
              </a:ext>
            </a:extLst>
          </p:cNvPr>
          <p:cNvCxnSpPr>
            <a:cxnSpLocks/>
          </p:cNvCxnSpPr>
          <p:nvPr/>
        </p:nvCxnSpPr>
        <p:spPr>
          <a:xfrm>
            <a:off x="4145280" y="1438275"/>
            <a:ext cx="0" cy="425608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B5AB7EC-316C-897C-CA19-9CEC9B880398}"/>
              </a:ext>
            </a:extLst>
          </p:cNvPr>
          <p:cNvCxnSpPr>
            <a:cxnSpLocks/>
          </p:cNvCxnSpPr>
          <p:nvPr/>
        </p:nvCxnSpPr>
        <p:spPr>
          <a:xfrm>
            <a:off x="8046720" y="1438275"/>
            <a:ext cx="0" cy="425608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Date Placeholder 15">
            <a:extLst>
              <a:ext uri="{FF2B5EF4-FFF2-40B4-BE49-F238E27FC236}">
                <a16:creationId xmlns:a16="http://schemas.microsoft.com/office/drawing/2014/main" id="{F5B8B50B-AB16-A20B-185B-36DFF37B0A24}"/>
              </a:ext>
            </a:extLst>
          </p:cNvPr>
          <p:cNvSpPr>
            <a:spLocks noGrp="1"/>
          </p:cNvSpPr>
          <p:nvPr>
            <p:ph type="dt" sz="half" idx="16"/>
          </p:nvPr>
        </p:nvSpPr>
        <p:spPr/>
        <p:txBody>
          <a:bodyPr/>
          <a:lstStyle/>
          <a:p>
            <a:fld id="{13D1F7B9-93C8-664D-A904-37BC09BC8A3C}" type="datetime1">
              <a:rPr lang="en-US" smtClean="0"/>
              <a:t>9/24/2025</a:t>
            </a:fld>
            <a:endParaRPr lang="en-US" dirty="0"/>
          </a:p>
        </p:txBody>
      </p:sp>
      <p:sp>
        <p:nvSpPr>
          <p:cNvPr id="17" name="Footer Placeholder 16">
            <a:extLst>
              <a:ext uri="{FF2B5EF4-FFF2-40B4-BE49-F238E27FC236}">
                <a16:creationId xmlns:a16="http://schemas.microsoft.com/office/drawing/2014/main" id="{05375221-EE8E-370B-A5A8-1CA07AEA3C8F}"/>
              </a:ext>
            </a:extLst>
          </p:cNvPr>
          <p:cNvSpPr>
            <a:spLocks noGrp="1"/>
          </p:cNvSpPr>
          <p:nvPr>
            <p:ph type="ftr" sz="quarter" idx="17"/>
          </p:nvPr>
        </p:nvSpPr>
        <p:spPr/>
        <p:txBody>
          <a:bodyPr/>
          <a:lstStyle/>
          <a:p>
            <a:r>
              <a:rPr lang="en-US" dirty="0"/>
              <a:t>© 2025–2027 Cognizant | Private</a:t>
            </a:r>
          </a:p>
        </p:txBody>
      </p:sp>
      <p:sp>
        <p:nvSpPr>
          <p:cNvPr id="18" name="Slide Number Placeholder 17">
            <a:extLst>
              <a:ext uri="{FF2B5EF4-FFF2-40B4-BE49-F238E27FC236}">
                <a16:creationId xmlns:a16="http://schemas.microsoft.com/office/drawing/2014/main" id="{6267E76B-A742-758B-F8B4-A2ECF5BC1DDB}"/>
              </a:ext>
            </a:extLst>
          </p:cNvPr>
          <p:cNvSpPr>
            <a:spLocks noGrp="1"/>
          </p:cNvSpPr>
          <p:nvPr>
            <p:ph type="sldNum" sz="quarter" idx="18"/>
          </p:nvPr>
        </p:nvSpPr>
        <p:spPr/>
        <p:txBody>
          <a:bodyPr/>
          <a:lstStyle/>
          <a:p>
            <a:fld id="{38826FC0-333C-E549-9FA3-0EE43DF298A3}" type="slidenum">
              <a:rPr lang="en-US" smtClean="0"/>
              <a:pPr/>
              <a:t>‹#›</a:t>
            </a:fld>
            <a:endParaRPr lang="en-US" dirty="0"/>
          </a:p>
        </p:txBody>
      </p:sp>
      <p:pic>
        <p:nvPicPr>
          <p:cNvPr id="7" name="Cognizant Logo_rgb_rev_2023" descr="Cognizant logo reversed, SVG format">
            <a:extLst>
              <a:ext uri="{FF2B5EF4-FFF2-40B4-BE49-F238E27FC236}">
                <a16:creationId xmlns:a16="http://schemas.microsoft.com/office/drawing/2014/main" id="{4D269101-9011-77BF-B029-F362C603BBB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2205733390"/>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Comparison horizontal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6F8A-83B2-A500-1463-2D0DF1140899}"/>
              </a:ext>
            </a:extLst>
          </p:cNvPr>
          <p:cNvSpPr>
            <a:spLocks noGrp="1"/>
          </p:cNvSpPr>
          <p:nvPr>
            <p:ph type="title" hasCustomPrompt="1"/>
          </p:nvPr>
        </p:nvSpPr>
        <p:spPr>
          <a:xfrm>
            <a:off x="457200" y="457200"/>
            <a:ext cx="11277600" cy="332399"/>
          </a:xfrm>
        </p:spPr>
        <p:txBody>
          <a:bodyPr/>
          <a:lstStyle/>
          <a:p>
            <a:r>
              <a:rPr lang="en-US" dirty="0"/>
              <a:t>Click to add title</a:t>
            </a:r>
          </a:p>
        </p:txBody>
      </p:sp>
      <p:sp>
        <p:nvSpPr>
          <p:cNvPr id="3" name="Content Placeholder 2">
            <a:extLst>
              <a:ext uri="{FF2B5EF4-FFF2-40B4-BE49-F238E27FC236}">
                <a16:creationId xmlns:a16="http://schemas.microsoft.com/office/drawing/2014/main" id="{3AA1FC49-269C-AAA4-005C-C327B0F1BCD0}"/>
              </a:ext>
            </a:extLst>
          </p:cNvPr>
          <p:cNvSpPr>
            <a:spLocks noGrp="1"/>
          </p:cNvSpPr>
          <p:nvPr>
            <p:ph idx="1" hasCustomPrompt="1"/>
          </p:nvPr>
        </p:nvSpPr>
        <p:spPr>
          <a:xfrm>
            <a:off x="3962400" y="1447800"/>
            <a:ext cx="7772400" cy="1308100"/>
          </a:xfrm>
        </p:spPr>
        <p:txBody>
          <a:bodyPr>
            <a:noAutofit/>
          </a:bodyPr>
          <a:lstStyle/>
          <a:p>
            <a:pPr lvl="0"/>
            <a:r>
              <a:rPr lang="en-US" dirty="0"/>
              <a:t>Click to add content</a:t>
            </a:r>
          </a:p>
          <a:p>
            <a:pPr lvl="1"/>
            <a:r>
              <a:rPr lang="en-US" dirty="0"/>
              <a:t>2nd level text</a:t>
            </a:r>
          </a:p>
          <a:p>
            <a:pPr lvl="2"/>
            <a:r>
              <a:rPr lang="en-US" dirty="0"/>
              <a:t>3rd level text</a:t>
            </a:r>
          </a:p>
        </p:txBody>
      </p:sp>
      <p:sp>
        <p:nvSpPr>
          <p:cNvPr id="9" name="Date Placeholder 8">
            <a:extLst>
              <a:ext uri="{FF2B5EF4-FFF2-40B4-BE49-F238E27FC236}">
                <a16:creationId xmlns:a16="http://schemas.microsoft.com/office/drawing/2014/main" id="{3DA6F676-1432-9BD5-293D-3B121AF2F0B9}"/>
              </a:ext>
            </a:extLst>
          </p:cNvPr>
          <p:cNvSpPr>
            <a:spLocks noGrp="1"/>
          </p:cNvSpPr>
          <p:nvPr>
            <p:ph type="dt" sz="half" idx="10"/>
          </p:nvPr>
        </p:nvSpPr>
        <p:spPr/>
        <p:txBody>
          <a:bodyPr/>
          <a:lstStyle/>
          <a:p>
            <a:fld id="{858CC89B-9FBC-D34F-9643-4C80243D9DBA}" type="datetime1">
              <a:rPr lang="en-US" smtClean="0"/>
              <a:t>9/24/2025</a:t>
            </a:fld>
            <a:endParaRPr lang="en-US" dirty="0"/>
          </a:p>
        </p:txBody>
      </p:sp>
      <p:sp>
        <p:nvSpPr>
          <p:cNvPr id="10" name="Footer Placeholder 9">
            <a:extLst>
              <a:ext uri="{FF2B5EF4-FFF2-40B4-BE49-F238E27FC236}">
                <a16:creationId xmlns:a16="http://schemas.microsoft.com/office/drawing/2014/main" id="{B0C8C277-B1F1-8DA5-6AF5-ACB3ECF2B2EC}"/>
              </a:ext>
            </a:extLst>
          </p:cNvPr>
          <p:cNvSpPr>
            <a:spLocks noGrp="1"/>
          </p:cNvSpPr>
          <p:nvPr>
            <p:ph type="ftr" sz="quarter" idx="11"/>
          </p:nvPr>
        </p:nvSpPr>
        <p:spPr/>
        <p:txBody>
          <a:bodyPr/>
          <a:lstStyle/>
          <a:p>
            <a:r>
              <a:rPr lang="en-US" dirty="0"/>
              <a:t>© 2025–2027 Cognizant | Private</a:t>
            </a:r>
          </a:p>
        </p:txBody>
      </p:sp>
      <p:sp>
        <p:nvSpPr>
          <p:cNvPr id="11" name="Slide Number Placeholder 10">
            <a:extLst>
              <a:ext uri="{FF2B5EF4-FFF2-40B4-BE49-F238E27FC236}">
                <a16:creationId xmlns:a16="http://schemas.microsoft.com/office/drawing/2014/main" id="{80F779E1-4E24-F611-3CF0-B2C64B13509B}"/>
              </a:ext>
            </a:extLst>
          </p:cNvPr>
          <p:cNvSpPr>
            <a:spLocks noGrp="1"/>
          </p:cNvSpPr>
          <p:nvPr>
            <p:ph type="sldNum" sz="quarter" idx="12"/>
          </p:nvPr>
        </p:nvSpPr>
        <p:spPr/>
        <p:txBody>
          <a:bodyPr/>
          <a:lstStyle/>
          <a:p>
            <a:fld id="{38826FC0-333C-E549-9FA3-0EE43DF298A3}" type="slidenum">
              <a:rPr lang="en-US" smtClean="0"/>
              <a:pPr/>
              <a:t>‹#›</a:t>
            </a:fld>
            <a:endParaRPr lang="en-US" dirty="0"/>
          </a:p>
        </p:txBody>
      </p:sp>
      <p:sp>
        <p:nvSpPr>
          <p:cNvPr id="6" name="Text Placeholder 5">
            <a:extLst>
              <a:ext uri="{FF2B5EF4-FFF2-40B4-BE49-F238E27FC236}">
                <a16:creationId xmlns:a16="http://schemas.microsoft.com/office/drawing/2014/main" id="{E5983A4D-2A2C-B635-2F97-8FF9365D1E60}"/>
              </a:ext>
            </a:extLst>
          </p:cNvPr>
          <p:cNvSpPr>
            <a:spLocks noGrp="1"/>
          </p:cNvSpPr>
          <p:nvPr>
            <p:ph type="body" sz="quarter" idx="13" hasCustomPrompt="1"/>
          </p:nvPr>
        </p:nvSpPr>
        <p:spPr>
          <a:xfrm>
            <a:off x="457200" y="1447800"/>
            <a:ext cx="2971800" cy="1308100"/>
          </a:xfrm>
        </p:spPr>
        <p:txBody>
          <a:bodyPr>
            <a:noAutofit/>
          </a:bodyPr>
          <a:lstStyle>
            <a:lvl1pPr marL="0" indent="0">
              <a:buNone/>
              <a:defRPr sz="1800" b="1">
                <a:solidFill>
                  <a:schemeClr val="accent3"/>
                </a:solidFill>
              </a:defRPr>
            </a:lvl1pPr>
          </a:lstStyle>
          <a:p>
            <a:pPr lvl="0"/>
            <a:r>
              <a:rPr lang="en-US" dirty="0"/>
              <a:t>Subtitle here</a:t>
            </a:r>
          </a:p>
        </p:txBody>
      </p:sp>
      <p:cxnSp>
        <p:nvCxnSpPr>
          <p:cNvPr id="7" name="Straight Connector 6">
            <a:extLst>
              <a:ext uri="{FF2B5EF4-FFF2-40B4-BE49-F238E27FC236}">
                <a16:creationId xmlns:a16="http://schemas.microsoft.com/office/drawing/2014/main" id="{D44ACB01-6B78-648D-EBF4-7043D32A4DCC}"/>
              </a:ext>
            </a:extLst>
          </p:cNvPr>
          <p:cNvCxnSpPr>
            <a:cxnSpLocks/>
          </p:cNvCxnSpPr>
          <p:nvPr/>
        </p:nvCxnSpPr>
        <p:spPr>
          <a:xfrm>
            <a:off x="452438" y="2847490"/>
            <a:ext cx="2971800" cy="0"/>
          </a:xfrm>
          <a:prstGeom prst="line">
            <a:avLst/>
          </a:prstGeom>
          <a:ln w="158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B55E037-1D4C-9E0D-9DB6-DCBB7033AC21}"/>
              </a:ext>
            </a:extLst>
          </p:cNvPr>
          <p:cNvCxnSpPr>
            <a:cxnSpLocks/>
          </p:cNvCxnSpPr>
          <p:nvPr/>
        </p:nvCxnSpPr>
        <p:spPr>
          <a:xfrm>
            <a:off x="3962400" y="2847490"/>
            <a:ext cx="7772400" cy="0"/>
          </a:xfrm>
          <a:prstGeom prst="line">
            <a:avLst/>
          </a:prstGeom>
          <a:ln w="158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4B4CBE33-0E3B-B5D6-D276-A5FBB088DD56}"/>
              </a:ext>
            </a:extLst>
          </p:cNvPr>
          <p:cNvSpPr>
            <a:spLocks noGrp="1"/>
          </p:cNvSpPr>
          <p:nvPr>
            <p:ph idx="14" hasCustomPrompt="1"/>
          </p:nvPr>
        </p:nvSpPr>
        <p:spPr>
          <a:xfrm>
            <a:off x="3962400" y="2939080"/>
            <a:ext cx="7772400" cy="1308100"/>
          </a:xfrm>
        </p:spPr>
        <p:txBody>
          <a:bodyPr>
            <a:noAutofit/>
          </a:bodyPr>
          <a:lstStyle/>
          <a:p>
            <a:pPr lvl="0"/>
            <a:r>
              <a:rPr lang="en-US" dirty="0"/>
              <a:t>Click to add content</a:t>
            </a:r>
          </a:p>
          <a:p>
            <a:pPr lvl="1"/>
            <a:r>
              <a:rPr lang="en-US" dirty="0"/>
              <a:t>2nd level text</a:t>
            </a:r>
          </a:p>
          <a:p>
            <a:pPr lvl="2"/>
            <a:r>
              <a:rPr lang="en-US" dirty="0"/>
              <a:t>3rd level text</a:t>
            </a:r>
          </a:p>
        </p:txBody>
      </p:sp>
      <p:sp>
        <p:nvSpPr>
          <p:cNvPr id="15" name="Text Placeholder 5">
            <a:extLst>
              <a:ext uri="{FF2B5EF4-FFF2-40B4-BE49-F238E27FC236}">
                <a16:creationId xmlns:a16="http://schemas.microsoft.com/office/drawing/2014/main" id="{300D1863-6D9F-D386-3272-7AE775F597AD}"/>
              </a:ext>
            </a:extLst>
          </p:cNvPr>
          <p:cNvSpPr>
            <a:spLocks noGrp="1"/>
          </p:cNvSpPr>
          <p:nvPr>
            <p:ph type="body" sz="quarter" idx="15" hasCustomPrompt="1"/>
          </p:nvPr>
        </p:nvSpPr>
        <p:spPr>
          <a:xfrm>
            <a:off x="457200" y="2939080"/>
            <a:ext cx="2971800" cy="1308100"/>
          </a:xfrm>
        </p:spPr>
        <p:txBody>
          <a:bodyPr>
            <a:noAutofit/>
          </a:bodyPr>
          <a:lstStyle>
            <a:lvl1pPr marL="0" indent="0">
              <a:buNone/>
              <a:defRPr sz="1800" b="1">
                <a:solidFill>
                  <a:schemeClr val="accent3"/>
                </a:solidFill>
              </a:defRPr>
            </a:lvl1pPr>
          </a:lstStyle>
          <a:p>
            <a:pPr lvl="0"/>
            <a:r>
              <a:rPr lang="en-US" dirty="0"/>
              <a:t>Subtitle here</a:t>
            </a:r>
          </a:p>
        </p:txBody>
      </p:sp>
      <p:cxnSp>
        <p:nvCxnSpPr>
          <p:cNvPr id="16" name="Straight Connector 15">
            <a:extLst>
              <a:ext uri="{FF2B5EF4-FFF2-40B4-BE49-F238E27FC236}">
                <a16:creationId xmlns:a16="http://schemas.microsoft.com/office/drawing/2014/main" id="{AA5D8537-3CEF-DF78-41F1-0F6312E9645F}"/>
              </a:ext>
            </a:extLst>
          </p:cNvPr>
          <p:cNvCxnSpPr>
            <a:cxnSpLocks/>
          </p:cNvCxnSpPr>
          <p:nvPr/>
        </p:nvCxnSpPr>
        <p:spPr>
          <a:xfrm>
            <a:off x="452438" y="4338770"/>
            <a:ext cx="2971800" cy="0"/>
          </a:xfrm>
          <a:prstGeom prst="line">
            <a:avLst/>
          </a:prstGeom>
          <a:ln w="158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BFE904F-D475-7593-E45F-BF79A922E831}"/>
              </a:ext>
            </a:extLst>
          </p:cNvPr>
          <p:cNvCxnSpPr>
            <a:cxnSpLocks/>
          </p:cNvCxnSpPr>
          <p:nvPr/>
        </p:nvCxnSpPr>
        <p:spPr>
          <a:xfrm>
            <a:off x="3962400" y="4338770"/>
            <a:ext cx="7772400" cy="0"/>
          </a:xfrm>
          <a:prstGeom prst="line">
            <a:avLst/>
          </a:prstGeom>
          <a:ln w="158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C42A06B7-2FE2-2908-5164-0845DA34203C}"/>
              </a:ext>
            </a:extLst>
          </p:cNvPr>
          <p:cNvSpPr>
            <a:spLocks noGrp="1"/>
          </p:cNvSpPr>
          <p:nvPr>
            <p:ph idx="16" hasCustomPrompt="1"/>
          </p:nvPr>
        </p:nvSpPr>
        <p:spPr>
          <a:xfrm>
            <a:off x="3962400" y="4430359"/>
            <a:ext cx="7772400" cy="1308100"/>
          </a:xfrm>
        </p:spPr>
        <p:txBody>
          <a:bodyPr>
            <a:noAutofit/>
          </a:bodyPr>
          <a:lstStyle/>
          <a:p>
            <a:pPr lvl="0"/>
            <a:r>
              <a:rPr lang="en-US" dirty="0"/>
              <a:t>Click to add content</a:t>
            </a:r>
          </a:p>
          <a:p>
            <a:pPr lvl="1"/>
            <a:r>
              <a:rPr lang="en-US" dirty="0"/>
              <a:t>2nd level text</a:t>
            </a:r>
          </a:p>
          <a:p>
            <a:pPr lvl="2"/>
            <a:r>
              <a:rPr lang="en-US" dirty="0"/>
              <a:t>3rd level text</a:t>
            </a:r>
          </a:p>
        </p:txBody>
      </p:sp>
      <p:sp>
        <p:nvSpPr>
          <p:cNvPr id="19" name="Text Placeholder 5">
            <a:extLst>
              <a:ext uri="{FF2B5EF4-FFF2-40B4-BE49-F238E27FC236}">
                <a16:creationId xmlns:a16="http://schemas.microsoft.com/office/drawing/2014/main" id="{6F293747-E822-8B9A-B250-BD09178A5F10}"/>
              </a:ext>
            </a:extLst>
          </p:cNvPr>
          <p:cNvSpPr>
            <a:spLocks noGrp="1"/>
          </p:cNvSpPr>
          <p:nvPr>
            <p:ph type="body" sz="quarter" idx="17" hasCustomPrompt="1"/>
          </p:nvPr>
        </p:nvSpPr>
        <p:spPr>
          <a:xfrm>
            <a:off x="457200" y="4430359"/>
            <a:ext cx="2971800" cy="1308100"/>
          </a:xfrm>
        </p:spPr>
        <p:txBody>
          <a:bodyPr>
            <a:noAutofit/>
          </a:bodyPr>
          <a:lstStyle>
            <a:lvl1pPr marL="0" indent="0">
              <a:buNone/>
              <a:defRPr sz="1800" b="1">
                <a:solidFill>
                  <a:schemeClr val="accent3"/>
                </a:solidFill>
              </a:defRPr>
            </a:lvl1pPr>
          </a:lstStyle>
          <a:p>
            <a:pPr lvl="0"/>
            <a:r>
              <a:rPr lang="en-US" dirty="0"/>
              <a:t>Subtitle here</a:t>
            </a:r>
          </a:p>
        </p:txBody>
      </p:sp>
      <p:sp>
        <p:nvSpPr>
          <p:cNvPr id="4" name="Text Placeholder 7">
            <a:extLst>
              <a:ext uri="{FF2B5EF4-FFF2-40B4-BE49-F238E27FC236}">
                <a16:creationId xmlns:a16="http://schemas.microsoft.com/office/drawing/2014/main" id="{72C70445-48B0-9FD3-49CD-384BFCCB6776}"/>
              </a:ext>
            </a:extLst>
          </p:cNvPr>
          <p:cNvSpPr>
            <a:spLocks noGrp="1"/>
          </p:cNvSpPr>
          <p:nvPr>
            <p:ph type="body" sz="quarter" idx="18" hasCustomPrompt="1"/>
          </p:nvPr>
        </p:nvSpPr>
        <p:spPr>
          <a:xfrm>
            <a:off x="457200" y="5947090"/>
            <a:ext cx="11277600" cy="124906"/>
          </a:xfrm>
        </p:spPr>
        <p:txBody>
          <a:bodyPr anchor="b">
            <a:spAutoFit/>
          </a:bodyPr>
          <a:lstStyle>
            <a:lvl1pPr marL="0" indent="0">
              <a:buNone/>
              <a:defRPr sz="800">
                <a:solidFill>
                  <a:schemeClr val="tx1"/>
                </a:solidFill>
              </a:defRPr>
            </a:lvl1pPr>
          </a:lstStyle>
          <a:p>
            <a:pPr lvl="0"/>
            <a:r>
              <a:rPr lang="en-US"/>
              <a:t>Insert source or footnote here</a:t>
            </a:r>
          </a:p>
        </p:txBody>
      </p:sp>
      <p:cxnSp>
        <p:nvCxnSpPr>
          <p:cNvPr id="8" name="Straight Connector 7">
            <a:extLst>
              <a:ext uri="{FF2B5EF4-FFF2-40B4-BE49-F238E27FC236}">
                <a16:creationId xmlns:a16="http://schemas.microsoft.com/office/drawing/2014/main" id="{35EE48CC-AC3C-AD12-0F6B-6F8CB2E6EC5E}"/>
              </a:ext>
            </a:extLst>
          </p:cNvPr>
          <p:cNvCxnSpPr>
            <a:cxnSpLocks/>
          </p:cNvCxnSpPr>
          <p:nvPr/>
        </p:nvCxnSpPr>
        <p:spPr>
          <a:xfrm>
            <a:off x="452438" y="1342781"/>
            <a:ext cx="2971800" cy="0"/>
          </a:xfrm>
          <a:prstGeom prst="line">
            <a:avLst/>
          </a:prstGeom>
          <a:ln w="158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28B6686-C28E-A83C-319D-33930A551B41}"/>
              </a:ext>
            </a:extLst>
          </p:cNvPr>
          <p:cNvCxnSpPr>
            <a:cxnSpLocks/>
          </p:cNvCxnSpPr>
          <p:nvPr/>
        </p:nvCxnSpPr>
        <p:spPr>
          <a:xfrm>
            <a:off x="3962400" y="1342781"/>
            <a:ext cx="7772400" cy="0"/>
          </a:xfrm>
          <a:prstGeom prst="line">
            <a:avLst/>
          </a:prstGeom>
          <a:ln w="15875">
            <a:solidFill>
              <a:schemeClr val="accent3"/>
            </a:solidFill>
          </a:ln>
        </p:spPr>
        <p:style>
          <a:lnRef idx="1">
            <a:schemeClr val="accent1"/>
          </a:lnRef>
          <a:fillRef idx="0">
            <a:schemeClr val="accent1"/>
          </a:fillRef>
          <a:effectRef idx="0">
            <a:schemeClr val="accent1"/>
          </a:effectRef>
          <a:fontRef idx="minor">
            <a:schemeClr val="tx1"/>
          </a:fontRef>
        </p:style>
      </p:cxnSp>
      <p:pic>
        <p:nvPicPr>
          <p:cNvPr id="20" name="Cognizant Logo_rgb_rev_2023" descr="Cognizant logo reversed, SVG format">
            <a:extLst>
              <a:ext uri="{FF2B5EF4-FFF2-40B4-BE49-F238E27FC236}">
                <a16:creationId xmlns:a16="http://schemas.microsoft.com/office/drawing/2014/main" id="{8EF2B9B7-A970-B060-F759-FFA1C8972DF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1122974737"/>
      </p:ext>
    </p:extLst>
  </p:cSld>
  <p:clrMapOvr>
    <a:overrideClrMapping bg1="dk1" tx1="lt1" bg2="dk2" tx2="lt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woObj" preserve="1">
  <p:cSld name="Two Content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AEB62-7BE1-5D8C-1B24-A6872199ABCA}"/>
              </a:ext>
            </a:extLst>
          </p:cNvPr>
          <p:cNvSpPr>
            <a:spLocks noGrp="1"/>
          </p:cNvSpPr>
          <p:nvPr>
            <p:ph type="title" hasCustomPrompt="1"/>
          </p:nvPr>
        </p:nvSpPr>
        <p:spPr/>
        <p:txBody>
          <a:bodyPr/>
          <a:lstStyle/>
          <a:p>
            <a:r>
              <a:rPr lang="en-US" dirty="0"/>
              <a:t>Click to add title</a:t>
            </a:r>
          </a:p>
        </p:txBody>
      </p:sp>
      <p:sp>
        <p:nvSpPr>
          <p:cNvPr id="3" name="Content Placeholder 2">
            <a:extLst>
              <a:ext uri="{FF2B5EF4-FFF2-40B4-BE49-F238E27FC236}">
                <a16:creationId xmlns:a16="http://schemas.microsoft.com/office/drawing/2014/main" id="{F3764D86-105F-2A88-55B5-2DAECBD3E8E3}"/>
              </a:ext>
            </a:extLst>
          </p:cNvPr>
          <p:cNvSpPr>
            <a:spLocks noGrp="1"/>
          </p:cNvSpPr>
          <p:nvPr>
            <p:ph sz="half" idx="1" hasCustomPrompt="1"/>
          </p:nvPr>
        </p:nvSpPr>
        <p:spPr>
          <a:xfrm>
            <a:off x="457200" y="1444751"/>
            <a:ext cx="5212080" cy="457200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4" name="Content Placeholder 3">
            <a:extLst>
              <a:ext uri="{FF2B5EF4-FFF2-40B4-BE49-F238E27FC236}">
                <a16:creationId xmlns:a16="http://schemas.microsoft.com/office/drawing/2014/main" id="{14AB8798-DFE7-49BE-4E9F-920D1EB6D54B}"/>
              </a:ext>
            </a:extLst>
          </p:cNvPr>
          <p:cNvSpPr>
            <a:spLocks noGrp="1"/>
          </p:cNvSpPr>
          <p:nvPr>
            <p:ph sz="half" idx="2" hasCustomPrompt="1"/>
          </p:nvPr>
        </p:nvSpPr>
        <p:spPr>
          <a:xfrm>
            <a:off x="6522720" y="1444751"/>
            <a:ext cx="5212080" cy="457200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5" name="Date Placeholder 4">
            <a:extLst>
              <a:ext uri="{FF2B5EF4-FFF2-40B4-BE49-F238E27FC236}">
                <a16:creationId xmlns:a16="http://schemas.microsoft.com/office/drawing/2014/main" id="{F095D326-A1CD-53C0-6E4B-3792BB1FD4A9}"/>
              </a:ext>
            </a:extLst>
          </p:cNvPr>
          <p:cNvSpPr>
            <a:spLocks noGrp="1"/>
          </p:cNvSpPr>
          <p:nvPr>
            <p:ph type="dt" sz="half" idx="10"/>
          </p:nvPr>
        </p:nvSpPr>
        <p:spPr/>
        <p:txBody>
          <a:bodyPr/>
          <a:lstStyle/>
          <a:p>
            <a:fld id="{93B28A36-1925-7444-A23C-A0E414D27D50}" type="datetime1">
              <a:rPr lang="en-US" smtClean="0"/>
              <a:t>9/24/2025</a:t>
            </a:fld>
            <a:endParaRPr lang="en-US" dirty="0"/>
          </a:p>
        </p:txBody>
      </p:sp>
      <p:sp>
        <p:nvSpPr>
          <p:cNvPr id="9" name="Footer Placeholder 8">
            <a:extLst>
              <a:ext uri="{FF2B5EF4-FFF2-40B4-BE49-F238E27FC236}">
                <a16:creationId xmlns:a16="http://schemas.microsoft.com/office/drawing/2014/main" id="{52D2E00C-B7D1-9930-4311-FC69249A0E4C}"/>
              </a:ext>
            </a:extLst>
          </p:cNvPr>
          <p:cNvSpPr>
            <a:spLocks noGrp="1"/>
          </p:cNvSpPr>
          <p:nvPr>
            <p:ph type="ftr" sz="quarter" idx="11"/>
          </p:nvPr>
        </p:nvSpPr>
        <p:spPr/>
        <p:txBody>
          <a:bodyPr/>
          <a:lstStyle/>
          <a:p>
            <a:r>
              <a:rPr lang="en-US" dirty="0"/>
              <a:t>© 2025–2027 Cognizant | Private</a:t>
            </a:r>
          </a:p>
        </p:txBody>
      </p:sp>
      <p:sp>
        <p:nvSpPr>
          <p:cNvPr id="10" name="Slide Number Placeholder 9">
            <a:extLst>
              <a:ext uri="{FF2B5EF4-FFF2-40B4-BE49-F238E27FC236}">
                <a16:creationId xmlns:a16="http://schemas.microsoft.com/office/drawing/2014/main" id="{2270ADC6-D307-E812-97FA-15F07F1166A3}"/>
              </a:ext>
            </a:extLst>
          </p:cNvPr>
          <p:cNvSpPr>
            <a:spLocks noGrp="1"/>
          </p:cNvSpPr>
          <p:nvPr>
            <p:ph type="sldNum" sz="quarter" idx="12"/>
          </p:nvPr>
        </p:nvSpPr>
        <p:spPr/>
        <p:txBody>
          <a:bodyPr/>
          <a:lstStyle/>
          <a:p>
            <a:fld id="{38826FC0-333C-E549-9FA3-0EE43DF298A3}" type="slidenum">
              <a:rPr lang="en-US" smtClean="0"/>
              <a:pPr/>
              <a:t>‹#›</a:t>
            </a:fld>
            <a:endParaRPr lang="en-US" dirty="0"/>
          </a:p>
        </p:txBody>
      </p:sp>
      <p:cxnSp>
        <p:nvCxnSpPr>
          <p:cNvPr id="7" name="Straight Connector 6">
            <a:extLst>
              <a:ext uri="{FF2B5EF4-FFF2-40B4-BE49-F238E27FC236}">
                <a16:creationId xmlns:a16="http://schemas.microsoft.com/office/drawing/2014/main" id="{E37B872B-0E81-EACD-CA82-14E1DB182F48}"/>
              </a:ext>
            </a:extLst>
          </p:cNvPr>
          <p:cNvCxnSpPr>
            <a:cxnSpLocks/>
          </p:cNvCxnSpPr>
          <p:nvPr/>
        </p:nvCxnSpPr>
        <p:spPr>
          <a:xfrm>
            <a:off x="6096000" y="1444752"/>
            <a:ext cx="0" cy="457200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Cognizant Logo_rgb_rev_2023" descr="Cognizant logo reversed, SVG format">
            <a:extLst>
              <a:ext uri="{FF2B5EF4-FFF2-40B4-BE49-F238E27FC236}">
                <a16:creationId xmlns:a16="http://schemas.microsoft.com/office/drawing/2014/main" id="{FC29E878-865C-DE37-D860-F62A7822B47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2036684699"/>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46507-4F3C-6F06-CC64-DCB416815963}"/>
              </a:ext>
            </a:extLst>
          </p:cNvPr>
          <p:cNvSpPr>
            <a:spLocks noGrp="1"/>
          </p:cNvSpPr>
          <p:nvPr>
            <p:ph type="title" hasCustomPrompt="1"/>
          </p:nvPr>
        </p:nvSpPr>
        <p:spPr>
          <a:xfrm>
            <a:off x="457200" y="457200"/>
            <a:ext cx="11277600" cy="332399"/>
          </a:xfrm>
        </p:spPr>
        <p:txBody>
          <a:bodyPr anchor="t"/>
          <a:lstStyle>
            <a:lvl1pPr>
              <a:defRPr sz="2400"/>
            </a:lvl1pPr>
          </a:lstStyle>
          <a:p>
            <a:r>
              <a:rPr lang="en-US" dirty="0"/>
              <a:t>Click to add title</a:t>
            </a:r>
          </a:p>
        </p:txBody>
      </p:sp>
      <p:sp>
        <p:nvSpPr>
          <p:cNvPr id="3" name="Content Placeholder 2">
            <a:extLst>
              <a:ext uri="{FF2B5EF4-FFF2-40B4-BE49-F238E27FC236}">
                <a16:creationId xmlns:a16="http://schemas.microsoft.com/office/drawing/2014/main" id="{9521B89B-1396-CE54-BDAC-657C3A1FCF13}"/>
              </a:ext>
            </a:extLst>
          </p:cNvPr>
          <p:cNvSpPr>
            <a:spLocks noGrp="1"/>
          </p:cNvSpPr>
          <p:nvPr>
            <p:ph idx="1" hasCustomPrompt="1"/>
          </p:nvPr>
        </p:nvSpPr>
        <p:spPr>
          <a:xfrm>
            <a:off x="6096000" y="1447799"/>
            <a:ext cx="5638800" cy="4663440"/>
          </a:xfrm>
        </p:spPr>
        <p:txBody>
          <a:bodyPr>
            <a:noAutofit/>
          </a:bodyPr>
          <a:lstStyle>
            <a:lvl1pPr marL="0" indent="0">
              <a:buNone/>
              <a:defRPr sz="1600"/>
            </a:lvl1pPr>
            <a:lvl2pPr>
              <a:defRPr sz="1400"/>
            </a:lvl2pPr>
            <a:lvl3pPr>
              <a:defRPr sz="1200"/>
            </a:lvl3pPr>
            <a:lvl4pPr>
              <a:defRPr sz="1100"/>
            </a:lvl4pPr>
            <a:lvl5pPr>
              <a:defRPr sz="1100"/>
            </a:lvl5pPr>
            <a:lvl6pPr>
              <a:defRPr sz="2000"/>
            </a:lvl6pPr>
            <a:lvl7pPr>
              <a:defRPr sz="2000"/>
            </a:lvl7pPr>
            <a:lvl8pPr>
              <a:defRPr sz="2000"/>
            </a:lvl8pPr>
            <a:lvl9pPr>
              <a:defRPr sz="2000"/>
            </a:lvl9pPr>
          </a:lstStyle>
          <a:p>
            <a:pPr marL="182880" marR="0" lvl="0" indent="-182880" algn="l" defTabSz="914400" rtl="0" eaLnBrk="1" fontAlgn="auto" latinLnBrk="0" hangingPunct="1">
              <a:lnSpc>
                <a:spcPct val="110000"/>
              </a:lnSpc>
              <a:spcBef>
                <a:spcPts val="600"/>
              </a:spcBef>
              <a:spcAft>
                <a:spcPts val="0"/>
              </a:spcAft>
              <a:buClr>
                <a:schemeClr val="tx1"/>
              </a:buClr>
              <a:buSzTx/>
              <a:buFont typeface="Arial" panose="020B0604020202020204" pitchFamily="34" charset="0"/>
              <a:buChar char="•"/>
              <a:tabLst/>
              <a:defRPr/>
            </a:pPr>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4" name="Text Placeholder 3">
            <a:extLst>
              <a:ext uri="{FF2B5EF4-FFF2-40B4-BE49-F238E27FC236}">
                <a16:creationId xmlns:a16="http://schemas.microsoft.com/office/drawing/2014/main" id="{68C39DE7-C187-B4C9-7F93-CF29330E94C1}"/>
              </a:ext>
            </a:extLst>
          </p:cNvPr>
          <p:cNvSpPr>
            <a:spLocks noGrp="1"/>
          </p:cNvSpPr>
          <p:nvPr>
            <p:ph type="body" sz="half" idx="2" hasCustomPrompt="1"/>
          </p:nvPr>
        </p:nvSpPr>
        <p:spPr>
          <a:xfrm>
            <a:off x="457199" y="1447799"/>
            <a:ext cx="4754880" cy="4663440"/>
          </a:xfrm>
        </p:spPr>
        <p:txBody>
          <a:bodyPr/>
          <a:lstStyle>
            <a:lvl1pPr marL="0" indent="0">
              <a:buNone/>
              <a:defRPr sz="1600" b="1">
                <a:solidFill>
                  <a:schemeClr val="accent3"/>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caption</a:t>
            </a:r>
          </a:p>
        </p:txBody>
      </p:sp>
      <p:sp>
        <p:nvSpPr>
          <p:cNvPr id="5" name="Date Placeholder 4">
            <a:extLst>
              <a:ext uri="{FF2B5EF4-FFF2-40B4-BE49-F238E27FC236}">
                <a16:creationId xmlns:a16="http://schemas.microsoft.com/office/drawing/2014/main" id="{35724D44-8249-FD9B-C453-3AE49B5F4FF2}"/>
              </a:ext>
            </a:extLst>
          </p:cNvPr>
          <p:cNvSpPr>
            <a:spLocks noGrp="1"/>
          </p:cNvSpPr>
          <p:nvPr>
            <p:ph type="dt" sz="half" idx="10"/>
          </p:nvPr>
        </p:nvSpPr>
        <p:spPr/>
        <p:txBody>
          <a:bodyPr/>
          <a:lstStyle/>
          <a:p>
            <a:fld id="{F201B2EF-4305-1641-9FC3-B27A37707FB8}" type="datetime1">
              <a:rPr lang="en-US" smtClean="0"/>
              <a:t>9/24/2025</a:t>
            </a:fld>
            <a:endParaRPr lang="en-US" dirty="0"/>
          </a:p>
        </p:txBody>
      </p:sp>
      <p:sp>
        <p:nvSpPr>
          <p:cNvPr id="9" name="Footer Placeholder 8">
            <a:extLst>
              <a:ext uri="{FF2B5EF4-FFF2-40B4-BE49-F238E27FC236}">
                <a16:creationId xmlns:a16="http://schemas.microsoft.com/office/drawing/2014/main" id="{FC414F21-A578-2B13-3FC0-80CE780DACE8}"/>
              </a:ext>
            </a:extLst>
          </p:cNvPr>
          <p:cNvSpPr>
            <a:spLocks noGrp="1"/>
          </p:cNvSpPr>
          <p:nvPr>
            <p:ph type="ftr" sz="quarter" idx="11"/>
          </p:nvPr>
        </p:nvSpPr>
        <p:spPr/>
        <p:txBody>
          <a:bodyPr/>
          <a:lstStyle/>
          <a:p>
            <a:r>
              <a:rPr lang="en-US" dirty="0"/>
              <a:t>© 2025–2027 Cognizant | Private</a:t>
            </a:r>
          </a:p>
        </p:txBody>
      </p:sp>
      <p:sp>
        <p:nvSpPr>
          <p:cNvPr id="10" name="Slide Number Placeholder 9">
            <a:extLst>
              <a:ext uri="{FF2B5EF4-FFF2-40B4-BE49-F238E27FC236}">
                <a16:creationId xmlns:a16="http://schemas.microsoft.com/office/drawing/2014/main" id="{0594F499-4E58-F60A-D1FE-CA8DBFA3324D}"/>
              </a:ext>
            </a:extLst>
          </p:cNvPr>
          <p:cNvSpPr>
            <a:spLocks noGrp="1"/>
          </p:cNvSpPr>
          <p:nvPr>
            <p:ph type="sldNum" sz="quarter" idx="12"/>
          </p:nvPr>
        </p:nvSpPr>
        <p:spPr/>
        <p:txBody>
          <a:bodyPr/>
          <a:lstStyle/>
          <a:p>
            <a:fld id="{38826FC0-333C-E549-9FA3-0EE43DF298A3}" type="slidenum">
              <a:rPr lang="en-US" smtClean="0"/>
              <a:pPr/>
              <a:t>‹#›</a:t>
            </a:fld>
            <a:endParaRPr lang="en-US" dirty="0"/>
          </a:p>
        </p:txBody>
      </p:sp>
      <p:pic>
        <p:nvPicPr>
          <p:cNvPr id="7" name="Cognizant Logo_rgb_rev_2023" descr="Cognizant logo reversed, SVG format">
            <a:extLst>
              <a:ext uri="{FF2B5EF4-FFF2-40B4-BE49-F238E27FC236}">
                <a16:creationId xmlns:a16="http://schemas.microsoft.com/office/drawing/2014/main" id="{C4BD05FC-72E2-D49F-5723-85E3F31D26FF}"/>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4028391651"/>
      </p:ext>
    </p:extLst>
  </p:cSld>
  <p:clrMapOvr>
    <a:overrideClrMapping bg1="dk1" tx1="lt1" bg2="dk2"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8CFF2-1ECE-33A6-68A7-0317E0C84DFC}"/>
              </a:ext>
            </a:extLst>
          </p:cNvPr>
          <p:cNvSpPr>
            <a:spLocks noGrp="1"/>
          </p:cNvSpPr>
          <p:nvPr>
            <p:ph type="title" hasCustomPrompt="1"/>
          </p:nvPr>
        </p:nvSpPr>
        <p:spPr>
          <a:xfrm>
            <a:off x="457200" y="457200"/>
            <a:ext cx="11277600" cy="332399"/>
          </a:xfrm>
        </p:spPr>
        <p:txBody>
          <a:bodyPr anchor="t"/>
          <a:lstStyle>
            <a:lvl1pPr>
              <a:defRPr sz="2400"/>
            </a:lvl1pPr>
          </a:lstStyle>
          <a:p>
            <a:r>
              <a:rPr lang="en-US" dirty="0"/>
              <a:t>Click to add title</a:t>
            </a:r>
          </a:p>
        </p:txBody>
      </p:sp>
      <p:sp>
        <p:nvSpPr>
          <p:cNvPr id="3" name="Picture Placeholder 2">
            <a:extLst>
              <a:ext uri="{FF2B5EF4-FFF2-40B4-BE49-F238E27FC236}">
                <a16:creationId xmlns:a16="http://schemas.microsoft.com/office/drawing/2014/main" id="{B2C56658-0960-E18E-D91E-AA04D27572E7}"/>
              </a:ext>
            </a:extLst>
          </p:cNvPr>
          <p:cNvSpPr>
            <a:spLocks noGrp="1"/>
          </p:cNvSpPr>
          <p:nvPr>
            <p:ph type="pic" idx="1" hasCustomPrompt="1"/>
          </p:nvPr>
        </p:nvSpPr>
        <p:spPr>
          <a:xfrm>
            <a:off x="6096000" y="1447799"/>
            <a:ext cx="5638800" cy="4663439"/>
          </a:xfrm>
          <a:solidFill>
            <a:srgbClr val="ECECEB"/>
          </a:solidFill>
        </p:spPr>
        <p:txBody>
          <a:bodyPr bIns="640080" anchor="ctr">
            <a:normAutofit/>
          </a:bodyPr>
          <a:lstStyle>
            <a:lvl1pPr marL="0" indent="0" algn="ctr">
              <a:buNone/>
              <a:defRPr sz="1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drag, or paste to add picture</a:t>
            </a:r>
          </a:p>
        </p:txBody>
      </p:sp>
      <p:sp>
        <p:nvSpPr>
          <p:cNvPr id="4" name="Text Placeholder 3">
            <a:extLst>
              <a:ext uri="{FF2B5EF4-FFF2-40B4-BE49-F238E27FC236}">
                <a16:creationId xmlns:a16="http://schemas.microsoft.com/office/drawing/2014/main" id="{8801F393-8308-0D1E-52A2-FC57E4512CCF}"/>
              </a:ext>
            </a:extLst>
          </p:cNvPr>
          <p:cNvSpPr>
            <a:spLocks noGrp="1"/>
          </p:cNvSpPr>
          <p:nvPr>
            <p:ph type="body" sz="half" idx="2" hasCustomPrompt="1"/>
          </p:nvPr>
        </p:nvSpPr>
        <p:spPr>
          <a:xfrm>
            <a:off x="457199" y="1447799"/>
            <a:ext cx="4754880" cy="4663440"/>
          </a:xfrm>
        </p:spPr>
        <p:txBody>
          <a:bodyPr/>
          <a:lstStyle>
            <a:lvl1pPr marL="0" indent="0">
              <a:buNone/>
              <a:defRPr sz="1600" b="1">
                <a:solidFill>
                  <a:schemeClr val="accent3"/>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caption</a:t>
            </a:r>
          </a:p>
        </p:txBody>
      </p:sp>
      <p:sp>
        <p:nvSpPr>
          <p:cNvPr id="5" name="Date Placeholder 4">
            <a:extLst>
              <a:ext uri="{FF2B5EF4-FFF2-40B4-BE49-F238E27FC236}">
                <a16:creationId xmlns:a16="http://schemas.microsoft.com/office/drawing/2014/main" id="{380241F3-9135-92CE-6A1A-5BE0AECC9970}"/>
              </a:ext>
            </a:extLst>
          </p:cNvPr>
          <p:cNvSpPr>
            <a:spLocks noGrp="1"/>
          </p:cNvSpPr>
          <p:nvPr>
            <p:ph type="dt" sz="half" idx="10"/>
          </p:nvPr>
        </p:nvSpPr>
        <p:spPr/>
        <p:txBody>
          <a:bodyPr/>
          <a:lstStyle/>
          <a:p>
            <a:fld id="{7F9FA7AC-0CA4-A94F-B9AD-913C6E27D52C}" type="datetime1">
              <a:rPr lang="en-US" smtClean="0"/>
              <a:t>9/24/2025</a:t>
            </a:fld>
            <a:endParaRPr lang="en-US" dirty="0"/>
          </a:p>
        </p:txBody>
      </p:sp>
      <p:sp>
        <p:nvSpPr>
          <p:cNvPr id="9" name="Footer Placeholder 8">
            <a:extLst>
              <a:ext uri="{FF2B5EF4-FFF2-40B4-BE49-F238E27FC236}">
                <a16:creationId xmlns:a16="http://schemas.microsoft.com/office/drawing/2014/main" id="{188FFC8B-A41D-691D-C8C9-0C363B1FD284}"/>
              </a:ext>
            </a:extLst>
          </p:cNvPr>
          <p:cNvSpPr>
            <a:spLocks noGrp="1"/>
          </p:cNvSpPr>
          <p:nvPr>
            <p:ph type="ftr" sz="quarter" idx="11"/>
          </p:nvPr>
        </p:nvSpPr>
        <p:spPr/>
        <p:txBody>
          <a:bodyPr/>
          <a:lstStyle/>
          <a:p>
            <a:r>
              <a:rPr lang="en-US" dirty="0"/>
              <a:t>© 2025–2027 Cognizant | Private</a:t>
            </a:r>
          </a:p>
        </p:txBody>
      </p:sp>
      <p:sp>
        <p:nvSpPr>
          <p:cNvPr id="10" name="Slide Number Placeholder 9">
            <a:extLst>
              <a:ext uri="{FF2B5EF4-FFF2-40B4-BE49-F238E27FC236}">
                <a16:creationId xmlns:a16="http://schemas.microsoft.com/office/drawing/2014/main" id="{B0EC0125-3406-DCE1-A443-16278DF39252}"/>
              </a:ext>
            </a:extLst>
          </p:cNvPr>
          <p:cNvSpPr>
            <a:spLocks noGrp="1"/>
          </p:cNvSpPr>
          <p:nvPr>
            <p:ph type="sldNum" sz="quarter" idx="12"/>
          </p:nvPr>
        </p:nvSpPr>
        <p:spPr/>
        <p:txBody>
          <a:bodyPr/>
          <a:lstStyle/>
          <a:p>
            <a:fld id="{38826FC0-333C-E549-9FA3-0EE43DF298A3}" type="slidenum">
              <a:rPr lang="en-US" smtClean="0"/>
              <a:pPr/>
              <a:t>‹#›</a:t>
            </a:fld>
            <a:endParaRPr lang="en-US" dirty="0"/>
          </a:p>
        </p:txBody>
      </p:sp>
      <p:pic>
        <p:nvPicPr>
          <p:cNvPr id="7" name="Cognizant Logo_rgb_rev_2023" descr="Cognizant logo reversed, SVG format">
            <a:extLst>
              <a:ext uri="{FF2B5EF4-FFF2-40B4-BE49-F238E27FC236}">
                <a16:creationId xmlns:a16="http://schemas.microsoft.com/office/drawing/2014/main" id="{0967F69A-1700-3CED-CEEE-EDC58785000F}"/>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2887558208"/>
      </p:ext>
    </p:extLst>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Statement - dark">
    <p:bg>
      <p:bgPr>
        <a:solidFill>
          <a:schemeClr val="bg1"/>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98BC2B5B-70BA-CE41-9C8E-4A1C418D7D8E}"/>
              </a:ext>
            </a:extLst>
          </p:cNvPr>
          <p:cNvSpPr>
            <a:spLocks noGrp="1"/>
          </p:cNvSpPr>
          <p:nvPr>
            <p:ph type="body" sz="quarter" idx="13" hasCustomPrompt="1"/>
          </p:nvPr>
        </p:nvSpPr>
        <p:spPr>
          <a:xfrm>
            <a:off x="1005840" y="3429000"/>
            <a:ext cx="8849360" cy="1500188"/>
          </a:xfrm>
          <a:prstGeom prst="rect">
            <a:avLst/>
          </a:prstGeom>
        </p:spPr>
        <p:txBody>
          <a:bodyPr>
            <a:noAutofit/>
          </a:bodyPr>
          <a:lstStyle>
            <a:lvl1pPr marL="0" indent="0">
              <a:buNone/>
              <a:defRPr>
                <a:solidFill>
                  <a:schemeClr val="accent3"/>
                </a:solidFill>
              </a:defRPr>
            </a:lvl1pPr>
            <a:lvl2pPr marL="457200" indent="0">
              <a:buNone/>
              <a:defRPr>
                <a:solidFill>
                  <a:schemeClr val="accent5"/>
                </a:solidFill>
              </a:defRPr>
            </a:lvl2pPr>
            <a:lvl3pPr marL="914400" indent="0">
              <a:buNone/>
              <a:defRPr>
                <a:solidFill>
                  <a:schemeClr val="accent3"/>
                </a:solidFill>
              </a:defRPr>
            </a:lvl3pPr>
            <a:lvl4pPr marL="1371600" indent="0">
              <a:buNone/>
              <a:defRPr>
                <a:solidFill>
                  <a:schemeClr val="accent3"/>
                </a:solidFill>
              </a:defRPr>
            </a:lvl4pPr>
            <a:lvl5pPr marL="1828800" indent="0">
              <a:buNone/>
              <a:defRPr>
                <a:solidFill>
                  <a:schemeClr val="accent3"/>
                </a:solidFill>
              </a:defRPr>
            </a:lvl5pPr>
          </a:lstStyle>
          <a:p>
            <a:pPr lvl="0"/>
            <a:r>
              <a:rPr lang="en-US"/>
              <a:t>Attributor name is 16pt Arial</a:t>
            </a:r>
          </a:p>
        </p:txBody>
      </p:sp>
      <p:sp>
        <p:nvSpPr>
          <p:cNvPr id="13" name="Title 1">
            <a:extLst>
              <a:ext uri="{FF2B5EF4-FFF2-40B4-BE49-F238E27FC236}">
                <a16:creationId xmlns:a16="http://schemas.microsoft.com/office/drawing/2014/main" id="{0A13EBB4-2E96-D446-A07D-04B750732870}"/>
              </a:ext>
            </a:extLst>
          </p:cNvPr>
          <p:cNvSpPr>
            <a:spLocks noGrp="1"/>
          </p:cNvSpPr>
          <p:nvPr>
            <p:ph type="ctrTitle" hasCustomPrompt="1"/>
          </p:nvPr>
        </p:nvSpPr>
        <p:spPr>
          <a:xfrm>
            <a:off x="1005840" y="1943100"/>
            <a:ext cx="8849360" cy="997196"/>
          </a:xfrm>
        </p:spPr>
        <p:txBody>
          <a:bodyPr anchor="b" anchorCtr="0"/>
          <a:lstStyle>
            <a:lvl1pPr algn="l" rtl="0" eaLnBrk="1" latinLnBrk="0" hangingPunct="1">
              <a:defRPr lang="en-US" sz="3600" smtClean="0">
                <a:effectLst/>
              </a:defRPr>
            </a:lvl1pPr>
          </a:lstStyle>
          <a:p>
            <a:pPr rtl="0" eaLnBrk="1" latinLnBrk="0" hangingPunct="1"/>
            <a:r>
              <a:rPr lang="en-US" dirty="0"/>
              <a:t>Click to edit statement or quote </a:t>
            </a:r>
            <a:br>
              <a:rPr lang="en-US" dirty="0"/>
            </a:br>
            <a:r>
              <a:rPr lang="en-US" dirty="0"/>
              <a:t>in Arial 36pt bold</a:t>
            </a:r>
          </a:p>
        </p:txBody>
      </p:sp>
      <p:sp>
        <p:nvSpPr>
          <p:cNvPr id="11" name="Date Placeholder 10">
            <a:extLst>
              <a:ext uri="{FF2B5EF4-FFF2-40B4-BE49-F238E27FC236}">
                <a16:creationId xmlns:a16="http://schemas.microsoft.com/office/drawing/2014/main" id="{37922929-B64F-A5FD-E813-DE4E4B47609B}"/>
              </a:ext>
            </a:extLst>
          </p:cNvPr>
          <p:cNvSpPr>
            <a:spLocks noGrp="1"/>
          </p:cNvSpPr>
          <p:nvPr>
            <p:ph type="dt" sz="half" idx="14"/>
          </p:nvPr>
        </p:nvSpPr>
        <p:spPr/>
        <p:txBody>
          <a:bodyPr/>
          <a:lstStyle/>
          <a:p>
            <a:fld id="{D4262893-26CE-4342-A3C5-68D2643A2179}" type="datetime1">
              <a:rPr lang="en-US" smtClean="0"/>
              <a:t>9/24/2025</a:t>
            </a:fld>
            <a:endParaRPr lang="en-US" dirty="0"/>
          </a:p>
        </p:txBody>
      </p:sp>
      <p:sp>
        <p:nvSpPr>
          <p:cNvPr id="12" name="Footer Placeholder 11">
            <a:extLst>
              <a:ext uri="{FF2B5EF4-FFF2-40B4-BE49-F238E27FC236}">
                <a16:creationId xmlns:a16="http://schemas.microsoft.com/office/drawing/2014/main" id="{A6D064D0-10B1-84E9-43BC-A587DFCF2552}"/>
              </a:ext>
            </a:extLst>
          </p:cNvPr>
          <p:cNvSpPr>
            <a:spLocks noGrp="1"/>
          </p:cNvSpPr>
          <p:nvPr>
            <p:ph type="ftr" sz="quarter" idx="15"/>
          </p:nvPr>
        </p:nvSpPr>
        <p:spPr/>
        <p:txBody>
          <a:bodyPr/>
          <a:lstStyle/>
          <a:p>
            <a:r>
              <a:rPr lang="en-US" dirty="0"/>
              <a:t>© 2025–2027 Cognizant | Private</a:t>
            </a:r>
          </a:p>
        </p:txBody>
      </p:sp>
      <p:sp>
        <p:nvSpPr>
          <p:cNvPr id="14" name="Slide Number Placeholder 13">
            <a:extLst>
              <a:ext uri="{FF2B5EF4-FFF2-40B4-BE49-F238E27FC236}">
                <a16:creationId xmlns:a16="http://schemas.microsoft.com/office/drawing/2014/main" id="{157F07D9-AB26-FAA7-F6B2-13FC833B9175}"/>
              </a:ext>
            </a:extLst>
          </p:cNvPr>
          <p:cNvSpPr>
            <a:spLocks noGrp="1"/>
          </p:cNvSpPr>
          <p:nvPr>
            <p:ph type="sldNum" sz="quarter" idx="16"/>
          </p:nvPr>
        </p:nvSpPr>
        <p:spPr/>
        <p:txBody>
          <a:bodyPr/>
          <a:lstStyle/>
          <a:p>
            <a:fld id="{38826FC0-333C-E549-9FA3-0EE43DF298A3}" type="slidenum">
              <a:rPr lang="en-US" smtClean="0"/>
              <a:pPr/>
              <a:t>‹#›</a:t>
            </a:fld>
            <a:endParaRPr lang="en-US" dirty="0"/>
          </a:p>
        </p:txBody>
      </p:sp>
      <p:pic>
        <p:nvPicPr>
          <p:cNvPr id="2" name="Cognizant Logo_rgb_rev_2023" descr="Cognizant logo reversed, SVG format">
            <a:extLst>
              <a:ext uri="{FF2B5EF4-FFF2-40B4-BE49-F238E27FC236}">
                <a16:creationId xmlns:a16="http://schemas.microsoft.com/office/drawing/2014/main" id="{3F28610E-22AA-1C1B-C7F0-DD2EE706F71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112893017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24"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IMAGERY">
    <p:bg>
      <p:bgPr>
        <a:solidFill>
          <a:schemeClr val="accent6">
            <a:lumMod val="10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6FD177-B563-EFF3-1BBA-DFAD35B66ED2}"/>
              </a:ext>
            </a:extLst>
          </p:cNvPr>
          <p:cNvSpPr txBox="1"/>
          <p:nvPr/>
        </p:nvSpPr>
        <p:spPr>
          <a:xfrm>
            <a:off x="1128298" y="2407183"/>
            <a:ext cx="9935412" cy="2043636"/>
          </a:xfrm>
          <a:prstGeom prst="rect">
            <a:avLst/>
          </a:prstGeom>
          <a:noFill/>
        </p:spPr>
        <p:txBody>
          <a:bodyPr wrap="none" lIns="0" tIns="0" rIns="0" bIns="0" rtlCol="0" anchor="ctr">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sz="16600" b="1" i="0" u="none" strike="noStrike" kern="0" cap="none" spc="0" normalizeH="0" baseline="0" noProof="0" dirty="0">
                <a:ln>
                  <a:noFill/>
                </a:ln>
                <a:solidFill>
                  <a:srgbClr val="FFFFFF"/>
                </a:solidFill>
                <a:effectLst/>
                <a:uLnTx/>
                <a:uFillTx/>
              </a:rPr>
              <a:t>IMAGERY</a:t>
            </a:r>
            <a:endParaRPr kumimoji="0" lang="en-US" sz="7200" b="0" i="1"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833642144"/>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Agenda - dark">
    <p:bg bwMode="ltGray">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6F8A-83B2-A500-1463-2D0DF1140899}"/>
              </a:ext>
            </a:extLst>
          </p:cNvPr>
          <p:cNvSpPr>
            <a:spLocks noGrp="1"/>
          </p:cNvSpPr>
          <p:nvPr>
            <p:ph type="title" hasCustomPrompt="1"/>
          </p:nvPr>
        </p:nvSpPr>
        <p:spPr bwMode="white">
          <a:xfrm>
            <a:off x="457201" y="2930402"/>
            <a:ext cx="4754880" cy="997196"/>
          </a:xfrm>
        </p:spPr>
        <p:txBody>
          <a:bodyPr anchor="ctr"/>
          <a:lstStyle>
            <a:lvl1pPr algn="l">
              <a:defRPr sz="3600"/>
            </a:lvl1pPr>
          </a:lstStyle>
          <a:p>
            <a:r>
              <a:rPr lang="en-US" dirty="0"/>
              <a:t>Click to add agenda title</a:t>
            </a:r>
          </a:p>
        </p:txBody>
      </p:sp>
      <p:sp>
        <p:nvSpPr>
          <p:cNvPr id="3" name="Content Placeholder 2">
            <a:extLst>
              <a:ext uri="{FF2B5EF4-FFF2-40B4-BE49-F238E27FC236}">
                <a16:creationId xmlns:a16="http://schemas.microsoft.com/office/drawing/2014/main" id="{3AA1FC49-269C-AAA4-005C-C327B0F1BCD0}"/>
              </a:ext>
            </a:extLst>
          </p:cNvPr>
          <p:cNvSpPr>
            <a:spLocks noGrp="1"/>
          </p:cNvSpPr>
          <p:nvPr>
            <p:ph idx="1" hasCustomPrompt="1"/>
          </p:nvPr>
        </p:nvSpPr>
        <p:spPr bwMode="white">
          <a:xfrm>
            <a:off x="6096000" y="914400"/>
            <a:ext cx="5635752" cy="5029200"/>
          </a:xfrm>
        </p:spPr>
        <p:txBody>
          <a:bodyPr anchor="ctr">
            <a:noAutofit/>
          </a:bodyPr>
          <a:lstStyle>
            <a:lvl1pPr marL="457200" indent="-457200">
              <a:spcBef>
                <a:spcPts val="900"/>
              </a:spcBef>
              <a:spcAft>
                <a:spcPts val="0"/>
              </a:spcAft>
              <a:buClrTx/>
              <a:buFont typeface="+mj-lt"/>
              <a:buAutoNum type="arabicPeriod"/>
              <a:defRPr sz="2000"/>
            </a:lvl1pPr>
            <a:lvl2pPr marL="731520" indent="-228600">
              <a:spcBef>
                <a:spcPts val="600"/>
              </a:spcBef>
              <a:spcAft>
                <a:spcPts val="0"/>
              </a:spcAft>
              <a:buClrTx/>
              <a:buFont typeface="Arial" panose="020B0604020202020204" pitchFamily="34" charset="0"/>
              <a:buChar char="•"/>
              <a:tabLst/>
              <a:defRPr sz="1600"/>
            </a:lvl2pPr>
            <a:lvl3pPr marL="1005840" indent="-228600">
              <a:spcBef>
                <a:spcPts val="600"/>
              </a:spcBef>
              <a:spcAft>
                <a:spcPts val="0"/>
              </a:spcAft>
              <a:buClrTx/>
              <a:buFont typeface="Arial" panose="020B0604020202020204" pitchFamily="34" charset="0"/>
              <a:buChar char="•"/>
              <a:tabLst/>
              <a:defRPr sz="1400"/>
            </a:lvl3pPr>
            <a:lvl4pPr marL="1051560" indent="-228600">
              <a:spcBef>
                <a:spcPts val="900"/>
              </a:spcBef>
              <a:buFont typeface="+mj-lt"/>
              <a:buAutoNum type="arabicPeriod"/>
              <a:defRPr sz="1400"/>
            </a:lvl4pPr>
            <a:lvl5pPr marL="1325880" indent="-228600">
              <a:spcBef>
                <a:spcPts val="900"/>
              </a:spcBef>
              <a:buFont typeface="+mj-lt"/>
              <a:buAutoNum type="arabicPeriod"/>
              <a:defRPr sz="1400"/>
            </a:lvl5pPr>
          </a:lstStyle>
          <a:p>
            <a:pPr lvl="0"/>
            <a:r>
              <a:rPr lang="en-US" dirty="0"/>
              <a:t>Click to add text</a:t>
            </a:r>
          </a:p>
          <a:p>
            <a:pPr lvl="1"/>
            <a:r>
              <a:rPr lang="en-US" dirty="0"/>
              <a:t>Second level</a:t>
            </a:r>
          </a:p>
          <a:p>
            <a:pPr lvl="2"/>
            <a:r>
              <a:rPr lang="en-US" dirty="0"/>
              <a:t>Third level</a:t>
            </a:r>
          </a:p>
        </p:txBody>
      </p:sp>
      <p:cxnSp>
        <p:nvCxnSpPr>
          <p:cNvPr id="9" name="Straight Connector 8">
            <a:extLst>
              <a:ext uri="{FF2B5EF4-FFF2-40B4-BE49-F238E27FC236}">
                <a16:creationId xmlns:a16="http://schemas.microsoft.com/office/drawing/2014/main" id="{06654D8E-53D7-24EA-BE00-553663804946}"/>
              </a:ext>
            </a:extLst>
          </p:cNvPr>
          <p:cNvCxnSpPr>
            <a:cxnSpLocks/>
          </p:cNvCxnSpPr>
          <p:nvPr/>
        </p:nvCxnSpPr>
        <p:spPr bwMode="white">
          <a:xfrm>
            <a:off x="5654040" y="914400"/>
            <a:ext cx="0" cy="5029200"/>
          </a:xfrm>
          <a:prstGeom prst="line">
            <a:avLst/>
          </a:prstGeom>
          <a:ln w="12700">
            <a:solidFill>
              <a:schemeClr val="accent6"/>
            </a:solidFill>
          </a:ln>
        </p:spPr>
        <p:style>
          <a:lnRef idx="2">
            <a:schemeClr val="accent1"/>
          </a:lnRef>
          <a:fillRef idx="0">
            <a:schemeClr val="accent1"/>
          </a:fillRef>
          <a:effectRef idx="1">
            <a:schemeClr val="accent1"/>
          </a:effectRef>
          <a:fontRef idx="minor">
            <a:schemeClr val="tx1"/>
          </a:fontRef>
        </p:style>
      </p:cxnSp>
      <p:sp>
        <p:nvSpPr>
          <p:cNvPr id="10" name="Date Placeholder 9">
            <a:extLst>
              <a:ext uri="{FF2B5EF4-FFF2-40B4-BE49-F238E27FC236}">
                <a16:creationId xmlns:a16="http://schemas.microsoft.com/office/drawing/2014/main" id="{3721A195-6B8B-725F-D366-5DEA3DB95C6B}"/>
              </a:ext>
            </a:extLst>
          </p:cNvPr>
          <p:cNvSpPr>
            <a:spLocks noGrp="1"/>
          </p:cNvSpPr>
          <p:nvPr>
            <p:ph type="dt" sz="half" idx="10"/>
          </p:nvPr>
        </p:nvSpPr>
        <p:spPr bwMode="white"/>
        <p:txBody>
          <a:bodyPr/>
          <a:lstStyle/>
          <a:p>
            <a:fld id="{3C80D56A-092C-7C43-AECB-57F4A9F97943}" type="datetime1">
              <a:rPr lang="en-US" smtClean="0"/>
              <a:t>9/24/2025</a:t>
            </a:fld>
            <a:endParaRPr lang="en-US" dirty="0"/>
          </a:p>
        </p:txBody>
      </p:sp>
      <p:sp>
        <p:nvSpPr>
          <p:cNvPr id="11" name="Footer Placeholder 10">
            <a:extLst>
              <a:ext uri="{FF2B5EF4-FFF2-40B4-BE49-F238E27FC236}">
                <a16:creationId xmlns:a16="http://schemas.microsoft.com/office/drawing/2014/main" id="{0526A62E-F7DF-7CEE-ED9A-0CD867A6E84B}"/>
              </a:ext>
            </a:extLst>
          </p:cNvPr>
          <p:cNvSpPr>
            <a:spLocks noGrp="1"/>
          </p:cNvSpPr>
          <p:nvPr>
            <p:ph type="ftr" sz="quarter" idx="11"/>
          </p:nvPr>
        </p:nvSpPr>
        <p:spPr bwMode="white"/>
        <p:txBody>
          <a:bodyPr/>
          <a:lstStyle/>
          <a:p>
            <a:r>
              <a:rPr lang="en-US" dirty="0"/>
              <a:t>© 2025–2027 Cognizant | Private</a:t>
            </a:r>
          </a:p>
        </p:txBody>
      </p:sp>
      <p:sp>
        <p:nvSpPr>
          <p:cNvPr id="12" name="Slide Number Placeholder 11">
            <a:extLst>
              <a:ext uri="{FF2B5EF4-FFF2-40B4-BE49-F238E27FC236}">
                <a16:creationId xmlns:a16="http://schemas.microsoft.com/office/drawing/2014/main" id="{7A014AE8-178B-A9BA-EAEA-F7363ADD19D1}"/>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cxnSp>
        <p:nvCxnSpPr>
          <p:cNvPr id="4" name="Straight Connector 3">
            <a:extLst>
              <a:ext uri="{FF2B5EF4-FFF2-40B4-BE49-F238E27FC236}">
                <a16:creationId xmlns:a16="http://schemas.microsoft.com/office/drawing/2014/main" id="{02972682-3F2E-080B-6434-DA84A8F99BEB}"/>
              </a:ext>
            </a:extLst>
          </p:cNvPr>
          <p:cNvCxnSpPr>
            <a:cxnSpLocks/>
          </p:cNvCxnSpPr>
          <p:nvPr/>
        </p:nvCxnSpPr>
        <p:spPr bwMode="white">
          <a:xfrm>
            <a:off x="5654040" y="914400"/>
            <a:ext cx="0" cy="5029200"/>
          </a:xfrm>
          <a:prstGeom prst="line">
            <a:avLst/>
          </a:prstGeom>
          <a:ln w="12700">
            <a:solidFill>
              <a:schemeClr val="accent6"/>
            </a:solidFill>
          </a:ln>
        </p:spPr>
        <p:style>
          <a:lnRef idx="2">
            <a:schemeClr val="accent1"/>
          </a:lnRef>
          <a:fillRef idx="0">
            <a:schemeClr val="accent1"/>
          </a:fillRef>
          <a:effectRef idx="1">
            <a:schemeClr val="accent1"/>
          </a:effectRef>
          <a:fontRef idx="minor">
            <a:schemeClr val="tx1"/>
          </a:fontRef>
        </p:style>
      </p:cxnSp>
      <p:pic>
        <p:nvPicPr>
          <p:cNvPr id="5" name="Cognizant Logo_rgb_rev_2023" descr="Cognizant logo reversed, SVG format">
            <a:extLst>
              <a:ext uri="{FF2B5EF4-FFF2-40B4-BE49-F238E27FC236}">
                <a16:creationId xmlns:a16="http://schemas.microsoft.com/office/drawing/2014/main" id="{EC1DBD74-512D-7084-97CF-8AB4F27F93C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3947480793"/>
      </p:ext>
    </p:extLst>
  </p:cSld>
  <p:clrMapOvr>
    <a:overrideClrMapping bg1="dk1" tx1="lt1" bg2="dk2" tx2="lt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Full bleed image">
    <p:spTree>
      <p:nvGrpSpPr>
        <p:cNvPr id="1" name=""/>
        <p:cNvGrpSpPr/>
        <p:nvPr/>
      </p:nvGrpSpPr>
      <p:grpSpPr>
        <a:xfrm>
          <a:off x="0" y="0"/>
          <a:ext cx="0" cy="0"/>
          <a:chOff x="0" y="0"/>
          <a:chExt cx="0" cy="0"/>
        </a:xfrm>
      </p:grpSpPr>
      <p:sp>
        <p:nvSpPr>
          <p:cNvPr id="2" name="Picture Placeholder 6">
            <a:extLst>
              <a:ext uri="{FF2B5EF4-FFF2-40B4-BE49-F238E27FC236}">
                <a16:creationId xmlns:a16="http://schemas.microsoft.com/office/drawing/2014/main" id="{88C8F82A-3BDD-4832-FBE3-E4EA9DC8D02A}"/>
              </a:ext>
            </a:extLst>
          </p:cNvPr>
          <p:cNvSpPr>
            <a:spLocks noGrp="1"/>
          </p:cNvSpPr>
          <p:nvPr>
            <p:ph type="pic" sz="quarter" idx="10" hasCustomPrompt="1"/>
          </p:nvPr>
        </p:nvSpPr>
        <p:spPr>
          <a:xfrm>
            <a:off x="0" y="0"/>
            <a:ext cx="12192000" cy="6858000"/>
          </a:xfrm>
          <a:solidFill>
            <a:srgbClr val="ECECEB"/>
          </a:solidFill>
        </p:spPr>
        <p:txBody>
          <a:bodyPr bIns="914400" anchor="ctr">
            <a:normAutofit/>
          </a:bodyPr>
          <a:lstStyle>
            <a:lvl1pPr marL="0" indent="0" algn="ctr">
              <a:buNone/>
              <a:defRPr sz="1200"/>
            </a:lvl1pPr>
          </a:lstStyle>
          <a:p>
            <a:r>
              <a:rPr lang="en-US" dirty="0"/>
              <a:t>Click icon, drag, or paste to add picture</a:t>
            </a:r>
          </a:p>
        </p:txBody>
      </p:sp>
      <p:sp>
        <p:nvSpPr>
          <p:cNvPr id="3" name="Title 2">
            <a:extLst>
              <a:ext uri="{FF2B5EF4-FFF2-40B4-BE49-F238E27FC236}">
                <a16:creationId xmlns:a16="http://schemas.microsoft.com/office/drawing/2014/main" id="{53B7DBAB-080F-4B67-994D-0695A8EEE08C}"/>
              </a:ext>
            </a:extLst>
          </p:cNvPr>
          <p:cNvSpPr>
            <a:spLocks noGrp="1"/>
          </p:cNvSpPr>
          <p:nvPr>
            <p:ph type="title" hasCustomPrompt="1"/>
          </p:nvPr>
        </p:nvSpPr>
        <p:spPr>
          <a:xfrm>
            <a:off x="457200" y="-357975"/>
            <a:ext cx="11277600" cy="193899"/>
          </a:xfrm>
        </p:spPr>
        <p:txBody>
          <a:bodyPr anchor="b" anchorCtr="0"/>
          <a:lstStyle>
            <a:lvl1pPr>
              <a:defRPr sz="1400"/>
            </a:lvl1pPr>
          </a:lstStyle>
          <a:p>
            <a:r>
              <a:rPr lang="en-US" dirty="0"/>
              <a:t>Click to add title (for accessibility purposes)</a:t>
            </a:r>
          </a:p>
        </p:txBody>
      </p:sp>
      <p:sp>
        <p:nvSpPr>
          <p:cNvPr id="4" name="Date Placeholder 3">
            <a:extLst>
              <a:ext uri="{FF2B5EF4-FFF2-40B4-BE49-F238E27FC236}">
                <a16:creationId xmlns:a16="http://schemas.microsoft.com/office/drawing/2014/main" id="{5BFB887B-6507-E9E7-6352-B825F1F0F5F9}"/>
              </a:ext>
            </a:extLst>
          </p:cNvPr>
          <p:cNvSpPr>
            <a:spLocks noGrp="1"/>
          </p:cNvSpPr>
          <p:nvPr>
            <p:ph type="dt" sz="half" idx="11"/>
          </p:nvPr>
        </p:nvSpPr>
        <p:spPr/>
        <p:txBody>
          <a:bodyPr/>
          <a:lstStyle>
            <a:lvl1pPr>
              <a:defRPr>
                <a:solidFill>
                  <a:schemeClr val="bg1"/>
                </a:solidFill>
              </a:defRPr>
            </a:lvl1pPr>
          </a:lstStyle>
          <a:p>
            <a:fld id="{8EB84BCC-F734-8048-8197-BE14B7B6EE4C}" type="datetime1">
              <a:rPr lang="en-US" smtClean="0"/>
              <a:pPr/>
              <a:t>9/24/2025</a:t>
            </a:fld>
            <a:endParaRPr lang="en-US" dirty="0"/>
          </a:p>
        </p:txBody>
      </p:sp>
      <p:sp>
        <p:nvSpPr>
          <p:cNvPr id="5" name="Footer Placeholder 4">
            <a:extLst>
              <a:ext uri="{FF2B5EF4-FFF2-40B4-BE49-F238E27FC236}">
                <a16:creationId xmlns:a16="http://schemas.microsoft.com/office/drawing/2014/main" id="{6B5E64F9-7C61-C44F-A370-C65AE1081941}"/>
              </a:ext>
            </a:extLst>
          </p:cNvPr>
          <p:cNvSpPr>
            <a:spLocks noGrp="1"/>
          </p:cNvSpPr>
          <p:nvPr>
            <p:ph type="ftr" sz="quarter" idx="12"/>
          </p:nvPr>
        </p:nvSpPr>
        <p:spPr/>
        <p:txBody>
          <a:bodyPr/>
          <a:lstStyle>
            <a:lvl1pPr>
              <a:defRPr>
                <a:solidFill>
                  <a:schemeClr val="bg1"/>
                </a:solidFill>
              </a:defRPr>
            </a:lvl1pPr>
          </a:lstStyle>
          <a:p>
            <a:r>
              <a:rPr lang="en-US" dirty="0"/>
              <a:t>© 2025–2027 Cognizant | Private</a:t>
            </a:r>
          </a:p>
        </p:txBody>
      </p:sp>
      <p:sp>
        <p:nvSpPr>
          <p:cNvPr id="6" name="Slide Number Placeholder 5">
            <a:extLst>
              <a:ext uri="{FF2B5EF4-FFF2-40B4-BE49-F238E27FC236}">
                <a16:creationId xmlns:a16="http://schemas.microsoft.com/office/drawing/2014/main" id="{ED7E8873-455E-923B-1219-1607269A283F}"/>
              </a:ext>
            </a:extLst>
          </p:cNvPr>
          <p:cNvSpPr>
            <a:spLocks noGrp="1"/>
          </p:cNvSpPr>
          <p:nvPr>
            <p:ph type="sldNum" sz="quarter" idx="13"/>
          </p:nvPr>
        </p:nvSpPr>
        <p:spPr/>
        <p:txBody>
          <a:bodyPr/>
          <a:lstStyle>
            <a:lvl1pPr>
              <a:defRPr>
                <a:solidFill>
                  <a:schemeClr val="bg1"/>
                </a:solidFill>
              </a:defRPr>
            </a:lvl1p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15525849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Two full bleed images">
    <p:spTree>
      <p:nvGrpSpPr>
        <p:cNvPr id="1" name=""/>
        <p:cNvGrpSpPr/>
        <p:nvPr/>
      </p:nvGrpSpPr>
      <p:grpSpPr>
        <a:xfrm>
          <a:off x="0" y="0"/>
          <a:ext cx="0" cy="0"/>
          <a:chOff x="0" y="0"/>
          <a:chExt cx="0" cy="0"/>
        </a:xfrm>
      </p:grpSpPr>
      <p:sp>
        <p:nvSpPr>
          <p:cNvPr id="2" name="Picture Placeholder 6">
            <a:extLst>
              <a:ext uri="{FF2B5EF4-FFF2-40B4-BE49-F238E27FC236}">
                <a16:creationId xmlns:a16="http://schemas.microsoft.com/office/drawing/2014/main" id="{ADE4608A-2C9D-8AC0-0EE2-0A3DE403F95E}"/>
              </a:ext>
            </a:extLst>
          </p:cNvPr>
          <p:cNvSpPr>
            <a:spLocks noGrp="1"/>
          </p:cNvSpPr>
          <p:nvPr>
            <p:ph type="pic" sz="quarter" idx="10" hasCustomPrompt="1"/>
          </p:nvPr>
        </p:nvSpPr>
        <p:spPr>
          <a:xfrm>
            <a:off x="0" y="0"/>
            <a:ext cx="6080760" cy="6858000"/>
          </a:xfrm>
          <a:solidFill>
            <a:srgbClr val="ECECEB"/>
          </a:solidFill>
        </p:spPr>
        <p:txBody>
          <a:bodyPr bIns="914400" anchor="ctr">
            <a:normAutofit/>
          </a:bodyPr>
          <a:lstStyle>
            <a:lvl1pPr marL="0" indent="0" algn="ctr">
              <a:buNone/>
              <a:defRPr sz="1200"/>
            </a:lvl1pPr>
          </a:lstStyle>
          <a:p>
            <a:r>
              <a:rPr lang="en-US" dirty="0"/>
              <a:t>Click icon, drag, or paste to add picture</a:t>
            </a:r>
          </a:p>
        </p:txBody>
      </p:sp>
      <p:sp>
        <p:nvSpPr>
          <p:cNvPr id="4" name="Picture Placeholder 6">
            <a:extLst>
              <a:ext uri="{FF2B5EF4-FFF2-40B4-BE49-F238E27FC236}">
                <a16:creationId xmlns:a16="http://schemas.microsoft.com/office/drawing/2014/main" id="{18BDCDEC-14FD-8C34-93CD-BF169FDDE985}"/>
              </a:ext>
            </a:extLst>
          </p:cNvPr>
          <p:cNvSpPr>
            <a:spLocks noGrp="1"/>
          </p:cNvSpPr>
          <p:nvPr>
            <p:ph type="pic" sz="quarter" idx="11" hasCustomPrompt="1"/>
          </p:nvPr>
        </p:nvSpPr>
        <p:spPr>
          <a:xfrm>
            <a:off x="6111240" y="0"/>
            <a:ext cx="6080760" cy="6858000"/>
          </a:xfrm>
          <a:solidFill>
            <a:srgbClr val="ECECEB"/>
          </a:solidFill>
        </p:spPr>
        <p:txBody>
          <a:bodyPr bIns="914400" anchor="ctr">
            <a:normAutofit/>
          </a:bodyPr>
          <a:lstStyle>
            <a:lvl1pPr marL="0" indent="0" algn="ctr">
              <a:buNone/>
              <a:defRPr sz="1200"/>
            </a:lvl1pPr>
          </a:lstStyle>
          <a:p>
            <a:r>
              <a:rPr lang="en-US" dirty="0"/>
              <a:t>Click icon, drag, or paste to add picture</a:t>
            </a:r>
          </a:p>
        </p:txBody>
      </p:sp>
      <p:sp>
        <p:nvSpPr>
          <p:cNvPr id="3" name="Title 2">
            <a:extLst>
              <a:ext uri="{FF2B5EF4-FFF2-40B4-BE49-F238E27FC236}">
                <a16:creationId xmlns:a16="http://schemas.microsoft.com/office/drawing/2014/main" id="{9E428EDA-797C-145E-CD31-0E63FC891181}"/>
              </a:ext>
            </a:extLst>
          </p:cNvPr>
          <p:cNvSpPr>
            <a:spLocks noGrp="1"/>
          </p:cNvSpPr>
          <p:nvPr>
            <p:ph type="title" hasCustomPrompt="1"/>
          </p:nvPr>
        </p:nvSpPr>
        <p:spPr>
          <a:xfrm>
            <a:off x="457200" y="-357975"/>
            <a:ext cx="11277600" cy="193899"/>
          </a:xfrm>
        </p:spPr>
        <p:txBody>
          <a:bodyPr anchor="b" anchorCtr="0"/>
          <a:lstStyle>
            <a:lvl1pPr>
              <a:defRPr sz="1400"/>
            </a:lvl1pPr>
          </a:lstStyle>
          <a:p>
            <a:r>
              <a:rPr lang="en-US" dirty="0"/>
              <a:t>Click to add title (for accessibility purposes)</a:t>
            </a:r>
          </a:p>
        </p:txBody>
      </p:sp>
    </p:spTree>
    <p:extLst>
      <p:ext uri="{BB962C8B-B14F-4D97-AF65-F5344CB8AC3E}">
        <p14:creationId xmlns:p14="http://schemas.microsoft.com/office/powerpoint/2010/main" val="15064838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Half image - light">
    <p:bg>
      <p:bgRef idx="1001">
        <a:schemeClr val="bg2"/>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9D0BA1AC-2FDD-B8DE-0D23-59B3662CDD8C}"/>
              </a:ext>
            </a:extLst>
          </p:cNvPr>
          <p:cNvSpPr>
            <a:spLocks noGrp="1"/>
          </p:cNvSpPr>
          <p:nvPr>
            <p:ph type="pic" sz="quarter" idx="22" hasCustomPrompt="1"/>
          </p:nvPr>
        </p:nvSpPr>
        <p:spPr>
          <a:xfrm>
            <a:off x="6111240" y="0"/>
            <a:ext cx="6080760" cy="6858000"/>
          </a:xfrm>
          <a:solidFill>
            <a:srgbClr val="ECECEB"/>
          </a:solidFill>
        </p:spPr>
        <p:txBody>
          <a:bodyPr bIns="914400" anchor="ctr">
            <a:normAutofit/>
          </a:bodyPr>
          <a:lstStyle>
            <a:lvl1pPr marL="0" indent="0" algn="ctr">
              <a:buNone/>
              <a:defRPr sz="1200"/>
            </a:lvl1pPr>
          </a:lstStyle>
          <a:p>
            <a:r>
              <a:rPr lang="en-US" dirty="0"/>
              <a:t>Click icon, drag, or paste to add picture</a:t>
            </a:r>
          </a:p>
        </p:txBody>
      </p:sp>
      <p:sp>
        <p:nvSpPr>
          <p:cNvPr id="2" name="Content Placeholder 4">
            <a:extLst>
              <a:ext uri="{FF2B5EF4-FFF2-40B4-BE49-F238E27FC236}">
                <a16:creationId xmlns:a16="http://schemas.microsoft.com/office/drawing/2014/main" id="{1D050447-227B-4CC5-3DE0-91C29FFDFDDB}"/>
              </a:ext>
            </a:extLst>
          </p:cNvPr>
          <p:cNvSpPr>
            <a:spLocks noGrp="1"/>
          </p:cNvSpPr>
          <p:nvPr>
            <p:ph sz="quarter" idx="21" hasCustomPrompt="1"/>
          </p:nvPr>
        </p:nvSpPr>
        <p:spPr>
          <a:xfrm>
            <a:off x="457200" y="1524003"/>
            <a:ext cx="4652128" cy="419100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p:nvPr>
        </p:nvSpPr>
        <p:spPr>
          <a:xfrm>
            <a:off x="457199" y="457200"/>
            <a:ext cx="4652347" cy="369332"/>
          </a:xfrm>
        </p:spPr>
        <p:txBody>
          <a:bodyPr wrap="square" lIns="0" tIns="0" rIns="0" bIns="0" anchor="t" anchorCtr="0">
            <a:spAutoFit/>
          </a:bodyPr>
          <a:lstStyle>
            <a:lvl1pPr>
              <a:lnSpc>
                <a:spcPct val="100000"/>
              </a:lnSpc>
              <a:defRPr sz="2400" b="1">
                <a:solidFill>
                  <a:schemeClr val="tx1"/>
                </a:solidFill>
              </a:defRPr>
            </a:lvl1pPr>
          </a:lstStyle>
          <a:p>
            <a:r>
              <a:rPr lang="en-US" dirty="0"/>
              <a:t>Click to edit Master title style</a:t>
            </a:r>
          </a:p>
        </p:txBody>
      </p:sp>
      <p:sp>
        <p:nvSpPr>
          <p:cNvPr id="8" name="Date Placeholder 7">
            <a:extLst>
              <a:ext uri="{FF2B5EF4-FFF2-40B4-BE49-F238E27FC236}">
                <a16:creationId xmlns:a16="http://schemas.microsoft.com/office/drawing/2014/main" id="{358392FA-D6DF-FCAF-E803-8555424D300A}"/>
              </a:ext>
            </a:extLst>
          </p:cNvPr>
          <p:cNvSpPr>
            <a:spLocks noGrp="1"/>
          </p:cNvSpPr>
          <p:nvPr>
            <p:ph type="dt" sz="half" idx="23"/>
          </p:nvPr>
        </p:nvSpPr>
        <p:spPr/>
        <p:txBody>
          <a:bodyPr/>
          <a:lstStyle/>
          <a:p>
            <a:fld id="{BAA31C55-5292-5C45-AD5F-2C80F4D4A844}" type="datetime1">
              <a:rPr lang="en-US" smtClean="0"/>
              <a:t>9/24/2025</a:t>
            </a:fld>
            <a:endParaRPr lang="en-US" dirty="0"/>
          </a:p>
        </p:txBody>
      </p:sp>
      <p:sp>
        <p:nvSpPr>
          <p:cNvPr id="9" name="Footer Placeholder 8">
            <a:extLst>
              <a:ext uri="{FF2B5EF4-FFF2-40B4-BE49-F238E27FC236}">
                <a16:creationId xmlns:a16="http://schemas.microsoft.com/office/drawing/2014/main" id="{D04C9833-094E-DA04-2919-A461A1E31A6C}"/>
              </a:ext>
            </a:extLst>
          </p:cNvPr>
          <p:cNvSpPr>
            <a:spLocks noGrp="1"/>
          </p:cNvSpPr>
          <p:nvPr>
            <p:ph type="ftr" sz="quarter" idx="24"/>
          </p:nvPr>
        </p:nvSpPr>
        <p:spPr/>
        <p:txBody>
          <a:bodyPr/>
          <a:lstStyle/>
          <a:p>
            <a:r>
              <a:rPr lang="en-US" dirty="0"/>
              <a:t>© 2025–2027 Cognizant | Private</a:t>
            </a:r>
          </a:p>
        </p:txBody>
      </p:sp>
      <p:sp>
        <p:nvSpPr>
          <p:cNvPr id="10" name="Slide Number Placeholder 9">
            <a:extLst>
              <a:ext uri="{FF2B5EF4-FFF2-40B4-BE49-F238E27FC236}">
                <a16:creationId xmlns:a16="http://schemas.microsoft.com/office/drawing/2014/main" id="{D7BCA492-737B-E26F-1FCC-903C7DCADCEA}"/>
              </a:ext>
            </a:extLst>
          </p:cNvPr>
          <p:cNvSpPr>
            <a:spLocks noGrp="1"/>
          </p:cNvSpPr>
          <p:nvPr>
            <p:ph type="sldNum" sz="quarter" idx="25"/>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2174820804"/>
      </p:ext>
    </p:extLst>
  </p:cSld>
  <p:clrMapOvr>
    <a:overrideClrMapping bg1="lt1" tx1="dk1" bg2="lt2" tx2="dk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Half image - dark">
    <p:bg>
      <p:bgRef idx="1001">
        <a:schemeClr val="bg1"/>
      </p:bgRef>
    </p:bg>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1D050447-227B-4CC5-3DE0-91C29FFDFDDB}"/>
              </a:ext>
            </a:extLst>
          </p:cNvPr>
          <p:cNvSpPr>
            <a:spLocks noGrp="1"/>
          </p:cNvSpPr>
          <p:nvPr>
            <p:ph sz="quarter" idx="21" hasCustomPrompt="1"/>
          </p:nvPr>
        </p:nvSpPr>
        <p:spPr>
          <a:xfrm>
            <a:off x="457200" y="1524003"/>
            <a:ext cx="4652128" cy="419100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p:nvPr>
        </p:nvSpPr>
        <p:spPr>
          <a:xfrm>
            <a:off x="457199" y="457200"/>
            <a:ext cx="4652347" cy="369332"/>
          </a:xfrm>
        </p:spPr>
        <p:txBody>
          <a:bodyPr wrap="square" lIns="0" tIns="0" rIns="0" bIns="0" anchor="t" anchorCtr="0">
            <a:spAutoFit/>
          </a:bodyPr>
          <a:lstStyle>
            <a:lvl1pPr>
              <a:lnSpc>
                <a:spcPct val="100000"/>
              </a:lnSpc>
              <a:defRPr sz="2400" b="1">
                <a:solidFill>
                  <a:schemeClr val="tx1"/>
                </a:solidFill>
              </a:defRPr>
            </a:lvl1pPr>
          </a:lstStyle>
          <a:p>
            <a:r>
              <a:rPr lang="en-US" dirty="0"/>
              <a:t>Click to edit Master title style</a:t>
            </a:r>
          </a:p>
        </p:txBody>
      </p:sp>
      <p:sp>
        <p:nvSpPr>
          <p:cNvPr id="6" name="Picture Placeholder 6">
            <a:extLst>
              <a:ext uri="{FF2B5EF4-FFF2-40B4-BE49-F238E27FC236}">
                <a16:creationId xmlns:a16="http://schemas.microsoft.com/office/drawing/2014/main" id="{6F64CC6B-58AB-2FB2-95D1-E562FCA847FE}"/>
              </a:ext>
            </a:extLst>
          </p:cNvPr>
          <p:cNvSpPr>
            <a:spLocks noGrp="1"/>
          </p:cNvSpPr>
          <p:nvPr>
            <p:ph type="pic" sz="quarter" idx="22" hasCustomPrompt="1"/>
          </p:nvPr>
        </p:nvSpPr>
        <p:spPr>
          <a:xfrm>
            <a:off x="6111240" y="0"/>
            <a:ext cx="6080760" cy="6858000"/>
          </a:xfrm>
          <a:solidFill>
            <a:srgbClr val="ECECEB"/>
          </a:solidFill>
        </p:spPr>
        <p:txBody>
          <a:bodyPr bIns="914400" anchor="ctr">
            <a:normAutofit/>
          </a:bodyPr>
          <a:lstStyle>
            <a:lvl1pPr marL="0" indent="0" algn="ctr">
              <a:buNone/>
              <a:defRPr sz="1200">
                <a:solidFill>
                  <a:schemeClr val="bg1"/>
                </a:solidFill>
              </a:defRPr>
            </a:lvl1pPr>
          </a:lstStyle>
          <a:p>
            <a:r>
              <a:rPr lang="en-US" dirty="0"/>
              <a:t>Click icon, drag, or paste to add picture</a:t>
            </a:r>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p:txBody>
          <a:bodyPr/>
          <a:lstStyle/>
          <a:p>
            <a:fld id="{FAFDDD03-639A-8D4E-860C-2002B6D03365}" type="datetime1">
              <a:rPr lang="en-US" smtClean="0"/>
              <a:t>9/24/2025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p:txBody>
          <a:bodyPr/>
          <a:lstStyle/>
          <a:p>
            <a:r>
              <a:rPr lang="en-US" dirty="0"/>
              <a:t>© 2025–2027 Cognizant | Private</a:t>
            </a:r>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3708625479"/>
      </p:ext>
    </p:extLst>
  </p:cSld>
  <p:clrMapOvr>
    <a:overrideClrMapping bg1="dk1" tx1="lt1" bg2="dk2" tx2="lt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Half image big statement - light">
    <p:bg>
      <p:bgRef idx="1001">
        <a:schemeClr val="bg2"/>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9D0BA1AC-2FDD-B8DE-0D23-59B3662CDD8C}"/>
              </a:ext>
            </a:extLst>
          </p:cNvPr>
          <p:cNvSpPr>
            <a:spLocks noGrp="1"/>
          </p:cNvSpPr>
          <p:nvPr>
            <p:ph type="pic" sz="quarter" idx="22" hasCustomPrompt="1"/>
          </p:nvPr>
        </p:nvSpPr>
        <p:spPr>
          <a:xfrm>
            <a:off x="6111240" y="0"/>
            <a:ext cx="6080760" cy="6858000"/>
          </a:xfrm>
          <a:solidFill>
            <a:srgbClr val="ECECEB"/>
          </a:solidFill>
        </p:spPr>
        <p:txBody>
          <a:bodyPr bIns="914400" anchor="ctr">
            <a:normAutofit/>
          </a:bodyPr>
          <a:lstStyle>
            <a:lvl1pPr marL="0" indent="0" algn="ctr">
              <a:buNone/>
              <a:defRPr sz="1200"/>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a:xfrm>
            <a:off x="457199" y="2853458"/>
            <a:ext cx="4652347" cy="1151084"/>
          </a:xfrm>
        </p:spPr>
        <p:txBody>
          <a:bodyPr wrap="square" lIns="0" tIns="0" rIns="0" bIns="0" anchor="ctr" anchorCtr="0">
            <a:spAutoFit/>
          </a:bodyPr>
          <a:lstStyle>
            <a:lvl1pPr>
              <a:lnSpc>
                <a:spcPct val="85000"/>
              </a:lnSpc>
              <a:defRPr sz="4400" b="1">
                <a:solidFill>
                  <a:schemeClr val="tx1"/>
                </a:solidFill>
              </a:defRPr>
            </a:lvl1pPr>
          </a:lstStyle>
          <a:p>
            <a:r>
              <a:rPr lang="en-US" dirty="0"/>
              <a:t>Click to add </a:t>
            </a:r>
            <a:br>
              <a:rPr lang="en-US" dirty="0"/>
            </a:br>
            <a:r>
              <a:rPr lang="en-US" dirty="0"/>
              <a:t>big statement</a:t>
            </a:r>
          </a:p>
        </p:txBody>
      </p:sp>
      <p:sp>
        <p:nvSpPr>
          <p:cNvPr id="8" name="Date Placeholder 7">
            <a:extLst>
              <a:ext uri="{FF2B5EF4-FFF2-40B4-BE49-F238E27FC236}">
                <a16:creationId xmlns:a16="http://schemas.microsoft.com/office/drawing/2014/main" id="{358392FA-D6DF-FCAF-E803-8555424D300A}"/>
              </a:ext>
            </a:extLst>
          </p:cNvPr>
          <p:cNvSpPr>
            <a:spLocks noGrp="1"/>
          </p:cNvSpPr>
          <p:nvPr>
            <p:ph type="dt" sz="half" idx="23"/>
          </p:nvPr>
        </p:nvSpPr>
        <p:spPr/>
        <p:txBody>
          <a:bodyPr/>
          <a:lstStyle/>
          <a:p>
            <a:fld id="{BAA31C55-5292-5C45-AD5F-2C80F4D4A844}" type="datetime1">
              <a:rPr lang="en-US" smtClean="0"/>
              <a:t>9/24/2025</a:t>
            </a:fld>
            <a:endParaRPr lang="en-US" dirty="0"/>
          </a:p>
        </p:txBody>
      </p:sp>
      <p:sp>
        <p:nvSpPr>
          <p:cNvPr id="9" name="Footer Placeholder 8">
            <a:extLst>
              <a:ext uri="{FF2B5EF4-FFF2-40B4-BE49-F238E27FC236}">
                <a16:creationId xmlns:a16="http://schemas.microsoft.com/office/drawing/2014/main" id="{D04C9833-094E-DA04-2919-A461A1E31A6C}"/>
              </a:ext>
            </a:extLst>
          </p:cNvPr>
          <p:cNvSpPr>
            <a:spLocks noGrp="1"/>
          </p:cNvSpPr>
          <p:nvPr>
            <p:ph type="ftr" sz="quarter" idx="24"/>
          </p:nvPr>
        </p:nvSpPr>
        <p:spPr/>
        <p:txBody>
          <a:bodyPr/>
          <a:lstStyle/>
          <a:p>
            <a:r>
              <a:rPr lang="en-US" dirty="0"/>
              <a:t>© 2025–2027 Cognizant | Private</a:t>
            </a:r>
          </a:p>
        </p:txBody>
      </p:sp>
      <p:sp>
        <p:nvSpPr>
          <p:cNvPr id="10" name="Slide Number Placeholder 9">
            <a:extLst>
              <a:ext uri="{FF2B5EF4-FFF2-40B4-BE49-F238E27FC236}">
                <a16:creationId xmlns:a16="http://schemas.microsoft.com/office/drawing/2014/main" id="{D7BCA492-737B-E26F-1FCC-903C7DCADCEA}"/>
              </a:ext>
            </a:extLst>
          </p:cNvPr>
          <p:cNvSpPr>
            <a:spLocks noGrp="1"/>
          </p:cNvSpPr>
          <p:nvPr>
            <p:ph type="sldNum" sz="quarter" idx="25"/>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2004170106"/>
      </p:ext>
    </p:extLst>
  </p:cSld>
  <p:clrMapOvr>
    <a:overrideClrMapping bg1="lt1" tx1="dk1" bg2="lt2" tx2="dk2" accent1="accent1" accent2="accent2" accent3="accent3" accent4="accent4" accent5="accent5" accent6="accent6" hlink="hlink" folHlink="folHlink"/>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Half image big statement - dark">
    <p:bg>
      <p:bgRef idx="1001">
        <a:schemeClr val="bg2"/>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9D0BA1AC-2FDD-B8DE-0D23-59B3662CDD8C}"/>
              </a:ext>
            </a:extLst>
          </p:cNvPr>
          <p:cNvSpPr>
            <a:spLocks noGrp="1"/>
          </p:cNvSpPr>
          <p:nvPr>
            <p:ph type="pic" sz="quarter" idx="22" hasCustomPrompt="1"/>
          </p:nvPr>
        </p:nvSpPr>
        <p:spPr>
          <a:xfrm>
            <a:off x="6111240" y="0"/>
            <a:ext cx="6080760" cy="6858000"/>
          </a:xfrm>
          <a:solidFill>
            <a:srgbClr val="ECECEB"/>
          </a:solidFill>
        </p:spPr>
        <p:txBody>
          <a:bodyPr bIns="914400" anchor="ctr">
            <a:normAutofit/>
          </a:bodyPr>
          <a:lstStyle>
            <a:lvl1pPr marL="0" indent="0" algn="ctr">
              <a:buNone/>
              <a:defRPr sz="1200">
                <a:solidFill>
                  <a:schemeClr val="bg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a:xfrm>
            <a:off x="457199" y="2853458"/>
            <a:ext cx="4652347" cy="1151084"/>
          </a:xfrm>
        </p:spPr>
        <p:txBody>
          <a:bodyPr wrap="square" lIns="0" tIns="0" rIns="0" bIns="0" anchor="ctr" anchorCtr="0">
            <a:spAutoFit/>
          </a:bodyPr>
          <a:lstStyle>
            <a:lvl1pPr>
              <a:lnSpc>
                <a:spcPct val="85000"/>
              </a:lnSpc>
              <a:defRPr sz="4400" b="1">
                <a:solidFill>
                  <a:schemeClr val="tx1"/>
                </a:solidFill>
              </a:defRPr>
            </a:lvl1pPr>
          </a:lstStyle>
          <a:p>
            <a:r>
              <a:rPr lang="en-US" dirty="0"/>
              <a:t>Click to add </a:t>
            </a:r>
            <a:br>
              <a:rPr lang="en-US" dirty="0"/>
            </a:br>
            <a:r>
              <a:rPr lang="en-US" dirty="0"/>
              <a:t>big statement</a:t>
            </a:r>
          </a:p>
        </p:txBody>
      </p:sp>
      <p:sp>
        <p:nvSpPr>
          <p:cNvPr id="8" name="Date Placeholder 7">
            <a:extLst>
              <a:ext uri="{FF2B5EF4-FFF2-40B4-BE49-F238E27FC236}">
                <a16:creationId xmlns:a16="http://schemas.microsoft.com/office/drawing/2014/main" id="{358392FA-D6DF-FCAF-E803-8555424D300A}"/>
              </a:ext>
            </a:extLst>
          </p:cNvPr>
          <p:cNvSpPr>
            <a:spLocks noGrp="1"/>
          </p:cNvSpPr>
          <p:nvPr>
            <p:ph type="dt" sz="half" idx="23"/>
          </p:nvPr>
        </p:nvSpPr>
        <p:spPr/>
        <p:txBody>
          <a:bodyPr/>
          <a:lstStyle/>
          <a:p>
            <a:fld id="{BAA31C55-5292-5C45-AD5F-2C80F4D4A844}" type="datetime1">
              <a:rPr lang="en-US" smtClean="0"/>
              <a:t>9/24/2025</a:t>
            </a:fld>
            <a:endParaRPr lang="en-US" dirty="0"/>
          </a:p>
        </p:txBody>
      </p:sp>
      <p:sp>
        <p:nvSpPr>
          <p:cNvPr id="9" name="Footer Placeholder 8">
            <a:extLst>
              <a:ext uri="{FF2B5EF4-FFF2-40B4-BE49-F238E27FC236}">
                <a16:creationId xmlns:a16="http://schemas.microsoft.com/office/drawing/2014/main" id="{D04C9833-094E-DA04-2919-A461A1E31A6C}"/>
              </a:ext>
            </a:extLst>
          </p:cNvPr>
          <p:cNvSpPr>
            <a:spLocks noGrp="1"/>
          </p:cNvSpPr>
          <p:nvPr>
            <p:ph type="ftr" sz="quarter" idx="24"/>
          </p:nvPr>
        </p:nvSpPr>
        <p:spPr/>
        <p:txBody>
          <a:bodyPr/>
          <a:lstStyle/>
          <a:p>
            <a:r>
              <a:rPr lang="en-US" dirty="0"/>
              <a:t>© 2025–2027 Cognizant | Private</a:t>
            </a:r>
          </a:p>
        </p:txBody>
      </p:sp>
      <p:sp>
        <p:nvSpPr>
          <p:cNvPr id="10" name="Slide Number Placeholder 9">
            <a:extLst>
              <a:ext uri="{FF2B5EF4-FFF2-40B4-BE49-F238E27FC236}">
                <a16:creationId xmlns:a16="http://schemas.microsoft.com/office/drawing/2014/main" id="{D7BCA492-737B-E26F-1FCC-903C7DCADCEA}"/>
              </a:ext>
            </a:extLst>
          </p:cNvPr>
          <p:cNvSpPr>
            <a:spLocks noGrp="1"/>
          </p:cNvSpPr>
          <p:nvPr>
            <p:ph type="sldNum" sz="quarter" idx="25"/>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1880592317"/>
      </p:ext>
    </p:extLst>
  </p:cSld>
  <p:clrMapOvr>
    <a:overrideClrMapping bg1="dk1" tx1="lt1" bg2="dk2" tx2="lt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Bio - dark">
    <p:bg bwMode="ltGray">
      <p:bgRef idx="1001">
        <a:schemeClr val="bg1"/>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6F64CC6B-58AB-2FB2-95D1-E562FCA847FE}"/>
              </a:ext>
            </a:extLst>
          </p:cNvPr>
          <p:cNvSpPr>
            <a:spLocks noGrp="1"/>
          </p:cNvSpPr>
          <p:nvPr>
            <p:ph type="pic" sz="quarter" idx="22" hasCustomPrompt="1"/>
          </p:nvPr>
        </p:nvSpPr>
        <p:spPr>
          <a:xfrm>
            <a:off x="0" y="0"/>
            <a:ext cx="5212080" cy="6858000"/>
          </a:xfrm>
          <a:solidFill>
            <a:srgbClr val="ECECEB"/>
          </a:solidFill>
        </p:spPr>
        <p:txBody>
          <a:bodyPr bIns="914400" anchor="ctr">
            <a:normAutofit/>
          </a:bodyPr>
          <a:lstStyle>
            <a:lvl1pPr marL="0" indent="0" algn="ctr">
              <a:buNone/>
              <a:defRPr sz="1200">
                <a:solidFill>
                  <a:schemeClr val="bg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bwMode="white">
          <a:xfrm>
            <a:off x="6095999" y="457200"/>
            <a:ext cx="5213169" cy="369332"/>
          </a:xfrm>
        </p:spPr>
        <p:txBody>
          <a:bodyPr wrap="square" lIns="0" tIns="0" rIns="0" bIns="0" anchor="t" anchorCtr="0">
            <a:spAutoFit/>
          </a:bodyPr>
          <a:lstStyle>
            <a:lvl1pPr>
              <a:lnSpc>
                <a:spcPct val="100000"/>
              </a:lnSpc>
              <a:defRPr sz="2400" b="1">
                <a:solidFill>
                  <a:schemeClr val="tx1"/>
                </a:solidFill>
              </a:defRPr>
            </a:lvl1pPr>
          </a:lstStyle>
          <a:p>
            <a:r>
              <a:rPr lang="en-US" dirty="0"/>
              <a:t>Click to edit name</a:t>
            </a:r>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p:txBody>
          <a:bodyPr/>
          <a:lstStyle>
            <a:lvl1pPr>
              <a:defRPr>
                <a:solidFill>
                  <a:schemeClr val="bg1"/>
                </a:solidFill>
              </a:defRPr>
            </a:lvl1pPr>
          </a:lstStyle>
          <a:p>
            <a:fld id="{FAFDDD03-639A-8D4E-860C-2002B6D03365}" type="datetime1">
              <a:rPr lang="en-US" smtClean="0"/>
              <a:pPr/>
              <a:t>9/24/2025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p:txBody>
          <a:bodyPr/>
          <a:lstStyle>
            <a:lvl1pPr>
              <a:defRPr>
                <a:solidFill>
                  <a:schemeClr val="bg1"/>
                </a:solidFill>
              </a:defRPr>
            </a:lvl1pPr>
          </a:lstStyle>
          <a:p>
            <a:r>
              <a:rPr lang="en-US" dirty="0"/>
              <a:t>© 2025–2027 Cognizant | Private</a:t>
            </a:r>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p:txBody>
          <a:bodyPr/>
          <a:lstStyle>
            <a:lvl1pPr>
              <a:defRPr>
                <a:solidFill>
                  <a:schemeClr val="bg1"/>
                </a:solidFill>
              </a:defRPr>
            </a:lvl1pPr>
          </a:lstStyle>
          <a:p>
            <a:fld id="{38826FC0-333C-E549-9FA3-0EE43DF298A3}" type="slidenum">
              <a:rPr lang="en-US" smtClean="0"/>
              <a:pPr/>
              <a:t>‹#›</a:t>
            </a:fld>
            <a:endParaRPr lang="en-US" dirty="0"/>
          </a:p>
        </p:txBody>
      </p:sp>
      <p:sp>
        <p:nvSpPr>
          <p:cNvPr id="7" name="Text Placeholder 6">
            <a:extLst>
              <a:ext uri="{FF2B5EF4-FFF2-40B4-BE49-F238E27FC236}">
                <a16:creationId xmlns:a16="http://schemas.microsoft.com/office/drawing/2014/main" id="{5B0658E3-47F0-47B8-654E-15FF9DA1845D}"/>
              </a:ext>
            </a:extLst>
          </p:cNvPr>
          <p:cNvSpPr>
            <a:spLocks noGrp="1"/>
          </p:cNvSpPr>
          <p:nvPr>
            <p:ph type="body" sz="quarter" idx="26" hasCustomPrompt="1"/>
          </p:nvPr>
        </p:nvSpPr>
        <p:spPr bwMode="white">
          <a:xfrm>
            <a:off x="6096112" y="1000124"/>
            <a:ext cx="5212079" cy="249812"/>
          </a:xfrm>
        </p:spPr>
        <p:txBody>
          <a:bodyPr wrap="square">
            <a:spAutoFit/>
          </a:bodyPr>
          <a:lstStyle>
            <a:lvl1pPr marL="0" indent="0">
              <a:lnSpc>
                <a:spcPct val="100000"/>
              </a:lnSpc>
              <a:buNone/>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title</a:t>
            </a:r>
          </a:p>
        </p:txBody>
      </p:sp>
      <p:sp>
        <p:nvSpPr>
          <p:cNvPr id="12" name="Text Placeholder 11">
            <a:extLst>
              <a:ext uri="{FF2B5EF4-FFF2-40B4-BE49-F238E27FC236}">
                <a16:creationId xmlns:a16="http://schemas.microsoft.com/office/drawing/2014/main" id="{D5C0BCFD-9ECE-324E-1F65-2552ABC71A31}"/>
              </a:ext>
            </a:extLst>
          </p:cNvPr>
          <p:cNvSpPr>
            <a:spLocks noGrp="1"/>
          </p:cNvSpPr>
          <p:nvPr>
            <p:ph type="body" sz="quarter" idx="27"/>
          </p:nvPr>
        </p:nvSpPr>
        <p:spPr bwMode="white">
          <a:xfrm>
            <a:off x="6096112" y="1645920"/>
            <a:ext cx="5212079" cy="4754880"/>
          </a:xfrm>
        </p:spPr>
        <p:txBody>
          <a:bodyPr/>
          <a:lstStyle>
            <a:lvl1pPr marL="0" indent="0">
              <a:spcBef>
                <a:spcPts val="1200"/>
              </a:spcBef>
              <a:buNone/>
              <a:defRPr sz="1400"/>
            </a:lvl1pPr>
            <a:lvl2pPr>
              <a:spcBef>
                <a:spcPts val="1200"/>
              </a:spcBef>
              <a:defRPr sz="1200"/>
            </a:lvl2pPr>
            <a:lvl3pPr>
              <a:spcBef>
                <a:spcPts val="1200"/>
              </a:spcBef>
              <a:defRPr sz="1100"/>
            </a:lvl3pPr>
            <a:lvl4pPr>
              <a:spcBef>
                <a:spcPts val="1200"/>
              </a:spcBef>
              <a:defRPr sz="1100"/>
            </a:lvl4pPr>
            <a:lvl5pPr>
              <a:spcBef>
                <a:spcPts val="1200"/>
              </a:spcBef>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Cognizant Logo_rgb_rev_2023" descr="Cognizant logo reversed, SVG format">
            <a:extLst>
              <a:ext uri="{FF2B5EF4-FFF2-40B4-BE49-F238E27FC236}">
                <a16:creationId xmlns:a16="http://schemas.microsoft.com/office/drawing/2014/main" id="{2B4BD740-217D-D8B8-0418-4E6D1550639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237795905"/>
      </p:ext>
    </p:extLst>
  </p:cSld>
  <p:clrMapOvr>
    <a:overrideClrMapping bg1="dk1" tx1="lt1" bg2="dk2" tx2="lt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io - light">
    <p:bg>
      <p:bgRef idx="1001">
        <a:schemeClr val="bg2"/>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6F64CC6B-58AB-2FB2-95D1-E562FCA847FE}"/>
              </a:ext>
            </a:extLst>
          </p:cNvPr>
          <p:cNvSpPr>
            <a:spLocks noGrp="1"/>
          </p:cNvSpPr>
          <p:nvPr>
            <p:ph type="pic" sz="quarter" idx="22" hasCustomPrompt="1"/>
          </p:nvPr>
        </p:nvSpPr>
        <p:spPr>
          <a:xfrm>
            <a:off x="0" y="0"/>
            <a:ext cx="5212080" cy="6858000"/>
          </a:xfrm>
          <a:solidFill>
            <a:srgbClr val="ECECEB"/>
          </a:solidFill>
        </p:spPr>
        <p:txBody>
          <a:bodyPr bIns="914400" anchor="ctr">
            <a:normAutofit/>
          </a:bodyPr>
          <a:lstStyle>
            <a:lvl1pPr marL="0" indent="0" algn="ctr">
              <a:buNone/>
              <a:defRPr sz="1200">
                <a:solidFill>
                  <a:schemeClr val="tx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a:xfrm>
            <a:off x="6095999" y="457200"/>
            <a:ext cx="5213169" cy="369332"/>
          </a:xfrm>
        </p:spPr>
        <p:txBody>
          <a:bodyPr wrap="square" lIns="0" tIns="0" rIns="0" bIns="0" anchor="t" anchorCtr="0">
            <a:spAutoFit/>
          </a:bodyPr>
          <a:lstStyle>
            <a:lvl1pPr>
              <a:lnSpc>
                <a:spcPct val="100000"/>
              </a:lnSpc>
              <a:defRPr sz="2400" b="1">
                <a:solidFill>
                  <a:schemeClr val="tx1"/>
                </a:solidFill>
              </a:defRPr>
            </a:lvl1pPr>
          </a:lstStyle>
          <a:p>
            <a:r>
              <a:rPr lang="en-US" dirty="0"/>
              <a:t>Click to edit name</a:t>
            </a:r>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p:txBody>
          <a:bodyPr/>
          <a:lstStyle>
            <a:lvl1pPr>
              <a:defRPr>
                <a:solidFill>
                  <a:schemeClr val="tx1"/>
                </a:solidFill>
              </a:defRPr>
            </a:lvl1pPr>
          </a:lstStyle>
          <a:p>
            <a:fld id="{FAFDDD03-639A-8D4E-860C-2002B6D03365}" type="datetime1">
              <a:rPr lang="en-US" smtClean="0"/>
              <a:pPr/>
              <a:t>9/24/2025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p:txBody>
          <a:bodyPr/>
          <a:lstStyle>
            <a:lvl1pPr>
              <a:defRPr>
                <a:solidFill>
                  <a:schemeClr val="tx1"/>
                </a:solidFill>
              </a:defRPr>
            </a:lvl1pPr>
          </a:lstStyle>
          <a:p>
            <a:r>
              <a:rPr lang="en-US" dirty="0"/>
              <a:t>© 2025–2027 Cognizant | Private</a:t>
            </a:r>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p:txBody>
          <a:bodyPr/>
          <a:lstStyle>
            <a:lvl1pPr>
              <a:defRPr>
                <a:solidFill>
                  <a:schemeClr val="tx1"/>
                </a:solidFill>
              </a:defRPr>
            </a:lvl1pPr>
          </a:lstStyle>
          <a:p>
            <a:fld id="{38826FC0-333C-E549-9FA3-0EE43DF298A3}" type="slidenum">
              <a:rPr lang="en-US" smtClean="0"/>
              <a:pPr/>
              <a:t>‹#›</a:t>
            </a:fld>
            <a:endParaRPr lang="en-US" dirty="0"/>
          </a:p>
        </p:txBody>
      </p:sp>
      <p:sp>
        <p:nvSpPr>
          <p:cNvPr id="7" name="Text Placeholder 6">
            <a:extLst>
              <a:ext uri="{FF2B5EF4-FFF2-40B4-BE49-F238E27FC236}">
                <a16:creationId xmlns:a16="http://schemas.microsoft.com/office/drawing/2014/main" id="{5B0658E3-47F0-47B8-654E-15FF9DA1845D}"/>
              </a:ext>
            </a:extLst>
          </p:cNvPr>
          <p:cNvSpPr>
            <a:spLocks noGrp="1"/>
          </p:cNvSpPr>
          <p:nvPr>
            <p:ph type="body" sz="quarter" idx="26" hasCustomPrompt="1"/>
          </p:nvPr>
        </p:nvSpPr>
        <p:spPr>
          <a:xfrm>
            <a:off x="6096112" y="1000124"/>
            <a:ext cx="5212079" cy="249812"/>
          </a:xfrm>
        </p:spPr>
        <p:txBody>
          <a:bodyPr wrap="square">
            <a:spAutoFit/>
          </a:bodyPr>
          <a:lstStyle>
            <a:lvl1pPr marL="0" indent="0">
              <a:lnSpc>
                <a:spcPct val="100000"/>
              </a:lnSpc>
              <a:buNone/>
              <a:defRPr>
                <a:solidFill>
                  <a:schemeClr val="accent2"/>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title</a:t>
            </a:r>
          </a:p>
        </p:txBody>
      </p:sp>
      <p:sp>
        <p:nvSpPr>
          <p:cNvPr id="12" name="Text Placeholder 11">
            <a:extLst>
              <a:ext uri="{FF2B5EF4-FFF2-40B4-BE49-F238E27FC236}">
                <a16:creationId xmlns:a16="http://schemas.microsoft.com/office/drawing/2014/main" id="{D5C0BCFD-9ECE-324E-1F65-2552ABC71A31}"/>
              </a:ext>
            </a:extLst>
          </p:cNvPr>
          <p:cNvSpPr>
            <a:spLocks noGrp="1"/>
          </p:cNvSpPr>
          <p:nvPr>
            <p:ph type="body" sz="quarter" idx="27"/>
          </p:nvPr>
        </p:nvSpPr>
        <p:spPr>
          <a:xfrm>
            <a:off x="6096112" y="1645920"/>
            <a:ext cx="5212079" cy="4754880"/>
          </a:xfrm>
        </p:spPr>
        <p:txBody>
          <a:bodyPr/>
          <a:lstStyle>
            <a:lvl1pPr marL="0" indent="0">
              <a:spcBef>
                <a:spcPts val="1200"/>
              </a:spcBef>
              <a:buNone/>
              <a:defRPr sz="1400"/>
            </a:lvl1pPr>
            <a:lvl2pPr>
              <a:spcBef>
                <a:spcPts val="1200"/>
              </a:spcBef>
              <a:defRPr sz="1200"/>
            </a:lvl2pPr>
            <a:lvl3pPr>
              <a:spcBef>
                <a:spcPts val="1200"/>
              </a:spcBef>
              <a:defRPr sz="1100"/>
            </a:lvl3pPr>
            <a:lvl4pPr>
              <a:spcBef>
                <a:spcPts val="1200"/>
              </a:spcBef>
              <a:defRPr sz="1100"/>
            </a:lvl4pPr>
            <a:lvl5pPr>
              <a:spcBef>
                <a:spcPts val="1200"/>
              </a:spcBef>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97481656"/>
      </p:ext>
    </p:extLst>
  </p:cSld>
  <p:clrMapOvr>
    <a:overrideClrMapping bg1="lt1" tx1="dk1" bg2="lt2" tx2="dk2" accent1="accent1" accent2="accent2" accent3="accent3" accent4="accent4" accent5="accent5" accent6="accent6" hlink="hlink" folHlink="folHlink"/>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Team introduction - dark">
    <p:bg bwMode="ltGray">
      <p:bgRef idx="1001">
        <a:schemeClr val="bg1"/>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6F64CC6B-58AB-2FB2-95D1-E562FCA847FE}"/>
              </a:ext>
            </a:extLst>
          </p:cNvPr>
          <p:cNvSpPr>
            <a:spLocks noGrp="1" noChangeAspect="1"/>
          </p:cNvSpPr>
          <p:nvPr>
            <p:ph type="pic" sz="quarter" idx="22" hasCustomPrompt="1"/>
          </p:nvPr>
        </p:nvSpPr>
        <p:spPr bwMode="white">
          <a:xfrm>
            <a:off x="1416614" y="2438400"/>
            <a:ext cx="1828800" cy="1828800"/>
          </a:xfrm>
          <a:solidFill>
            <a:srgbClr val="ECECEB"/>
          </a:solidFill>
        </p:spPr>
        <p:txBody>
          <a:bodyPr bIns="914400" anchor="ctr">
            <a:normAutofit/>
          </a:bodyPr>
          <a:lstStyle>
            <a:lvl1pPr marL="0" indent="0" algn="ctr">
              <a:buNone/>
              <a:defRPr sz="1100">
                <a:solidFill>
                  <a:schemeClr val="bg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bwMode="white">
          <a:xfrm>
            <a:off x="457200" y="457200"/>
            <a:ext cx="11277600" cy="332399"/>
          </a:xfrm>
        </p:spPr>
        <p:txBody>
          <a:bodyPr wrap="square" lIns="0" tIns="0" rIns="0" bIns="0" anchor="t" anchorCtr="0">
            <a:spAutoFit/>
          </a:bodyPr>
          <a:lstStyle>
            <a:lvl1pPr>
              <a:lnSpc>
                <a:spcPct val="100000"/>
              </a:lnSpc>
              <a:defRPr sz="2400" b="1">
                <a:solidFill>
                  <a:schemeClr val="tx1"/>
                </a:solidFill>
              </a:defRPr>
            </a:lvl1pPr>
          </a:lstStyle>
          <a:p>
            <a:r>
              <a:rPr lang="en-US" dirty="0"/>
              <a:t>Click to edit name</a:t>
            </a:r>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bwMode="white"/>
        <p:txBody>
          <a:bodyPr/>
          <a:lstStyle>
            <a:lvl1pPr>
              <a:defRPr>
                <a:solidFill>
                  <a:schemeClr val="tx1"/>
                </a:solidFill>
              </a:defRPr>
            </a:lvl1pPr>
          </a:lstStyle>
          <a:p>
            <a:fld id="{FAFDDD03-639A-8D4E-860C-2002B6D03365}" type="datetime1">
              <a:rPr lang="en-US" smtClean="0"/>
              <a:pPr/>
              <a:t>9/24/2025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bwMode="white"/>
        <p:txBody>
          <a:bodyPr/>
          <a:lstStyle>
            <a:lvl1pPr>
              <a:defRPr>
                <a:solidFill>
                  <a:schemeClr val="tx1"/>
                </a:solidFill>
              </a:defRPr>
            </a:lvl1pPr>
          </a:lstStyle>
          <a:p>
            <a:r>
              <a:rPr lang="en-US" dirty="0"/>
              <a:t>© 2025–2027 Cognizant | Private</a:t>
            </a:r>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bwMode="white"/>
        <p:txBody>
          <a:bodyPr/>
          <a:lstStyle>
            <a:lvl1pPr>
              <a:defRPr>
                <a:solidFill>
                  <a:schemeClr val="tx1"/>
                </a:solidFill>
              </a:defRPr>
            </a:lvl1pPr>
          </a:lstStyle>
          <a:p>
            <a:fld id="{38826FC0-333C-E549-9FA3-0EE43DF298A3}" type="slidenum">
              <a:rPr lang="en-US" smtClean="0"/>
              <a:pPr/>
              <a:t>‹#›</a:t>
            </a:fld>
            <a:endParaRPr lang="en-US" dirty="0"/>
          </a:p>
        </p:txBody>
      </p:sp>
      <p:sp>
        <p:nvSpPr>
          <p:cNvPr id="7" name="Text Placeholder 6">
            <a:extLst>
              <a:ext uri="{FF2B5EF4-FFF2-40B4-BE49-F238E27FC236}">
                <a16:creationId xmlns:a16="http://schemas.microsoft.com/office/drawing/2014/main" id="{5B0658E3-47F0-47B8-654E-15FF9DA1845D}"/>
              </a:ext>
            </a:extLst>
          </p:cNvPr>
          <p:cNvSpPr>
            <a:spLocks noGrp="1"/>
          </p:cNvSpPr>
          <p:nvPr>
            <p:ph type="body" sz="quarter" idx="26" hasCustomPrompt="1"/>
          </p:nvPr>
        </p:nvSpPr>
        <p:spPr bwMode="white">
          <a:xfrm>
            <a:off x="1437641" y="4437090"/>
            <a:ext cx="1828800" cy="187359"/>
          </a:xfrm>
        </p:spPr>
        <p:txBody>
          <a:bodyPr wrap="square">
            <a:spAutoFit/>
          </a:bodyPr>
          <a:lstStyle>
            <a:lvl1pPr marL="0" indent="0">
              <a:buNone/>
              <a:defRPr sz="1200">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First name, last name</a:t>
            </a:r>
          </a:p>
        </p:txBody>
      </p:sp>
      <p:sp>
        <p:nvSpPr>
          <p:cNvPr id="12" name="Text Placeholder 11">
            <a:extLst>
              <a:ext uri="{FF2B5EF4-FFF2-40B4-BE49-F238E27FC236}">
                <a16:creationId xmlns:a16="http://schemas.microsoft.com/office/drawing/2014/main" id="{D5C0BCFD-9ECE-324E-1F65-2552ABC71A31}"/>
              </a:ext>
            </a:extLst>
          </p:cNvPr>
          <p:cNvSpPr>
            <a:spLocks noGrp="1"/>
          </p:cNvSpPr>
          <p:nvPr>
            <p:ph type="body" sz="quarter" idx="27" hasCustomPrompt="1"/>
          </p:nvPr>
        </p:nvSpPr>
        <p:spPr bwMode="white">
          <a:xfrm>
            <a:off x="1437639" y="4760215"/>
            <a:ext cx="1828800" cy="325410"/>
          </a:xfrm>
        </p:spPr>
        <p:txBody>
          <a:bodyPr wrap="square">
            <a:spAutoFit/>
          </a:bodyPr>
          <a:lstStyle>
            <a:lvl1pPr marL="0" indent="0">
              <a:spcBef>
                <a:spcPts val="600"/>
              </a:spcBef>
              <a:buNone/>
              <a:defRPr sz="10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Role</a:t>
            </a:r>
            <a:br>
              <a:rPr lang="en-US" dirty="0"/>
            </a:br>
            <a:r>
              <a:rPr lang="en-US" dirty="0"/>
              <a:t>Company</a:t>
            </a:r>
          </a:p>
        </p:txBody>
      </p:sp>
      <p:sp>
        <p:nvSpPr>
          <p:cNvPr id="2" name="Picture Placeholder 6">
            <a:extLst>
              <a:ext uri="{FF2B5EF4-FFF2-40B4-BE49-F238E27FC236}">
                <a16:creationId xmlns:a16="http://schemas.microsoft.com/office/drawing/2014/main" id="{AD48ABD9-411C-A5A5-77B2-A15373D08533}"/>
              </a:ext>
            </a:extLst>
          </p:cNvPr>
          <p:cNvSpPr>
            <a:spLocks noGrp="1" noChangeAspect="1"/>
          </p:cNvSpPr>
          <p:nvPr>
            <p:ph type="pic" sz="quarter" idx="28" hasCustomPrompt="1"/>
          </p:nvPr>
        </p:nvSpPr>
        <p:spPr bwMode="white">
          <a:xfrm>
            <a:off x="3926605" y="2438400"/>
            <a:ext cx="1828800" cy="1828800"/>
          </a:xfrm>
          <a:solidFill>
            <a:srgbClr val="ECECEB"/>
          </a:solidFill>
        </p:spPr>
        <p:txBody>
          <a:bodyPr bIns="914400" anchor="ctr">
            <a:normAutofit/>
          </a:bodyPr>
          <a:lstStyle>
            <a:lvl1pPr marL="0" indent="0" algn="ctr">
              <a:buNone/>
              <a:defRPr sz="1100">
                <a:solidFill>
                  <a:schemeClr val="bg1"/>
                </a:solidFill>
              </a:defRPr>
            </a:lvl1pPr>
          </a:lstStyle>
          <a:p>
            <a:r>
              <a:rPr lang="en-US" dirty="0"/>
              <a:t>Click icon, drag, or paste to add picture</a:t>
            </a:r>
          </a:p>
        </p:txBody>
      </p:sp>
      <p:sp>
        <p:nvSpPr>
          <p:cNvPr id="5" name="Text Placeholder 6">
            <a:extLst>
              <a:ext uri="{FF2B5EF4-FFF2-40B4-BE49-F238E27FC236}">
                <a16:creationId xmlns:a16="http://schemas.microsoft.com/office/drawing/2014/main" id="{1747DB1F-929C-459A-4FE5-FADEF2D3FDEB}"/>
              </a:ext>
            </a:extLst>
          </p:cNvPr>
          <p:cNvSpPr>
            <a:spLocks noGrp="1"/>
          </p:cNvSpPr>
          <p:nvPr>
            <p:ph type="body" sz="quarter" idx="29" hasCustomPrompt="1"/>
          </p:nvPr>
        </p:nvSpPr>
        <p:spPr bwMode="white">
          <a:xfrm>
            <a:off x="3926605" y="4437090"/>
            <a:ext cx="1828800" cy="187359"/>
          </a:xfrm>
        </p:spPr>
        <p:txBody>
          <a:bodyPr wrap="square">
            <a:spAutoFit/>
          </a:bodyPr>
          <a:lstStyle>
            <a:lvl1pPr marL="0" indent="0">
              <a:buNone/>
              <a:defRPr sz="1200">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First name, last name</a:t>
            </a:r>
          </a:p>
        </p:txBody>
      </p:sp>
      <p:sp>
        <p:nvSpPr>
          <p:cNvPr id="11" name="Picture Placeholder 6">
            <a:extLst>
              <a:ext uri="{FF2B5EF4-FFF2-40B4-BE49-F238E27FC236}">
                <a16:creationId xmlns:a16="http://schemas.microsoft.com/office/drawing/2014/main" id="{FB34C272-EB9E-4D99-17B2-D4754377E7E7}"/>
              </a:ext>
            </a:extLst>
          </p:cNvPr>
          <p:cNvSpPr>
            <a:spLocks noGrp="1" noChangeAspect="1"/>
          </p:cNvSpPr>
          <p:nvPr>
            <p:ph type="pic" sz="quarter" idx="30" hasCustomPrompt="1"/>
          </p:nvPr>
        </p:nvSpPr>
        <p:spPr bwMode="white">
          <a:xfrm>
            <a:off x="6436596" y="2438400"/>
            <a:ext cx="1828800" cy="1828800"/>
          </a:xfrm>
          <a:solidFill>
            <a:srgbClr val="ECECEB"/>
          </a:solidFill>
        </p:spPr>
        <p:txBody>
          <a:bodyPr bIns="914400" anchor="ctr">
            <a:normAutofit/>
          </a:bodyPr>
          <a:lstStyle>
            <a:lvl1pPr marL="0" indent="0" algn="ctr">
              <a:buNone/>
              <a:defRPr sz="1100">
                <a:solidFill>
                  <a:schemeClr val="bg1"/>
                </a:solidFill>
              </a:defRPr>
            </a:lvl1pPr>
          </a:lstStyle>
          <a:p>
            <a:r>
              <a:rPr lang="en-US" dirty="0"/>
              <a:t>Click icon, drag, or paste to add picture</a:t>
            </a:r>
          </a:p>
        </p:txBody>
      </p:sp>
      <p:sp>
        <p:nvSpPr>
          <p:cNvPr id="13" name="Text Placeholder 6">
            <a:extLst>
              <a:ext uri="{FF2B5EF4-FFF2-40B4-BE49-F238E27FC236}">
                <a16:creationId xmlns:a16="http://schemas.microsoft.com/office/drawing/2014/main" id="{B26B660B-B390-9A95-B8D1-DC4964F354BF}"/>
              </a:ext>
            </a:extLst>
          </p:cNvPr>
          <p:cNvSpPr>
            <a:spLocks noGrp="1"/>
          </p:cNvSpPr>
          <p:nvPr>
            <p:ph type="body" sz="quarter" idx="31" hasCustomPrompt="1"/>
          </p:nvPr>
        </p:nvSpPr>
        <p:spPr bwMode="white">
          <a:xfrm>
            <a:off x="6436596" y="4437090"/>
            <a:ext cx="1828800" cy="187359"/>
          </a:xfrm>
        </p:spPr>
        <p:txBody>
          <a:bodyPr wrap="square">
            <a:spAutoFit/>
          </a:bodyPr>
          <a:lstStyle>
            <a:lvl1pPr marL="0" indent="0">
              <a:buNone/>
              <a:defRPr sz="1200">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First name, last name</a:t>
            </a:r>
          </a:p>
        </p:txBody>
      </p:sp>
      <p:sp>
        <p:nvSpPr>
          <p:cNvPr id="14" name="Picture Placeholder 6">
            <a:extLst>
              <a:ext uri="{FF2B5EF4-FFF2-40B4-BE49-F238E27FC236}">
                <a16:creationId xmlns:a16="http://schemas.microsoft.com/office/drawing/2014/main" id="{3A5A0582-3273-F488-E828-D319740EFE5A}"/>
              </a:ext>
            </a:extLst>
          </p:cNvPr>
          <p:cNvSpPr>
            <a:spLocks noGrp="1" noChangeAspect="1"/>
          </p:cNvSpPr>
          <p:nvPr>
            <p:ph type="pic" sz="quarter" idx="32" hasCustomPrompt="1"/>
          </p:nvPr>
        </p:nvSpPr>
        <p:spPr bwMode="white">
          <a:xfrm>
            <a:off x="8946586" y="2438400"/>
            <a:ext cx="1828800" cy="1828800"/>
          </a:xfrm>
          <a:solidFill>
            <a:srgbClr val="ECECEB"/>
          </a:solidFill>
        </p:spPr>
        <p:txBody>
          <a:bodyPr bIns="914400" anchor="ctr">
            <a:normAutofit/>
          </a:bodyPr>
          <a:lstStyle>
            <a:lvl1pPr marL="0" indent="0" algn="ctr">
              <a:buNone/>
              <a:defRPr sz="1100">
                <a:solidFill>
                  <a:schemeClr val="bg1"/>
                </a:solidFill>
              </a:defRPr>
            </a:lvl1pPr>
          </a:lstStyle>
          <a:p>
            <a:r>
              <a:rPr lang="en-US" dirty="0"/>
              <a:t>Click icon, drag, or paste to add picture</a:t>
            </a:r>
          </a:p>
        </p:txBody>
      </p:sp>
      <p:sp>
        <p:nvSpPr>
          <p:cNvPr id="15" name="Text Placeholder 6">
            <a:extLst>
              <a:ext uri="{FF2B5EF4-FFF2-40B4-BE49-F238E27FC236}">
                <a16:creationId xmlns:a16="http://schemas.microsoft.com/office/drawing/2014/main" id="{FB4CF7E9-01C0-12B5-2B09-771996358801}"/>
              </a:ext>
            </a:extLst>
          </p:cNvPr>
          <p:cNvSpPr>
            <a:spLocks noGrp="1"/>
          </p:cNvSpPr>
          <p:nvPr>
            <p:ph type="body" sz="quarter" idx="33" hasCustomPrompt="1"/>
          </p:nvPr>
        </p:nvSpPr>
        <p:spPr bwMode="white">
          <a:xfrm>
            <a:off x="8946586" y="4437090"/>
            <a:ext cx="1828800" cy="187359"/>
          </a:xfrm>
        </p:spPr>
        <p:txBody>
          <a:bodyPr wrap="square">
            <a:spAutoFit/>
          </a:bodyPr>
          <a:lstStyle>
            <a:lvl1pPr marL="0" indent="0">
              <a:buNone/>
              <a:defRPr sz="1200">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First name, last name</a:t>
            </a:r>
          </a:p>
        </p:txBody>
      </p:sp>
      <p:sp>
        <p:nvSpPr>
          <p:cNvPr id="16" name="Text Placeholder 11">
            <a:extLst>
              <a:ext uri="{FF2B5EF4-FFF2-40B4-BE49-F238E27FC236}">
                <a16:creationId xmlns:a16="http://schemas.microsoft.com/office/drawing/2014/main" id="{5C0DE360-379A-181A-9F66-A4E5E1F82FFB}"/>
              </a:ext>
            </a:extLst>
          </p:cNvPr>
          <p:cNvSpPr>
            <a:spLocks noGrp="1"/>
          </p:cNvSpPr>
          <p:nvPr>
            <p:ph type="body" sz="quarter" idx="34" hasCustomPrompt="1"/>
          </p:nvPr>
        </p:nvSpPr>
        <p:spPr bwMode="white">
          <a:xfrm>
            <a:off x="3926605" y="4760215"/>
            <a:ext cx="1828800" cy="325410"/>
          </a:xfrm>
        </p:spPr>
        <p:txBody>
          <a:bodyPr wrap="square">
            <a:spAutoFit/>
          </a:bodyPr>
          <a:lstStyle>
            <a:lvl1pPr marL="0" indent="0">
              <a:spcBef>
                <a:spcPts val="600"/>
              </a:spcBef>
              <a:buNone/>
              <a:defRPr sz="10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Role</a:t>
            </a:r>
            <a:br>
              <a:rPr lang="en-US" dirty="0"/>
            </a:br>
            <a:r>
              <a:rPr lang="en-US" dirty="0"/>
              <a:t>Company</a:t>
            </a:r>
          </a:p>
        </p:txBody>
      </p:sp>
      <p:sp>
        <p:nvSpPr>
          <p:cNvPr id="17" name="Text Placeholder 11">
            <a:extLst>
              <a:ext uri="{FF2B5EF4-FFF2-40B4-BE49-F238E27FC236}">
                <a16:creationId xmlns:a16="http://schemas.microsoft.com/office/drawing/2014/main" id="{7B8A09A5-93C8-4A70-0E67-E9F18DFBA7CD}"/>
              </a:ext>
            </a:extLst>
          </p:cNvPr>
          <p:cNvSpPr>
            <a:spLocks noGrp="1"/>
          </p:cNvSpPr>
          <p:nvPr>
            <p:ph type="body" sz="quarter" idx="35" hasCustomPrompt="1"/>
          </p:nvPr>
        </p:nvSpPr>
        <p:spPr bwMode="white">
          <a:xfrm>
            <a:off x="6436596" y="4760215"/>
            <a:ext cx="1828800" cy="325410"/>
          </a:xfrm>
        </p:spPr>
        <p:txBody>
          <a:bodyPr wrap="square">
            <a:spAutoFit/>
          </a:bodyPr>
          <a:lstStyle>
            <a:lvl1pPr marL="0" indent="0">
              <a:spcBef>
                <a:spcPts val="600"/>
              </a:spcBef>
              <a:buNone/>
              <a:defRPr sz="10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Role</a:t>
            </a:r>
            <a:br>
              <a:rPr lang="en-US" dirty="0"/>
            </a:br>
            <a:r>
              <a:rPr lang="en-US" dirty="0"/>
              <a:t>Company</a:t>
            </a:r>
          </a:p>
        </p:txBody>
      </p:sp>
      <p:sp>
        <p:nvSpPr>
          <p:cNvPr id="18" name="Text Placeholder 11">
            <a:extLst>
              <a:ext uri="{FF2B5EF4-FFF2-40B4-BE49-F238E27FC236}">
                <a16:creationId xmlns:a16="http://schemas.microsoft.com/office/drawing/2014/main" id="{3CBEF3CF-8EAA-624F-DCD1-4164D144A13A}"/>
              </a:ext>
            </a:extLst>
          </p:cNvPr>
          <p:cNvSpPr>
            <a:spLocks noGrp="1"/>
          </p:cNvSpPr>
          <p:nvPr>
            <p:ph type="body" sz="quarter" idx="36" hasCustomPrompt="1"/>
          </p:nvPr>
        </p:nvSpPr>
        <p:spPr bwMode="white">
          <a:xfrm>
            <a:off x="8946586" y="4760215"/>
            <a:ext cx="1828800" cy="325410"/>
          </a:xfrm>
        </p:spPr>
        <p:txBody>
          <a:bodyPr wrap="square">
            <a:spAutoFit/>
          </a:bodyPr>
          <a:lstStyle>
            <a:lvl1pPr marL="0" indent="0">
              <a:spcBef>
                <a:spcPts val="600"/>
              </a:spcBef>
              <a:buNone/>
              <a:defRPr sz="10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Role</a:t>
            </a:r>
            <a:br>
              <a:rPr lang="en-US" dirty="0"/>
            </a:br>
            <a:r>
              <a:rPr lang="en-US" dirty="0"/>
              <a:t>Company</a:t>
            </a:r>
          </a:p>
        </p:txBody>
      </p:sp>
      <p:pic>
        <p:nvPicPr>
          <p:cNvPr id="3" name="Cognizant Logo_rgb_rev_2023" descr="Cognizant logo reversed, SVG format">
            <a:extLst>
              <a:ext uri="{FF2B5EF4-FFF2-40B4-BE49-F238E27FC236}">
                <a16:creationId xmlns:a16="http://schemas.microsoft.com/office/drawing/2014/main" id="{289D256D-EB50-B40B-6594-8D04791EFFC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4042138913"/>
      </p:ext>
    </p:extLst>
  </p:cSld>
  <p:clrMapOvr>
    <a:overrideClrMapping bg1="dk1" tx1="lt1" bg2="dk2" tx2="lt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Bio alt - dark">
    <p:bg bwMode="ltGray">
      <p:bgRef idx="1001">
        <a:schemeClr val="bg1"/>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6F64CC6B-58AB-2FB2-95D1-E562FCA847FE}"/>
              </a:ext>
            </a:extLst>
          </p:cNvPr>
          <p:cNvSpPr>
            <a:spLocks noGrp="1" noChangeAspect="1"/>
          </p:cNvSpPr>
          <p:nvPr>
            <p:ph type="pic" sz="quarter" idx="22" hasCustomPrompt="1"/>
          </p:nvPr>
        </p:nvSpPr>
        <p:spPr bwMode="white">
          <a:xfrm>
            <a:off x="1416614" y="1619814"/>
            <a:ext cx="2799786" cy="2799786"/>
          </a:xfrm>
          <a:solidFill>
            <a:srgbClr val="ECECEB"/>
          </a:solidFill>
        </p:spPr>
        <p:txBody>
          <a:bodyPr bIns="914400" anchor="ctr">
            <a:normAutofit/>
          </a:bodyPr>
          <a:lstStyle>
            <a:lvl1pPr marL="0" indent="0" algn="ctr">
              <a:buNone/>
              <a:defRPr sz="1100">
                <a:solidFill>
                  <a:schemeClr val="bg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bwMode="white">
          <a:xfrm>
            <a:off x="457200" y="457200"/>
            <a:ext cx="11277600" cy="332399"/>
          </a:xfrm>
        </p:spPr>
        <p:txBody>
          <a:bodyPr wrap="square" lIns="0" tIns="0" rIns="0" bIns="0" anchor="t" anchorCtr="0">
            <a:spAutoFit/>
          </a:bodyPr>
          <a:lstStyle>
            <a:lvl1pPr>
              <a:lnSpc>
                <a:spcPct val="100000"/>
              </a:lnSpc>
              <a:defRPr sz="2400" b="1">
                <a:solidFill>
                  <a:schemeClr val="tx1"/>
                </a:solidFill>
              </a:defRPr>
            </a:lvl1pPr>
          </a:lstStyle>
          <a:p>
            <a:r>
              <a:rPr lang="en-US"/>
              <a:t>Click to edit name</a:t>
            </a:r>
            <a:endParaRPr lang="en-US" dirty="0"/>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bwMode="white"/>
        <p:txBody>
          <a:bodyPr/>
          <a:lstStyle>
            <a:lvl1pPr>
              <a:defRPr>
                <a:solidFill>
                  <a:schemeClr val="tx1"/>
                </a:solidFill>
              </a:defRPr>
            </a:lvl1pPr>
          </a:lstStyle>
          <a:p>
            <a:fld id="{FAFDDD03-639A-8D4E-860C-2002B6D03365}" type="datetime1">
              <a:rPr lang="en-US" smtClean="0"/>
              <a:pPr/>
              <a:t>9/24/2025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bwMode="white"/>
        <p:txBody>
          <a:bodyPr/>
          <a:lstStyle>
            <a:lvl1pPr>
              <a:defRPr>
                <a:solidFill>
                  <a:schemeClr val="tx1"/>
                </a:solidFill>
              </a:defRPr>
            </a:lvl1pPr>
          </a:lstStyle>
          <a:p>
            <a:r>
              <a:rPr lang="en-US" dirty="0"/>
              <a:t>© 2025–2027 Cognizant | Private</a:t>
            </a:r>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bwMode="white"/>
        <p:txBody>
          <a:bodyPr/>
          <a:lstStyle>
            <a:lvl1pPr>
              <a:defRPr>
                <a:solidFill>
                  <a:schemeClr val="tx1"/>
                </a:solidFill>
              </a:defRPr>
            </a:lvl1pPr>
          </a:lstStyle>
          <a:p>
            <a:fld id="{38826FC0-333C-E549-9FA3-0EE43DF298A3}" type="slidenum">
              <a:rPr lang="en-US" smtClean="0"/>
              <a:pPr/>
              <a:t>‹#›</a:t>
            </a:fld>
            <a:endParaRPr lang="en-US" dirty="0"/>
          </a:p>
        </p:txBody>
      </p:sp>
      <p:sp>
        <p:nvSpPr>
          <p:cNvPr id="7" name="Text Placeholder 6">
            <a:extLst>
              <a:ext uri="{FF2B5EF4-FFF2-40B4-BE49-F238E27FC236}">
                <a16:creationId xmlns:a16="http://schemas.microsoft.com/office/drawing/2014/main" id="{5B0658E3-47F0-47B8-654E-15FF9DA1845D}"/>
              </a:ext>
            </a:extLst>
          </p:cNvPr>
          <p:cNvSpPr>
            <a:spLocks noGrp="1"/>
          </p:cNvSpPr>
          <p:nvPr>
            <p:ph type="body" sz="quarter" idx="26" hasCustomPrompt="1"/>
          </p:nvPr>
        </p:nvSpPr>
        <p:spPr bwMode="white">
          <a:xfrm>
            <a:off x="4840598" y="3450611"/>
            <a:ext cx="5014602" cy="249812"/>
          </a:xfrm>
        </p:spPr>
        <p:txBody>
          <a:bodyPr wrap="square">
            <a:spAutoFit/>
          </a:bodyPr>
          <a:lstStyle>
            <a:lvl1pPr marL="0" indent="0">
              <a:buNone/>
              <a:defRPr sz="1600">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Name here</a:t>
            </a:r>
          </a:p>
        </p:txBody>
      </p:sp>
      <p:sp>
        <p:nvSpPr>
          <p:cNvPr id="12" name="Text Placeholder 11">
            <a:extLst>
              <a:ext uri="{FF2B5EF4-FFF2-40B4-BE49-F238E27FC236}">
                <a16:creationId xmlns:a16="http://schemas.microsoft.com/office/drawing/2014/main" id="{D5C0BCFD-9ECE-324E-1F65-2552ABC71A31}"/>
              </a:ext>
            </a:extLst>
          </p:cNvPr>
          <p:cNvSpPr>
            <a:spLocks noGrp="1"/>
          </p:cNvSpPr>
          <p:nvPr>
            <p:ph type="body" sz="quarter" idx="27" hasCustomPrompt="1"/>
          </p:nvPr>
        </p:nvSpPr>
        <p:spPr bwMode="white">
          <a:xfrm>
            <a:off x="4840596" y="3033418"/>
            <a:ext cx="6894204" cy="218586"/>
          </a:xfrm>
        </p:spPr>
        <p:txBody>
          <a:bodyPr wrap="square" anchor="b">
            <a:spAutoFit/>
          </a:bodyPr>
          <a:lstStyle>
            <a:lvl1pPr marL="0" indent="0">
              <a:spcBef>
                <a:spcPts val="600"/>
              </a:spcBef>
              <a:buNone/>
              <a:defRPr sz="14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Bio here</a:t>
            </a:r>
          </a:p>
        </p:txBody>
      </p:sp>
      <p:sp>
        <p:nvSpPr>
          <p:cNvPr id="19" name="Text Placeholder 6">
            <a:extLst>
              <a:ext uri="{FF2B5EF4-FFF2-40B4-BE49-F238E27FC236}">
                <a16:creationId xmlns:a16="http://schemas.microsoft.com/office/drawing/2014/main" id="{42B6C9C1-3E19-05D1-F320-DE21BED97E9F}"/>
              </a:ext>
            </a:extLst>
          </p:cNvPr>
          <p:cNvSpPr>
            <a:spLocks noGrp="1"/>
          </p:cNvSpPr>
          <p:nvPr>
            <p:ph type="body" sz="quarter" idx="28" hasCustomPrompt="1"/>
          </p:nvPr>
        </p:nvSpPr>
        <p:spPr bwMode="white">
          <a:xfrm>
            <a:off x="4840597" y="3868550"/>
            <a:ext cx="5014599" cy="187359"/>
          </a:xfrm>
        </p:spPr>
        <p:txBody>
          <a:bodyPr wrap="square">
            <a:spAutoFit/>
          </a:bodyPr>
          <a:lstStyle>
            <a:lvl1pPr marL="0" indent="0">
              <a:lnSpc>
                <a:spcPct val="100000"/>
              </a:lnSpc>
              <a:buNone/>
              <a:defRPr sz="1200">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Title here</a:t>
            </a:r>
          </a:p>
        </p:txBody>
      </p:sp>
      <p:pic>
        <p:nvPicPr>
          <p:cNvPr id="2" name="Cognizant Logo_rgb_rev_2023" descr="Cognizant logo reversed, SVG format">
            <a:extLst>
              <a:ext uri="{FF2B5EF4-FFF2-40B4-BE49-F238E27FC236}">
                <a16:creationId xmlns:a16="http://schemas.microsoft.com/office/drawing/2014/main" id="{BECD7034-456B-359A-4008-D8F48DBDB2E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1918756601"/>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Closing">
    <p:bg>
      <p:bgRef idx="1001">
        <a:schemeClr val="bg2"/>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0EC9DA8-4888-CD46-8867-018922635CC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902199" y="-16933"/>
            <a:ext cx="7307799" cy="6874933"/>
          </a:xfrm>
          <a:prstGeom prst="rect">
            <a:avLst/>
          </a:prstGeom>
        </p:spPr>
      </p:pic>
      <p:sp>
        <p:nvSpPr>
          <p:cNvPr id="2" name="Title 1">
            <a:extLst>
              <a:ext uri="{FF2B5EF4-FFF2-40B4-BE49-F238E27FC236}">
                <a16:creationId xmlns:a16="http://schemas.microsoft.com/office/drawing/2014/main" id="{D545B5F9-B0CC-474A-9C3C-A26A32768AF8}"/>
              </a:ext>
            </a:extLst>
          </p:cNvPr>
          <p:cNvSpPr>
            <a:spLocks noGrp="1"/>
          </p:cNvSpPr>
          <p:nvPr>
            <p:ph type="ctrTitle" hasCustomPrompt="1"/>
          </p:nvPr>
        </p:nvSpPr>
        <p:spPr>
          <a:xfrm>
            <a:off x="1005840" y="2563670"/>
            <a:ext cx="6969760" cy="1477328"/>
          </a:xfrm>
        </p:spPr>
        <p:txBody>
          <a:bodyPr wrap="square" anchor="b" anchorCtr="0">
            <a:spAutoFit/>
          </a:bodyPr>
          <a:lstStyle>
            <a:lvl1pPr algn="l">
              <a:lnSpc>
                <a:spcPct val="80000"/>
              </a:lnSpc>
              <a:defRPr sz="6000" b="1">
                <a:solidFill>
                  <a:schemeClr val="tx1"/>
                </a:solidFill>
              </a:defRPr>
            </a:lvl1pPr>
          </a:lstStyle>
          <a:p>
            <a:r>
              <a:rPr lang="en-US" dirty="0"/>
              <a:t>Click to add thank you Arial 60pt bold</a:t>
            </a:r>
          </a:p>
        </p:txBody>
      </p:sp>
      <p:sp>
        <p:nvSpPr>
          <p:cNvPr id="14" name="Text Placeholder 12">
            <a:extLst>
              <a:ext uri="{FF2B5EF4-FFF2-40B4-BE49-F238E27FC236}">
                <a16:creationId xmlns:a16="http://schemas.microsoft.com/office/drawing/2014/main" id="{C7BDEB1A-BAD0-BF40-B60C-ADBD28409201}"/>
              </a:ext>
            </a:extLst>
          </p:cNvPr>
          <p:cNvSpPr>
            <a:spLocks noGrp="1"/>
          </p:cNvSpPr>
          <p:nvPr>
            <p:ph type="body" sz="quarter" idx="13" hasCustomPrompt="1"/>
          </p:nvPr>
        </p:nvSpPr>
        <p:spPr>
          <a:xfrm>
            <a:off x="1005839" y="4187952"/>
            <a:ext cx="6969759" cy="738664"/>
          </a:xfrm>
          <a:prstGeom prst="rect">
            <a:avLst/>
          </a:prstGeom>
        </p:spPr>
        <p:txBody>
          <a:bodyPr wrap="square">
            <a:spAutoFit/>
          </a:bodyPr>
          <a:lstStyle>
            <a:lvl1pPr marL="0" indent="0">
              <a:lnSpc>
                <a:spcPct val="100000"/>
              </a:lnSpc>
              <a:buNone/>
              <a:defRPr sz="2400"/>
            </a:lvl1pPr>
          </a:lstStyle>
          <a:p>
            <a:r>
              <a:rPr lang="en-US" dirty="0"/>
              <a:t>Presenter’s name will go here</a:t>
            </a:r>
            <a:br>
              <a:rPr lang="en-US" dirty="0"/>
            </a:br>
            <a:r>
              <a:rPr lang="en-US" dirty="0"/>
              <a:t>Contact information will go here</a:t>
            </a:r>
          </a:p>
        </p:txBody>
      </p:sp>
      <p:pic>
        <p:nvPicPr>
          <p:cNvPr id="4" name="Cognizant Logo_rgb_pos_2023">
            <a:extLst>
              <a:ext uri="{FF2B5EF4-FFF2-40B4-BE49-F238E27FC236}">
                <a16:creationId xmlns:a16="http://schemas.microsoft.com/office/drawing/2014/main" id="{933CBE7C-62A0-B842-444A-9CB149FE47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7141" y="536757"/>
            <a:ext cx="1771158" cy="310896"/>
          </a:xfrm>
          <a:prstGeom prst="rect">
            <a:avLst/>
          </a:prstGeom>
        </p:spPr>
      </p:pic>
      <p:sp>
        <p:nvSpPr>
          <p:cNvPr id="8" name="Date Placeholder 7">
            <a:extLst>
              <a:ext uri="{FF2B5EF4-FFF2-40B4-BE49-F238E27FC236}">
                <a16:creationId xmlns:a16="http://schemas.microsoft.com/office/drawing/2014/main" id="{63AB218E-6446-9119-F020-EA0226D5EA00}"/>
              </a:ext>
            </a:extLst>
          </p:cNvPr>
          <p:cNvSpPr>
            <a:spLocks noGrp="1"/>
          </p:cNvSpPr>
          <p:nvPr>
            <p:ph type="dt" sz="half" idx="14"/>
          </p:nvPr>
        </p:nvSpPr>
        <p:spPr/>
        <p:txBody>
          <a:bodyPr/>
          <a:lstStyle/>
          <a:p>
            <a:fld id="{573FA3B9-C6DE-BE42-9D23-7FE671AC76FC}" type="datetime1">
              <a:rPr lang="en-US" smtClean="0"/>
              <a:t>9/24/2025</a:t>
            </a:fld>
            <a:endParaRPr lang="en-US" dirty="0"/>
          </a:p>
        </p:txBody>
      </p:sp>
      <p:sp>
        <p:nvSpPr>
          <p:cNvPr id="10" name="Footer Placeholder 9">
            <a:extLst>
              <a:ext uri="{FF2B5EF4-FFF2-40B4-BE49-F238E27FC236}">
                <a16:creationId xmlns:a16="http://schemas.microsoft.com/office/drawing/2014/main" id="{6A69099E-58E8-F0C3-D6AC-8BF8CA47CAAD}"/>
              </a:ext>
            </a:extLst>
          </p:cNvPr>
          <p:cNvSpPr>
            <a:spLocks noGrp="1"/>
          </p:cNvSpPr>
          <p:nvPr>
            <p:ph type="ftr" sz="quarter" idx="15"/>
          </p:nvPr>
        </p:nvSpPr>
        <p:spPr>
          <a:xfrm>
            <a:off x="1005840" y="6400800"/>
            <a:ext cx="1371600" cy="228600"/>
          </a:xfrm>
        </p:spPr>
        <p:txBody>
          <a:bodyPr/>
          <a:lstStyle/>
          <a:p>
            <a:r>
              <a:rPr lang="en-US" dirty="0"/>
              <a:t>© 2025–2027 Cognizant | Private</a:t>
            </a:r>
          </a:p>
        </p:txBody>
      </p:sp>
      <p:sp>
        <p:nvSpPr>
          <p:cNvPr id="12" name="Slide Number Placeholder 11">
            <a:extLst>
              <a:ext uri="{FF2B5EF4-FFF2-40B4-BE49-F238E27FC236}">
                <a16:creationId xmlns:a16="http://schemas.microsoft.com/office/drawing/2014/main" id="{007F51C3-FF3D-0A66-9CCC-77DE445C7F3A}"/>
              </a:ext>
            </a:extLst>
          </p:cNvPr>
          <p:cNvSpPr>
            <a:spLocks noGrp="1"/>
          </p:cNvSpPr>
          <p:nvPr>
            <p:ph type="sldNum" sz="quarter" idx="16"/>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182390701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24">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am introduction - light">
    <p:bg>
      <p:bgRef idx="1001">
        <a:schemeClr val="bg1"/>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6F64CC6B-58AB-2FB2-95D1-E562FCA847FE}"/>
              </a:ext>
            </a:extLst>
          </p:cNvPr>
          <p:cNvSpPr>
            <a:spLocks noGrp="1" noChangeAspect="1"/>
          </p:cNvSpPr>
          <p:nvPr>
            <p:ph type="pic" sz="quarter" idx="22" hasCustomPrompt="1"/>
          </p:nvPr>
        </p:nvSpPr>
        <p:spPr>
          <a:xfrm>
            <a:off x="1416614" y="2438400"/>
            <a:ext cx="1828800" cy="1828800"/>
          </a:xfrm>
          <a:solidFill>
            <a:srgbClr val="ECECEB"/>
          </a:solidFill>
        </p:spPr>
        <p:txBody>
          <a:bodyPr bIns="914400" anchor="ctr">
            <a:normAutofit/>
          </a:bodyPr>
          <a:lstStyle>
            <a:lvl1pPr marL="0" indent="0" algn="ctr">
              <a:buNone/>
              <a:defRPr sz="1100">
                <a:solidFill>
                  <a:schemeClr val="tx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a:xfrm>
            <a:off x="457200" y="457200"/>
            <a:ext cx="11277600" cy="332399"/>
          </a:xfrm>
        </p:spPr>
        <p:txBody>
          <a:bodyPr wrap="square" lIns="0" tIns="0" rIns="0" bIns="0" anchor="t" anchorCtr="0">
            <a:spAutoFit/>
          </a:bodyPr>
          <a:lstStyle>
            <a:lvl1pPr>
              <a:lnSpc>
                <a:spcPct val="100000"/>
              </a:lnSpc>
              <a:defRPr sz="2400" b="1">
                <a:solidFill>
                  <a:schemeClr val="tx1"/>
                </a:solidFill>
              </a:defRPr>
            </a:lvl1pPr>
          </a:lstStyle>
          <a:p>
            <a:r>
              <a:rPr lang="en-US" dirty="0"/>
              <a:t>Click to edit name</a:t>
            </a:r>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p:txBody>
          <a:bodyPr/>
          <a:lstStyle>
            <a:lvl1pPr>
              <a:defRPr>
                <a:solidFill>
                  <a:schemeClr val="tx1"/>
                </a:solidFill>
              </a:defRPr>
            </a:lvl1pPr>
          </a:lstStyle>
          <a:p>
            <a:fld id="{FAFDDD03-639A-8D4E-860C-2002B6D03365}" type="datetime1">
              <a:rPr lang="en-US" smtClean="0"/>
              <a:pPr/>
              <a:t>9/24/2025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p:txBody>
          <a:bodyPr/>
          <a:lstStyle>
            <a:lvl1pPr>
              <a:defRPr>
                <a:solidFill>
                  <a:schemeClr val="tx1"/>
                </a:solidFill>
              </a:defRPr>
            </a:lvl1pPr>
          </a:lstStyle>
          <a:p>
            <a:r>
              <a:rPr lang="en-US" dirty="0"/>
              <a:t>© 2025–2027 Cognizant | Private</a:t>
            </a:r>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p:txBody>
          <a:bodyPr/>
          <a:lstStyle>
            <a:lvl1pPr>
              <a:defRPr>
                <a:solidFill>
                  <a:schemeClr val="tx1"/>
                </a:solidFill>
              </a:defRPr>
            </a:lvl1pPr>
          </a:lstStyle>
          <a:p>
            <a:fld id="{38826FC0-333C-E549-9FA3-0EE43DF298A3}" type="slidenum">
              <a:rPr lang="en-US" smtClean="0"/>
              <a:pPr/>
              <a:t>‹#›</a:t>
            </a:fld>
            <a:endParaRPr lang="en-US" dirty="0"/>
          </a:p>
        </p:txBody>
      </p:sp>
      <p:sp>
        <p:nvSpPr>
          <p:cNvPr id="7" name="Text Placeholder 6">
            <a:extLst>
              <a:ext uri="{FF2B5EF4-FFF2-40B4-BE49-F238E27FC236}">
                <a16:creationId xmlns:a16="http://schemas.microsoft.com/office/drawing/2014/main" id="{5B0658E3-47F0-47B8-654E-15FF9DA1845D}"/>
              </a:ext>
            </a:extLst>
          </p:cNvPr>
          <p:cNvSpPr>
            <a:spLocks noGrp="1"/>
          </p:cNvSpPr>
          <p:nvPr>
            <p:ph type="body" sz="quarter" idx="26" hasCustomPrompt="1"/>
          </p:nvPr>
        </p:nvSpPr>
        <p:spPr>
          <a:xfrm>
            <a:off x="1437641" y="4437090"/>
            <a:ext cx="1828800" cy="187359"/>
          </a:xfrm>
        </p:spPr>
        <p:txBody>
          <a:bodyPr wrap="square">
            <a:spAutoFit/>
          </a:bodyPr>
          <a:lstStyle>
            <a:lvl1pPr marL="0" indent="0">
              <a:buNone/>
              <a:defRPr sz="1200">
                <a:solidFill>
                  <a:schemeClr val="accent2"/>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a:t>First name, last name</a:t>
            </a:r>
          </a:p>
        </p:txBody>
      </p:sp>
      <p:sp>
        <p:nvSpPr>
          <p:cNvPr id="12" name="Text Placeholder 11">
            <a:extLst>
              <a:ext uri="{FF2B5EF4-FFF2-40B4-BE49-F238E27FC236}">
                <a16:creationId xmlns:a16="http://schemas.microsoft.com/office/drawing/2014/main" id="{D5C0BCFD-9ECE-324E-1F65-2552ABC71A31}"/>
              </a:ext>
            </a:extLst>
          </p:cNvPr>
          <p:cNvSpPr>
            <a:spLocks noGrp="1"/>
          </p:cNvSpPr>
          <p:nvPr>
            <p:ph type="body" sz="quarter" idx="27" hasCustomPrompt="1"/>
          </p:nvPr>
        </p:nvSpPr>
        <p:spPr>
          <a:xfrm>
            <a:off x="1437639" y="4760215"/>
            <a:ext cx="1828800" cy="325410"/>
          </a:xfrm>
        </p:spPr>
        <p:txBody>
          <a:bodyPr wrap="square">
            <a:spAutoFit/>
          </a:bodyPr>
          <a:lstStyle>
            <a:lvl1pPr marL="0" indent="0">
              <a:spcBef>
                <a:spcPts val="600"/>
              </a:spcBef>
              <a:buNone/>
              <a:defRPr sz="10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Role</a:t>
            </a:r>
            <a:br>
              <a:rPr lang="en-US" dirty="0"/>
            </a:br>
            <a:r>
              <a:rPr lang="en-US" dirty="0"/>
              <a:t>Company</a:t>
            </a:r>
          </a:p>
        </p:txBody>
      </p:sp>
      <p:sp>
        <p:nvSpPr>
          <p:cNvPr id="2" name="Picture Placeholder 6">
            <a:extLst>
              <a:ext uri="{FF2B5EF4-FFF2-40B4-BE49-F238E27FC236}">
                <a16:creationId xmlns:a16="http://schemas.microsoft.com/office/drawing/2014/main" id="{AD48ABD9-411C-A5A5-77B2-A15373D08533}"/>
              </a:ext>
            </a:extLst>
          </p:cNvPr>
          <p:cNvSpPr>
            <a:spLocks noGrp="1" noChangeAspect="1"/>
          </p:cNvSpPr>
          <p:nvPr>
            <p:ph type="pic" sz="quarter" idx="28" hasCustomPrompt="1"/>
          </p:nvPr>
        </p:nvSpPr>
        <p:spPr>
          <a:xfrm>
            <a:off x="3926605" y="2438400"/>
            <a:ext cx="1828800" cy="1828800"/>
          </a:xfrm>
          <a:solidFill>
            <a:srgbClr val="ECECEB"/>
          </a:solidFill>
        </p:spPr>
        <p:txBody>
          <a:bodyPr bIns="914400" anchor="ctr">
            <a:normAutofit/>
          </a:bodyPr>
          <a:lstStyle>
            <a:lvl1pPr marL="0" indent="0" algn="ctr">
              <a:buNone/>
              <a:defRPr sz="1100">
                <a:solidFill>
                  <a:schemeClr val="tx1"/>
                </a:solidFill>
              </a:defRPr>
            </a:lvl1pPr>
          </a:lstStyle>
          <a:p>
            <a:r>
              <a:rPr lang="en-US" dirty="0"/>
              <a:t>Click icon, drag, or paste to add picture</a:t>
            </a:r>
          </a:p>
        </p:txBody>
      </p:sp>
      <p:sp>
        <p:nvSpPr>
          <p:cNvPr id="5" name="Text Placeholder 6">
            <a:extLst>
              <a:ext uri="{FF2B5EF4-FFF2-40B4-BE49-F238E27FC236}">
                <a16:creationId xmlns:a16="http://schemas.microsoft.com/office/drawing/2014/main" id="{1747DB1F-929C-459A-4FE5-FADEF2D3FDEB}"/>
              </a:ext>
            </a:extLst>
          </p:cNvPr>
          <p:cNvSpPr>
            <a:spLocks noGrp="1"/>
          </p:cNvSpPr>
          <p:nvPr>
            <p:ph type="body" sz="quarter" idx="29" hasCustomPrompt="1"/>
          </p:nvPr>
        </p:nvSpPr>
        <p:spPr>
          <a:xfrm>
            <a:off x="3926605" y="4437090"/>
            <a:ext cx="1828800" cy="187359"/>
          </a:xfrm>
        </p:spPr>
        <p:txBody>
          <a:bodyPr wrap="square">
            <a:spAutoFit/>
          </a:bodyPr>
          <a:lstStyle>
            <a:lvl1pPr marL="0" indent="0">
              <a:buNone/>
              <a:defRPr sz="1200">
                <a:solidFill>
                  <a:schemeClr val="accent2"/>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First name, last name</a:t>
            </a:r>
          </a:p>
        </p:txBody>
      </p:sp>
      <p:sp>
        <p:nvSpPr>
          <p:cNvPr id="11" name="Picture Placeholder 6">
            <a:extLst>
              <a:ext uri="{FF2B5EF4-FFF2-40B4-BE49-F238E27FC236}">
                <a16:creationId xmlns:a16="http://schemas.microsoft.com/office/drawing/2014/main" id="{FB34C272-EB9E-4D99-17B2-D4754377E7E7}"/>
              </a:ext>
            </a:extLst>
          </p:cNvPr>
          <p:cNvSpPr>
            <a:spLocks noGrp="1" noChangeAspect="1"/>
          </p:cNvSpPr>
          <p:nvPr>
            <p:ph type="pic" sz="quarter" idx="30" hasCustomPrompt="1"/>
          </p:nvPr>
        </p:nvSpPr>
        <p:spPr>
          <a:xfrm>
            <a:off x="6436596" y="2438400"/>
            <a:ext cx="1828800" cy="1828800"/>
          </a:xfrm>
          <a:solidFill>
            <a:srgbClr val="ECECEB"/>
          </a:solidFill>
        </p:spPr>
        <p:txBody>
          <a:bodyPr bIns="914400" anchor="ctr">
            <a:normAutofit/>
          </a:bodyPr>
          <a:lstStyle>
            <a:lvl1pPr marL="0" indent="0" algn="ctr">
              <a:buNone/>
              <a:defRPr sz="1100">
                <a:solidFill>
                  <a:schemeClr val="tx1"/>
                </a:solidFill>
              </a:defRPr>
            </a:lvl1pPr>
          </a:lstStyle>
          <a:p>
            <a:r>
              <a:rPr lang="en-US" dirty="0"/>
              <a:t>Click icon, drag, or paste to add picture</a:t>
            </a:r>
          </a:p>
        </p:txBody>
      </p:sp>
      <p:sp>
        <p:nvSpPr>
          <p:cNvPr id="13" name="Text Placeholder 6">
            <a:extLst>
              <a:ext uri="{FF2B5EF4-FFF2-40B4-BE49-F238E27FC236}">
                <a16:creationId xmlns:a16="http://schemas.microsoft.com/office/drawing/2014/main" id="{B26B660B-B390-9A95-B8D1-DC4964F354BF}"/>
              </a:ext>
            </a:extLst>
          </p:cNvPr>
          <p:cNvSpPr>
            <a:spLocks noGrp="1"/>
          </p:cNvSpPr>
          <p:nvPr>
            <p:ph type="body" sz="quarter" idx="31" hasCustomPrompt="1"/>
          </p:nvPr>
        </p:nvSpPr>
        <p:spPr>
          <a:xfrm>
            <a:off x="6436596" y="4437090"/>
            <a:ext cx="1828800" cy="187359"/>
          </a:xfrm>
        </p:spPr>
        <p:txBody>
          <a:bodyPr wrap="square">
            <a:spAutoFit/>
          </a:bodyPr>
          <a:lstStyle>
            <a:lvl1pPr marL="0" indent="0">
              <a:buNone/>
              <a:defRPr sz="1200">
                <a:solidFill>
                  <a:schemeClr val="accent2"/>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a:t>First name, last name</a:t>
            </a:r>
          </a:p>
        </p:txBody>
      </p:sp>
      <p:sp>
        <p:nvSpPr>
          <p:cNvPr id="14" name="Picture Placeholder 6">
            <a:extLst>
              <a:ext uri="{FF2B5EF4-FFF2-40B4-BE49-F238E27FC236}">
                <a16:creationId xmlns:a16="http://schemas.microsoft.com/office/drawing/2014/main" id="{3A5A0582-3273-F488-E828-D319740EFE5A}"/>
              </a:ext>
            </a:extLst>
          </p:cNvPr>
          <p:cNvSpPr>
            <a:spLocks noGrp="1" noChangeAspect="1"/>
          </p:cNvSpPr>
          <p:nvPr>
            <p:ph type="pic" sz="quarter" idx="32" hasCustomPrompt="1"/>
          </p:nvPr>
        </p:nvSpPr>
        <p:spPr>
          <a:xfrm>
            <a:off x="8946586" y="2438400"/>
            <a:ext cx="1828800" cy="1828800"/>
          </a:xfrm>
          <a:solidFill>
            <a:srgbClr val="ECECEB"/>
          </a:solidFill>
        </p:spPr>
        <p:txBody>
          <a:bodyPr bIns="914400" anchor="ctr">
            <a:normAutofit/>
          </a:bodyPr>
          <a:lstStyle>
            <a:lvl1pPr marL="0" indent="0" algn="ctr">
              <a:buNone/>
              <a:defRPr sz="1100">
                <a:solidFill>
                  <a:schemeClr val="tx1"/>
                </a:solidFill>
              </a:defRPr>
            </a:lvl1pPr>
          </a:lstStyle>
          <a:p>
            <a:r>
              <a:rPr lang="en-US" dirty="0"/>
              <a:t>Click icon, drag, or paste to add picture</a:t>
            </a:r>
          </a:p>
        </p:txBody>
      </p:sp>
      <p:sp>
        <p:nvSpPr>
          <p:cNvPr id="15" name="Text Placeholder 6">
            <a:extLst>
              <a:ext uri="{FF2B5EF4-FFF2-40B4-BE49-F238E27FC236}">
                <a16:creationId xmlns:a16="http://schemas.microsoft.com/office/drawing/2014/main" id="{FB4CF7E9-01C0-12B5-2B09-771996358801}"/>
              </a:ext>
            </a:extLst>
          </p:cNvPr>
          <p:cNvSpPr>
            <a:spLocks noGrp="1"/>
          </p:cNvSpPr>
          <p:nvPr>
            <p:ph type="body" sz="quarter" idx="33" hasCustomPrompt="1"/>
          </p:nvPr>
        </p:nvSpPr>
        <p:spPr>
          <a:xfrm>
            <a:off x="8946586" y="4437090"/>
            <a:ext cx="1828800" cy="187359"/>
          </a:xfrm>
        </p:spPr>
        <p:txBody>
          <a:bodyPr wrap="square">
            <a:spAutoFit/>
          </a:bodyPr>
          <a:lstStyle>
            <a:lvl1pPr marL="0" indent="0">
              <a:buNone/>
              <a:defRPr sz="1200">
                <a:solidFill>
                  <a:schemeClr val="accent2"/>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First name, last name</a:t>
            </a:r>
          </a:p>
        </p:txBody>
      </p:sp>
      <p:sp>
        <p:nvSpPr>
          <p:cNvPr id="16" name="Text Placeholder 11">
            <a:extLst>
              <a:ext uri="{FF2B5EF4-FFF2-40B4-BE49-F238E27FC236}">
                <a16:creationId xmlns:a16="http://schemas.microsoft.com/office/drawing/2014/main" id="{5C0DE360-379A-181A-9F66-A4E5E1F82FFB}"/>
              </a:ext>
            </a:extLst>
          </p:cNvPr>
          <p:cNvSpPr>
            <a:spLocks noGrp="1"/>
          </p:cNvSpPr>
          <p:nvPr>
            <p:ph type="body" sz="quarter" idx="34" hasCustomPrompt="1"/>
          </p:nvPr>
        </p:nvSpPr>
        <p:spPr>
          <a:xfrm>
            <a:off x="3926605" y="4760215"/>
            <a:ext cx="1828800" cy="325410"/>
          </a:xfrm>
        </p:spPr>
        <p:txBody>
          <a:bodyPr wrap="square">
            <a:spAutoFit/>
          </a:bodyPr>
          <a:lstStyle>
            <a:lvl1pPr marL="0" indent="0">
              <a:spcBef>
                <a:spcPts val="600"/>
              </a:spcBef>
              <a:buNone/>
              <a:defRPr sz="10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Role</a:t>
            </a:r>
            <a:br>
              <a:rPr lang="en-US" dirty="0"/>
            </a:br>
            <a:r>
              <a:rPr lang="en-US" dirty="0"/>
              <a:t>Company</a:t>
            </a:r>
          </a:p>
        </p:txBody>
      </p:sp>
      <p:sp>
        <p:nvSpPr>
          <p:cNvPr id="17" name="Text Placeholder 11">
            <a:extLst>
              <a:ext uri="{FF2B5EF4-FFF2-40B4-BE49-F238E27FC236}">
                <a16:creationId xmlns:a16="http://schemas.microsoft.com/office/drawing/2014/main" id="{7B8A09A5-93C8-4A70-0E67-E9F18DFBA7CD}"/>
              </a:ext>
            </a:extLst>
          </p:cNvPr>
          <p:cNvSpPr>
            <a:spLocks noGrp="1"/>
          </p:cNvSpPr>
          <p:nvPr>
            <p:ph type="body" sz="quarter" idx="35" hasCustomPrompt="1"/>
          </p:nvPr>
        </p:nvSpPr>
        <p:spPr>
          <a:xfrm>
            <a:off x="6436596" y="4760215"/>
            <a:ext cx="1828800" cy="325410"/>
          </a:xfrm>
        </p:spPr>
        <p:txBody>
          <a:bodyPr wrap="square">
            <a:spAutoFit/>
          </a:bodyPr>
          <a:lstStyle>
            <a:lvl1pPr marL="0" indent="0">
              <a:spcBef>
                <a:spcPts val="600"/>
              </a:spcBef>
              <a:buNone/>
              <a:defRPr sz="10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Role</a:t>
            </a:r>
            <a:br>
              <a:rPr lang="en-US" dirty="0"/>
            </a:br>
            <a:r>
              <a:rPr lang="en-US" dirty="0"/>
              <a:t>Company</a:t>
            </a:r>
          </a:p>
        </p:txBody>
      </p:sp>
      <p:sp>
        <p:nvSpPr>
          <p:cNvPr id="18" name="Text Placeholder 11">
            <a:extLst>
              <a:ext uri="{FF2B5EF4-FFF2-40B4-BE49-F238E27FC236}">
                <a16:creationId xmlns:a16="http://schemas.microsoft.com/office/drawing/2014/main" id="{3CBEF3CF-8EAA-624F-DCD1-4164D144A13A}"/>
              </a:ext>
            </a:extLst>
          </p:cNvPr>
          <p:cNvSpPr>
            <a:spLocks noGrp="1"/>
          </p:cNvSpPr>
          <p:nvPr>
            <p:ph type="body" sz="quarter" idx="36" hasCustomPrompt="1"/>
          </p:nvPr>
        </p:nvSpPr>
        <p:spPr>
          <a:xfrm>
            <a:off x="8946586" y="4760215"/>
            <a:ext cx="1828800" cy="325410"/>
          </a:xfrm>
        </p:spPr>
        <p:txBody>
          <a:bodyPr wrap="square">
            <a:spAutoFit/>
          </a:bodyPr>
          <a:lstStyle>
            <a:lvl1pPr marL="0" indent="0">
              <a:spcBef>
                <a:spcPts val="600"/>
              </a:spcBef>
              <a:buNone/>
              <a:defRPr sz="10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Role</a:t>
            </a:r>
            <a:br>
              <a:rPr lang="en-US" dirty="0"/>
            </a:br>
            <a:r>
              <a:rPr lang="en-US" dirty="0"/>
              <a:t>Company</a:t>
            </a:r>
          </a:p>
        </p:txBody>
      </p:sp>
    </p:spTree>
    <p:extLst>
      <p:ext uri="{BB962C8B-B14F-4D97-AF65-F5344CB8AC3E}">
        <p14:creationId xmlns:p14="http://schemas.microsoft.com/office/powerpoint/2010/main" val="2487450006"/>
      </p:ext>
    </p:extLst>
  </p:cSld>
  <p:clrMapOvr>
    <a:overrideClrMapping bg1="lt1" tx1="dk1" bg2="lt2" tx2="dk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io alt - light">
    <p:bg>
      <p:bgRef idx="1001">
        <a:schemeClr val="bg1"/>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6F64CC6B-58AB-2FB2-95D1-E562FCA847FE}"/>
              </a:ext>
            </a:extLst>
          </p:cNvPr>
          <p:cNvSpPr>
            <a:spLocks noGrp="1" noChangeAspect="1"/>
          </p:cNvSpPr>
          <p:nvPr>
            <p:ph type="pic" sz="quarter" idx="22" hasCustomPrompt="1"/>
          </p:nvPr>
        </p:nvSpPr>
        <p:spPr>
          <a:xfrm>
            <a:off x="1416614" y="1619814"/>
            <a:ext cx="2799786" cy="2799786"/>
          </a:xfrm>
          <a:solidFill>
            <a:srgbClr val="ECECEB"/>
          </a:solidFill>
        </p:spPr>
        <p:txBody>
          <a:bodyPr bIns="914400" anchor="ctr">
            <a:normAutofit/>
          </a:bodyPr>
          <a:lstStyle>
            <a:lvl1pPr marL="0" indent="0" algn="ctr">
              <a:buNone/>
              <a:defRPr sz="1100">
                <a:solidFill>
                  <a:schemeClr val="tx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a:xfrm>
            <a:off x="457200" y="457200"/>
            <a:ext cx="11277600" cy="332399"/>
          </a:xfrm>
        </p:spPr>
        <p:txBody>
          <a:bodyPr wrap="square" lIns="0" tIns="0" rIns="0" bIns="0" anchor="t" anchorCtr="0">
            <a:spAutoFit/>
          </a:bodyPr>
          <a:lstStyle>
            <a:lvl1pPr>
              <a:lnSpc>
                <a:spcPct val="100000"/>
              </a:lnSpc>
              <a:defRPr sz="2400" b="1">
                <a:solidFill>
                  <a:schemeClr val="tx1"/>
                </a:solidFill>
              </a:defRPr>
            </a:lvl1pPr>
          </a:lstStyle>
          <a:p>
            <a:r>
              <a:rPr lang="en-US"/>
              <a:t>Click to edit name</a:t>
            </a:r>
            <a:endParaRPr lang="en-US" dirty="0"/>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p:txBody>
          <a:bodyPr/>
          <a:lstStyle>
            <a:lvl1pPr>
              <a:defRPr>
                <a:solidFill>
                  <a:schemeClr val="tx1"/>
                </a:solidFill>
              </a:defRPr>
            </a:lvl1pPr>
          </a:lstStyle>
          <a:p>
            <a:fld id="{FAFDDD03-639A-8D4E-860C-2002B6D03365}" type="datetime1">
              <a:rPr lang="en-US" smtClean="0"/>
              <a:pPr/>
              <a:t>9/24/2025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p:txBody>
          <a:bodyPr/>
          <a:lstStyle>
            <a:lvl1pPr>
              <a:defRPr>
                <a:solidFill>
                  <a:schemeClr val="tx1"/>
                </a:solidFill>
              </a:defRPr>
            </a:lvl1pPr>
          </a:lstStyle>
          <a:p>
            <a:r>
              <a:rPr lang="en-US" dirty="0"/>
              <a:t>© 2025–2027 Cognizant | Private</a:t>
            </a:r>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p:txBody>
          <a:bodyPr/>
          <a:lstStyle>
            <a:lvl1pPr>
              <a:defRPr>
                <a:solidFill>
                  <a:schemeClr val="tx1"/>
                </a:solidFill>
              </a:defRPr>
            </a:lvl1pPr>
          </a:lstStyle>
          <a:p>
            <a:fld id="{38826FC0-333C-E549-9FA3-0EE43DF298A3}" type="slidenum">
              <a:rPr lang="en-US" smtClean="0"/>
              <a:pPr/>
              <a:t>‹#›</a:t>
            </a:fld>
            <a:endParaRPr lang="en-US" dirty="0"/>
          </a:p>
        </p:txBody>
      </p:sp>
      <p:sp>
        <p:nvSpPr>
          <p:cNvPr id="7" name="Text Placeholder 6">
            <a:extLst>
              <a:ext uri="{FF2B5EF4-FFF2-40B4-BE49-F238E27FC236}">
                <a16:creationId xmlns:a16="http://schemas.microsoft.com/office/drawing/2014/main" id="{5B0658E3-47F0-47B8-654E-15FF9DA1845D}"/>
              </a:ext>
            </a:extLst>
          </p:cNvPr>
          <p:cNvSpPr>
            <a:spLocks noGrp="1"/>
          </p:cNvSpPr>
          <p:nvPr>
            <p:ph type="body" sz="quarter" idx="26" hasCustomPrompt="1"/>
          </p:nvPr>
        </p:nvSpPr>
        <p:spPr>
          <a:xfrm>
            <a:off x="4840598" y="3450611"/>
            <a:ext cx="5014602" cy="249812"/>
          </a:xfrm>
        </p:spPr>
        <p:txBody>
          <a:bodyPr wrap="square">
            <a:spAutoFit/>
          </a:bodyPr>
          <a:lstStyle>
            <a:lvl1pPr marL="0" indent="0">
              <a:buNone/>
              <a:defRPr sz="1600">
                <a:solidFill>
                  <a:schemeClr val="accent2"/>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a:t>Name here</a:t>
            </a:r>
          </a:p>
        </p:txBody>
      </p:sp>
      <p:sp>
        <p:nvSpPr>
          <p:cNvPr id="12" name="Text Placeholder 11">
            <a:extLst>
              <a:ext uri="{FF2B5EF4-FFF2-40B4-BE49-F238E27FC236}">
                <a16:creationId xmlns:a16="http://schemas.microsoft.com/office/drawing/2014/main" id="{D5C0BCFD-9ECE-324E-1F65-2552ABC71A31}"/>
              </a:ext>
            </a:extLst>
          </p:cNvPr>
          <p:cNvSpPr>
            <a:spLocks noGrp="1"/>
          </p:cNvSpPr>
          <p:nvPr>
            <p:ph type="body" sz="quarter" idx="27" hasCustomPrompt="1"/>
          </p:nvPr>
        </p:nvSpPr>
        <p:spPr>
          <a:xfrm>
            <a:off x="4840596" y="3033418"/>
            <a:ext cx="6894204" cy="218586"/>
          </a:xfrm>
        </p:spPr>
        <p:txBody>
          <a:bodyPr wrap="square" anchor="b">
            <a:spAutoFit/>
          </a:bodyPr>
          <a:lstStyle>
            <a:lvl1pPr marL="0" indent="0">
              <a:spcBef>
                <a:spcPts val="600"/>
              </a:spcBef>
              <a:buNone/>
              <a:defRPr sz="14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Bio here</a:t>
            </a:r>
          </a:p>
        </p:txBody>
      </p:sp>
      <p:sp>
        <p:nvSpPr>
          <p:cNvPr id="19" name="Text Placeholder 6">
            <a:extLst>
              <a:ext uri="{FF2B5EF4-FFF2-40B4-BE49-F238E27FC236}">
                <a16:creationId xmlns:a16="http://schemas.microsoft.com/office/drawing/2014/main" id="{42B6C9C1-3E19-05D1-F320-DE21BED97E9F}"/>
              </a:ext>
            </a:extLst>
          </p:cNvPr>
          <p:cNvSpPr>
            <a:spLocks noGrp="1"/>
          </p:cNvSpPr>
          <p:nvPr>
            <p:ph type="body" sz="quarter" idx="28" hasCustomPrompt="1"/>
          </p:nvPr>
        </p:nvSpPr>
        <p:spPr>
          <a:xfrm>
            <a:off x="4840597" y="3868550"/>
            <a:ext cx="5014599" cy="187359"/>
          </a:xfrm>
        </p:spPr>
        <p:txBody>
          <a:bodyPr wrap="square">
            <a:spAutoFit/>
          </a:bodyPr>
          <a:lstStyle>
            <a:lvl1pPr marL="0" indent="0">
              <a:lnSpc>
                <a:spcPct val="100000"/>
              </a:lnSpc>
              <a:buNone/>
              <a:defRPr sz="1200">
                <a:solidFill>
                  <a:schemeClr val="accent2"/>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Title here</a:t>
            </a:r>
          </a:p>
        </p:txBody>
      </p:sp>
    </p:spTree>
    <p:extLst>
      <p:ext uri="{BB962C8B-B14F-4D97-AF65-F5344CB8AC3E}">
        <p14:creationId xmlns:p14="http://schemas.microsoft.com/office/powerpoint/2010/main" val="4009223359"/>
      </p:ext>
    </p:extLst>
  </p:cSld>
  <p:clrMapOvr>
    <a:overrideClrMapping bg1="lt1" tx1="dk1" bg2="lt2" tx2="dk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ase study">
    <p:bg>
      <p:bgRef idx="1001">
        <a:schemeClr val="bg2"/>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6F64CC6B-58AB-2FB2-95D1-E562FCA847FE}"/>
              </a:ext>
            </a:extLst>
          </p:cNvPr>
          <p:cNvSpPr>
            <a:spLocks noGrp="1"/>
          </p:cNvSpPr>
          <p:nvPr>
            <p:ph type="pic" sz="quarter" idx="22" hasCustomPrompt="1"/>
          </p:nvPr>
        </p:nvSpPr>
        <p:spPr>
          <a:xfrm>
            <a:off x="0" y="0"/>
            <a:ext cx="12192000" cy="6858000"/>
          </a:xfrm>
          <a:solidFill>
            <a:srgbClr val="ECECEB"/>
          </a:solidFill>
        </p:spPr>
        <p:txBody>
          <a:bodyPr bIns="914400" anchor="ctr">
            <a:normAutofit/>
          </a:bodyPr>
          <a:lstStyle>
            <a:lvl1pPr marL="0" indent="0" algn="ctr">
              <a:buNone/>
              <a:defRPr sz="1200">
                <a:solidFill>
                  <a:schemeClr val="tx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a:xfrm>
            <a:off x="457200" y="2685238"/>
            <a:ext cx="7518399" cy="492443"/>
          </a:xfrm>
        </p:spPr>
        <p:txBody>
          <a:bodyPr wrap="square" lIns="0" tIns="0" rIns="0" bIns="0" anchor="ctr" anchorCtr="0">
            <a:spAutoFit/>
          </a:bodyPr>
          <a:lstStyle>
            <a:lvl1pPr>
              <a:lnSpc>
                <a:spcPct val="100000"/>
              </a:lnSpc>
              <a:spcBef>
                <a:spcPts val="1200"/>
              </a:spcBef>
              <a:defRPr sz="3200" b="1">
                <a:solidFill>
                  <a:schemeClr val="bg1"/>
                </a:solidFill>
              </a:defRPr>
            </a:lvl1pPr>
          </a:lstStyle>
          <a:p>
            <a:r>
              <a:rPr lang="en-US" dirty="0"/>
              <a:t>Case study name</a:t>
            </a:r>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p:txBody>
          <a:bodyPr/>
          <a:lstStyle>
            <a:lvl1pPr>
              <a:defRPr>
                <a:solidFill>
                  <a:schemeClr val="bg1"/>
                </a:solidFill>
              </a:defRPr>
            </a:lvl1pPr>
          </a:lstStyle>
          <a:p>
            <a:fld id="{FAFDDD03-639A-8D4E-860C-2002B6D03365}" type="datetime1">
              <a:rPr lang="en-US" smtClean="0"/>
              <a:pPr/>
              <a:t>9/24/2025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p:txBody>
          <a:bodyPr/>
          <a:lstStyle>
            <a:lvl1pPr>
              <a:defRPr>
                <a:solidFill>
                  <a:schemeClr val="bg1"/>
                </a:solidFill>
              </a:defRPr>
            </a:lvl1pPr>
          </a:lstStyle>
          <a:p>
            <a:r>
              <a:rPr lang="en-US" dirty="0"/>
              <a:t>© 2025–2027 Cognizant | Private</a:t>
            </a:r>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p:txBody>
          <a:bodyPr/>
          <a:lstStyle>
            <a:lvl1pPr>
              <a:defRPr>
                <a:solidFill>
                  <a:schemeClr val="bg1"/>
                </a:solidFill>
              </a:defRPr>
            </a:lvl1p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3692020149"/>
      </p:ext>
    </p:extLst>
  </p:cSld>
  <p:clrMapOvr>
    <a:overrideClrMapping bg1="lt1" tx1="dk1" bg2="lt2" tx2="dk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PRINT LAYOUTS">
    <p:bg>
      <p:bgPr>
        <a:solidFill>
          <a:schemeClr val="accent6">
            <a:lumMod val="10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6FD177-B563-EFF3-1BBA-DFAD35B66ED2}"/>
              </a:ext>
            </a:extLst>
          </p:cNvPr>
          <p:cNvSpPr txBox="1"/>
          <p:nvPr/>
        </p:nvSpPr>
        <p:spPr>
          <a:xfrm>
            <a:off x="1010479" y="1385366"/>
            <a:ext cx="10171054" cy="4087273"/>
          </a:xfrm>
          <a:prstGeom prst="rect">
            <a:avLst/>
          </a:prstGeom>
          <a:noFill/>
        </p:spPr>
        <p:txBody>
          <a:bodyPr wrap="none" lIns="0" tIns="0" rIns="0" bIns="0" rtlCol="0" anchor="ctr">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sz="16600" b="1" i="0" u="none" strike="noStrike" kern="0" cap="none" spc="0" normalizeH="0" baseline="0" noProof="0" dirty="0">
                <a:ln>
                  <a:noFill/>
                </a:ln>
                <a:solidFill>
                  <a:srgbClr val="FFFFFF"/>
                </a:solidFill>
                <a:effectLst/>
                <a:uLnTx/>
                <a:uFillTx/>
              </a:rPr>
              <a:t>PRINT</a:t>
            </a:r>
            <a:br>
              <a:rPr kumimoji="0" lang="en-US" sz="16600" b="1" i="0" u="none" strike="noStrike" kern="0" cap="none" spc="0" normalizeH="0" baseline="0" noProof="0" dirty="0">
                <a:ln>
                  <a:noFill/>
                </a:ln>
                <a:solidFill>
                  <a:srgbClr val="FFFFFF"/>
                </a:solidFill>
                <a:effectLst/>
                <a:uLnTx/>
                <a:uFillTx/>
              </a:rPr>
            </a:br>
            <a:r>
              <a:rPr kumimoji="0" lang="en-US" sz="16600" b="1" i="0" u="none" strike="noStrike" kern="0" cap="none" spc="0" normalizeH="0" baseline="0" noProof="0" dirty="0">
                <a:ln>
                  <a:noFill/>
                </a:ln>
                <a:solidFill>
                  <a:srgbClr val="FFFFFF"/>
                </a:solidFill>
                <a:effectLst/>
                <a:uLnTx/>
                <a:uFillTx/>
              </a:rPr>
              <a:t>LAYOUTS</a:t>
            </a:r>
            <a:endParaRPr kumimoji="0" lang="en-US" sz="7200" b="0" i="1"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432408760"/>
      </p:ext>
    </p:extLst>
  </p:cSld>
  <p:clrMapOvr>
    <a:overrideClrMapping bg1="dk1" tx1="lt1" bg2="dk2" tx2="lt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Print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D29CC-5BBF-E264-6E6C-26877D619090}"/>
              </a:ext>
            </a:extLst>
          </p:cNvPr>
          <p:cNvSpPr>
            <a:spLocks noGrp="1"/>
          </p:cNvSpPr>
          <p:nvPr>
            <p:ph type="title" hasCustomPrompt="1"/>
          </p:nvPr>
        </p:nvSpPr>
        <p:spPr>
          <a:xfrm>
            <a:off x="457200" y="457200"/>
            <a:ext cx="11277600" cy="332399"/>
          </a:xfrm>
        </p:spPr>
        <p:txBody>
          <a:bodyPr>
            <a:spAutoFit/>
          </a:bodyPr>
          <a:lstStyle>
            <a:lvl1pPr>
              <a:defRPr sz="2400">
                <a:solidFill>
                  <a:schemeClr val="accent1"/>
                </a:solidFill>
              </a:defRPr>
            </a:lvl1pPr>
          </a:lstStyle>
          <a:p>
            <a:r>
              <a:rPr lang="en-US" dirty="0"/>
              <a:t>Click to edit title</a:t>
            </a:r>
          </a:p>
        </p:txBody>
      </p:sp>
      <p:sp>
        <p:nvSpPr>
          <p:cNvPr id="8" name="Content Placeholder 4">
            <a:extLst>
              <a:ext uri="{FF2B5EF4-FFF2-40B4-BE49-F238E27FC236}">
                <a16:creationId xmlns:a16="http://schemas.microsoft.com/office/drawing/2014/main" id="{97C8D286-D420-EE2D-6164-1E5FF70C4225}"/>
              </a:ext>
            </a:extLst>
          </p:cNvPr>
          <p:cNvSpPr>
            <a:spLocks noGrp="1"/>
          </p:cNvSpPr>
          <p:nvPr>
            <p:ph sz="quarter" idx="13" hasCustomPrompt="1"/>
          </p:nvPr>
        </p:nvSpPr>
        <p:spPr>
          <a:xfrm>
            <a:off x="457200" y="1447800"/>
            <a:ext cx="11277600" cy="4716463"/>
          </a:xfrm>
        </p:spPr>
        <p:txBody>
          <a:bodyPr rIns="0" numCol="3" spcCol="365760"/>
          <a:lstStyle>
            <a:lvl1pPr marL="0" indent="0">
              <a:lnSpc>
                <a:spcPct val="110000"/>
              </a:lnSpc>
              <a:spcBef>
                <a:spcPts val="600"/>
              </a:spcBef>
              <a:spcAft>
                <a:spcPts val="0"/>
              </a:spcAft>
              <a:buClrTx/>
              <a:buFont typeface="Arial" panose="020B0604020202020204" pitchFamily="34" charset="0"/>
              <a:buNone/>
              <a:defRPr sz="1000" b="0" cap="none" spc="0" baseline="0">
                <a:solidFill>
                  <a:schemeClr val="tx2"/>
                </a:solidFill>
                <a:latin typeface="+mn-lt"/>
              </a:defRPr>
            </a:lvl1pPr>
            <a:lvl2pPr marL="234950" indent="-112713">
              <a:lnSpc>
                <a:spcPct val="110000"/>
              </a:lnSpc>
              <a:spcBef>
                <a:spcPts val="600"/>
              </a:spcBef>
              <a:spcAft>
                <a:spcPts val="0"/>
              </a:spcAft>
              <a:buClrTx/>
              <a:buSzPct val="100000"/>
              <a:buFont typeface="Arial" panose="020B0604020202020204" pitchFamily="34" charset="0"/>
              <a:buChar char="•"/>
              <a:tabLst/>
              <a:defRPr sz="900">
                <a:solidFill>
                  <a:schemeClr val="tx2"/>
                </a:solidFill>
                <a:latin typeface="+mn-lt"/>
              </a:defRPr>
            </a:lvl2pPr>
            <a:lvl3pPr marL="0" indent="0">
              <a:lnSpc>
                <a:spcPct val="100000"/>
              </a:lnSpc>
              <a:spcBef>
                <a:spcPts val="1200"/>
              </a:spcBef>
              <a:spcAft>
                <a:spcPts val="0"/>
              </a:spcAft>
              <a:buClrTx/>
              <a:buSzPct val="90000"/>
              <a:buFont typeface="Arial" panose="020B0604020202020204" pitchFamily="34" charset="0"/>
              <a:buNone/>
              <a:tabLst/>
              <a:defRPr sz="1000" b="1" cap="none" spc="0" baseline="0">
                <a:solidFill>
                  <a:schemeClr val="accent2"/>
                </a:solidFill>
                <a:latin typeface="+mn-lt"/>
              </a:defRPr>
            </a:lvl3pPr>
            <a:lvl4pPr marL="458788" indent="-109538">
              <a:lnSpc>
                <a:spcPct val="110000"/>
              </a:lnSpc>
              <a:spcAft>
                <a:spcPts val="1200"/>
              </a:spcAft>
              <a:buClrTx/>
              <a:buSzPct val="90000"/>
              <a:buFont typeface="Arial" panose="020B0604020202020204" pitchFamily="34" charset="0"/>
              <a:buChar char="•"/>
              <a:tabLst/>
              <a:defRPr sz="800">
                <a:solidFill>
                  <a:schemeClr val="tx2"/>
                </a:solidFill>
                <a:latin typeface="+mn-lt"/>
              </a:defRPr>
            </a:lvl4pPr>
            <a:lvl5pPr marL="688975" indent="-109538">
              <a:lnSpc>
                <a:spcPct val="120000"/>
              </a:lnSpc>
              <a:spcAft>
                <a:spcPts val="1200"/>
              </a:spcAft>
              <a:buClrTx/>
              <a:buSzPct val="90000"/>
              <a:buFont typeface="Arial" panose="020B0604020202020204" pitchFamily="34" charset="0"/>
              <a:buChar char="-"/>
              <a:tabLst/>
              <a:defRPr sz="600">
                <a:solidFill>
                  <a:schemeClr val="tx2"/>
                </a:solidFill>
              </a:defRPr>
            </a:lvl5pPr>
          </a:lstStyle>
          <a:p>
            <a:pPr lvl="0"/>
            <a:r>
              <a:rPr lang="en-US" dirty="0"/>
              <a:t>Avoid bullets as a general rule</a:t>
            </a:r>
          </a:p>
          <a:p>
            <a:pPr lvl="1"/>
            <a:r>
              <a:rPr lang="en-US" dirty="0"/>
              <a:t>Second level (bullets)</a:t>
            </a:r>
          </a:p>
          <a:p>
            <a:pPr lvl="2"/>
            <a:r>
              <a:rPr lang="en-US" dirty="0"/>
              <a:t>Third level (subhead)</a:t>
            </a:r>
          </a:p>
          <a:p>
            <a:pPr lvl="3"/>
            <a:r>
              <a:rPr lang="en-US" dirty="0"/>
              <a:t>Fourth level</a:t>
            </a:r>
          </a:p>
        </p:txBody>
      </p:sp>
      <p:sp>
        <p:nvSpPr>
          <p:cNvPr id="6" name="Date Placeholder 5">
            <a:extLst>
              <a:ext uri="{FF2B5EF4-FFF2-40B4-BE49-F238E27FC236}">
                <a16:creationId xmlns:a16="http://schemas.microsoft.com/office/drawing/2014/main" id="{72328515-FC2B-A5A7-A51D-AD83EA148662}"/>
              </a:ext>
            </a:extLst>
          </p:cNvPr>
          <p:cNvSpPr>
            <a:spLocks noGrp="1"/>
          </p:cNvSpPr>
          <p:nvPr>
            <p:ph type="dt" sz="half" idx="14"/>
          </p:nvPr>
        </p:nvSpPr>
        <p:spPr/>
        <p:txBody>
          <a:bodyPr/>
          <a:lstStyle/>
          <a:p>
            <a:fld id="{8EB84BCC-F734-8048-8197-BE14B7B6EE4C}" type="datetime1">
              <a:rPr lang="en-US" smtClean="0"/>
              <a:t>9/24/2025</a:t>
            </a:fld>
            <a:endParaRPr lang="en-US" dirty="0"/>
          </a:p>
        </p:txBody>
      </p:sp>
      <p:sp>
        <p:nvSpPr>
          <p:cNvPr id="7" name="Footer Placeholder 6">
            <a:extLst>
              <a:ext uri="{FF2B5EF4-FFF2-40B4-BE49-F238E27FC236}">
                <a16:creationId xmlns:a16="http://schemas.microsoft.com/office/drawing/2014/main" id="{8A78C47A-CC18-2B7E-01BA-B71033C96E49}"/>
              </a:ext>
            </a:extLst>
          </p:cNvPr>
          <p:cNvSpPr>
            <a:spLocks noGrp="1"/>
          </p:cNvSpPr>
          <p:nvPr>
            <p:ph type="ftr" sz="quarter" idx="15"/>
          </p:nvPr>
        </p:nvSpPr>
        <p:spPr/>
        <p:txBody>
          <a:bodyPr/>
          <a:lstStyle/>
          <a:p>
            <a:r>
              <a:rPr lang="en-US" dirty="0"/>
              <a:t>© 2025–2027 Cognizant | Private</a:t>
            </a:r>
          </a:p>
        </p:txBody>
      </p:sp>
      <p:sp>
        <p:nvSpPr>
          <p:cNvPr id="9" name="Slide Number Placeholder 8">
            <a:extLst>
              <a:ext uri="{FF2B5EF4-FFF2-40B4-BE49-F238E27FC236}">
                <a16:creationId xmlns:a16="http://schemas.microsoft.com/office/drawing/2014/main" id="{19B43DAB-918E-9FD2-A5E8-F9530136AAE1}"/>
              </a:ext>
            </a:extLst>
          </p:cNvPr>
          <p:cNvSpPr>
            <a:spLocks noGrp="1"/>
          </p:cNvSpPr>
          <p:nvPr>
            <p:ph type="sldNum" sz="quarter" idx="16"/>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307321474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Print layou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D29CC-5BBF-E264-6E6C-26877D619090}"/>
              </a:ext>
            </a:extLst>
          </p:cNvPr>
          <p:cNvSpPr>
            <a:spLocks noGrp="1"/>
          </p:cNvSpPr>
          <p:nvPr>
            <p:ph type="title" hasCustomPrompt="1"/>
          </p:nvPr>
        </p:nvSpPr>
        <p:spPr>
          <a:xfrm>
            <a:off x="457200" y="457200"/>
            <a:ext cx="11277600" cy="332399"/>
          </a:xfrm>
        </p:spPr>
        <p:txBody>
          <a:bodyPr>
            <a:spAutoFit/>
          </a:bodyPr>
          <a:lstStyle>
            <a:lvl1pPr>
              <a:defRPr sz="2400">
                <a:solidFill>
                  <a:schemeClr val="accent1"/>
                </a:solidFill>
              </a:defRPr>
            </a:lvl1pPr>
          </a:lstStyle>
          <a:p>
            <a:r>
              <a:rPr lang="en-US" dirty="0"/>
              <a:t>Click to edit title</a:t>
            </a:r>
          </a:p>
        </p:txBody>
      </p:sp>
      <p:sp>
        <p:nvSpPr>
          <p:cNvPr id="6" name="Content Placeholder 4">
            <a:extLst>
              <a:ext uri="{FF2B5EF4-FFF2-40B4-BE49-F238E27FC236}">
                <a16:creationId xmlns:a16="http://schemas.microsoft.com/office/drawing/2014/main" id="{EFB2AB4E-99EA-866B-42DB-AA6B0640E978}"/>
              </a:ext>
            </a:extLst>
          </p:cNvPr>
          <p:cNvSpPr>
            <a:spLocks noGrp="1"/>
          </p:cNvSpPr>
          <p:nvPr>
            <p:ph sz="quarter" idx="13" hasCustomPrompt="1"/>
          </p:nvPr>
        </p:nvSpPr>
        <p:spPr>
          <a:xfrm>
            <a:off x="457200" y="1447800"/>
            <a:ext cx="7518400" cy="4716463"/>
          </a:xfrm>
        </p:spPr>
        <p:txBody>
          <a:bodyPr rIns="0" numCol="3" spcCol="365760"/>
          <a:lstStyle>
            <a:lvl1pPr marL="0" indent="0">
              <a:lnSpc>
                <a:spcPct val="110000"/>
              </a:lnSpc>
              <a:spcBef>
                <a:spcPts val="600"/>
              </a:spcBef>
              <a:spcAft>
                <a:spcPts val="0"/>
              </a:spcAft>
              <a:buClrTx/>
              <a:buFont typeface="Arial" panose="020B0604020202020204" pitchFamily="34" charset="0"/>
              <a:buNone/>
              <a:defRPr sz="1000" b="0" cap="none" spc="0" baseline="0">
                <a:solidFill>
                  <a:schemeClr val="tx2"/>
                </a:solidFill>
                <a:latin typeface="+mn-lt"/>
              </a:defRPr>
            </a:lvl1pPr>
            <a:lvl2pPr marL="234950" indent="-112713">
              <a:lnSpc>
                <a:spcPct val="110000"/>
              </a:lnSpc>
              <a:spcBef>
                <a:spcPts val="600"/>
              </a:spcBef>
              <a:spcAft>
                <a:spcPts val="0"/>
              </a:spcAft>
              <a:buClrTx/>
              <a:buSzPct val="100000"/>
              <a:buFont typeface="Arial" panose="020B0604020202020204" pitchFamily="34" charset="0"/>
              <a:buChar char="•"/>
              <a:tabLst/>
              <a:defRPr sz="900">
                <a:solidFill>
                  <a:schemeClr val="tx2"/>
                </a:solidFill>
                <a:latin typeface="+mn-lt"/>
              </a:defRPr>
            </a:lvl2pPr>
            <a:lvl3pPr marL="0" indent="0">
              <a:lnSpc>
                <a:spcPct val="100000"/>
              </a:lnSpc>
              <a:spcBef>
                <a:spcPts val="1200"/>
              </a:spcBef>
              <a:spcAft>
                <a:spcPts val="0"/>
              </a:spcAft>
              <a:buClrTx/>
              <a:buSzPct val="90000"/>
              <a:buFont typeface="Arial" panose="020B0604020202020204" pitchFamily="34" charset="0"/>
              <a:buNone/>
              <a:tabLst/>
              <a:defRPr sz="1000" b="1" cap="none" spc="0" baseline="0">
                <a:solidFill>
                  <a:schemeClr val="accent2"/>
                </a:solidFill>
                <a:latin typeface="+mn-lt"/>
              </a:defRPr>
            </a:lvl3pPr>
            <a:lvl4pPr marL="458788" indent="-109538">
              <a:lnSpc>
                <a:spcPct val="110000"/>
              </a:lnSpc>
              <a:spcAft>
                <a:spcPts val="1200"/>
              </a:spcAft>
              <a:buClrTx/>
              <a:buSzPct val="90000"/>
              <a:buFont typeface="Arial" panose="020B0604020202020204" pitchFamily="34" charset="0"/>
              <a:buChar char="•"/>
              <a:tabLst/>
              <a:defRPr sz="800">
                <a:solidFill>
                  <a:schemeClr val="tx2"/>
                </a:solidFill>
                <a:latin typeface="+mn-lt"/>
              </a:defRPr>
            </a:lvl4pPr>
            <a:lvl5pPr marL="688975" indent="-109538">
              <a:lnSpc>
                <a:spcPct val="120000"/>
              </a:lnSpc>
              <a:spcAft>
                <a:spcPts val="1200"/>
              </a:spcAft>
              <a:buClrTx/>
              <a:buSzPct val="90000"/>
              <a:buFont typeface="Arial" panose="020B0604020202020204" pitchFamily="34" charset="0"/>
              <a:buChar char="-"/>
              <a:tabLst/>
              <a:defRPr sz="600">
                <a:solidFill>
                  <a:schemeClr val="tx2"/>
                </a:solidFill>
              </a:defRPr>
            </a:lvl5pPr>
          </a:lstStyle>
          <a:p>
            <a:pPr lvl="0"/>
            <a:r>
              <a:rPr lang="en-US" dirty="0"/>
              <a:t>Avoid bullets as a general rule</a:t>
            </a:r>
          </a:p>
          <a:p>
            <a:pPr lvl="1"/>
            <a:r>
              <a:rPr lang="en-US" dirty="0"/>
              <a:t>Second level (bullets)</a:t>
            </a:r>
          </a:p>
          <a:p>
            <a:pPr lvl="2"/>
            <a:r>
              <a:rPr lang="en-US" dirty="0"/>
              <a:t>Third level (subhead)</a:t>
            </a:r>
          </a:p>
          <a:p>
            <a:pPr lvl="3"/>
            <a:r>
              <a:rPr lang="en-US" dirty="0"/>
              <a:t>Fourth level</a:t>
            </a:r>
          </a:p>
        </p:txBody>
      </p:sp>
      <p:sp>
        <p:nvSpPr>
          <p:cNvPr id="8" name="Date Placeholder 7">
            <a:extLst>
              <a:ext uri="{FF2B5EF4-FFF2-40B4-BE49-F238E27FC236}">
                <a16:creationId xmlns:a16="http://schemas.microsoft.com/office/drawing/2014/main" id="{49FBA165-B4C4-9560-3B73-D4440E1274B4}"/>
              </a:ext>
            </a:extLst>
          </p:cNvPr>
          <p:cNvSpPr>
            <a:spLocks noGrp="1"/>
          </p:cNvSpPr>
          <p:nvPr>
            <p:ph type="dt" sz="half" idx="14"/>
          </p:nvPr>
        </p:nvSpPr>
        <p:spPr/>
        <p:txBody>
          <a:bodyPr/>
          <a:lstStyle/>
          <a:p>
            <a:fld id="{8EB84BCC-F734-8048-8197-BE14B7B6EE4C}" type="datetime1">
              <a:rPr lang="en-US" smtClean="0"/>
              <a:t>9/24/2025</a:t>
            </a:fld>
            <a:endParaRPr lang="en-US" dirty="0"/>
          </a:p>
        </p:txBody>
      </p:sp>
      <p:sp>
        <p:nvSpPr>
          <p:cNvPr id="9" name="Footer Placeholder 8">
            <a:extLst>
              <a:ext uri="{FF2B5EF4-FFF2-40B4-BE49-F238E27FC236}">
                <a16:creationId xmlns:a16="http://schemas.microsoft.com/office/drawing/2014/main" id="{355393B2-66D7-C532-B4ED-1C7095A892B2}"/>
              </a:ext>
            </a:extLst>
          </p:cNvPr>
          <p:cNvSpPr>
            <a:spLocks noGrp="1"/>
          </p:cNvSpPr>
          <p:nvPr>
            <p:ph type="ftr" sz="quarter" idx="15"/>
          </p:nvPr>
        </p:nvSpPr>
        <p:spPr/>
        <p:txBody>
          <a:bodyPr/>
          <a:lstStyle/>
          <a:p>
            <a:r>
              <a:rPr lang="en-US" dirty="0"/>
              <a:t>© 2025–2027 Cognizant | Private</a:t>
            </a:r>
          </a:p>
        </p:txBody>
      </p:sp>
      <p:sp>
        <p:nvSpPr>
          <p:cNvPr id="10" name="Slide Number Placeholder 9">
            <a:extLst>
              <a:ext uri="{FF2B5EF4-FFF2-40B4-BE49-F238E27FC236}">
                <a16:creationId xmlns:a16="http://schemas.microsoft.com/office/drawing/2014/main" id="{3E96471B-AF2B-8429-A5BE-4098F30AC55D}"/>
              </a:ext>
            </a:extLst>
          </p:cNvPr>
          <p:cNvSpPr>
            <a:spLocks noGrp="1"/>
          </p:cNvSpPr>
          <p:nvPr>
            <p:ph type="sldNum" sz="quarter" idx="16"/>
          </p:nvPr>
        </p:nvSpPr>
        <p:spPr/>
        <p:txBody>
          <a:bodyPr/>
          <a:lstStyle/>
          <a:p>
            <a:fld id="{38826FC0-333C-E549-9FA3-0EE43DF298A3}" type="slidenum">
              <a:rPr lang="en-US" smtClean="0"/>
              <a:pPr/>
              <a:t>‹#›</a:t>
            </a:fld>
            <a:endParaRPr lang="en-US" dirty="0"/>
          </a:p>
        </p:txBody>
      </p:sp>
      <p:sp>
        <p:nvSpPr>
          <p:cNvPr id="11" name="Picture Placeholder 6">
            <a:extLst>
              <a:ext uri="{FF2B5EF4-FFF2-40B4-BE49-F238E27FC236}">
                <a16:creationId xmlns:a16="http://schemas.microsoft.com/office/drawing/2014/main" id="{FF811353-C714-762F-1AAE-32044BE7B552}"/>
              </a:ext>
            </a:extLst>
          </p:cNvPr>
          <p:cNvSpPr>
            <a:spLocks noGrp="1" noChangeAspect="1"/>
          </p:cNvSpPr>
          <p:nvPr>
            <p:ph type="pic" sz="quarter" idx="22" hasCustomPrompt="1"/>
          </p:nvPr>
        </p:nvSpPr>
        <p:spPr>
          <a:xfrm>
            <a:off x="8305800" y="1447800"/>
            <a:ext cx="3429000" cy="4716463"/>
          </a:xfrm>
          <a:solidFill>
            <a:srgbClr val="ECECEB"/>
          </a:solidFill>
        </p:spPr>
        <p:txBody>
          <a:bodyPr bIns="914400" anchor="ctr">
            <a:normAutofit/>
          </a:bodyPr>
          <a:lstStyle>
            <a:lvl1pPr marL="0" indent="0" algn="ctr">
              <a:buNone/>
              <a:defRPr sz="1100">
                <a:solidFill>
                  <a:schemeClr val="tx1"/>
                </a:solidFill>
              </a:defRPr>
            </a:lvl1pPr>
          </a:lstStyle>
          <a:p>
            <a:r>
              <a:rPr lang="en-US" dirty="0"/>
              <a:t>Click icon, drag, or paste to add picture</a:t>
            </a:r>
          </a:p>
        </p:txBody>
      </p:sp>
    </p:spTree>
    <p:extLst>
      <p:ext uri="{BB962C8B-B14F-4D97-AF65-F5344CB8AC3E}">
        <p14:creationId xmlns:p14="http://schemas.microsoft.com/office/powerpoint/2010/main" val="334882160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rint layou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D29CC-5BBF-E264-6E6C-26877D619090}"/>
              </a:ext>
            </a:extLst>
          </p:cNvPr>
          <p:cNvSpPr>
            <a:spLocks noGrp="1"/>
          </p:cNvSpPr>
          <p:nvPr>
            <p:ph type="title" hasCustomPrompt="1"/>
          </p:nvPr>
        </p:nvSpPr>
        <p:spPr>
          <a:xfrm>
            <a:off x="457200" y="457200"/>
            <a:ext cx="11277600" cy="332399"/>
          </a:xfrm>
        </p:spPr>
        <p:txBody>
          <a:bodyPr>
            <a:spAutoFit/>
          </a:bodyPr>
          <a:lstStyle>
            <a:lvl1pPr>
              <a:defRPr sz="2400">
                <a:solidFill>
                  <a:schemeClr val="accent1"/>
                </a:solidFill>
              </a:defRPr>
            </a:lvl1pPr>
          </a:lstStyle>
          <a:p>
            <a:r>
              <a:rPr lang="en-US" dirty="0"/>
              <a:t>Click to edit title</a:t>
            </a:r>
          </a:p>
        </p:txBody>
      </p:sp>
      <p:sp>
        <p:nvSpPr>
          <p:cNvPr id="9" name="Content Placeholder 11">
            <a:extLst>
              <a:ext uri="{FF2B5EF4-FFF2-40B4-BE49-F238E27FC236}">
                <a16:creationId xmlns:a16="http://schemas.microsoft.com/office/drawing/2014/main" id="{259B0F51-32FC-A168-2D3A-C5941F904A9A}"/>
              </a:ext>
            </a:extLst>
          </p:cNvPr>
          <p:cNvSpPr>
            <a:spLocks noGrp="1"/>
          </p:cNvSpPr>
          <p:nvPr>
            <p:ph sz="quarter" idx="15" hasCustomPrompt="1"/>
          </p:nvPr>
        </p:nvSpPr>
        <p:spPr>
          <a:xfrm>
            <a:off x="8305800" y="1447800"/>
            <a:ext cx="3429000" cy="4716463"/>
          </a:xfrm>
          <a:noFill/>
        </p:spPr>
        <p:txBody>
          <a:bodyPr bIns="1280160" anchor="ctr" anchorCtr="0"/>
          <a:lstStyle>
            <a:lvl1pPr marL="0" indent="0" algn="ctr">
              <a:buNone/>
              <a:defRPr sz="1100">
                <a:solidFill>
                  <a:schemeClr val="tx1"/>
                </a:solidFill>
              </a:defRPr>
            </a:lvl1pPr>
          </a:lstStyle>
          <a:p>
            <a:pPr lvl="0"/>
            <a:r>
              <a:rPr lang="en-US" dirty="0"/>
              <a:t>Click to add content</a:t>
            </a:r>
          </a:p>
        </p:txBody>
      </p:sp>
      <p:sp>
        <p:nvSpPr>
          <p:cNvPr id="6" name="Content Placeholder 4">
            <a:extLst>
              <a:ext uri="{FF2B5EF4-FFF2-40B4-BE49-F238E27FC236}">
                <a16:creationId xmlns:a16="http://schemas.microsoft.com/office/drawing/2014/main" id="{E6871F2F-0300-3464-E2A2-7AF48ACCDA0E}"/>
              </a:ext>
            </a:extLst>
          </p:cNvPr>
          <p:cNvSpPr>
            <a:spLocks noGrp="1"/>
          </p:cNvSpPr>
          <p:nvPr>
            <p:ph sz="quarter" idx="13" hasCustomPrompt="1"/>
          </p:nvPr>
        </p:nvSpPr>
        <p:spPr>
          <a:xfrm>
            <a:off x="457200" y="1447800"/>
            <a:ext cx="7518400" cy="4716463"/>
          </a:xfrm>
        </p:spPr>
        <p:txBody>
          <a:bodyPr rIns="0" numCol="3" spcCol="365760"/>
          <a:lstStyle>
            <a:lvl1pPr marL="0" indent="0">
              <a:lnSpc>
                <a:spcPct val="110000"/>
              </a:lnSpc>
              <a:spcBef>
                <a:spcPts val="600"/>
              </a:spcBef>
              <a:spcAft>
                <a:spcPts val="0"/>
              </a:spcAft>
              <a:buClrTx/>
              <a:buFont typeface="Arial" panose="020B0604020202020204" pitchFamily="34" charset="0"/>
              <a:buNone/>
              <a:defRPr sz="1000" b="0" cap="none" spc="0" baseline="0">
                <a:solidFill>
                  <a:schemeClr val="tx2"/>
                </a:solidFill>
                <a:latin typeface="+mn-lt"/>
              </a:defRPr>
            </a:lvl1pPr>
            <a:lvl2pPr marL="234950" indent="-112713">
              <a:lnSpc>
                <a:spcPct val="110000"/>
              </a:lnSpc>
              <a:spcBef>
                <a:spcPts val="600"/>
              </a:spcBef>
              <a:spcAft>
                <a:spcPts val="0"/>
              </a:spcAft>
              <a:buClrTx/>
              <a:buSzPct val="100000"/>
              <a:buFont typeface="Arial" panose="020B0604020202020204" pitchFamily="34" charset="0"/>
              <a:buChar char="•"/>
              <a:tabLst/>
              <a:defRPr sz="900">
                <a:solidFill>
                  <a:schemeClr val="tx2"/>
                </a:solidFill>
                <a:latin typeface="+mn-lt"/>
              </a:defRPr>
            </a:lvl2pPr>
            <a:lvl3pPr marL="0" indent="0">
              <a:lnSpc>
                <a:spcPct val="100000"/>
              </a:lnSpc>
              <a:spcBef>
                <a:spcPts val="1200"/>
              </a:spcBef>
              <a:spcAft>
                <a:spcPts val="0"/>
              </a:spcAft>
              <a:buClrTx/>
              <a:buSzPct val="90000"/>
              <a:buFont typeface="Arial" panose="020B0604020202020204" pitchFamily="34" charset="0"/>
              <a:buNone/>
              <a:tabLst/>
              <a:defRPr sz="1000" b="1" cap="none" spc="0" baseline="0">
                <a:solidFill>
                  <a:schemeClr val="accent2"/>
                </a:solidFill>
                <a:latin typeface="+mn-lt"/>
              </a:defRPr>
            </a:lvl3pPr>
            <a:lvl4pPr marL="458788" indent="-109538">
              <a:lnSpc>
                <a:spcPct val="110000"/>
              </a:lnSpc>
              <a:spcAft>
                <a:spcPts val="1200"/>
              </a:spcAft>
              <a:buClrTx/>
              <a:buSzPct val="90000"/>
              <a:buFont typeface="Arial" panose="020B0604020202020204" pitchFamily="34" charset="0"/>
              <a:buChar char="•"/>
              <a:tabLst/>
              <a:defRPr sz="800">
                <a:solidFill>
                  <a:schemeClr val="tx2"/>
                </a:solidFill>
                <a:latin typeface="+mn-lt"/>
              </a:defRPr>
            </a:lvl4pPr>
            <a:lvl5pPr marL="688975" indent="-109538">
              <a:lnSpc>
                <a:spcPct val="120000"/>
              </a:lnSpc>
              <a:spcAft>
                <a:spcPts val="1200"/>
              </a:spcAft>
              <a:buClrTx/>
              <a:buSzPct val="90000"/>
              <a:buFont typeface="Arial" panose="020B0604020202020204" pitchFamily="34" charset="0"/>
              <a:buChar char="-"/>
              <a:tabLst/>
              <a:defRPr sz="600">
                <a:solidFill>
                  <a:schemeClr val="tx2"/>
                </a:solidFill>
              </a:defRPr>
            </a:lvl5pPr>
          </a:lstStyle>
          <a:p>
            <a:pPr lvl="0"/>
            <a:r>
              <a:rPr lang="en-US" dirty="0"/>
              <a:t>Avoid bullets as a general rule</a:t>
            </a:r>
          </a:p>
          <a:p>
            <a:pPr lvl="1"/>
            <a:r>
              <a:rPr lang="en-US" dirty="0"/>
              <a:t>Second level (bullets)</a:t>
            </a:r>
          </a:p>
          <a:p>
            <a:pPr lvl="2"/>
            <a:r>
              <a:rPr lang="en-US" dirty="0"/>
              <a:t>Third level (subhead)</a:t>
            </a:r>
          </a:p>
          <a:p>
            <a:pPr lvl="3"/>
            <a:r>
              <a:rPr lang="en-US" dirty="0"/>
              <a:t>Fourth level</a:t>
            </a:r>
          </a:p>
        </p:txBody>
      </p:sp>
      <p:sp>
        <p:nvSpPr>
          <p:cNvPr id="7" name="Date Placeholder 6">
            <a:extLst>
              <a:ext uri="{FF2B5EF4-FFF2-40B4-BE49-F238E27FC236}">
                <a16:creationId xmlns:a16="http://schemas.microsoft.com/office/drawing/2014/main" id="{E7F5A834-2BF7-D718-8760-B751F1362C5B}"/>
              </a:ext>
            </a:extLst>
          </p:cNvPr>
          <p:cNvSpPr>
            <a:spLocks noGrp="1"/>
          </p:cNvSpPr>
          <p:nvPr>
            <p:ph type="dt" sz="half" idx="16"/>
          </p:nvPr>
        </p:nvSpPr>
        <p:spPr/>
        <p:txBody>
          <a:bodyPr/>
          <a:lstStyle/>
          <a:p>
            <a:fld id="{8EB84BCC-F734-8048-8197-BE14B7B6EE4C}" type="datetime1">
              <a:rPr lang="en-US" smtClean="0"/>
              <a:t>9/24/2025</a:t>
            </a:fld>
            <a:endParaRPr lang="en-US" dirty="0"/>
          </a:p>
        </p:txBody>
      </p:sp>
      <p:sp>
        <p:nvSpPr>
          <p:cNvPr id="8" name="Footer Placeholder 7">
            <a:extLst>
              <a:ext uri="{FF2B5EF4-FFF2-40B4-BE49-F238E27FC236}">
                <a16:creationId xmlns:a16="http://schemas.microsoft.com/office/drawing/2014/main" id="{BAD15E00-493E-DA78-52D5-886D4490A1D0}"/>
              </a:ext>
            </a:extLst>
          </p:cNvPr>
          <p:cNvSpPr>
            <a:spLocks noGrp="1"/>
          </p:cNvSpPr>
          <p:nvPr>
            <p:ph type="ftr" sz="quarter" idx="17"/>
          </p:nvPr>
        </p:nvSpPr>
        <p:spPr/>
        <p:txBody>
          <a:bodyPr/>
          <a:lstStyle/>
          <a:p>
            <a:r>
              <a:rPr lang="en-US" dirty="0"/>
              <a:t>© 2025–2027 Cognizant | Private</a:t>
            </a:r>
          </a:p>
        </p:txBody>
      </p:sp>
      <p:sp>
        <p:nvSpPr>
          <p:cNvPr id="10" name="Slide Number Placeholder 9">
            <a:extLst>
              <a:ext uri="{FF2B5EF4-FFF2-40B4-BE49-F238E27FC236}">
                <a16:creationId xmlns:a16="http://schemas.microsoft.com/office/drawing/2014/main" id="{A2550889-1E0E-444C-2EB8-5E1C1E1649C8}"/>
              </a:ext>
            </a:extLst>
          </p:cNvPr>
          <p:cNvSpPr>
            <a:spLocks noGrp="1"/>
          </p:cNvSpPr>
          <p:nvPr>
            <p:ph type="sldNum" sz="quarter" idx="18"/>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231153402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Print layou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D29CC-5BBF-E264-6E6C-26877D619090}"/>
              </a:ext>
            </a:extLst>
          </p:cNvPr>
          <p:cNvSpPr>
            <a:spLocks noGrp="1"/>
          </p:cNvSpPr>
          <p:nvPr>
            <p:ph type="title" hasCustomPrompt="1"/>
          </p:nvPr>
        </p:nvSpPr>
        <p:spPr>
          <a:xfrm>
            <a:off x="457200" y="457200"/>
            <a:ext cx="11277600" cy="332399"/>
          </a:xfrm>
        </p:spPr>
        <p:txBody>
          <a:bodyPr>
            <a:spAutoFit/>
          </a:bodyPr>
          <a:lstStyle>
            <a:lvl1pPr>
              <a:defRPr sz="2400">
                <a:solidFill>
                  <a:schemeClr val="accent1"/>
                </a:solidFill>
              </a:defRPr>
            </a:lvl1pPr>
          </a:lstStyle>
          <a:p>
            <a:r>
              <a:rPr lang="en-US" dirty="0"/>
              <a:t>Click to edit title</a:t>
            </a:r>
          </a:p>
        </p:txBody>
      </p:sp>
      <p:sp>
        <p:nvSpPr>
          <p:cNvPr id="7" name="Text Placeholder 9">
            <a:extLst>
              <a:ext uri="{FF2B5EF4-FFF2-40B4-BE49-F238E27FC236}">
                <a16:creationId xmlns:a16="http://schemas.microsoft.com/office/drawing/2014/main" id="{A497A1BE-986B-0BD6-76A5-85ABDFBA41E0}"/>
              </a:ext>
            </a:extLst>
          </p:cNvPr>
          <p:cNvSpPr>
            <a:spLocks noGrp="1"/>
          </p:cNvSpPr>
          <p:nvPr>
            <p:ph type="body" sz="quarter" idx="16" hasCustomPrompt="1"/>
          </p:nvPr>
        </p:nvSpPr>
        <p:spPr>
          <a:xfrm>
            <a:off x="8446381" y="2016681"/>
            <a:ext cx="3291841" cy="337080"/>
          </a:xfrm>
          <a:noFill/>
        </p:spPr>
        <p:txBody>
          <a:bodyPr wrap="square" lIns="0" tIns="0" rIns="0" bIns="0">
            <a:spAutoFit/>
          </a:bodyPr>
          <a:lstStyle>
            <a:lvl1pPr marL="0" indent="0">
              <a:lnSpc>
                <a:spcPct val="110000"/>
              </a:lnSpc>
              <a:spcBef>
                <a:spcPts val="1200"/>
              </a:spcBef>
              <a:buNone/>
              <a:defRPr sz="1100">
                <a:solidFill>
                  <a:schemeClr val="accent1"/>
                </a:solidFill>
              </a:defRPr>
            </a:lvl1pPr>
            <a:lvl2pPr marL="12700" marR="0" indent="0" algn="l" defTabSz="914171" rtl="0" eaLnBrk="1" fontAlgn="auto" latinLnBrk="0" hangingPunct="1">
              <a:lnSpc>
                <a:spcPct val="110000"/>
              </a:lnSpc>
              <a:spcBef>
                <a:spcPts val="1200"/>
              </a:spcBef>
              <a:spcAft>
                <a:spcPts val="1200"/>
              </a:spcAft>
              <a:buClr>
                <a:schemeClr val="accent1"/>
              </a:buClr>
              <a:buSzTx/>
              <a:buFont typeface="Arial" panose="020B0604020202020204" pitchFamily="34" charset="0"/>
              <a:buNone/>
              <a:tabLst/>
              <a:defRPr sz="900" i="1">
                <a:solidFill>
                  <a:schemeClr val="tx2"/>
                </a:solidFill>
              </a:defRPr>
            </a:lvl2pPr>
            <a:lvl3pPr marL="9525" indent="619125">
              <a:buFontTx/>
              <a:buNone/>
              <a:tabLst/>
              <a:defRPr sz="900"/>
            </a:lvl3pPr>
          </a:lstStyle>
          <a:p>
            <a:pPr lvl="0"/>
            <a:r>
              <a:rPr lang="en-US" dirty="0"/>
              <a:t>Click to edit text</a:t>
            </a:r>
          </a:p>
          <a:p>
            <a:pPr marL="12700" marR="0" lvl="1" indent="0" algn="l" defTabSz="914171" rtl="0" eaLnBrk="1" fontAlgn="auto" latinLnBrk="0" hangingPunct="1">
              <a:lnSpc>
                <a:spcPct val="120000"/>
              </a:lnSpc>
              <a:spcBef>
                <a:spcPts val="0"/>
              </a:spcBef>
              <a:spcAft>
                <a:spcPts val="1200"/>
              </a:spcAft>
              <a:buClr>
                <a:schemeClr val="accent1"/>
              </a:buClr>
              <a:buSzTx/>
              <a:buFont typeface="Arial" panose="020B0604020202020204" pitchFamily="34" charset="0"/>
              <a:buNone/>
              <a:tabLst/>
              <a:defRPr/>
            </a:pPr>
            <a:r>
              <a:rPr lang="en-US" dirty="0"/>
              <a:t>Click to edit text</a:t>
            </a:r>
          </a:p>
        </p:txBody>
      </p:sp>
      <p:cxnSp>
        <p:nvCxnSpPr>
          <p:cNvPr id="8" name="Straight Connector 7">
            <a:extLst>
              <a:ext uri="{FF2B5EF4-FFF2-40B4-BE49-F238E27FC236}">
                <a16:creationId xmlns:a16="http://schemas.microsoft.com/office/drawing/2014/main" id="{6CF16D66-A061-BB80-4196-FA88563E9FC5}"/>
              </a:ext>
            </a:extLst>
          </p:cNvPr>
          <p:cNvCxnSpPr>
            <a:cxnSpLocks noChangeAspect="1"/>
          </p:cNvCxnSpPr>
          <p:nvPr userDrawn="1"/>
        </p:nvCxnSpPr>
        <p:spPr>
          <a:xfrm>
            <a:off x="8446383" y="1455541"/>
            <a:ext cx="3154680" cy="0"/>
          </a:xfrm>
          <a:prstGeom prst="line">
            <a:avLst/>
          </a:prstGeom>
          <a:ln w="12700" cap="sq">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2" name="Content Placeholder 4">
            <a:extLst>
              <a:ext uri="{FF2B5EF4-FFF2-40B4-BE49-F238E27FC236}">
                <a16:creationId xmlns:a16="http://schemas.microsoft.com/office/drawing/2014/main" id="{443B4273-80BC-4D4B-45D3-71EA235891DD}"/>
              </a:ext>
            </a:extLst>
          </p:cNvPr>
          <p:cNvSpPr>
            <a:spLocks noGrp="1"/>
          </p:cNvSpPr>
          <p:nvPr>
            <p:ph sz="quarter" idx="13" hasCustomPrompt="1"/>
          </p:nvPr>
        </p:nvSpPr>
        <p:spPr>
          <a:xfrm>
            <a:off x="457200" y="1447800"/>
            <a:ext cx="7518400" cy="4716463"/>
          </a:xfrm>
        </p:spPr>
        <p:txBody>
          <a:bodyPr rIns="0" numCol="3" spcCol="365760"/>
          <a:lstStyle>
            <a:lvl1pPr marL="0" indent="0">
              <a:lnSpc>
                <a:spcPct val="110000"/>
              </a:lnSpc>
              <a:spcBef>
                <a:spcPts val="600"/>
              </a:spcBef>
              <a:spcAft>
                <a:spcPts val="0"/>
              </a:spcAft>
              <a:buClrTx/>
              <a:buFont typeface="Arial" panose="020B0604020202020204" pitchFamily="34" charset="0"/>
              <a:buNone/>
              <a:defRPr sz="1000" b="0" cap="none" spc="0" baseline="0">
                <a:solidFill>
                  <a:schemeClr val="tx2"/>
                </a:solidFill>
                <a:latin typeface="+mj-lt"/>
              </a:defRPr>
            </a:lvl1pPr>
            <a:lvl2pPr marL="234950" indent="-112713">
              <a:lnSpc>
                <a:spcPct val="110000"/>
              </a:lnSpc>
              <a:spcBef>
                <a:spcPts val="600"/>
              </a:spcBef>
              <a:spcAft>
                <a:spcPts val="0"/>
              </a:spcAft>
              <a:buClrTx/>
              <a:buSzPct val="100000"/>
              <a:buFont typeface="Arial" panose="020B0604020202020204" pitchFamily="34" charset="0"/>
              <a:buChar char="•"/>
              <a:tabLst/>
              <a:defRPr sz="900">
                <a:solidFill>
                  <a:schemeClr val="tx2"/>
                </a:solidFill>
              </a:defRPr>
            </a:lvl2pPr>
            <a:lvl3pPr marL="0" indent="0">
              <a:lnSpc>
                <a:spcPct val="100000"/>
              </a:lnSpc>
              <a:spcBef>
                <a:spcPts val="1200"/>
              </a:spcBef>
              <a:spcAft>
                <a:spcPts val="0"/>
              </a:spcAft>
              <a:buClrTx/>
              <a:buSzPct val="90000"/>
              <a:buFont typeface="Arial" panose="020B0604020202020204" pitchFamily="34" charset="0"/>
              <a:buNone/>
              <a:tabLst/>
              <a:defRPr sz="1000" b="1" cap="none" spc="0" baseline="0">
                <a:solidFill>
                  <a:schemeClr val="accent2"/>
                </a:solidFill>
              </a:defRPr>
            </a:lvl3pPr>
            <a:lvl4pPr marL="458788" indent="-109538">
              <a:lnSpc>
                <a:spcPct val="110000"/>
              </a:lnSpc>
              <a:spcAft>
                <a:spcPts val="1200"/>
              </a:spcAft>
              <a:buClrTx/>
              <a:buSzPct val="90000"/>
              <a:buFont typeface="Arial" panose="020B0604020202020204" pitchFamily="34" charset="0"/>
              <a:buChar char="•"/>
              <a:tabLst/>
              <a:defRPr sz="800">
                <a:solidFill>
                  <a:schemeClr val="tx2"/>
                </a:solidFill>
              </a:defRPr>
            </a:lvl4pPr>
            <a:lvl5pPr marL="688975" indent="-109538">
              <a:lnSpc>
                <a:spcPct val="120000"/>
              </a:lnSpc>
              <a:spcAft>
                <a:spcPts val="1200"/>
              </a:spcAft>
              <a:buClrTx/>
              <a:buSzPct val="90000"/>
              <a:buFont typeface="Arial" panose="020B0604020202020204" pitchFamily="34" charset="0"/>
              <a:buChar char="-"/>
              <a:tabLst/>
              <a:defRPr sz="600">
                <a:solidFill>
                  <a:schemeClr val="tx2"/>
                </a:solidFill>
              </a:defRPr>
            </a:lvl5pPr>
          </a:lstStyle>
          <a:p>
            <a:pPr lvl="0"/>
            <a:r>
              <a:rPr lang="en-US" dirty="0"/>
              <a:t>Avoid bullets as a general rule</a:t>
            </a:r>
          </a:p>
          <a:p>
            <a:pPr lvl="1"/>
            <a:r>
              <a:rPr lang="en-US" dirty="0"/>
              <a:t>Second level (bullets)</a:t>
            </a:r>
          </a:p>
          <a:p>
            <a:pPr lvl="2"/>
            <a:r>
              <a:rPr lang="en-US" dirty="0"/>
              <a:t>Third level (subhead)</a:t>
            </a:r>
          </a:p>
          <a:p>
            <a:pPr lvl="3"/>
            <a:r>
              <a:rPr lang="en-US" dirty="0"/>
              <a:t>Fourth level</a:t>
            </a:r>
          </a:p>
        </p:txBody>
      </p:sp>
      <p:sp>
        <p:nvSpPr>
          <p:cNvPr id="6" name="Date Placeholder 5">
            <a:extLst>
              <a:ext uri="{FF2B5EF4-FFF2-40B4-BE49-F238E27FC236}">
                <a16:creationId xmlns:a16="http://schemas.microsoft.com/office/drawing/2014/main" id="{A8D18051-2FD4-FBBA-DF0A-5AA5724D4CED}"/>
              </a:ext>
            </a:extLst>
          </p:cNvPr>
          <p:cNvSpPr>
            <a:spLocks noGrp="1"/>
          </p:cNvSpPr>
          <p:nvPr>
            <p:ph type="dt" sz="half" idx="17"/>
          </p:nvPr>
        </p:nvSpPr>
        <p:spPr/>
        <p:txBody>
          <a:bodyPr/>
          <a:lstStyle/>
          <a:p>
            <a:fld id="{8EB84BCC-F734-8048-8197-BE14B7B6EE4C}" type="datetime1">
              <a:rPr lang="en-US" smtClean="0"/>
              <a:t>9/24/2025</a:t>
            </a:fld>
            <a:endParaRPr lang="en-US" dirty="0"/>
          </a:p>
        </p:txBody>
      </p:sp>
      <p:sp>
        <p:nvSpPr>
          <p:cNvPr id="9" name="Footer Placeholder 8">
            <a:extLst>
              <a:ext uri="{FF2B5EF4-FFF2-40B4-BE49-F238E27FC236}">
                <a16:creationId xmlns:a16="http://schemas.microsoft.com/office/drawing/2014/main" id="{2674FFEF-C1C1-A6A5-579D-03460B4B7B4E}"/>
              </a:ext>
            </a:extLst>
          </p:cNvPr>
          <p:cNvSpPr>
            <a:spLocks noGrp="1"/>
          </p:cNvSpPr>
          <p:nvPr>
            <p:ph type="ftr" sz="quarter" idx="18"/>
          </p:nvPr>
        </p:nvSpPr>
        <p:spPr/>
        <p:txBody>
          <a:bodyPr/>
          <a:lstStyle/>
          <a:p>
            <a:r>
              <a:rPr lang="en-US" dirty="0"/>
              <a:t>© 2025–2027 Cognizant | Private</a:t>
            </a:r>
          </a:p>
        </p:txBody>
      </p:sp>
      <p:sp>
        <p:nvSpPr>
          <p:cNvPr id="11" name="Slide Number Placeholder 10">
            <a:extLst>
              <a:ext uri="{FF2B5EF4-FFF2-40B4-BE49-F238E27FC236}">
                <a16:creationId xmlns:a16="http://schemas.microsoft.com/office/drawing/2014/main" id="{83CD4671-5EA7-FBFD-25EC-C2EB1310BC27}"/>
              </a:ext>
            </a:extLst>
          </p:cNvPr>
          <p:cNvSpPr>
            <a:spLocks noGrp="1"/>
          </p:cNvSpPr>
          <p:nvPr>
            <p:ph type="sldNum" sz="quarter" idx="19"/>
          </p:nvPr>
        </p:nvSpPr>
        <p:spPr/>
        <p:txBody>
          <a:bodyPr/>
          <a:lstStyle/>
          <a:p>
            <a:fld id="{38826FC0-333C-E549-9FA3-0EE43DF298A3}" type="slidenum">
              <a:rPr lang="en-US" smtClean="0"/>
              <a:pPr/>
              <a:t>‹#›</a:t>
            </a:fld>
            <a:endParaRPr lang="en-US" dirty="0"/>
          </a:p>
        </p:txBody>
      </p:sp>
      <p:sp>
        <p:nvSpPr>
          <p:cNvPr id="16" name="Freeform 15">
            <a:extLst>
              <a:ext uri="{FF2B5EF4-FFF2-40B4-BE49-F238E27FC236}">
                <a16:creationId xmlns:a16="http://schemas.microsoft.com/office/drawing/2014/main" id="{B4239B95-1BE5-65A8-8088-4245AFE6DC2A}"/>
              </a:ext>
            </a:extLst>
          </p:cNvPr>
          <p:cNvSpPr>
            <a:spLocks noChangeAspect="1"/>
          </p:cNvSpPr>
          <p:nvPr userDrawn="1"/>
        </p:nvSpPr>
        <p:spPr>
          <a:xfrm>
            <a:off x="8450629" y="1583574"/>
            <a:ext cx="292608" cy="297056"/>
          </a:xfrm>
          <a:custGeom>
            <a:avLst/>
            <a:gdLst>
              <a:gd name="connsiteX0" fmla="*/ 305136 w 336446"/>
              <a:gd name="connsiteY0" fmla="*/ 0 h 341560"/>
              <a:gd name="connsiteX1" fmla="*/ 336446 w 336446"/>
              <a:gd name="connsiteY1" fmla="*/ 49811 h 341560"/>
              <a:gd name="connsiteX2" fmla="*/ 278808 w 336446"/>
              <a:gd name="connsiteY2" fmla="*/ 98554 h 341560"/>
              <a:gd name="connsiteX3" fmla="*/ 258172 w 336446"/>
              <a:gd name="connsiteY3" fmla="*/ 192839 h 341560"/>
              <a:gd name="connsiteX4" fmla="*/ 325061 w 336446"/>
              <a:gd name="connsiteY4" fmla="*/ 192839 h 341560"/>
              <a:gd name="connsiteX5" fmla="*/ 325061 w 336446"/>
              <a:gd name="connsiteY5" fmla="*/ 341560 h 341560"/>
              <a:gd name="connsiteX6" fmla="*/ 187725 w 336446"/>
              <a:gd name="connsiteY6" fmla="*/ 341560 h 341560"/>
              <a:gd name="connsiteX7" fmla="*/ 187725 w 336446"/>
              <a:gd name="connsiteY7" fmla="*/ 224149 h 341560"/>
              <a:gd name="connsiteX8" fmla="*/ 210495 w 336446"/>
              <a:gd name="connsiteY8" fmla="*/ 86101 h 341560"/>
              <a:gd name="connsiteX9" fmla="*/ 305136 w 336446"/>
              <a:gd name="connsiteY9" fmla="*/ 0 h 341560"/>
              <a:gd name="connsiteX10" fmla="*/ 117411 w 336446"/>
              <a:gd name="connsiteY10" fmla="*/ 0 h 341560"/>
              <a:gd name="connsiteX11" fmla="*/ 148721 w 336446"/>
              <a:gd name="connsiteY11" fmla="*/ 49811 h 341560"/>
              <a:gd name="connsiteX12" fmla="*/ 91083 w 336446"/>
              <a:gd name="connsiteY12" fmla="*/ 98554 h 341560"/>
              <a:gd name="connsiteX13" fmla="*/ 70447 w 336446"/>
              <a:gd name="connsiteY13" fmla="*/ 192839 h 341560"/>
              <a:gd name="connsiteX14" fmla="*/ 137336 w 336446"/>
              <a:gd name="connsiteY14" fmla="*/ 192839 h 341560"/>
              <a:gd name="connsiteX15" fmla="*/ 137336 w 336446"/>
              <a:gd name="connsiteY15" fmla="*/ 341560 h 341560"/>
              <a:gd name="connsiteX16" fmla="*/ 0 w 336446"/>
              <a:gd name="connsiteY16" fmla="*/ 341560 h 341560"/>
              <a:gd name="connsiteX17" fmla="*/ 0 w 336446"/>
              <a:gd name="connsiteY17" fmla="*/ 224149 h 341560"/>
              <a:gd name="connsiteX18" fmla="*/ 22770 w 336446"/>
              <a:gd name="connsiteY18" fmla="*/ 86101 h 341560"/>
              <a:gd name="connsiteX19" fmla="*/ 117411 w 336446"/>
              <a:gd name="connsiteY19" fmla="*/ 0 h 341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6446" h="341560">
                <a:moveTo>
                  <a:pt x="305136" y="0"/>
                </a:moveTo>
                <a:lnTo>
                  <a:pt x="336446" y="49811"/>
                </a:lnTo>
                <a:cubicBezTo>
                  <a:pt x="310354" y="60722"/>
                  <a:pt x="291142" y="76969"/>
                  <a:pt x="278808" y="98554"/>
                </a:cubicBezTo>
                <a:cubicBezTo>
                  <a:pt x="266473" y="120139"/>
                  <a:pt x="259595" y="151567"/>
                  <a:pt x="258172" y="192839"/>
                </a:cubicBezTo>
                <a:lnTo>
                  <a:pt x="325061" y="192839"/>
                </a:lnTo>
                <a:lnTo>
                  <a:pt x="325061" y="341560"/>
                </a:lnTo>
                <a:lnTo>
                  <a:pt x="187725" y="341560"/>
                </a:lnTo>
                <a:lnTo>
                  <a:pt x="187725" y="224149"/>
                </a:lnTo>
                <a:cubicBezTo>
                  <a:pt x="187725" y="160581"/>
                  <a:pt x="195315" y="114565"/>
                  <a:pt x="210495" y="86101"/>
                </a:cubicBezTo>
                <a:cubicBezTo>
                  <a:pt x="230420" y="48150"/>
                  <a:pt x="261967" y="19450"/>
                  <a:pt x="305136" y="0"/>
                </a:cubicBezTo>
                <a:close/>
                <a:moveTo>
                  <a:pt x="117411" y="0"/>
                </a:moveTo>
                <a:lnTo>
                  <a:pt x="148721" y="49811"/>
                </a:lnTo>
                <a:cubicBezTo>
                  <a:pt x="122629" y="60722"/>
                  <a:pt x="103417" y="76969"/>
                  <a:pt x="91083" y="98554"/>
                </a:cubicBezTo>
                <a:cubicBezTo>
                  <a:pt x="78748" y="120139"/>
                  <a:pt x="71870" y="151567"/>
                  <a:pt x="70447" y="192839"/>
                </a:cubicBezTo>
                <a:lnTo>
                  <a:pt x="137336" y="192839"/>
                </a:lnTo>
                <a:lnTo>
                  <a:pt x="137336" y="341560"/>
                </a:lnTo>
                <a:lnTo>
                  <a:pt x="0" y="341560"/>
                </a:lnTo>
                <a:lnTo>
                  <a:pt x="0" y="224149"/>
                </a:lnTo>
                <a:cubicBezTo>
                  <a:pt x="0" y="160581"/>
                  <a:pt x="7590" y="114565"/>
                  <a:pt x="22770" y="86101"/>
                </a:cubicBezTo>
                <a:cubicBezTo>
                  <a:pt x="42695" y="48150"/>
                  <a:pt x="74242" y="19450"/>
                  <a:pt x="117411" y="0"/>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296466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p:cSld name="DO NOT USE">
    <p:bg>
      <p:bgPr>
        <a:solidFill>
          <a:srgbClr val="B81F2D"/>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13BE4D0-FD2D-17A7-0CB5-5D6CBED1C32D}"/>
              </a:ext>
            </a:extLst>
          </p:cNvPr>
          <p:cNvSpPr txBox="1"/>
          <p:nvPr/>
        </p:nvSpPr>
        <p:spPr>
          <a:xfrm>
            <a:off x="1581464" y="662092"/>
            <a:ext cx="9029075" cy="5533823"/>
          </a:xfrm>
          <a:prstGeom prst="rect">
            <a:avLst/>
          </a:prstGeom>
          <a:noFill/>
        </p:spPr>
        <p:txBody>
          <a:bodyPr wrap="none" lIns="0" tIns="0" rIns="0" bIns="0" rtlCol="0" anchor="ctr">
            <a:spAutoFit/>
          </a:bodyPr>
          <a:lstStyle/>
          <a:p>
            <a:pPr algn="ctr">
              <a:lnSpc>
                <a:spcPct val="80000"/>
              </a:lnSpc>
              <a:spcAft>
                <a:spcPts val="1200"/>
              </a:spcAft>
            </a:pPr>
            <a:r>
              <a:rPr lang="en-US" sz="9600" b="1" dirty="0">
                <a:solidFill>
                  <a:schemeClr val="bg1"/>
                </a:solidFill>
              </a:rPr>
              <a:t>DO NOT USE </a:t>
            </a:r>
            <a:br>
              <a:rPr lang="en-US" sz="9600" b="1" dirty="0">
                <a:solidFill>
                  <a:schemeClr val="bg1"/>
                </a:solidFill>
              </a:rPr>
            </a:br>
            <a:r>
              <a:rPr lang="en-US" sz="9600" b="1" dirty="0">
                <a:solidFill>
                  <a:schemeClr val="bg1"/>
                </a:solidFill>
              </a:rPr>
              <a:t>ANY LAYOUTS </a:t>
            </a:r>
            <a:br>
              <a:rPr lang="en-US" sz="9600" b="1" dirty="0">
                <a:solidFill>
                  <a:schemeClr val="bg1"/>
                </a:solidFill>
              </a:rPr>
            </a:br>
            <a:r>
              <a:rPr lang="en-US" sz="9600" b="1" dirty="0">
                <a:solidFill>
                  <a:schemeClr val="bg1"/>
                </a:solidFill>
              </a:rPr>
              <a:t>BEYOND </a:t>
            </a:r>
            <a:br>
              <a:rPr lang="en-US" sz="9600" b="1" dirty="0">
                <a:solidFill>
                  <a:schemeClr val="bg1"/>
                </a:solidFill>
              </a:rPr>
            </a:br>
            <a:r>
              <a:rPr lang="en-US" sz="9600" b="1" dirty="0">
                <a:solidFill>
                  <a:schemeClr val="bg1"/>
                </a:solidFill>
              </a:rPr>
              <a:t>THIS POINT</a:t>
            </a:r>
          </a:p>
          <a:p>
            <a:pPr algn="ctr">
              <a:lnSpc>
                <a:spcPct val="90000"/>
              </a:lnSpc>
              <a:spcAft>
                <a:spcPts val="2400"/>
              </a:spcAft>
            </a:pPr>
            <a:r>
              <a:rPr lang="en-US" sz="3600" b="0" i="1" dirty="0">
                <a:solidFill>
                  <a:schemeClr val="bg1"/>
                </a:solidFill>
              </a:rPr>
              <a:t>They are not a part of the official template</a:t>
            </a:r>
          </a:p>
        </p:txBody>
      </p:sp>
    </p:spTree>
    <p:extLst>
      <p:ext uri="{BB962C8B-B14F-4D97-AF65-F5344CB8AC3E}">
        <p14:creationId xmlns:p14="http://schemas.microsoft.com/office/powerpoint/2010/main" val="1199188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S">
    <p:bg>
      <p:bgPr>
        <a:solidFill>
          <a:schemeClr val="accent6">
            <a:lumMod val="10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6FD177-B563-EFF3-1BBA-DFAD35B66ED2}"/>
              </a:ext>
            </a:extLst>
          </p:cNvPr>
          <p:cNvSpPr txBox="1"/>
          <p:nvPr/>
        </p:nvSpPr>
        <p:spPr>
          <a:xfrm>
            <a:off x="1068183" y="2407183"/>
            <a:ext cx="10055638" cy="2043636"/>
          </a:xfrm>
          <a:prstGeom prst="rect">
            <a:avLst/>
          </a:prstGeom>
          <a:noFill/>
        </p:spPr>
        <p:txBody>
          <a:bodyPr wrap="none" lIns="0" tIns="0" rIns="0" bIns="0" rtlCol="0" anchor="ctr">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sz="16600" b="1" i="0" u="none" strike="noStrike" kern="0" cap="none" spc="0" normalizeH="0" baseline="0" noProof="0" dirty="0">
                <a:ln>
                  <a:noFill/>
                </a:ln>
                <a:solidFill>
                  <a:srgbClr val="FFFFFF"/>
                </a:solidFill>
                <a:effectLst/>
                <a:uLnTx/>
                <a:uFillTx/>
              </a:rPr>
              <a:t>DIVIDERS</a:t>
            </a:r>
            <a:endParaRPr kumimoji="0" lang="en-US" sz="7200" b="0" i="1"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74000778"/>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vider 1 - gradient 1">
    <p:bg>
      <p:bgPr>
        <a:solidFill>
          <a:schemeClr val="tx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BD76384-5270-C4A7-D992-81F8ADBA5582}"/>
              </a:ext>
            </a:extLst>
          </p:cNvPr>
          <p:cNvPicPr>
            <a:picLocks noChangeAspect="1"/>
          </p:cNvPicPr>
          <p:nvPr/>
        </p:nvPicPr>
        <p:blipFill>
          <a:blip r:embed="rId2"/>
          <a:stretch>
            <a:fillRect/>
          </a:stretch>
        </p:blipFill>
        <p:spPr>
          <a:xfrm>
            <a:off x="0" y="-1"/>
            <a:ext cx="12188952" cy="6863434"/>
          </a:xfrm>
          <a:prstGeom prst="rect">
            <a:avLst/>
          </a:prstGeom>
        </p:spPr>
      </p:pic>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white">
          <a:xfrm>
            <a:off x="1005840" y="1943100"/>
            <a:ext cx="7143750" cy="997196"/>
          </a:xfrm>
        </p:spPr>
        <p:txBody>
          <a:bodyPr anchor="ctr"/>
          <a:lstStyle>
            <a:lvl1pPr>
              <a:defRPr sz="3600"/>
            </a:lvl1pPr>
          </a:lstStyle>
          <a:p>
            <a:r>
              <a:rPr lang="en-US" dirty="0"/>
              <a:t>Click to add divider title, copy can go here on one or two lines</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p>
            <a:fld id="{93339195-9B87-7743-9A8D-50BE832439EE}" type="datetime1">
              <a:rPr lang="en-US" smtClean="0"/>
              <a:t>9/24/2025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p>
            <a:r>
              <a:rPr lang="en-US" dirty="0"/>
              <a:t>© 2025–2027 Cognizant | Private</a:t>
            </a:r>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1199557932"/>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ivider 1 - gradient 2">
    <p:bg>
      <p:bgPr>
        <a:solidFill>
          <a:schemeClr val="tx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EED6A89-35BA-3F8A-D8BB-D4E661AF1A89}"/>
              </a:ext>
            </a:extLst>
          </p:cNvPr>
          <p:cNvPicPr>
            <a:picLocks noChangeAspect="1"/>
          </p:cNvPicPr>
          <p:nvPr/>
        </p:nvPicPr>
        <p:blipFill>
          <a:blip r:embed="rId2"/>
          <a:stretch>
            <a:fillRect/>
          </a:stretch>
        </p:blipFill>
        <p:spPr>
          <a:xfrm>
            <a:off x="0" y="-1"/>
            <a:ext cx="12188952" cy="6863434"/>
          </a:xfrm>
          <a:prstGeom prst="rect">
            <a:avLst/>
          </a:prstGeom>
        </p:spPr>
      </p:pic>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white">
          <a:xfrm>
            <a:off x="1005840" y="1943100"/>
            <a:ext cx="7143750" cy="997196"/>
          </a:xfrm>
        </p:spPr>
        <p:txBody>
          <a:bodyPr anchor="ctr"/>
          <a:lstStyle>
            <a:lvl1pPr>
              <a:defRPr sz="3600"/>
            </a:lvl1pPr>
          </a:lstStyle>
          <a:p>
            <a:r>
              <a:rPr lang="en-US" dirty="0"/>
              <a:t>Click to add divider title, copy can go here on one or two lines</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p>
            <a:fld id="{CDECBBED-5CB0-E446-9994-39B46F9E3A96}" type="datetime1">
              <a:rPr lang="en-US" smtClean="0"/>
              <a:t>9/24/2025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p>
            <a:r>
              <a:rPr lang="en-US" dirty="0"/>
              <a:t>© 2025–2027 Cognizant | Private</a:t>
            </a:r>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101193105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71"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F230B5-518B-24CC-5360-65ED114C9C97}"/>
              </a:ext>
            </a:extLst>
          </p:cNvPr>
          <p:cNvSpPr>
            <a:spLocks noGrp="1"/>
          </p:cNvSpPr>
          <p:nvPr>
            <p:ph type="title"/>
          </p:nvPr>
        </p:nvSpPr>
        <p:spPr>
          <a:xfrm>
            <a:off x="457200" y="457200"/>
            <a:ext cx="11277600" cy="332399"/>
          </a:xfrm>
          <a:prstGeom prst="rect">
            <a:avLst/>
          </a:prstGeom>
        </p:spPr>
        <p:txBody>
          <a:bodyPr vert="horz" wrap="square" lIns="0" tIns="0" rIns="0" bIns="0" rtlCol="0" anchor="t">
            <a:spAutoFit/>
          </a:bodyPr>
          <a:lstStyle/>
          <a:p>
            <a:r>
              <a:rPr lang="en-US" dirty="0"/>
              <a:t>Click to add title</a:t>
            </a:r>
          </a:p>
        </p:txBody>
      </p:sp>
      <p:sp>
        <p:nvSpPr>
          <p:cNvPr id="3" name="Text Placeholder 2">
            <a:extLst>
              <a:ext uri="{FF2B5EF4-FFF2-40B4-BE49-F238E27FC236}">
                <a16:creationId xmlns:a16="http://schemas.microsoft.com/office/drawing/2014/main" id="{3797B53D-6897-FB10-B4B4-55E663FD6108}"/>
              </a:ext>
            </a:extLst>
          </p:cNvPr>
          <p:cNvSpPr>
            <a:spLocks noGrp="1"/>
          </p:cNvSpPr>
          <p:nvPr>
            <p:ph type="body" idx="1"/>
          </p:nvPr>
        </p:nvSpPr>
        <p:spPr>
          <a:xfrm>
            <a:off x="457200" y="1447800"/>
            <a:ext cx="7518400" cy="4663440"/>
          </a:xfrm>
          <a:prstGeom prst="rect">
            <a:avLst/>
          </a:prstGeom>
        </p:spPr>
        <p:txBody>
          <a:bodyPr vert="horz" lIns="0" tIns="0" rIns="0" bIns="0" rtlCol="0">
            <a:noAutofit/>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a:p>
            <a:pPr lvl="5"/>
            <a:r>
              <a:rPr lang="en-US" dirty="0"/>
              <a:t>6th level text</a:t>
            </a:r>
          </a:p>
          <a:p>
            <a:pPr lvl="6"/>
            <a:r>
              <a:rPr lang="en-US" dirty="0"/>
              <a:t>7th level text</a:t>
            </a:r>
          </a:p>
          <a:p>
            <a:pPr lvl="7"/>
            <a:r>
              <a:rPr lang="en-US" dirty="0"/>
              <a:t>8th level text</a:t>
            </a:r>
          </a:p>
          <a:p>
            <a:pPr lvl="8"/>
            <a:r>
              <a:rPr lang="en-US" dirty="0"/>
              <a:t>9th level text</a:t>
            </a:r>
          </a:p>
        </p:txBody>
      </p:sp>
      <p:sp>
        <p:nvSpPr>
          <p:cNvPr id="6" name="Slide Number Placeholder 5">
            <a:extLst>
              <a:ext uri="{FF2B5EF4-FFF2-40B4-BE49-F238E27FC236}">
                <a16:creationId xmlns:a16="http://schemas.microsoft.com/office/drawing/2014/main" id="{F5A3681C-7AE6-4CE0-F456-C8E648A62642}"/>
              </a:ext>
            </a:extLst>
          </p:cNvPr>
          <p:cNvSpPr>
            <a:spLocks noGrp="1"/>
          </p:cNvSpPr>
          <p:nvPr>
            <p:ph type="sldNum" sz="quarter" idx="4"/>
          </p:nvPr>
        </p:nvSpPr>
        <p:spPr>
          <a:xfrm>
            <a:off x="457200" y="6400799"/>
            <a:ext cx="365760" cy="228600"/>
          </a:xfrm>
          <a:prstGeom prst="rect">
            <a:avLst/>
          </a:prstGeom>
        </p:spPr>
        <p:txBody>
          <a:bodyPr vert="horz" lIns="0" tIns="0" rIns="0" bIns="0" rtlCol="0" anchor="ctr"/>
          <a:lstStyle>
            <a:lvl1pPr algn="l">
              <a:defRPr sz="700" b="0">
                <a:solidFill>
                  <a:schemeClr val="tx1"/>
                </a:solidFill>
              </a:defRPr>
            </a:lvl1pPr>
          </a:lstStyle>
          <a:p>
            <a:fld id="{38826FC0-333C-E549-9FA3-0EE43DF298A3}" type="slidenum">
              <a:rPr lang="en-US" smtClean="0"/>
              <a:pPr/>
              <a:t>‹#›</a:t>
            </a:fld>
            <a:endParaRPr lang="en-US" dirty="0"/>
          </a:p>
        </p:txBody>
      </p:sp>
      <p:sp>
        <p:nvSpPr>
          <p:cNvPr id="8" name="Footer Placeholder 7">
            <a:extLst>
              <a:ext uri="{FF2B5EF4-FFF2-40B4-BE49-F238E27FC236}">
                <a16:creationId xmlns:a16="http://schemas.microsoft.com/office/drawing/2014/main" id="{677CCFE7-C984-DC56-6899-8A815F0548C0}"/>
              </a:ext>
              <a:ext uri="{C183D7F6-B498-43B3-948B-1728B52AA6E4}">
                <adec:decorative xmlns:adec="http://schemas.microsoft.com/office/drawing/2017/decorative" val="1"/>
              </a:ext>
            </a:extLst>
          </p:cNvPr>
          <p:cNvSpPr>
            <a:spLocks noGrp="1"/>
          </p:cNvSpPr>
          <p:nvPr>
            <p:ph type="ftr" sz="quarter" idx="3"/>
          </p:nvPr>
        </p:nvSpPr>
        <p:spPr>
          <a:xfrm>
            <a:off x="1005840" y="6400800"/>
            <a:ext cx="1371600" cy="228600"/>
          </a:xfrm>
          <a:prstGeom prst="rect">
            <a:avLst/>
          </a:prstGeom>
        </p:spPr>
        <p:txBody>
          <a:bodyPr vert="horz" lIns="0" tIns="0" rIns="0" bIns="0" rtlCol="0" anchor="ctr"/>
          <a:lstStyle>
            <a:lvl1pPr algn="l">
              <a:defRPr sz="700" b="0">
                <a:solidFill>
                  <a:schemeClr val="tx1"/>
                </a:solidFill>
              </a:defRPr>
            </a:lvl1pPr>
          </a:lstStyle>
          <a:p>
            <a:r>
              <a:rPr lang="en-US" dirty="0"/>
              <a:t>© 2025–2027 Cognizant | Private</a:t>
            </a:r>
          </a:p>
        </p:txBody>
      </p:sp>
      <p:sp>
        <p:nvSpPr>
          <p:cNvPr id="10" name="Date Placeholder 9">
            <a:extLst>
              <a:ext uri="{FF2B5EF4-FFF2-40B4-BE49-F238E27FC236}">
                <a16:creationId xmlns:a16="http://schemas.microsoft.com/office/drawing/2014/main" id="{42283347-4EBC-C7DD-65E3-791D4DBA61D0}"/>
              </a:ext>
            </a:extLst>
          </p:cNvPr>
          <p:cNvSpPr>
            <a:spLocks noGrp="1"/>
          </p:cNvSpPr>
          <p:nvPr>
            <p:ph type="dt" sz="half" idx="2"/>
          </p:nvPr>
        </p:nvSpPr>
        <p:spPr>
          <a:xfrm>
            <a:off x="2651760" y="6400800"/>
            <a:ext cx="1371600" cy="228600"/>
          </a:xfrm>
          <a:prstGeom prst="rect">
            <a:avLst/>
          </a:prstGeom>
        </p:spPr>
        <p:txBody>
          <a:bodyPr vert="horz" lIns="0" tIns="0" rIns="0" bIns="0" rtlCol="0" anchor="ctr"/>
          <a:lstStyle>
            <a:lvl1pPr algn="l">
              <a:defRPr sz="700" b="0">
                <a:solidFill>
                  <a:schemeClr val="tx1"/>
                </a:solidFill>
              </a:defRPr>
            </a:lvl1pPr>
          </a:lstStyle>
          <a:p>
            <a:fld id="{8EB84BCC-F734-8048-8197-BE14B7B6EE4C}" type="datetime1">
              <a:rPr lang="en-US" smtClean="0"/>
              <a:t>9/24/2025</a:t>
            </a:fld>
            <a:endParaRPr lang="en-US" dirty="0"/>
          </a:p>
        </p:txBody>
      </p:sp>
      <p:pic>
        <p:nvPicPr>
          <p:cNvPr id="4" name="Cognizant Logo_rgb_pos_2023">
            <a:extLst>
              <a:ext uri="{FF2B5EF4-FFF2-40B4-BE49-F238E27FC236}">
                <a16:creationId xmlns:a16="http://schemas.microsoft.com/office/drawing/2014/main" id="{322DD144-17A4-A3EC-5E8D-205928D3BDB2}"/>
              </a:ext>
              <a:ext uri="{C183D7F6-B498-43B3-948B-1728B52AA6E4}">
                <adec:decorative xmlns:adec="http://schemas.microsoft.com/office/drawing/2017/decorative" val="1"/>
              </a:ext>
            </a:extLst>
          </p:cNvPr>
          <p:cNvPicPr>
            <a:picLocks noChangeAspect="1"/>
          </p:cNvPicPr>
          <p:nvPr/>
        </p:nvPicPr>
        <p:blipFill>
          <a:blip r:embed="rId70">
            <a:extLst>
              <a:ext uri="{96DAC541-7B7A-43D3-8B79-37D633B846F1}">
                <asvg:svgBlip xmlns:asvg="http://schemas.microsoft.com/office/drawing/2016/SVG/main" r:embed="rId71"/>
              </a:ext>
            </a:extLst>
          </a:blip>
          <a:stretch>
            <a:fillRect/>
          </a:stretch>
        </p:blipFill>
        <p:spPr>
          <a:xfrm>
            <a:off x="10591729" y="6454070"/>
            <a:ext cx="1170432" cy="205449"/>
          </a:xfrm>
          <a:prstGeom prst="rect">
            <a:avLst/>
          </a:prstGeom>
        </p:spPr>
      </p:pic>
    </p:spTree>
    <p:extLst>
      <p:ext uri="{BB962C8B-B14F-4D97-AF65-F5344CB8AC3E}">
        <p14:creationId xmlns:p14="http://schemas.microsoft.com/office/powerpoint/2010/main" val="3692451791"/>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92" r:id="rId11"/>
    <p:sldLayoutId id="2147483993" r:id="rId12"/>
    <p:sldLayoutId id="2147483994" r:id="rId13"/>
    <p:sldLayoutId id="2147484006" r:id="rId14"/>
    <p:sldLayoutId id="2147484007" r:id="rId15"/>
    <p:sldLayoutId id="2147484008" r:id="rId16"/>
    <p:sldLayoutId id="2147483998" r:id="rId17"/>
    <p:sldLayoutId id="2147483999" r:id="rId18"/>
    <p:sldLayoutId id="2147484000" r:id="rId19"/>
    <p:sldLayoutId id="2147484001" r:id="rId20"/>
    <p:sldLayoutId id="2147484002" r:id="rId21"/>
    <p:sldLayoutId id="2147484003" r:id="rId22"/>
    <p:sldLayoutId id="2147483937" r:id="rId23"/>
    <p:sldLayoutId id="2147483938" r:id="rId24"/>
    <p:sldLayoutId id="2147483939" r:id="rId25"/>
    <p:sldLayoutId id="2147483940" r:id="rId26"/>
    <p:sldLayoutId id="2147483941" r:id="rId27"/>
    <p:sldLayoutId id="2147483942" r:id="rId28"/>
    <p:sldLayoutId id="2147483943" r:id="rId29"/>
    <p:sldLayoutId id="2147483944" r:id="rId30"/>
    <p:sldLayoutId id="2147483945" r:id="rId31"/>
    <p:sldLayoutId id="2147483946" r:id="rId32"/>
    <p:sldLayoutId id="2147483947" r:id="rId33"/>
    <p:sldLayoutId id="2147483948" r:id="rId34"/>
    <p:sldLayoutId id="2147483977" r:id="rId35"/>
    <p:sldLayoutId id="2147483978" r:id="rId36"/>
    <p:sldLayoutId id="2147483949" r:id="rId37"/>
    <p:sldLayoutId id="2147483950" r:id="rId38"/>
    <p:sldLayoutId id="2147483951" r:id="rId39"/>
    <p:sldLayoutId id="2147483952" r:id="rId40"/>
    <p:sldLayoutId id="2147483953" r:id="rId41"/>
    <p:sldLayoutId id="2147483954" r:id="rId42"/>
    <p:sldLayoutId id="2147483955" r:id="rId43"/>
    <p:sldLayoutId id="2147483956" r:id="rId44"/>
    <p:sldLayoutId id="2147483957" r:id="rId45"/>
    <p:sldLayoutId id="2147483958" r:id="rId46"/>
    <p:sldLayoutId id="2147483959" r:id="rId47"/>
    <p:sldLayoutId id="2147483960" r:id="rId48"/>
    <p:sldLayoutId id="2147483961" r:id="rId49"/>
    <p:sldLayoutId id="2147483962" r:id="rId50"/>
    <p:sldLayoutId id="2147483963" r:id="rId51"/>
    <p:sldLayoutId id="2147483964" r:id="rId52"/>
    <p:sldLayoutId id="2147483965" r:id="rId53"/>
    <p:sldLayoutId id="2147483966" r:id="rId54"/>
    <p:sldLayoutId id="2147483967" r:id="rId55"/>
    <p:sldLayoutId id="2147484004" r:id="rId56"/>
    <p:sldLayoutId id="2147484005" r:id="rId57"/>
    <p:sldLayoutId id="2147483973" r:id="rId58"/>
    <p:sldLayoutId id="2147483974" r:id="rId59"/>
    <p:sldLayoutId id="2147483975" r:id="rId60"/>
    <p:sldLayoutId id="2147483976" r:id="rId61"/>
    <p:sldLayoutId id="2147483979" r:id="rId62"/>
    <p:sldLayoutId id="2147483987" r:id="rId63"/>
    <p:sldLayoutId id="2147483988" r:id="rId64"/>
    <p:sldLayoutId id="2147483989" r:id="rId65"/>
    <p:sldLayoutId id="2147483990" r:id="rId66"/>
    <p:sldLayoutId id="2147483991" r:id="rId67"/>
    <p:sldLayoutId id="2147483968" r:id="rId68"/>
  </p:sldLayoutIdLst>
  <p:hf hdr="0" dt="0"/>
  <p:txStyles>
    <p:title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p:titleStyle>
    <p:bodyStyle>
      <a:lvl1pPr marL="182880" indent="-182880" algn="l" defTabSz="914400" rtl="0" eaLnBrk="1" latinLnBrk="0" hangingPunct="1">
        <a:lnSpc>
          <a:spcPct val="110000"/>
        </a:lnSpc>
        <a:spcBef>
          <a:spcPts val="600"/>
        </a:spcBef>
        <a:spcAft>
          <a:spcPts val="0"/>
        </a:spcAft>
        <a:buClr>
          <a:schemeClr val="tx1"/>
        </a:buClr>
        <a:buFont typeface="Arial" panose="020B0604020202020204" pitchFamily="34" charset="0"/>
        <a:buChar char="•"/>
        <a:tabLst/>
        <a:defRPr sz="1600" b="0" kern="1200">
          <a:solidFill>
            <a:schemeClr val="tx1"/>
          </a:solidFill>
          <a:latin typeface="+mn-lt"/>
          <a:ea typeface="+mn-ea"/>
          <a:cs typeface="+mn-cs"/>
        </a:defRPr>
      </a:lvl1pPr>
      <a:lvl2pPr marL="393192" indent="-187325" algn="l" defTabSz="914400" rtl="0" eaLnBrk="1" latinLnBrk="0" hangingPunct="1">
        <a:lnSpc>
          <a:spcPct val="110000"/>
        </a:lnSpc>
        <a:spcBef>
          <a:spcPts val="600"/>
        </a:spcBef>
        <a:spcAft>
          <a:spcPts val="0"/>
        </a:spcAft>
        <a:buClr>
          <a:schemeClr val="tx1"/>
        </a:buClr>
        <a:buFont typeface="Arial" panose="020B0604020202020204" pitchFamily="34" charset="0"/>
        <a:buChar char="•"/>
        <a:tabLst/>
        <a:defRPr sz="1400" b="0" kern="1200" baseline="0">
          <a:solidFill>
            <a:schemeClr val="tx1"/>
          </a:solidFill>
          <a:latin typeface="+mn-lt"/>
          <a:ea typeface="+mn-ea"/>
          <a:cs typeface="+mn-cs"/>
        </a:defRPr>
      </a:lvl2pPr>
      <a:lvl3pPr marL="594360" indent="-182880" algn="l" defTabSz="914400" rtl="0" eaLnBrk="1" latinLnBrk="0" hangingPunct="1">
        <a:lnSpc>
          <a:spcPct val="110000"/>
        </a:lnSpc>
        <a:spcBef>
          <a:spcPts val="600"/>
        </a:spcBef>
        <a:spcAft>
          <a:spcPts val="0"/>
        </a:spcAft>
        <a:buClr>
          <a:schemeClr val="tx1"/>
        </a:buClr>
        <a:buFont typeface="Arial" panose="020B0604020202020204" pitchFamily="34" charset="0"/>
        <a:buChar char="•"/>
        <a:tabLst/>
        <a:defRPr sz="1200" b="0" kern="1200">
          <a:solidFill>
            <a:schemeClr val="tx1"/>
          </a:solidFill>
          <a:latin typeface="+mn-lt"/>
          <a:ea typeface="+mn-ea"/>
          <a:cs typeface="+mn-cs"/>
        </a:defRPr>
      </a:lvl3pPr>
      <a:lvl4pPr marL="594360" indent="-182880" algn="l" defTabSz="914400" rtl="0" eaLnBrk="1" latinLnBrk="0" hangingPunct="1">
        <a:lnSpc>
          <a:spcPct val="110000"/>
        </a:lnSpc>
        <a:spcBef>
          <a:spcPts val="600"/>
        </a:spcBef>
        <a:spcAft>
          <a:spcPts val="0"/>
        </a:spcAft>
        <a:buClr>
          <a:schemeClr val="tx1"/>
        </a:buClr>
        <a:buFont typeface="Arial" panose="020B0604020202020204" pitchFamily="34" charset="0"/>
        <a:buChar char="•"/>
        <a:tabLst/>
        <a:defRPr sz="1200" b="0" kern="1200">
          <a:solidFill>
            <a:schemeClr val="tx1"/>
          </a:solidFill>
          <a:latin typeface="+mn-lt"/>
          <a:ea typeface="+mn-ea"/>
          <a:cs typeface="+mn-cs"/>
        </a:defRPr>
      </a:lvl4pPr>
      <a:lvl5pPr marL="594360" indent="-182880" algn="l" defTabSz="914400" rtl="0" eaLnBrk="1" latinLnBrk="0" hangingPunct="1">
        <a:lnSpc>
          <a:spcPct val="110000"/>
        </a:lnSpc>
        <a:spcBef>
          <a:spcPts val="600"/>
        </a:spcBef>
        <a:spcAft>
          <a:spcPts val="0"/>
        </a:spcAft>
        <a:buClr>
          <a:schemeClr val="tx1"/>
        </a:buClr>
        <a:buFont typeface="Arial" panose="020B0604020202020204" pitchFamily="34" charset="0"/>
        <a:buChar char="•"/>
        <a:tabLst/>
        <a:defRPr sz="1200" b="0" kern="1200">
          <a:solidFill>
            <a:schemeClr val="tx1"/>
          </a:solidFill>
          <a:latin typeface="+mn-lt"/>
          <a:ea typeface="+mn-ea"/>
          <a:cs typeface="+mn-cs"/>
        </a:defRPr>
      </a:lvl5pPr>
      <a:lvl6pPr marL="594360" indent="-182880" algn="l" defTabSz="914400" rtl="0" eaLnBrk="1" latinLnBrk="0" hangingPunct="1">
        <a:lnSpc>
          <a:spcPct val="110000"/>
        </a:lnSpc>
        <a:spcBef>
          <a:spcPts val="600"/>
        </a:spcBef>
        <a:buFont typeface="Arial" panose="020B0604020202020204" pitchFamily="34" charset="0"/>
        <a:buChar char="•"/>
        <a:defRPr sz="1200" kern="1200">
          <a:solidFill>
            <a:schemeClr val="tx1"/>
          </a:solidFill>
          <a:latin typeface="+mn-lt"/>
          <a:ea typeface="+mn-ea"/>
          <a:cs typeface="+mn-cs"/>
        </a:defRPr>
      </a:lvl6pPr>
      <a:lvl7pPr marL="594360" indent="-182880" algn="l" defTabSz="914400" rtl="0" eaLnBrk="1" latinLnBrk="0" hangingPunct="1">
        <a:lnSpc>
          <a:spcPct val="110000"/>
        </a:lnSpc>
        <a:spcBef>
          <a:spcPts val="600"/>
        </a:spcBef>
        <a:buFont typeface="Arial" panose="020B0604020202020204" pitchFamily="34" charset="0"/>
        <a:buChar char="•"/>
        <a:defRPr sz="1200" kern="1200">
          <a:solidFill>
            <a:schemeClr val="tx1"/>
          </a:solidFill>
          <a:latin typeface="+mn-lt"/>
          <a:ea typeface="+mn-ea"/>
          <a:cs typeface="+mn-cs"/>
        </a:defRPr>
      </a:lvl7pPr>
      <a:lvl8pPr marL="594360" indent="-182880" algn="l" defTabSz="914400" rtl="0" eaLnBrk="1" latinLnBrk="0" hangingPunct="1">
        <a:lnSpc>
          <a:spcPct val="110000"/>
        </a:lnSpc>
        <a:spcBef>
          <a:spcPts val="600"/>
        </a:spcBef>
        <a:buFont typeface="Arial" panose="020B0604020202020204" pitchFamily="34" charset="0"/>
        <a:buChar char="•"/>
        <a:defRPr sz="1200" kern="1200">
          <a:solidFill>
            <a:schemeClr val="tx1"/>
          </a:solidFill>
          <a:latin typeface="+mn-lt"/>
          <a:ea typeface="+mn-ea"/>
          <a:cs typeface="+mn-cs"/>
        </a:defRPr>
      </a:lvl8pPr>
      <a:lvl9pPr marL="594360" indent="-182880" algn="l" defTabSz="914400" rtl="0" eaLnBrk="1" latinLnBrk="0" hangingPunct="1">
        <a:lnSpc>
          <a:spcPct val="11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100" kern="1100">
          <a:solidFill>
            <a:schemeClr val="tx1"/>
          </a:solidFill>
          <a:latin typeface="+mn-lt"/>
          <a:ea typeface="+mn-ea"/>
          <a:cs typeface="+mn-cs"/>
        </a:defRPr>
      </a:lvl1pPr>
      <a:lvl2pPr marL="457200" algn="l" defTabSz="914400" rtl="0" eaLnBrk="1" latinLnBrk="0" hangingPunct="1">
        <a:defRPr sz="1100" kern="1100">
          <a:solidFill>
            <a:schemeClr val="tx1"/>
          </a:solidFill>
          <a:latin typeface="+mn-lt"/>
          <a:ea typeface="+mn-ea"/>
          <a:cs typeface="+mn-cs"/>
        </a:defRPr>
      </a:lvl2pPr>
      <a:lvl3pPr marL="914400" algn="l" defTabSz="914400" rtl="0" eaLnBrk="1" latinLnBrk="0" hangingPunct="1">
        <a:defRPr sz="1100" kern="1100">
          <a:solidFill>
            <a:schemeClr val="tx1"/>
          </a:solidFill>
          <a:latin typeface="+mn-lt"/>
          <a:ea typeface="+mn-ea"/>
          <a:cs typeface="+mn-cs"/>
        </a:defRPr>
      </a:lvl3pPr>
      <a:lvl4pPr marL="1371600" algn="l" defTabSz="914400" rtl="0" eaLnBrk="1" latinLnBrk="0" hangingPunct="1">
        <a:defRPr sz="1100" kern="1100">
          <a:solidFill>
            <a:schemeClr val="tx1"/>
          </a:solidFill>
          <a:latin typeface="+mn-lt"/>
          <a:ea typeface="+mn-ea"/>
          <a:cs typeface="+mn-cs"/>
        </a:defRPr>
      </a:lvl4pPr>
      <a:lvl5pPr marL="1828800" algn="l" defTabSz="914400" rtl="0" eaLnBrk="1" latinLnBrk="0" hangingPunct="1">
        <a:defRPr sz="1100" kern="1100">
          <a:solidFill>
            <a:schemeClr val="tx1"/>
          </a:solidFill>
          <a:latin typeface="+mn-lt"/>
          <a:ea typeface="+mn-ea"/>
          <a:cs typeface="+mn-cs"/>
        </a:defRPr>
      </a:lvl5pPr>
      <a:lvl6pPr marL="2286000" algn="l" defTabSz="914400" rtl="0" eaLnBrk="1" latinLnBrk="0" hangingPunct="1">
        <a:defRPr sz="1100" kern="1100">
          <a:solidFill>
            <a:schemeClr val="tx1"/>
          </a:solidFill>
          <a:latin typeface="+mn-lt"/>
          <a:ea typeface="+mn-ea"/>
          <a:cs typeface="+mn-cs"/>
        </a:defRPr>
      </a:lvl6pPr>
      <a:lvl7pPr marL="2743200" algn="l" defTabSz="914400" rtl="0" eaLnBrk="1" latinLnBrk="0" hangingPunct="1">
        <a:defRPr sz="1100" kern="1100">
          <a:solidFill>
            <a:schemeClr val="tx1"/>
          </a:solidFill>
          <a:latin typeface="+mn-lt"/>
          <a:ea typeface="+mn-ea"/>
          <a:cs typeface="+mn-cs"/>
        </a:defRPr>
      </a:lvl7pPr>
      <a:lvl8pPr marL="3200400" algn="l" defTabSz="914400" rtl="0" eaLnBrk="1" latinLnBrk="0" hangingPunct="1">
        <a:defRPr sz="1100" kern="1100">
          <a:solidFill>
            <a:schemeClr val="tx1"/>
          </a:solidFill>
          <a:latin typeface="+mn-lt"/>
          <a:ea typeface="+mn-ea"/>
          <a:cs typeface="+mn-cs"/>
        </a:defRPr>
      </a:lvl8pPr>
      <a:lvl9pPr marL="3657600" algn="l" defTabSz="914400" rtl="0" eaLnBrk="1" latinLnBrk="0" hangingPunct="1">
        <a:defRPr sz="1100" kern="1100">
          <a:solidFill>
            <a:schemeClr val="tx1"/>
          </a:solidFill>
          <a:latin typeface="+mn-lt"/>
          <a:ea typeface="+mn-ea"/>
          <a:cs typeface="+mn-cs"/>
        </a:defRPr>
      </a:lvl9pPr>
    </p:otherStyle>
  </p:txStyles>
  <p:extLst>
    <p:ext uri="{27BBF7A9-308A-43DC-89C8-2F10F3537804}">
      <p15:sldGuideLst xmlns:p15="http://schemas.microsoft.com/office/powerpoint/2012/main">
        <p15:guide id="19">
          <p15:clr>
            <a:srgbClr val="F26B43"/>
          </p15:clr>
        </p15:guide>
        <p15:guide id="20" pos="7680">
          <p15:clr>
            <a:srgbClr val="F26B43"/>
          </p15:clr>
        </p15:guide>
        <p15:guide id="21" pos="288">
          <p15:clr>
            <a:srgbClr val="F26B43"/>
          </p15:clr>
        </p15:guide>
        <p15:guide id="22" pos="1472">
          <p15:clr>
            <a:srgbClr val="F26B43"/>
          </p15:clr>
        </p15:guide>
        <p15:guide id="23" pos="2656">
          <p15:clr>
            <a:srgbClr val="F26B43"/>
          </p15:clr>
        </p15:guide>
        <p15:guide id="24" pos="3840">
          <p15:clr>
            <a:srgbClr val="F26B43"/>
          </p15:clr>
        </p15:guide>
        <p15:guide id="25" pos="5024">
          <p15:clr>
            <a:srgbClr val="F26B43"/>
          </p15:clr>
        </p15:guide>
        <p15:guide id="26" pos="6208">
          <p15:clr>
            <a:srgbClr val="F26B43"/>
          </p15:clr>
        </p15:guide>
        <p15:guide id="27" pos="7392">
          <p15:clr>
            <a:srgbClr val="F26B43"/>
          </p15:clr>
        </p15:guide>
        <p15:guide id="28" orient="horz">
          <p15:clr>
            <a:srgbClr val="F26B43"/>
          </p15:clr>
        </p15:guide>
        <p15:guide id="29" orient="horz" pos="4320">
          <p15:clr>
            <a:srgbClr val="F26B43"/>
          </p15:clr>
        </p15:guide>
        <p15:guide id="30" orient="horz" pos="288">
          <p15:clr>
            <a:srgbClr val="F26B43"/>
          </p15:clr>
        </p15:guide>
        <p15:guide id="31" orient="horz" pos="912">
          <p15:clr>
            <a:srgbClr val="F26B43"/>
          </p15:clr>
        </p15:guide>
        <p15:guide id="32" orient="horz" pos="1536">
          <p15:clr>
            <a:srgbClr val="F26B43"/>
          </p15:clr>
        </p15:guide>
        <p15:guide id="33" orient="horz" pos="2160">
          <p15:clr>
            <a:srgbClr val="F26B43"/>
          </p15:clr>
        </p15:guide>
        <p15:guide id="34" orient="horz" pos="2784">
          <p15:clr>
            <a:srgbClr val="F26B43"/>
          </p15:clr>
        </p15:guide>
        <p15:guide id="35" orient="horz" pos="3408">
          <p15:clr>
            <a:srgbClr val="F26B43"/>
          </p15:clr>
        </p15:guide>
        <p15:guide id="36" orient="horz" pos="403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68C75C-71ED-FF20-51BE-E2A5F6EC62F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9D9EB17-9965-3523-3F99-EF5E53642703}"/>
              </a:ext>
            </a:extLst>
          </p:cNvPr>
          <p:cNvSpPr>
            <a:spLocks noGrp="1"/>
          </p:cNvSpPr>
          <p:nvPr>
            <p:ph type="ctrTitle"/>
          </p:nvPr>
        </p:nvSpPr>
        <p:spPr/>
        <p:txBody>
          <a:bodyPr/>
          <a:lstStyle/>
          <a:p>
            <a:r>
              <a:rPr lang="en-US" dirty="0"/>
              <a:t>PowerPoint template</a:t>
            </a:r>
          </a:p>
        </p:txBody>
      </p:sp>
      <p:sp>
        <p:nvSpPr>
          <p:cNvPr id="6" name="Subtitle 5">
            <a:extLst>
              <a:ext uri="{FF2B5EF4-FFF2-40B4-BE49-F238E27FC236}">
                <a16:creationId xmlns:a16="http://schemas.microsoft.com/office/drawing/2014/main" id="{88FEBB95-7384-788A-FB4C-0A6B87FC5084}"/>
              </a:ext>
            </a:extLst>
          </p:cNvPr>
          <p:cNvSpPr>
            <a:spLocks noGrp="1"/>
          </p:cNvSpPr>
          <p:nvPr>
            <p:ph type="subTitle" idx="1"/>
          </p:nvPr>
        </p:nvSpPr>
        <p:spPr/>
        <p:txBody>
          <a:bodyPr/>
          <a:lstStyle/>
          <a:p>
            <a:r>
              <a:rPr lang="en-US" dirty="0"/>
              <a:t>Use and layout examples</a:t>
            </a:r>
          </a:p>
        </p:txBody>
      </p:sp>
      <p:sp>
        <p:nvSpPr>
          <p:cNvPr id="7" name="Text Placeholder 6">
            <a:extLst>
              <a:ext uri="{FF2B5EF4-FFF2-40B4-BE49-F238E27FC236}">
                <a16:creationId xmlns:a16="http://schemas.microsoft.com/office/drawing/2014/main" id="{E8B7C9CE-73D8-B618-3C6A-7BAC4AC03EFE}"/>
              </a:ext>
            </a:extLst>
          </p:cNvPr>
          <p:cNvSpPr>
            <a:spLocks noGrp="1"/>
          </p:cNvSpPr>
          <p:nvPr>
            <p:ph type="body" sz="quarter" idx="13"/>
          </p:nvPr>
        </p:nvSpPr>
        <p:spPr/>
        <p:txBody>
          <a:bodyPr/>
          <a:lstStyle/>
          <a:p>
            <a:r>
              <a:rPr lang="en-US"/>
              <a:t>2025</a:t>
            </a:r>
            <a:endParaRPr lang="en-US" dirty="0"/>
          </a:p>
        </p:txBody>
      </p:sp>
      <p:sp>
        <p:nvSpPr>
          <p:cNvPr id="2" name="Slide Number Placeholder 1">
            <a:extLst>
              <a:ext uri="{FF2B5EF4-FFF2-40B4-BE49-F238E27FC236}">
                <a16:creationId xmlns:a16="http://schemas.microsoft.com/office/drawing/2014/main" id="{B50EFE23-3685-4631-7E52-9B16716BE8D2}"/>
              </a:ext>
            </a:extLst>
          </p:cNvPr>
          <p:cNvSpPr>
            <a:spLocks noGrp="1"/>
          </p:cNvSpPr>
          <p:nvPr>
            <p:ph type="sldNum" sz="quarter" idx="16"/>
          </p:nvPr>
        </p:nvSpPr>
        <p:spPr/>
        <p:txBody>
          <a:bodyPr/>
          <a:lstStyle/>
          <a:p>
            <a:fld id="{38826FC0-333C-E549-9FA3-0EE43DF298A3}" type="slidenum">
              <a:rPr lang="en-US" smtClean="0"/>
              <a:pPr/>
              <a:t>1</a:t>
            </a:fld>
            <a:endParaRPr lang="en-US" dirty="0"/>
          </a:p>
        </p:txBody>
      </p:sp>
      <p:sp>
        <p:nvSpPr>
          <p:cNvPr id="3" name="Footer Placeholder 2">
            <a:extLst>
              <a:ext uri="{FF2B5EF4-FFF2-40B4-BE49-F238E27FC236}">
                <a16:creationId xmlns:a16="http://schemas.microsoft.com/office/drawing/2014/main" id="{3DB8F2B5-5F1B-4FC5-A9C3-7494EA97D64D}"/>
              </a:ext>
            </a:extLst>
          </p:cNvPr>
          <p:cNvSpPr>
            <a:spLocks noGrp="1"/>
          </p:cNvSpPr>
          <p:nvPr>
            <p:ph type="ftr" sz="quarter" idx="15"/>
          </p:nvPr>
        </p:nvSpPr>
        <p:spPr/>
        <p:txBody>
          <a:bodyPr/>
          <a:lstStyle/>
          <a:p>
            <a:r>
              <a:rPr lang="en-US" dirty="0"/>
              <a:t>© 2025–2027 Cognizant | Private</a:t>
            </a:r>
          </a:p>
        </p:txBody>
      </p:sp>
    </p:spTree>
    <p:extLst>
      <p:ext uri="{BB962C8B-B14F-4D97-AF65-F5344CB8AC3E}">
        <p14:creationId xmlns:p14="http://schemas.microsoft.com/office/powerpoint/2010/main" val="2713534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FF33B-05D5-41FD-B882-38EF0AF3BA2A}"/>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92128704-881D-2113-54BC-5214DCACA612}"/>
              </a:ext>
            </a:extLst>
          </p:cNvPr>
          <p:cNvSpPr>
            <a:spLocks noGrp="1"/>
          </p:cNvSpPr>
          <p:nvPr>
            <p:ph type="title"/>
          </p:nvPr>
        </p:nvSpPr>
        <p:spPr>
          <a:xfrm>
            <a:off x="457200" y="773455"/>
            <a:ext cx="11277600" cy="443198"/>
          </a:xfrm>
        </p:spPr>
        <p:txBody>
          <a:bodyPr/>
          <a:lstStyle/>
          <a:p>
            <a:r>
              <a:rPr lang="en-US" sz="3200" dirty="0"/>
              <a:t>The Science Behind Sleep and Appetite</a:t>
            </a:r>
          </a:p>
        </p:txBody>
      </p:sp>
      <p:sp>
        <p:nvSpPr>
          <p:cNvPr id="130" name="Slide Number Placeholder 129">
            <a:extLst>
              <a:ext uri="{FF2B5EF4-FFF2-40B4-BE49-F238E27FC236}">
                <a16:creationId xmlns:a16="http://schemas.microsoft.com/office/drawing/2014/main" id="{5BADBBCA-20F5-ABF7-5CB6-172C86ADB532}"/>
              </a:ext>
            </a:extLst>
          </p:cNvPr>
          <p:cNvSpPr>
            <a:spLocks noGrp="1"/>
          </p:cNvSpPr>
          <p:nvPr>
            <p:ph type="sldNum" sz="quarter" idx="12"/>
          </p:nvPr>
        </p:nvSpPr>
        <p:spPr/>
        <p:txBody>
          <a:bodyPr/>
          <a:lstStyle/>
          <a:p>
            <a:fld id="{1BFC8817-8303-0E4C-B3DA-CAEB0316DFAA}" type="slidenum">
              <a:rPr lang="en-US" smtClean="0"/>
              <a:pPr/>
              <a:t>2</a:t>
            </a:fld>
            <a:endParaRPr lang="en-US"/>
          </a:p>
        </p:txBody>
      </p:sp>
      <p:cxnSp>
        <p:nvCxnSpPr>
          <p:cNvPr id="12" name="Straight Connector 11">
            <a:extLst>
              <a:ext uri="{FF2B5EF4-FFF2-40B4-BE49-F238E27FC236}">
                <a16:creationId xmlns:a16="http://schemas.microsoft.com/office/drawing/2014/main" id="{B5401E18-E2A1-C529-8864-64522D311040}"/>
              </a:ext>
              <a:ext uri="{C183D7F6-B498-43B3-948B-1728B52AA6E4}">
                <adec:decorative xmlns:adec="http://schemas.microsoft.com/office/drawing/2017/decorative" val="1"/>
              </a:ext>
            </a:extLst>
          </p:cNvPr>
          <p:cNvCxnSpPr>
            <a:cxnSpLocks/>
          </p:cNvCxnSpPr>
          <p:nvPr/>
        </p:nvCxnSpPr>
        <p:spPr>
          <a:xfrm flipV="1">
            <a:off x="7554976" y="1664208"/>
            <a:ext cx="0" cy="4736591"/>
          </a:xfrm>
          <a:prstGeom prst="line">
            <a:avLst/>
          </a:prstGeom>
          <a:ln w="9525">
            <a:solidFill>
              <a:schemeClr val="accent6">
                <a:lumMod val="90000"/>
              </a:schemeClr>
            </a:solidFill>
          </a:ln>
        </p:spPr>
        <p:style>
          <a:lnRef idx="2">
            <a:schemeClr val="accent1"/>
          </a:lnRef>
          <a:fillRef idx="0">
            <a:schemeClr val="accent1"/>
          </a:fillRef>
          <a:effectRef idx="1">
            <a:schemeClr val="accent1"/>
          </a:effectRef>
          <a:fontRef idx="minor">
            <a:schemeClr val="tx1"/>
          </a:fontRef>
        </p:style>
      </p:cxnSp>
      <p:sp>
        <p:nvSpPr>
          <p:cNvPr id="10" name="Footer Placeholder 1">
            <a:extLst>
              <a:ext uri="{FF2B5EF4-FFF2-40B4-BE49-F238E27FC236}">
                <a16:creationId xmlns:a16="http://schemas.microsoft.com/office/drawing/2014/main" id="{465F7EF7-7357-D32A-C8D4-5393182BAE99}"/>
              </a:ext>
            </a:extLst>
          </p:cNvPr>
          <p:cNvSpPr>
            <a:spLocks noGrp="1"/>
          </p:cNvSpPr>
          <p:nvPr>
            <p:ph type="ftr" sz="quarter" idx="11"/>
          </p:nvPr>
        </p:nvSpPr>
        <p:spPr>
          <a:xfrm>
            <a:off x="1005840" y="6400800"/>
            <a:ext cx="1371600" cy="228600"/>
          </a:xfrm>
        </p:spPr>
        <p:txBody>
          <a:bodyPr/>
          <a:lstStyle/>
          <a:p>
            <a:r>
              <a:rPr lang="en-US" dirty="0"/>
              <a:t>© 2025–2027 Cognizant | Private</a:t>
            </a:r>
          </a:p>
        </p:txBody>
      </p:sp>
      <p:sp>
        <p:nvSpPr>
          <p:cNvPr id="18" name="Rectangle 4">
            <a:extLst>
              <a:ext uri="{FF2B5EF4-FFF2-40B4-BE49-F238E27FC236}">
                <a16:creationId xmlns:a16="http://schemas.microsoft.com/office/drawing/2014/main" id="{3D148672-EC43-146F-6D83-A0E34133E2D6}"/>
              </a:ext>
            </a:extLst>
          </p:cNvPr>
          <p:cNvSpPr>
            <a:spLocks noChangeArrowheads="1"/>
          </p:cNvSpPr>
          <p:nvPr/>
        </p:nvSpPr>
        <p:spPr bwMode="auto">
          <a:xfrm>
            <a:off x="154372" y="1795507"/>
            <a:ext cx="7167116" cy="3266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Sleep regulates key appetite hormones: </a:t>
            </a:r>
            <a:r>
              <a:rPr kumimoji="0" lang="en-US" altLang="en-US" sz="2000" b="1" i="0" u="none" strike="noStrike" cap="none" normalizeH="0" baseline="0" dirty="0">
                <a:ln>
                  <a:noFill/>
                </a:ln>
                <a:solidFill>
                  <a:schemeClr val="tx1"/>
                </a:solidFill>
                <a:effectLst/>
                <a:latin typeface="Arial" panose="020B0604020202020204" pitchFamily="34" charset="0"/>
              </a:rPr>
              <a:t>ghrelin</a:t>
            </a:r>
            <a:r>
              <a:rPr kumimoji="0" lang="en-US" altLang="en-US" sz="2000" b="0" i="0" u="none" strike="noStrike" cap="none" normalizeH="0" baseline="0" dirty="0">
                <a:ln>
                  <a:noFill/>
                </a:ln>
                <a:solidFill>
                  <a:schemeClr val="tx1"/>
                </a:solidFill>
                <a:effectLst/>
                <a:latin typeface="Arial" panose="020B0604020202020204" pitchFamily="34" charset="0"/>
              </a:rPr>
              <a:t> (hunger) and </a:t>
            </a:r>
            <a:r>
              <a:rPr kumimoji="0" lang="en-US" altLang="en-US" sz="2000" b="1" i="0" u="none" strike="noStrike" cap="none" normalizeH="0" baseline="0" dirty="0">
                <a:ln>
                  <a:noFill/>
                </a:ln>
                <a:solidFill>
                  <a:schemeClr val="tx1"/>
                </a:solidFill>
                <a:effectLst/>
                <a:latin typeface="Arial" panose="020B0604020202020204" pitchFamily="34" charset="0"/>
              </a:rPr>
              <a:t>leptin</a:t>
            </a:r>
            <a:r>
              <a:rPr kumimoji="0" lang="en-US" altLang="en-US" sz="2000" b="0" i="0" u="none" strike="noStrike" cap="none" normalizeH="0" baseline="0" dirty="0">
                <a:ln>
                  <a:noFill/>
                </a:ln>
                <a:solidFill>
                  <a:schemeClr val="tx1"/>
                </a:solidFill>
                <a:effectLst/>
                <a:latin typeface="Arial" panose="020B0604020202020204" pitchFamily="34" charset="0"/>
              </a:rPr>
              <a:t> (fullness)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Poor sleep increases cravings for high-calorie, sugary foods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Sleep deprivation disrupts metabolism and blood sugar control</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Hormonal imbalance leads to overeating and weight gain</a:t>
            </a:r>
          </a:p>
        </p:txBody>
      </p:sp>
      <p:pic>
        <p:nvPicPr>
          <p:cNvPr id="20" name="Picture 19">
            <a:extLst>
              <a:ext uri="{FF2B5EF4-FFF2-40B4-BE49-F238E27FC236}">
                <a16:creationId xmlns:a16="http://schemas.microsoft.com/office/drawing/2014/main" id="{F23AF127-399F-AE13-ED93-D358763D40DB}"/>
              </a:ext>
            </a:extLst>
          </p:cNvPr>
          <p:cNvPicPr>
            <a:picLocks noChangeAspect="1"/>
          </p:cNvPicPr>
          <p:nvPr/>
        </p:nvPicPr>
        <p:blipFill>
          <a:blip r:embed="rId3"/>
          <a:stretch>
            <a:fillRect/>
          </a:stretch>
        </p:blipFill>
        <p:spPr>
          <a:xfrm>
            <a:off x="8021954" y="2121265"/>
            <a:ext cx="3848481" cy="2322719"/>
          </a:xfrm>
          <a:prstGeom prst="rect">
            <a:avLst/>
          </a:prstGeom>
        </p:spPr>
      </p:pic>
    </p:spTree>
    <p:extLst>
      <p:ext uri="{BB962C8B-B14F-4D97-AF65-F5344CB8AC3E}">
        <p14:creationId xmlns:p14="http://schemas.microsoft.com/office/powerpoint/2010/main" val="3423395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DE8798-5249-A3C3-47C7-D29087D3B126}"/>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997E6A80-DDD6-6B62-097E-FB116FDB857D}"/>
              </a:ext>
            </a:extLst>
          </p:cNvPr>
          <p:cNvSpPr>
            <a:spLocks noGrp="1"/>
          </p:cNvSpPr>
          <p:nvPr>
            <p:ph type="title"/>
          </p:nvPr>
        </p:nvSpPr>
        <p:spPr>
          <a:xfrm>
            <a:off x="457200" y="692714"/>
            <a:ext cx="11277600" cy="443198"/>
          </a:xfrm>
        </p:spPr>
        <p:txBody>
          <a:bodyPr/>
          <a:lstStyle/>
          <a:p>
            <a:r>
              <a:rPr lang="en-US" sz="3200" dirty="0"/>
              <a:t>How Sleep and Diet Affect Productivity</a:t>
            </a:r>
          </a:p>
        </p:txBody>
      </p:sp>
      <p:sp>
        <p:nvSpPr>
          <p:cNvPr id="130" name="Slide Number Placeholder 129">
            <a:extLst>
              <a:ext uri="{FF2B5EF4-FFF2-40B4-BE49-F238E27FC236}">
                <a16:creationId xmlns:a16="http://schemas.microsoft.com/office/drawing/2014/main" id="{4E3A1F3C-0C56-5001-D241-2AB70A9E0A92}"/>
              </a:ext>
            </a:extLst>
          </p:cNvPr>
          <p:cNvSpPr>
            <a:spLocks noGrp="1"/>
          </p:cNvSpPr>
          <p:nvPr>
            <p:ph type="sldNum" sz="quarter" idx="12"/>
          </p:nvPr>
        </p:nvSpPr>
        <p:spPr/>
        <p:txBody>
          <a:bodyPr/>
          <a:lstStyle/>
          <a:p>
            <a:fld id="{1BFC8817-8303-0E4C-B3DA-CAEB0316DFAA}" type="slidenum">
              <a:rPr lang="en-US" smtClean="0"/>
              <a:pPr/>
              <a:t>3</a:t>
            </a:fld>
            <a:endParaRPr lang="en-US"/>
          </a:p>
        </p:txBody>
      </p:sp>
      <p:cxnSp>
        <p:nvCxnSpPr>
          <p:cNvPr id="12" name="Straight Connector 11">
            <a:extLst>
              <a:ext uri="{FF2B5EF4-FFF2-40B4-BE49-F238E27FC236}">
                <a16:creationId xmlns:a16="http://schemas.microsoft.com/office/drawing/2014/main" id="{82C4D66E-D738-71DC-3C1A-41845B528AB3}"/>
              </a:ext>
              <a:ext uri="{C183D7F6-B498-43B3-948B-1728B52AA6E4}">
                <adec:decorative xmlns:adec="http://schemas.microsoft.com/office/drawing/2017/decorative" val="1"/>
              </a:ext>
            </a:extLst>
          </p:cNvPr>
          <p:cNvCxnSpPr>
            <a:cxnSpLocks/>
          </p:cNvCxnSpPr>
          <p:nvPr/>
        </p:nvCxnSpPr>
        <p:spPr>
          <a:xfrm flipV="1">
            <a:off x="7554976" y="1568705"/>
            <a:ext cx="0" cy="4832094"/>
          </a:xfrm>
          <a:prstGeom prst="line">
            <a:avLst/>
          </a:prstGeom>
          <a:ln w="9525">
            <a:solidFill>
              <a:schemeClr val="accent6">
                <a:lumMod val="90000"/>
              </a:schemeClr>
            </a:solidFill>
          </a:ln>
        </p:spPr>
        <p:style>
          <a:lnRef idx="2">
            <a:schemeClr val="accent1"/>
          </a:lnRef>
          <a:fillRef idx="0">
            <a:schemeClr val="accent1"/>
          </a:fillRef>
          <a:effectRef idx="1">
            <a:schemeClr val="accent1"/>
          </a:effectRef>
          <a:fontRef idx="minor">
            <a:schemeClr val="tx1"/>
          </a:fontRef>
        </p:style>
      </p:cxnSp>
      <p:sp>
        <p:nvSpPr>
          <p:cNvPr id="10" name="Footer Placeholder 1">
            <a:extLst>
              <a:ext uri="{FF2B5EF4-FFF2-40B4-BE49-F238E27FC236}">
                <a16:creationId xmlns:a16="http://schemas.microsoft.com/office/drawing/2014/main" id="{4DEBF03F-6285-F49A-34D9-E35759EE3E27}"/>
              </a:ext>
            </a:extLst>
          </p:cNvPr>
          <p:cNvSpPr>
            <a:spLocks noGrp="1"/>
          </p:cNvSpPr>
          <p:nvPr>
            <p:ph type="ftr" sz="quarter" idx="11"/>
          </p:nvPr>
        </p:nvSpPr>
        <p:spPr>
          <a:xfrm>
            <a:off x="1005840" y="6400800"/>
            <a:ext cx="1371600" cy="228600"/>
          </a:xfrm>
        </p:spPr>
        <p:txBody>
          <a:bodyPr/>
          <a:lstStyle/>
          <a:p>
            <a:r>
              <a:rPr lang="en-US" dirty="0"/>
              <a:t>© 2025–2027 Cognizant | Private</a:t>
            </a:r>
          </a:p>
        </p:txBody>
      </p:sp>
      <p:sp>
        <p:nvSpPr>
          <p:cNvPr id="4" name="Rectangle 3">
            <a:extLst>
              <a:ext uri="{FF2B5EF4-FFF2-40B4-BE49-F238E27FC236}">
                <a16:creationId xmlns:a16="http://schemas.microsoft.com/office/drawing/2014/main" id="{8E16C1F8-A712-51F9-2E2F-B66C9918C484}"/>
              </a:ext>
            </a:extLst>
          </p:cNvPr>
          <p:cNvSpPr>
            <a:spLocks noChangeArrowheads="1"/>
          </p:cNvSpPr>
          <p:nvPr/>
        </p:nvSpPr>
        <p:spPr bwMode="auto">
          <a:xfrm>
            <a:off x="301757" y="1834315"/>
            <a:ext cx="7149080" cy="2805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Sleep-deprived brains struggle with focus, memory, and decision-making</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Fatigue leads to emotional eating and poor food choices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Unhealthy eating reduces energy and motivation</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Productivity drops when sleep and nutrition are compromised</a:t>
            </a:r>
          </a:p>
        </p:txBody>
      </p:sp>
      <p:pic>
        <p:nvPicPr>
          <p:cNvPr id="2053" name="Picture 5" descr="Sleep better and boost your productivity - Personnel Today">
            <a:extLst>
              <a:ext uri="{FF2B5EF4-FFF2-40B4-BE49-F238E27FC236}">
                <a16:creationId xmlns:a16="http://schemas.microsoft.com/office/drawing/2014/main" id="{A0DC7F34-A31F-B6A6-40E0-F8508797F5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3255" y="2026339"/>
            <a:ext cx="4254243" cy="3400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5329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112745-CF04-BC80-9992-08EF1BC0075C}"/>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89581363-2AB1-88F9-9D29-D941ECF0186F}"/>
              </a:ext>
            </a:extLst>
          </p:cNvPr>
          <p:cNvSpPr>
            <a:spLocks noGrp="1"/>
          </p:cNvSpPr>
          <p:nvPr>
            <p:ph type="title"/>
          </p:nvPr>
        </p:nvSpPr>
        <p:spPr>
          <a:xfrm>
            <a:off x="457200" y="692714"/>
            <a:ext cx="11277600" cy="443198"/>
          </a:xfrm>
        </p:spPr>
        <p:txBody>
          <a:bodyPr/>
          <a:lstStyle/>
          <a:p>
            <a:r>
              <a:rPr lang="en-US" sz="3200" dirty="0"/>
              <a:t>Habits for Better Sleep, Appetite, and Performance</a:t>
            </a:r>
          </a:p>
        </p:txBody>
      </p:sp>
      <p:sp>
        <p:nvSpPr>
          <p:cNvPr id="130" name="Slide Number Placeholder 129">
            <a:extLst>
              <a:ext uri="{FF2B5EF4-FFF2-40B4-BE49-F238E27FC236}">
                <a16:creationId xmlns:a16="http://schemas.microsoft.com/office/drawing/2014/main" id="{1DAC6154-A456-6BC2-B01A-D047AE3E75E3}"/>
              </a:ext>
            </a:extLst>
          </p:cNvPr>
          <p:cNvSpPr>
            <a:spLocks noGrp="1"/>
          </p:cNvSpPr>
          <p:nvPr>
            <p:ph type="sldNum" sz="quarter" idx="12"/>
          </p:nvPr>
        </p:nvSpPr>
        <p:spPr/>
        <p:txBody>
          <a:bodyPr/>
          <a:lstStyle/>
          <a:p>
            <a:fld id="{1BFC8817-8303-0E4C-B3DA-CAEB0316DFAA}" type="slidenum">
              <a:rPr lang="en-US" smtClean="0"/>
              <a:pPr/>
              <a:t>4</a:t>
            </a:fld>
            <a:endParaRPr lang="en-US"/>
          </a:p>
        </p:txBody>
      </p:sp>
      <p:cxnSp>
        <p:nvCxnSpPr>
          <p:cNvPr id="12" name="Straight Connector 11">
            <a:extLst>
              <a:ext uri="{FF2B5EF4-FFF2-40B4-BE49-F238E27FC236}">
                <a16:creationId xmlns:a16="http://schemas.microsoft.com/office/drawing/2014/main" id="{29D2C54E-8526-CFBE-A5F8-94C1158C09F8}"/>
              </a:ext>
              <a:ext uri="{C183D7F6-B498-43B3-948B-1728B52AA6E4}">
                <adec:decorative xmlns:adec="http://schemas.microsoft.com/office/drawing/2017/decorative" val="1"/>
              </a:ext>
            </a:extLst>
          </p:cNvPr>
          <p:cNvCxnSpPr>
            <a:cxnSpLocks/>
          </p:cNvCxnSpPr>
          <p:nvPr/>
        </p:nvCxnSpPr>
        <p:spPr>
          <a:xfrm flipV="1">
            <a:off x="6777736" y="1678433"/>
            <a:ext cx="0" cy="4832094"/>
          </a:xfrm>
          <a:prstGeom prst="line">
            <a:avLst/>
          </a:prstGeom>
          <a:ln w="9525">
            <a:solidFill>
              <a:schemeClr val="accent6">
                <a:lumMod val="90000"/>
              </a:schemeClr>
            </a:solidFill>
          </a:ln>
        </p:spPr>
        <p:style>
          <a:lnRef idx="2">
            <a:schemeClr val="accent1"/>
          </a:lnRef>
          <a:fillRef idx="0">
            <a:schemeClr val="accent1"/>
          </a:fillRef>
          <a:effectRef idx="1">
            <a:schemeClr val="accent1"/>
          </a:effectRef>
          <a:fontRef idx="minor">
            <a:schemeClr val="tx1"/>
          </a:fontRef>
        </p:style>
      </p:cxnSp>
      <p:sp>
        <p:nvSpPr>
          <p:cNvPr id="10" name="Footer Placeholder 1">
            <a:extLst>
              <a:ext uri="{FF2B5EF4-FFF2-40B4-BE49-F238E27FC236}">
                <a16:creationId xmlns:a16="http://schemas.microsoft.com/office/drawing/2014/main" id="{7EC07E4B-8A49-2BB0-7F29-0668A2262939}"/>
              </a:ext>
            </a:extLst>
          </p:cNvPr>
          <p:cNvSpPr>
            <a:spLocks noGrp="1"/>
          </p:cNvSpPr>
          <p:nvPr>
            <p:ph type="ftr" sz="quarter" idx="11"/>
          </p:nvPr>
        </p:nvSpPr>
        <p:spPr>
          <a:xfrm>
            <a:off x="1005840" y="6400800"/>
            <a:ext cx="1371600" cy="228600"/>
          </a:xfrm>
        </p:spPr>
        <p:txBody>
          <a:bodyPr/>
          <a:lstStyle/>
          <a:p>
            <a:r>
              <a:rPr lang="en-US" dirty="0"/>
              <a:t>© 2025–2027 Cognizant | Private</a:t>
            </a:r>
          </a:p>
        </p:txBody>
      </p:sp>
      <p:sp>
        <p:nvSpPr>
          <p:cNvPr id="3" name="Rectangle 2">
            <a:extLst>
              <a:ext uri="{FF2B5EF4-FFF2-40B4-BE49-F238E27FC236}">
                <a16:creationId xmlns:a16="http://schemas.microsoft.com/office/drawing/2014/main" id="{66C2E396-F15C-F138-B6A8-C6DCED04BCC4}"/>
              </a:ext>
            </a:extLst>
          </p:cNvPr>
          <p:cNvSpPr>
            <a:spLocks noChangeArrowheads="1"/>
          </p:cNvSpPr>
          <p:nvPr/>
        </p:nvSpPr>
        <p:spPr bwMode="auto">
          <a:xfrm>
            <a:off x="326928" y="1933193"/>
            <a:ext cx="5769072" cy="3728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Aim for 7–9 hours of sleep with a consistent schedule</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Avoid caffeine, alcohol, and screens before bed</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Eat balanced meals with protein, fiber, and healthy fats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Practice stress management: exercise, mindfulness, and relaxatio</a:t>
            </a:r>
            <a:r>
              <a:rPr kumimoji="0" lang="en-US" altLang="en-US" sz="1800" b="0" i="0" u="none" strike="noStrike" cap="none" normalizeH="0" baseline="0" dirty="0">
                <a:ln>
                  <a:noFill/>
                </a:ln>
                <a:solidFill>
                  <a:schemeClr val="tx1"/>
                </a:solidFill>
                <a:effectLst/>
                <a:latin typeface="Arial" panose="020B0604020202020204" pitchFamily="34" charset="0"/>
              </a:rPr>
              <a:t>n</a:t>
            </a:r>
          </a:p>
        </p:txBody>
      </p:sp>
      <p:pic>
        <p:nvPicPr>
          <p:cNvPr id="3076" name="Picture 4" descr="Sleep - stages, tips, disorders, apnoea | healthdirect">
            <a:extLst>
              <a:ext uri="{FF2B5EF4-FFF2-40B4-BE49-F238E27FC236}">
                <a16:creationId xmlns:a16="http://schemas.microsoft.com/office/drawing/2014/main" id="{879B49E7-90F1-0254-0071-54E20D4307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7513" y="2157984"/>
            <a:ext cx="4950452" cy="3503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3037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0B61017-4B03-81CB-C5BF-16842F1FDACD}"/>
              </a:ext>
            </a:extLst>
          </p:cNvPr>
          <p:cNvSpPr>
            <a:spLocks noGrp="1"/>
          </p:cNvSpPr>
          <p:nvPr>
            <p:ph type="ctrTitle"/>
          </p:nvPr>
        </p:nvSpPr>
        <p:spPr>
          <a:xfrm>
            <a:off x="1005840" y="2563670"/>
            <a:ext cx="6832600" cy="1477328"/>
          </a:xfrm>
        </p:spPr>
        <p:txBody>
          <a:bodyPr/>
          <a:lstStyle/>
          <a:p>
            <a:r>
              <a:rPr lang="en-US"/>
              <a:t>Thank you</a:t>
            </a:r>
          </a:p>
        </p:txBody>
      </p:sp>
      <p:sp>
        <p:nvSpPr>
          <p:cNvPr id="6" name="Subtitle 5">
            <a:extLst>
              <a:ext uri="{FF2B5EF4-FFF2-40B4-BE49-F238E27FC236}">
                <a16:creationId xmlns:a16="http://schemas.microsoft.com/office/drawing/2014/main" id="{44539BF8-CFF7-A43C-9288-4272FAF7E8D7}"/>
              </a:ext>
            </a:extLst>
          </p:cNvPr>
          <p:cNvSpPr>
            <a:spLocks noGrp="1"/>
          </p:cNvSpPr>
          <p:nvPr>
            <p:ph type="body" sz="quarter" idx="13"/>
          </p:nvPr>
        </p:nvSpPr>
        <p:spPr>
          <a:xfrm>
            <a:off x="1005840" y="4187952"/>
            <a:ext cx="6832600" cy="738664"/>
          </a:xfrm>
        </p:spPr>
        <p:txBody>
          <a:bodyPr/>
          <a:lstStyle/>
          <a:p>
            <a:r>
              <a:rPr lang="en-US"/>
              <a:t>Presenter’s name will go here</a:t>
            </a:r>
          </a:p>
          <a:p>
            <a:r>
              <a:rPr lang="en-US"/>
              <a:t>Contact information will go here</a:t>
            </a:r>
          </a:p>
        </p:txBody>
      </p:sp>
      <p:sp>
        <p:nvSpPr>
          <p:cNvPr id="2" name="Slide Number Placeholder 1">
            <a:extLst>
              <a:ext uri="{FF2B5EF4-FFF2-40B4-BE49-F238E27FC236}">
                <a16:creationId xmlns:a16="http://schemas.microsoft.com/office/drawing/2014/main" id="{19A4A862-22B1-5992-B77D-4C8BF40C7A13}"/>
              </a:ext>
            </a:extLst>
          </p:cNvPr>
          <p:cNvSpPr>
            <a:spLocks noGrp="1"/>
          </p:cNvSpPr>
          <p:nvPr>
            <p:ph type="sldNum" sz="quarter" idx="16"/>
          </p:nvPr>
        </p:nvSpPr>
        <p:spPr>
          <a:xfrm>
            <a:off x="457200" y="6400799"/>
            <a:ext cx="365760" cy="228600"/>
          </a:xfrm>
        </p:spPr>
        <p:txBody>
          <a:bodyPr/>
          <a:lstStyle/>
          <a:p>
            <a:fld id="{38826FC0-333C-E549-9FA3-0EE43DF298A3}" type="slidenum">
              <a:rPr lang="en-US" smtClean="0"/>
              <a:pPr/>
              <a:t>5</a:t>
            </a:fld>
            <a:endParaRPr lang="en-US"/>
          </a:p>
        </p:txBody>
      </p:sp>
      <p:sp>
        <p:nvSpPr>
          <p:cNvPr id="3" name="Footer Placeholder 2">
            <a:extLst>
              <a:ext uri="{FF2B5EF4-FFF2-40B4-BE49-F238E27FC236}">
                <a16:creationId xmlns:a16="http://schemas.microsoft.com/office/drawing/2014/main" id="{03342216-F6AF-45C9-256E-0C0946B1A82C}"/>
              </a:ext>
            </a:extLst>
          </p:cNvPr>
          <p:cNvSpPr>
            <a:spLocks noGrp="1"/>
          </p:cNvSpPr>
          <p:nvPr>
            <p:ph type="ftr" sz="quarter" idx="15"/>
          </p:nvPr>
        </p:nvSpPr>
        <p:spPr>
          <a:xfrm>
            <a:off x="1005840" y="6400800"/>
            <a:ext cx="1371600" cy="228600"/>
          </a:xfrm>
        </p:spPr>
        <p:txBody>
          <a:bodyPr/>
          <a:lstStyle/>
          <a:p>
            <a:r>
              <a:rPr lang="en-US"/>
              <a:t>© 2025–2027 Cognizant | Private</a:t>
            </a:r>
          </a:p>
        </p:txBody>
      </p:sp>
    </p:spTree>
    <p:extLst>
      <p:ext uri="{BB962C8B-B14F-4D97-AF65-F5344CB8AC3E}">
        <p14:creationId xmlns:p14="http://schemas.microsoft.com/office/powerpoint/2010/main" val="24927280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Cognizant_2024">
  <a:themeElements>
    <a:clrScheme name="Cognizant v2">
      <a:dk1>
        <a:srgbClr val="000048"/>
      </a:dk1>
      <a:lt1>
        <a:srgbClr val="FFFFFF"/>
      </a:lt1>
      <a:dk2>
        <a:srgbClr val="000048"/>
      </a:dk2>
      <a:lt2>
        <a:srgbClr val="FFFFFF"/>
      </a:lt2>
      <a:accent1>
        <a:srgbClr val="000048"/>
      </a:accent1>
      <a:accent2>
        <a:srgbClr val="2F78C4"/>
      </a:accent2>
      <a:accent3>
        <a:srgbClr val="92BBE6"/>
      </a:accent3>
      <a:accent4>
        <a:srgbClr val="05819B"/>
      </a:accent4>
      <a:accent5>
        <a:srgbClr val="2E308E"/>
      </a:accent5>
      <a:accent6>
        <a:srgbClr val="D0D0CE"/>
      </a:accent6>
      <a:hlink>
        <a:srgbClr val="2F78C4"/>
      </a:hlink>
      <a:folHlink>
        <a:srgbClr val="92BBE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algn="l">
          <a:lnSpc>
            <a:spcPct val="110000"/>
          </a:lnSpc>
          <a:spcBef>
            <a:spcPts val="600"/>
          </a:spcBef>
          <a:spcAft>
            <a:spcPts val="0"/>
          </a:spcAft>
          <a:defRPr dirty="0" err="1" smtClean="0"/>
        </a:defPPr>
      </a:lstStyle>
    </a:txDef>
  </a:objectDefaults>
  <a:extraClrSchemeLst/>
  <a:custClrLst>
    <a:custClr name="Green">
      <a:srgbClr val="2DB81F"/>
    </a:custClr>
    <a:custClr name="Yellow">
      <a:srgbClr val="E9C71D"/>
    </a:custClr>
    <a:custClr name="Red">
      <a:srgbClr val="B81F2D"/>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Midnight blue 80%">
      <a:srgbClr val="373771"/>
    </a:custClr>
    <a:custClr name="Midnight blue 80%">
      <a:srgbClr val="373771"/>
    </a:custClr>
    <a:custClr name="Dark blue 80%">
      <a:srgbClr val="5B94D1"/>
    </a:custClr>
    <a:custClr name="Light blue 80%">
      <a:srgbClr val="A9C9EC"/>
    </a:custClr>
    <a:custClr name="Darker teal 80%">
      <a:srgbClr val="4C9AB0"/>
    </a:custClr>
    <a:custClr name="Dark plum 80%">
      <a:srgbClr val="5859A6"/>
    </a:custClr>
    <a:custClr name="Light gray 80%">
      <a:srgbClr val="D9D9D8"/>
    </a:custClr>
    <a:custClr name="Dark plum">
      <a:srgbClr val="2E308E"/>
    </a:custClr>
    <a:custClr name="Dark blue">
      <a:srgbClr val="2F78C4"/>
    </a:custClr>
    <a:custClr name="Dark teal">
      <a:srgbClr val="05819B"/>
    </a:custClr>
    <a:custClr name="Midnight blue 60%">
      <a:srgbClr val="666692"/>
    </a:custClr>
    <a:custClr name="Midnight blue 60%">
      <a:srgbClr val="666692"/>
    </a:custClr>
    <a:custClr name="Dark blue 60%">
      <a:srgbClr val="86AEDD"/>
    </a:custClr>
    <a:custClr name="Light blue 60%">
      <a:srgbClr val="BFD6F1"/>
    </a:custClr>
    <a:custClr name="Darker teal 60%">
      <a:srgbClr val="7BB4C3"/>
    </a:custClr>
    <a:custClr name="Dark plum 60%">
      <a:srgbClr val="8283BC"/>
    </a:custClr>
    <a:custClr name="Light gray 60%">
      <a:srgbClr val="E3E3E2"/>
    </a:custClr>
    <a:custClr name="Medium plum">
      <a:srgbClr val="7373D8"/>
    </a:custClr>
    <a:custClr name="Medium blue">
      <a:srgbClr val="6AA2DC"/>
    </a:custClr>
    <a:custClr name="Medium teal">
      <a:srgbClr val="06C7CC"/>
    </a:custClr>
    <a:custClr name="Midnight blue 40%">
      <a:srgbClr val="9999B8"/>
    </a:custClr>
    <a:custClr name="Midnight blue 40%">
      <a:srgbClr val="9999B8"/>
    </a:custClr>
    <a:custClr name="Dark blue 40%">
      <a:srgbClr val="AFC9E8"/>
    </a:custClr>
    <a:custClr name="Light blue 40%">
      <a:srgbClr val="D3E5F5"/>
    </a:custClr>
    <a:custClr name="Darker teal 40%">
      <a:srgbClr val="A9CDD8"/>
    </a:custClr>
    <a:custClr name="Dark plum 40%">
      <a:srgbClr val="ABACD3"/>
    </a:custClr>
    <a:custClr name="Light gray 40%">
      <a:srgbClr val="ECECEB"/>
    </a:custClr>
    <a:custClr name="Light plum">
      <a:srgbClr val="85A0F9"/>
    </a:custClr>
    <a:custClr name="Light blue">
      <a:srgbClr val="92BBE6"/>
    </a:custClr>
    <a:custClr name="Light teal">
      <a:srgbClr val="26EFE9"/>
    </a:custClr>
    <a:custClr name="Midnight blue 20%">
      <a:srgbClr val="CCCCDB"/>
    </a:custClr>
    <a:custClr name="Midnight blue 20%">
      <a:srgbClr val="CCCCDB"/>
    </a:custClr>
    <a:custClr name="Dark blue 20%">
      <a:srgbClr val="D7E5F4"/>
    </a:custClr>
    <a:custClr name="Light blue 20%">
      <a:srgbClr val="EAF2FA"/>
    </a:custClr>
    <a:custClr name="Darker teal 20%">
      <a:srgbClr val="D4E7EB"/>
    </a:custClr>
    <a:custClr name="Dark plum 20%">
      <a:srgbClr val="D5D6E9"/>
    </a:custClr>
    <a:custClr name="Light gray 20%">
      <a:srgbClr val="F6F6F5"/>
    </a:custClr>
  </a:custClrLst>
  <a:extLst>
    <a:ext uri="{05A4C25C-085E-4340-85A3-A5531E510DB2}">
      <thm15:themeFamily xmlns:thm15="http://schemas.microsoft.com/office/thememl/2012/main" name="2_Cognizant_2024" id="{4DB496B1-E6EF-4CBE-9AD1-A2CF8C63C2B7}" vid="{BB4BE9A0-A680-4A25-9195-1AF5CFB8503C}"/>
    </a:ext>
  </a:extLst>
</a:theme>
</file>

<file path=ppt/theme/theme2.xml><?xml version="1.0" encoding="utf-8"?>
<a:theme xmlns:a="http://schemas.openxmlformats.org/drawingml/2006/main" name="Office Theme">
  <a:themeElements>
    <a:clrScheme name="Cognizant_2024">
      <a:dk1>
        <a:srgbClr val="000048"/>
      </a:dk1>
      <a:lt1>
        <a:srgbClr val="FFFFFF"/>
      </a:lt1>
      <a:dk2>
        <a:srgbClr val="000048"/>
      </a:dk2>
      <a:lt2>
        <a:srgbClr val="FFFFFF"/>
      </a:lt2>
      <a:accent1>
        <a:srgbClr val="000048"/>
      </a:accent1>
      <a:accent2>
        <a:srgbClr val="2F78C4"/>
      </a:accent2>
      <a:accent3>
        <a:srgbClr val="92BBE6"/>
      </a:accent3>
      <a:accent4>
        <a:srgbClr val="05819B"/>
      </a:accent4>
      <a:accent5>
        <a:srgbClr val="2E308E"/>
      </a:accent5>
      <a:accent6>
        <a:srgbClr val="D0D0CE"/>
      </a:accent6>
      <a:hlink>
        <a:srgbClr val="2F78C4"/>
      </a:hlink>
      <a:folHlink>
        <a:srgbClr val="92BBE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Green">
      <a:srgbClr val="2DB81F"/>
    </a:custClr>
    <a:custClr name="Yellow">
      <a:srgbClr val="E9C71D"/>
    </a:custClr>
    <a:custClr name="Red">
      <a:srgbClr val="B81F2D"/>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Midnight blue 80%">
      <a:srgbClr val="373771"/>
    </a:custClr>
    <a:custClr name="Midnight blue 80%">
      <a:srgbClr val="373771"/>
    </a:custClr>
    <a:custClr name="Dark blue 80%">
      <a:srgbClr val="5B94D1"/>
    </a:custClr>
    <a:custClr name="Light blue 80%">
      <a:srgbClr val="A9C9EC"/>
    </a:custClr>
    <a:custClr name="Darker teal 80%">
      <a:srgbClr val="4C9AB0"/>
    </a:custClr>
    <a:custClr name="Dark plum 80%">
      <a:srgbClr val="5859A6"/>
    </a:custClr>
    <a:custClr name="Light gray 80%">
      <a:srgbClr val="D9D9D8"/>
    </a:custClr>
    <a:custClr name="Dark plum">
      <a:srgbClr val="2E308E"/>
    </a:custClr>
    <a:custClr name="Dark blue">
      <a:srgbClr val="2F78C4"/>
    </a:custClr>
    <a:custClr name="Dark teal">
      <a:srgbClr val="05819B"/>
    </a:custClr>
    <a:custClr name="Midnight blue 60%">
      <a:srgbClr val="666692"/>
    </a:custClr>
    <a:custClr name="Midnight blue 60%">
      <a:srgbClr val="666692"/>
    </a:custClr>
    <a:custClr name="Dark blue 60%">
      <a:srgbClr val="86AEDD"/>
    </a:custClr>
    <a:custClr name="Light blue 60%">
      <a:srgbClr val="BFD6F1"/>
    </a:custClr>
    <a:custClr name="Darker teal 60%">
      <a:srgbClr val="7BB4C3"/>
    </a:custClr>
    <a:custClr name="Dark plum 60%">
      <a:srgbClr val="8283BC"/>
    </a:custClr>
    <a:custClr name="Light gray 60%">
      <a:srgbClr val="E3E3E2"/>
    </a:custClr>
    <a:custClr name="Medium plum">
      <a:srgbClr val="7373D8"/>
    </a:custClr>
    <a:custClr name="Medium blue">
      <a:srgbClr val="6AA2DC"/>
    </a:custClr>
    <a:custClr name="Medium teal">
      <a:srgbClr val="06C7CC"/>
    </a:custClr>
    <a:custClr name="Midnight blue 40%">
      <a:srgbClr val="9999B8"/>
    </a:custClr>
    <a:custClr name="Midnight blue 40%">
      <a:srgbClr val="9999B8"/>
    </a:custClr>
    <a:custClr name="Dark blue 40%">
      <a:srgbClr val="AFC9E8"/>
    </a:custClr>
    <a:custClr name="Light blue 40%">
      <a:srgbClr val="D3E5F5"/>
    </a:custClr>
    <a:custClr name="Darker teal 40%">
      <a:srgbClr val="A9CDD8"/>
    </a:custClr>
    <a:custClr name="Dark plum 40%">
      <a:srgbClr val="ABACD3"/>
    </a:custClr>
    <a:custClr name="Light gray 40%">
      <a:srgbClr val="ECECEB"/>
    </a:custClr>
    <a:custClr name="Light plum">
      <a:srgbClr val="85A0F9"/>
    </a:custClr>
    <a:custClr name="Light blue">
      <a:srgbClr val="92BBE6"/>
    </a:custClr>
    <a:custClr name="Light teal">
      <a:srgbClr val="26EFE9"/>
    </a:custClr>
    <a:custClr name="Midnight blue 20%">
      <a:srgbClr val="CCCCDB"/>
    </a:custClr>
    <a:custClr name="Midnight blue 20%">
      <a:srgbClr val="CCCCDB"/>
    </a:custClr>
    <a:custClr name="Dark blue 20%">
      <a:srgbClr val="D7E5F4"/>
    </a:custClr>
    <a:custClr name="Light blue 20%">
      <a:srgbClr val="EAF2FA"/>
    </a:custClr>
    <a:custClr name="Darker teal 20%">
      <a:srgbClr val="D4E7EB"/>
    </a:custClr>
    <a:custClr name="Dark plum 20%">
      <a:srgbClr val="D5D6E9"/>
    </a:custClr>
    <a:custClr name="Light gray 20%">
      <a:srgbClr val="F6F6F5"/>
    </a:custClr>
  </a:custClr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Cognizant_2024">
      <a:dk1>
        <a:srgbClr val="000048"/>
      </a:dk1>
      <a:lt1>
        <a:srgbClr val="FFFFFF"/>
      </a:lt1>
      <a:dk2>
        <a:srgbClr val="000048"/>
      </a:dk2>
      <a:lt2>
        <a:srgbClr val="FFFFFF"/>
      </a:lt2>
      <a:accent1>
        <a:srgbClr val="000048"/>
      </a:accent1>
      <a:accent2>
        <a:srgbClr val="2F78C4"/>
      </a:accent2>
      <a:accent3>
        <a:srgbClr val="92BBE6"/>
      </a:accent3>
      <a:accent4>
        <a:srgbClr val="05819B"/>
      </a:accent4>
      <a:accent5>
        <a:srgbClr val="2E308E"/>
      </a:accent5>
      <a:accent6>
        <a:srgbClr val="D0D0CE"/>
      </a:accent6>
      <a:hlink>
        <a:srgbClr val="2F78C4"/>
      </a:hlink>
      <a:folHlink>
        <a:srgbClr val="92BBE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Green">
      <a:srgbClr val="2DB81F"/>
    </a:custClr>
    <a:custClr name="Yellow">
      <a:srgbClr val="E9C71D"/>
    </a:custClr>
    <a:custClr name="Red">
      <a:srgbClr val="B81F2D"/>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Midnight blue 80%">
      <a:srgbClr val="373771"/>
    </a:custClr>
    <a:custClr name="Midnight blue 80%">
      <a:srgbClr val="373771"/>
    </a:custClr>
    <a:custClr name="Dark blue 80%">
      <a:srgbClr val="5B94D1"/>
    </a:custClr>
    <a:custClr name="Light blue 80%">
      <a:srgbClr val="A9C9EC"/>
    </a:custClr>
    <a:custClr name="Darker teal 80%">
      <a:srgbClr val="4C9AB0"/>
    </a:custClr>
    <a:custClr name="Dark plum 80%">
      <a:srgbClr val="5859A6"/>
    </a:custClr>
    <a:custClr name="Light gray 80%">
      <a:srgbClr val="D9D9D8"/>
    </a:custClr>
    <a:custClr name="Dark plum">
      <a:srgbClr val="2E308E"/>
    </a:custClr>
    <a:custClr name="Dark blue">
      <a:srgbClr val="2F78C4"/>
    </a:custClr>
    <a:custClr name="Dark teal">
      <a:srgbClr val="05819B"/>
    </a:custClr>
    <a:custClr name="Midnight blue 60%">
      <a:srgbClr val="666692"/>
    </a:custClr>
    <a:custClr name="Midnight blue 60%">
      <a:srgbClr val="666692"/>
    </a:custClr>
    <a:custClr name="Dark blue 60%">
      <a:srgbClr val="86AEDD"/>
    </a:custClr>
    <a:custClr name="Light blue 60%">
      <a:srgbClr val="BFD6F1"/>
    </a:custClr>
    <a:custClr name="Darker teal 60%">
      <a:srgbClr val="7BB4C3"/>
    </a:custClr>
    <a:custClr name="Dark plum 60%">
      <a:srgbClr val="8283BC"/>
    </a:custClr>
    <a:custClr name="Light gray 60%">
      <a:srgbClr val="E3E3E2"/>
    </a:custClr>
    <a:custClr name="Medium plum">
      <a:srgbClr val="7373D8"/>
    </a:custClr>
    <a:custClr name="Medium blue">
      <a:srgbClr val="6AA2DC"/>
    </a:custClr>
    <a:custClr name="Medium teal">
      <a:srgbClr val="06C7CC"/>
    </a:custClr>
    <a:custClr name="Midnight blue 40%">
      <a:srgbClr val="9999B8"/>
    </a:custClr>
    <a:custClr name="Midnight blue 40%">
      <a:srgbClr val="9999B8"/>
    </a:custClr>
    <a:custClr name="Dark blue 40%">
      <a:srgbClr val="AFC9E8"/>
    </a:custClr>
    <a:custClr name="Light blue 40%">
      <a:srgbClr val="D3E5F5"/>
    </a:custClr>
    <a:custClr name="Darker teal 40%">
      <a:srgbClr val="A9CDD8"/>
    </a:custClr>
    <a:custClr name="Dark plum 40%">
      <a:srgbClr val="ABACD3"/>
    </a:custClr>
    <a:custClr name="Light gray 40%">
      <a:srgbClr val="ECECEB"/>
    </a:custClr>
    <a:custClr name="Light plum">
      <a:srgbClr val="85A0F9"/>
    </a:custClr>
    <a:custClr name="Light blue">
      <a:srgbClr val="92BBE6"/>
    </a:custClr>
    <a:custClr name="Light teal">
      <a:srgbClr val="26EFE9"/>
    </a:custClr>
    <a:custClr name="Midnight blue 20%">
      <a:srgbClr val="CCCCDB"/>
    </a:custClr>
    <a:custClr name="Midnight blue 20%">
      <a:srgbClr val="CCCCDB"/>
    </a:custClr>
    <a:custClr name="Dark blue 20%">
      <a:srgbClr val="D7E5F4"/>
    </a:custClr>
    <a:custClr name="Light blue 20%">
      <a:srgbClr val="EAF2FA"/>
    </a:custClr>
    <a:custClr name="Darker teal 20%">
      <a:srgbClr val="D4E7EB"/>
    </a:custClr>
    <a:custClr name="Dark plum 20%">
      <a:srgbClr val="D5D6E9"/>
    </a:custClr>
    <a:custClr name="Light gray 20%">
      <a:srgbClr val="F6F6F5"/>
    </a:custClr>
  </a:custClr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0AD2383-F69B-DD48-B17A-5BA153F117E0}">
  <we:reference id="1f4df590-35fc-4b16-a239-39709f9d8a74" version="1.0.0.1" store="EXCatalog" storeType="EXCatalog"/>
  <we:alternateReferences>
    <we:reference id="WA104381063" version="1.0.0.1"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06F2FB6F0C0F643874E7A21317CEB83" ma:contentTypeVersion="27" ma:contentTypeDescription="Create a new document." ma:contentTypeScope="" ma:versionID="8ec88657b2e518f0e323a5bf7dbe855b">
  <xsd:schema xmlns:xsd="http://www.w3.org/2001/XMLSchema" xmlns:xs="http://www.w3.org/2001/XMLSchema" xmlns:p="http://schemas.microsoft.com/office/2006/metadata/properties" xmlns:ns2="fbe430c1-83a1-4407-a93f-d2144dec552c" xmlns:ns3="da2a811a-61f7-41d9-a96a-3fe58d3117da" targetNamespace="http://schemas.microsoft.com/office/2006/metadata/properties" ma:root="true" ma:fieldsID="41b911b9a05cd32c373fbfa0950bc15d" ns2:_="" ns3:_="">
    <xsd:import namespace="fbe430c1-83a1-4407-a93f-d2144dec552c"/>
    <xsd:import namespace="da2a811a-61f7-41d9-a96a-3fe58d3117d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Category1" minOccurs="0"/>
                <xsd:element ref="ns2:MediaLengthInSeconds" minOccurs="0"/>
                <xsd:element ref="ns2:PermissionSet" minOccurs="0"/>
                <xsd:element ref="ns2:_Flow_SignoffStatus" minOccurs="0"/>
                <xsd:element ref="ns2:MediaServiceObjectDetectorVersions" minOccurs="0"/>
                <xsd:element ref="ns2:MediaServiceSearchProperties" minOccurs="0"/>
                <xsd:element ref="ns2:MediaServiceLocation" minOccurs="0"/>
                <xsd:element ref="ns2:m2cdf977224e4362b023ebe2f5fb54ce" minOccurs="0"/>
                <xsd:element ref="ns2:n446a6503387411fbfe4842fcfb02d4c" minOccurs="0"/>
                <xsd:element ref="ns2:d0343b0fd7614bfd8975041064cafcd0" minOccurs="0"/>
                <xsd:element ref="ns2:Views" minOccurs="0"/>
                <xsd:element ref="ns2:UR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e430c1-83a1-4407-a93f-d2144dec55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63b7d1d5-7262-4eb7-85df-493a730aa646"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Category1" ma:index="19" nillable="true" ma:displayName="Category 1" ma:format="Dropdown" ma:internalName="Category1">
      <xsd:simpleType>
        <xsd:restriction base="dms:Choice">
          <xsd:enumeration value="Global Policy"/>
          <xsd:enumeration value="Ethics and Compliance "/>
          <xsd:enumeration value="Code of Ethics"/>
          <xsd:enumeration value="Translation"/>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PermissionSet" ma:index="21" nillable="true" ma:displayName="PermissionSet" ma:hidden="true" ma:internalName="PermissionSet" ma:readOnly="false">
      <xsd:simpleType>
        <xsd:restriction base="dms:Text">
          <xsd:maxLength value="255"/>
        </xsd:restriction>
      </xsd:simpleType>
    </xsd:element>
    <xsd:element name="_Flow_SignoffStatus" ma:index="22" nillable="true" ma:displayName="Sign-off status" ma:internalName="Sign_x002d_off_x0020_status">
      <xsd:simpleType>
        <xsd:restriction base="dms:Text"/>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Location" ma:index="25" nillable="true" ma:displayName="Location" ma:indexed="true" ma:internalName="MediaServiceLocation" ma:readOnly="true">
      <xsd:simpleType>
        <xsd:restriction base="dms:Text"/>
      </xsd:simpleType>
    </xsd:element>
    <xsd:element name="m2cdf977224e4362b023ebe2f5fb54ce" ma:index="27" nillable="true" ma:taxonomy="true" ma:internalName="m2cdf977224e4362b023ebe2f5fb54ce" ma:taxonomyFieldName="Topics" ma:displayName="Topics" ma:default="" ma:fieldId="{62cdf977-224e-4362-b023-ebe2f5fb54ce}" ma:taxonomyMulti="true" ma:sspId="63b7d1d5-7262-4eb7-85df-493a730aa646" ma:termSetId="bb61e467-d593-466a-994a-5e67bfb8b398" ma:anchorId="00000000-0000-0000-0000-000000000000" ma:open="false" ma:isKeyword="false">
      <xsd:complexType>
        <xsd:sequence>
          <xsd:element ref="pc:Terms" minOccurs="0" maxOccurs="1"/>
        </xsd:sequence>
      </xsd:complexType>
    </xsd:element>
    <xsd:element name="n446a6503387411fbfe4842fcfb02d4c" ma:index="29" nillable="true" ma:taxonomy="true" ma:internalName="n446a6503387411fbfe4842fcfb02d4c" ma:taxonomyFieldName="Business" ma:displayName="Business" ma:default="" ma:fieldId="{7446a650-3387-411f-bfe4-842fcfb02d4c}" ma:taxonomyMulti="true" ma:sspId="63b7d1d5-7262-4eb7-85df-493a730aa646" ma:termSetId="97fba6ab-a82f-4b05-8a87-5c06aa3b8c9a" ma:anchorId="00000000-0000-0000-0000-000000000000" ma:open="false" ma:isKeyword="false">
      <xsd:complexType>
        <xsd:sequence>
          <xsd:element ref="pc:Terms" minOccurs="0" maxOccurs="1"/>
        </xsd:sequence>
      </xsd:complexType>
    </xsd:element>
    <xsd:element name="d0343b0fd7614bfd8975041064cafcd0" ma:index="31" nillable="true" ma:taxonomy="true" ma:internalName="d0343b0fd7614bfd8975041064cafcd0" ma:taxonomyFieldName="Geography" ma:displayName="Geography" ma:default="" ma:fieldId="{d0343b0f-d761-4bfd-8975-041064cafcd0}" ma:taxonomyMulti="true" ma:sspId="63b7d1d5-7262-4eb7-85df-493a730aa646" ma:termSetId="57c2f89f-8209-4ff9-9cad-c95750170dde" ma:anchorId="00000000-0000-0000-0000-000000000000" ma:open="false" ma:isKeyword="false">
      <xsd:complexType>
        <xsd:sequence>
          <xsd:element ref="pc:Terms" minOccurs="0" maxOccurs="1"/>
        </xsd:sequence>
      </xsd:complexType>
    </xsd:element>
    <xsd:element name="Views" ma:index="32" nillable="true" ma:displayName="Views" ma:format="Dropdown" ma:internalName="Views" ma:percentage="FALSE">
      <xsd:simpleType>
        <xsd:restriction base="dms:Number"/>
      </xsd:simpleType>
    </xsd:element>
    <xsd:element name="URL" ma:index="33" nillable="true" ma:displayName="URL" ma:description="Links to the pdf document" ma:format="Hyperlink" ma:internalName="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a2a811a-61f7-41d9-a96a-3fe58d3117d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daa6e134-06f1-4965-9f1c-4ca2ce1ac82e}" ma:internalName="TaxCatchAll" ma:showField="CatchAllData" ma:web="da2a811a-61f7-41d9-a96a-3fe58d3117d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LengthInSeconds xmlns="fbe430c1-83a1-4407-a93f-d2144dec552c" xsi:nil="true"/>
    <SharedWithUsers xmlns="da2a811a-61f7-41d9-a96a-3fe58d3117da">
      <UserInfo>
        <DisplayName>Kelly, Jennifer (Contractor)</DisplayName>
        <AccountId>533</AccountId>
        <AccountType/>
      </UserInfo>
    </SharedWithUsers>
    <TaxCatchAll xmlns="da2a811a-61f7-41d9-a96a-3fe58d3117da" xsi:nil="true"/>
    <lcf76f155ced4ddcb4097134ff3c332f xmlns="fbe430c1-83a1-4407-a93f-d2144dec552c">
      <Terms xmlns="http://schemas.microsoft.com/office/infopath/2007/PartnerControls"/>
    </lcf76f155ced4ddcb4097134ff3c332f>
    <d0343b0fd7614bfd8975041064cafcd0 xmlns="fbe430c1-83a1-4407-a93f-d2144dec552c">
      <Terms xmlns="http://schemas.microsoft.com/office/infopath/2007/PartnerControls"/>
    </d0343b0fd7614bfd8975041064cafcd0>
    <_Flow_SignoffStatus xmlns="fbe430c1-83a1-4407-a93f-d2144dec552c" xsi:nil="true"/>
    <m2cdf977224e4362b023ebe2f5fb54ce xmlns="fbe430c1-83a1-4407-a93f-d2144dec552c">
      <Terms xmlns="http://schemas.microsoft.com/office/infopath/2007/PartnerControls"/>
    </m2cdf977224e4362b023ebe2f5fb54ce>
    <n446a6503387411fbfe4842fcfb02d4c xmlns="fbe430c1-83a1-4407-a93f-d2144dec552c">
      <Terms xmlns="http://schemas.microsoft.com/office/infopath/2007/PartnerControls"/>
    </n446a6503387411fbfe4842fcfb02d4c>
    <PermissionSet xmlns="fbe430c1-83a1-4407-a93f-d2144dec552c">1</PermissionSet>
    <Views xmlns="fbe430c1-83a1-4407-a93f-d2144dec552c" xsi:nil="true"/>
    <Category1 xmlns="fbe430c1-83a1-4407-a93f-d2144dec552c" xsi:nil="true"/>
    <URL xmlns="fbe430c1-83a1-4407-a93f-d2144dec552c">
      <Url xsi:nil="true"/>
      <Description xsi:nil="true"/>
    </URL>
  </documentManagement>
</p:properties>
</file>

<file path=customXml/itemProps1.xml><?xml version="1.0" encoding="utf-8"?>
<ds:datastoreItem xmlns:ds="http://schemas.openxmlformats.org/officeDocument/2006/customXml" ds:itemID="{FD8C24DA-1664-4296-904F-7BC9B9EC8A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be430c1-83a1-4407-a93f-d2144dec552c"/>
    <ds:schemaRef ds:uri="da2a811a-61f7-41d9-a96a-3fe58d3117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243DB6A-4E19-4081-AD3A-F26AB7851077}">
  <ds:schemaRefs>
    <ds:schemaRef ds:uri="http://schemas.microsoft.com/sharepoint/v3/contenttype/forms"/>
  </ds:schemaRefs>
</ds:datastoreItem>
</file>

<file path=customXml/itemProps3.xml><?xml version="1.0" encoding="utf-8"?>
<ds:datastoreItem xmlns:ds="http://schemas.openxmlformats.org/officeDocument/2006/customXml" ds:itemID="{41A8AA3F-21FE-43F5-B698-F205039046F2}">
  <ds:schemaRefs>
    <ds:schemaRef ds:uri="http://schemas.openxmlformats.org/package/2006/metadata/core-properties"/>
    <ds:schemaRef ds:uri="http://schemas.microsoft.com/office/2006/metadata/properties"/>
    <ds:schemaRef ds:uri="http://schemas.microsoft.com/office/2006/documentManagement/types"/>
    <ds:schemaRef ds:uri="http://purl.org/dc/terms/"/>
    <ds:schemaRef ds:uri="da2a811a-61f7-41d9-a96a-3fe58d3117da"/>
    <ds:schemaRef ds:uri="http://purl.org/dc/dcmitype/"/>
    <ds:schemaRef ds:uri="http://schemas.microsoft.com/office/infopath/2007/PartnerControls"/>
    <ds:schemaRef ds:uri="fbe430c1-83a1-4407-a93f-d2144dec552c"/>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Office Theme</Template>
  <TotalTime>11</TotalTime>
  <Words>223</Words>
  <Application>Microsoft Office PowerPoint</Application>
  <PresentationFormat>Widescreen</PresentationFormat>
  <Paragraphs>46</Paragraphs>
  <Slides>5</Slides>
  <Notes>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Arial</vt:lpstr>
      <vt:lpstr>Cognizant_2024</vt:lpstr>
      <vt:lpstr>PowerPoint template</vt:lpstr>
      <vt:lpstr>The Science Behind Sleep and Appetite</vt:lpstr>
      <vt:lpstr>How Sleep and Diet Affect Productivity</vt:lpstr>
      <vt:lpstr>Habits for Better Sleep, Appetite, and Performance</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LNU, Yogeshwaran (Cognizant)</cp:lastModifiedBy>
  <cp:revision>86</cp:revision>
  <dcterms:created xsi:type="dcterms:W3CDTF">2024-03-20T19:25:52Z</dcterms:created>
  <dcterms:modified xsi:type="dcterms:W3CDTF">2025-09-24T15:18:53Z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eography">
    <vt:lpwstr/>
  </property>
  <property fmtid="{D5CDD505-2E9C-101B-9397-08002B2CF9AE}" pid="3" name="Business">
    <vt:lpwstr/>
  </property>
  <property fmtid="{D5CDD505-2E9C-101B-9397-08002B2CF9AE}" pid="4" name="xd_ProgID">
    <vt:lpwstr/>
  </property>
  <property fmtid="{D5CDD505-2E9C-101B-9397-08002B2CF9AE}" pid="5" name="MediaServiceImageTags">
    <vt:lpwstr/>
  </property>
  <property fmtid="{D5CDD505-2E9C-101B-9397-08002B2CF9AE}" pid="6" name="ContentTypeId">
    <vt:lpwstr>0x010100E06F2FB6F0C0F643874E7A21317CEB83</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y fmtid="{D5CDD505-2E9C-101B-9397-08002B2CF9AE}" pid="10" name="TriggerFlowInfo">
    <vt:lpwstr/>
  </property>
  <property fmtid="{D5CDD505-2E9C-101B-9397-08002B2CF9AE}" pid="11" name="Topics">
    <vt:lpwstr/>
  </property>
  <property fmtid="{D5CDD505-2E9C-101B-9397-08002B2CF9AE}" pid="12" name="xd_Signature">
    <vt:bool>false</vt:bool>
  </property>
</Properties>
</file>