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6F8C8-DE60-30E9-878D-EC40056A8CFD}" v="1011" dt="2024-04-23T13:15:47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 algn="ctr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Jayashree R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lang="en-US" sz="2000" b="1" dirty="0" err="1">
                <a:solidFill>
                  <a:srgbClr val="FFFFFF"/>
                </a:solidFill>
                <a:latin typeface="Arial"/>
                <a:cs typeface="Arial"/>
              </a:rPr>
              <a:t>ACTech</a:t>
            </a:r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lang="en-US" sz="2000" b="1">
                <a:solidFill>
                  <a:srgbClr val="FFFFFF"/>
                </a:solidFill>
                <a:latin typeface="Arial"/>
                <a:cs typeface="Arial"/>
              </a:rPr>
              <a:t>Chemical Engineering</a:t>
            </a:r>
            <a:endParaRPr lang="en-US" sz="2000" b="1" spc="-3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19</TotalTime>
  <Words>1274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Söhne</vt:lpstr>
      <vt:lpstr>TimesNewRomanPSMT</vt:lpstr>
      <vt:lpstr>Wingdings 2</vt:lpstr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Jayashree R</cp:lastModifiedBy>
  <cp:revision>825</cp:revision>
  <dcterms:created xsi:type="dcterms:W3CDTF">2024-04-01T16:53:49Z</dcterms:created>
  <dcterms:modified xsi:type="dcterms:W3CDTF">2024-04-30T16:08:10Z</dcterms:modified>
</cp:coreProperties>
</file>