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9" r:id="rId9"/>
    <p:sldId id="263" r:id="rId10"/>
    <p:sldId id="268"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JAYASHREE S</a:t>
            </a:r>
          </a:p>
          <a:p>
            <a:r>
              <a:rPr lang="en-US" sz="2400" dirty="0"/>
              <a:t>REGISTER NO: 122204522</a:t>
            </a:r>
          </a:p>
          <a:p>
            <a:r>
              <a:rPr lang="en-US" sz="2400" dirty="0"/>
              <a:t>DEPARTMENT: B.COM ( CORPORATE SECRETARYSHIP)</a:t>
            </a:r>
          </a:p>
          <a:p>
            <a:r>
              <a:rPr lang="en-US" sz="2400" dirty="0"/>
              <a:t>COLLEGE: SA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B7C3FC-90ED-EDA2-FF3B-3AF97CC5B50E}"/>
              </a:ext>
            </a:extLst>
          </p:cNvPr>
          <p:cNvSpPr txBox="1"/>
          <p:nvPr/>
        </p:nvSpPr>
        <p:spPr>
          <a:xfrm>
            <a:off x="533400" y="1295400"/>
            <a:ext cx="8617974" cy="2308324"/>
          </a:xfrm>
          <a:prstGeom prst="rect">
            <a:avLst/>
          </a:prstGeom>
          <a:noFill/>
        </p:spPr>
        <p:txBody>
          <a:bodyPr wrap="square">
            <a:spAutoFit/>
          </a:bodyPr>
          <a:lstStyle/>
          <a:p>
            <a:r>
              <a:rPr lang="en-IN" dirty="0"/>
              <a:t>In conclusion, the **Employee Performance Analysis** project represents a significant advancement in how organizations evaluate and manage their workforce. By implementing a data-driven approach, we provide a fair and transparent evaluation system that aligns individual performance with organizational goals. The integration of quantitative metrics and qualitative feedback ensures a comprehensive assessment, leading to more accurate appraisals and targeted development plans. This solution not only enhances productivity and employee satisfaction but also supports strategic talent management, ultimately contributing to the organization's overall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87453" y="76200"/>
            <a:ext cx="6780147" cy="9634689"/>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2000" dirty="0"/>
              <a:t>The organization is facing challenges in consistently assessing employee performance due to the lack of a comprehensive, data-driven evaluation system. Current performance reviews rely heavily on subjective feedback, leading to discrepancies in employee appraisals, potential bias, and unclear development pathways. This has resulted in reduced employee morale, inefficiencies in workforce management, and an inability to identify high performers and areas needing improvement.</a:t>
            </a:r>
            <a:br>
              <a:rPr lang="en-US" sz="1600" dirty="0"/>
            </a:br>
            <a:br>
              <a:rPr lang="en-IN" sz="425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695450"/>
            <a:ext cx="8610600" cy="4893647"/>
          </a:xfrm>
          <a:prstGeom prst="rect">
            <a:avLst/>
          </a:prstGeom>
          <a:noFill/>
        </p:spPr>
        <p:txBody>
          <a:bodyPr wrap="square" rtlCol="0">
            <a:spAutoFit/>
          </a:bodyPr>
          <a:lstStyle/>
          <a:p>
            <a:pPr algn="l"/>
            <a:r>
              <a:rPr lang="en-US" sz="2400" dirty="0"/>
              <a:t>The </a:t>
            </a:r>
            <a:r>
              <a:rPr lang="en-US" sz="2400" b="1" dirty="0"/>
              <a:t>Employee Performance Analysis</a:t>
            </a:r>
            <a:r>
              <a:rPr lang="en-US" sz="2400" dirty="0"/>
              <a:t> project aims to establish a data-driven framework for evaluating employee performance within the organization. By leveraging both qualitative and quantitative metrics, the project will identify key performance indicators (KPIs) to assess individual contributions objectively. This analysis will highlight strengths, areas for improvement, and potential development opportunities, ensuring that employee reviews are fair and transparent. The ultimate goal is to align employee performance with business objectives, driving productivity and enhancing employee satisfaction. This project will serve as a foundation for future talent management and workforce optimization strategies</a:t>
            </a: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5C64433B-1130-CC82-2637-9C90CCC4DCE0}"/>
              </a:ext>
            </a:extLst>
          </p:cNvPr>
          <p:cNvSpPr>
            <a:spLocks noChangeArrowheads="1"/>
          </p:cNvSpPr>
          <p:nvPr/>
        </p:nvSpPr>
        <p:spPr bwMode="auto">
          <a:xfrm>
            <a:off x="838200" y="1404684"/>
            <a:ext cx="830103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They will use the system to streamline employee evaluations, track performance trends, and make data-driven decisions regarding promotions, rewards, and professional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Team Leaders and Supervisors</a:t>
            </a:r>
            <a:r>
              <a:rPr kumimoji="0" lang="en-US" altLang="en-US" sz="1800" b="0" i="0" u="none" strike="noStrike" cap="none" normalizeH="0" baseline="0" dirty="0">
                <a:ln>
                  <a:noFill/>
                </a:ln>
                <a:solidFill>
                  <a:schemeClr val="tx1"/>
                </a:solidFill>
                <a:effectLst/>
                <a:latin typeface="Arial" panose="020B0604020202020204" pitchFamily="34" charset="0"/>
              </a:rPr>
              <a:t> – They will utilize the system to assess team performance, provide constructive feedback, and identify areas for improvement within their teams.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 They will benefit from transparent feedback on their performance, gain insight into their strengths and weaknesses, and identify clear pathways for career growth.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a:t>
            </a:r>
            <a:r>
              <a:rPr kumimoji="0" lang="en-US" altLang="en-US" sz="1800" b="0" i="0" u="none" strike="noStrike" cap="none" normalizeH="0" baseline="0" dirty="0">
                <a:ln>
                  <a:noFill/>
                </a:ln>
                <a:solidFill>
                  <a:schemeClr val="tx1"/>
                </a:solidFill>
                <a:effectLst/>
                <a:latin typeface="Arial" panose="020B0604020202020204" pitchFamily="34" charset="0"/>
              </a:rPr>
              <a:t> – They will use the analysis to make strategic decisions about workforce management, talent allocation, and organizational productivity improvements.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Talent Development Teams</a:t>
            </a:r>
            <a:r>
              <a:rPr kumimoji="0" lang="en-US" altLang="en-US" sz="1800" b="0" i="0" u="none" strike="noStrike" cap="none" normalizeH="0" baseline="0" dirty="0">
                <a:ln>
                  <a:noFill/>
                </a:ln>
                <a:solidFill>
                  <a:schemeClr val="tx1"/>
                </a:solidFill>
                <a:effectLst/>
                <a:latin typeface="Arial" panose="020B0604020202020204" pitchFamily="34" charset="0"/>
              </a:rPr>
              <a:t> – They will leverage the data to design targeted training programs and ensure skill development aligns with both employee and organizational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You’ve 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DFD5BBE-7300-01E7-98FA-BB1D328CE13C}"/>
              </a:ext>
            </a:extLst>
          </p:cNvPr>
          <p:cNvSpPr txBox="1"/>
          <p:nvPr/>
        </p:nvSpPr>
        <p:spPr>
          <a:xfrm>
            <a:off x="3050458" y="1728213"/>
            <a:ext cx="6169742" cy="3416320"/>
          </a:xfrm>
          <a:prstGeom prst="rect">
            <a:avLst/>
          </a:prstGeom>
          <a:noFill/>
        </p:spPr>
        <p:txBody>
          <a:bodyPr wrap="square">
            <a:spAutoFit/>
          </a:bodyPr>
          <a:lstStyle/>
          <a:p>
            <a:r>
              <a:rPr lang="en-IN" dirty="0"/>
              <a:t>Our solution introduces a comprehensive performance evaluation system combining objective metrics with qualitative feedback to provide a holistic view of employee performance. By implementing data-driven KPIs and real-time analytics, the system ensures accurate, unbiased assessments and identifies key areas for development. This approach not only enhances transparency and fairness but also aligns individual contributions with organizational goals. The value proposition lies in improved employee engagement, optimized performance management, and a stronger alignment of talent with business objectives, leading to overall increased productivity and satisfaction.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C097704A-6F91-DAD4-D36B-17743F2F7E76}"/>
              </a:ext>
            </a:extLst>
          </p:cNvPr>
          <p:cNvSpPr txBox="1"/>
          <p:nvPr/>
        </p:nvSpPr>
        <p:spPr>
          <a:xfrm>
            <a:off x="838200" y="1295400"/>
            <a:ext cx="8313174" cy="2308324"/>
          </a:xfrm>
          <a:prstGeom prst="rect">
            <a:avLst/>
          </a:prstGeom>
          <a:noFill/>
        </p:spPr>
        <p:txBody>
          <a:bodyPr wrap="square">
            <a:spAutoFit/>
          </a:bodyPr>
          <a:lstStyle/>
          <a:p>
            <a:r>
              <a:rPr lang="en-IN" dirty="0"/>
              <a:t>The data for the **Employee Performance Analysis** project will include quantitative metrics such as productivity rates, project completion times, and attendance records, as well as qualitative inputs from performance reviews, peer feedback, and self-assessments. This dataset will also encompass employee demographics, role-specific goals, and historical performance trends. By integrating these diverse data sources, the analysis will provide a comprehensive view of employee performance and identify actionable insights. Data privacy and accuracy will be maintained throughout the process.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9A5105-440C-DE6B-E1BC-72A358667D1F}"/>
              </a:ext>
            </a:extLst>
          </p:cNvPr>
          <p:cNvSpPr txBox="1"/>
          <p:nvPr/>
        </p:nvSpPr>
        <p:spPr>
          <a:xfrm>
            <a:off x="2286000" y="1586560"/>
            <a:ext cx="6865374" cy="3139321"/>
          </a:xfrm>
          <a:prstGeom prst="rect">
            <a:avLst/>
          </a:prstGeom>
          <a:noFill/>
        </p:spPr>
        <p:txBody>
          <a:bodyPr wrap="square">
            <a:spAutoFit/>
          </a:bodyPr>
          <a:lstStyle/>
          <a:p>
            <a:r>
              <a:rPr lang="en-IN" dirty="0"/>
              <a:t>The “WOW” in our solutions lies in our ability to transform raw data into actionable insights through a sophisticated, AI-driven performance analysis platform. By integrating advanced analytics with real-time feedback mechanisms, we deliver highly personalized performance evaluations that not only highlight strengths and areas for improvement but also provide tailored development recommendations. Our solution’s intuitive dashboards and clear visualizations make complex data accessible and actionable, driving meaningful change and enhancing employee engagement and productivity. This holistic approach ensures that every employee’s potential is maximized, resulting in a more motivated and high-performing workforce.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801</Words>
  <Application>Microsoft Office PowerPoint</Application>
  <PresentationFormat>Widescreen</PresentationFormat>
  <Paragraphs>48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The organization is facing challenges in consistently assessing employee performance due to the lack of a comprehensive, data-driven evaluation system. Current performance reviews rely heavily on subjective feedback, leading to discrepancies in employee appraisals, potential bias, and unclear development pathways. This has resulted in reduced employee morale, inefficiencies in workforce management, and an inability to identify high performers and areas needing improvement.        </vt:lpstr>
      <vt:lpstr>PROJECT OVERVIEW</vt:lpstr>
      <vt:lpstr>WHO ARE THE END USERS?</vt:lpstr>
      <vt:lpstr>OUR SOLUTION AND ITS VALUE PROPOSITION</vt:lpstr>
      <vt:lpstr>Dataset Description</vt:lpstr>
      <vt:lpstr>THE "WOW" IN OUR SOLUTION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Jayashree Sundararajan</cp:lastModifiedBy>
  <cp:revision>13</cp:revision>
  <dcterms:created xsi:type="dcterms:W3CDTF">2024-03-29T15:07:22Z</dcterms:created>
  <dcterms:modified xsi:type="dcterms:W3CDTF">2024-09-09T15:13:52Z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