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4EB9B-C411-4281-8816-186E8BE56B2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74055-4F58-485A-9242-8221E290FD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4055-4F58-485A-9242-8221E290FDA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794D-4EE6-4EDB-B631-7CC1A0CCA4E9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4C2A-6BDE-4304-8CE9-ECFAB66034C0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F91D-EC4E-4110-AC21-4AF304B6B459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FD4B-7CC9-4A89-BEF9-F076EEE049E5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7241-AAEB-4B04-B763-E1161F20EAA2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296B-E3F0-4EA5-938B-907B596407F6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6143-1E34-4EF2-B505-132B8817A914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E368-7028-4886-A266-B6A094A4C38B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6181-1E9B-4483-B4AE-772936D0B9B3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B8E7-72D1-448B-B37C-F22556CEBF8D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9B53-472E-4EAD-B5CF-C8E9D3F6A0F4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B3CB-41CB-49DD-89EA-CBEAB73B5692}" type="datetime1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5597-32D7-4177-AAED-0CCEA6937D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8" y="5957878"/>
            <a:ext cx="4557722" cy="900122"/>
          </a:xfrm>
        </p:spPr>
        <p:txBody>
          <a:bodyPr>
            <a:norm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  <a:endParaRPr lang="en-IN" sz="1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Jayashree</a:t>
            </a:r>
            <a:r>
              <a:rPr lang="en-IN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Lakshmi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154" name="Picture 10" descr="Image result for smart gas stove high resolution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71528"/>
            <a:ext cx="9144000" cy="6094477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71406" y="5715016"/>
            <a:ext cx="7000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SMART STOVE |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CDAC </a:t>
            </a:r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Bangalore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600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Existing Situation</a:t>
            </a:r>
          </a:p>
          <a:p>
            <a:pPr algn="just">
              <a:buFont typeface="Wingdings" pitchFamily="2" charset="2"/>
              <a:buChar char="q"/>
            </a:pP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Proposed Solution</a:t>
            </a:r>
          </a:p>
          <a:p>
            <a:pPr algn="just">
              <a:buFont typeface="Wingdings" pitchFamily="2" charset="2"/>
              <a:buChar char="q"/>
            </a:pP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Architecture Block Diagram</a:t>
            </a: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Existing Situation</a:t>
            </a:r>
            <a:endParaRPr lang="en-US" sz="3600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Kitchen is a major part of the home which is having several utilities. Cooking being a multitask requires a certain level of skill and precision, also kitchen is an environment where safety is a prime concern. There is still lot of scope to improve users comfort and safety in this environment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I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un-monitored there is a chance of hazardous situations because of </a:t>
            </a:r>
            <a:r>
              <a:rPr lang="en-IN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overheating</a:t>
            </a:r>
            <a:endParaRPr lang="en-IN" sz="22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are very few fail safe mechanisms in case of smoke or gas </a:t>
            </a:r>
            <a:r>
              <a:rPr lang="en-IN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endParaRPr lang="en-IN" sz="22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Refilling the gas </a:t>
            </a:r>
            <a:r>
              <a:rPr lang="en-IN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major concern for the kitchen </a:t>
            </a:r>
            <a:r>
              <a:rPr lang="en-IN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Solution</a:t>
            </a:r>
            <a:endParaRPr lang="en-US" sz="3600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sz="2800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Smart </a:t>
            </a:r>
            <a:r>
              <a:rPr lang="en-IN" sz="2800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Stove</a:t>
            </a:r>
            <a:endParaRPr lang="en-IN" sz="2400" b="1" u="sng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b="1" u="sng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Indication of burner status to the user when away from home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of stove knob from mobile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apps.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Monitor  the amount of gas used. This data can be used for  automatic refilling and give energy usage report to the user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Automatic shut down of the stove in case of smoke detection.</a:t>
            </a:r>
          </a:p>
          <a:p>
            <a:pPr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Optical sensors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can be used to detect the mechanical position of the knob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Motor and gear units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can be used to control the knob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Digital gas flow meters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can be used to record the amount of gas consumed and to regulate the gas flow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Smoke detectors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can be used to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detect smoke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kitchen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Micronotroller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will hold the control logic for the proposed solution and also relays the system data to the </a:t>
            </a:r>
            <a:r>
              <a:rPr lang="en-IN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chip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chip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collects the data from the MC and sends to the cloud in the form of TCP/IP packet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IN" sz="36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 Components</a:t>
            </a:r>
            <a:endParaRPr lang="en-US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as kno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928802"/>
            <a:ext cx="1785950" cy="121444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643306" y="321468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Stove Knob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3108" y="3929066"/>
            <a:ext cx="135732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Optical Sensor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628" y="3857628"/>
            <a:ext cx="142876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Motor &amp; Gear Unit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Image result for wif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3834" y="2571744"/>
            <a:ext cx="1027352" cy="121918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215206" y="5286388"/>
            <a:ext cx="171451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Microcontroller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500042"/>
            <a:ext cx="1500198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Digital Gas Flow Meter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85918" y="1857364"/>
            <a:ext cx="5214974" cy="3357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500562" y="5929306"/>
            <a:ext cx="1428760" cy="71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Smoke Detector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hape 43"/>
          <p:cNvCxnSpPr>
            <a:stCxn id="42" idx="6"/>
          </p:cNvCxnSpPr>
          <p:nvPr/>
        </p:nvCxnSpPr>
        <p:spPr>
          <a:xfrm flipV="1">
            <a:off x="5929322" y="6072208"/>
            <a:ext cx="1285884" cy="214300"/>
          </a:xfrm>
          <a:prstGeom prst="bentConnector3">
            <a:avLst>
              <a:gd name="adj1" fmla="val 50000"/>
            </a:avLst>
          </a:prstGeom>
          <a:ln w="38100" cap="flat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9" idx="0"/>
            <a:endCxn id="7" idx="3"/>
          </p:cNvCxnSpPr>
          <p:nvPr/>
        </p:nvCxnSpPr>
        <p:spPr>
          <a:xfrm rot="16200000" flipV="1">
            <a:off x="6786578" y="4000504"/>
            <a:ext cx="928694" cy="1643074"/>
          </a:xfrm>
          <a:prstGeom prst="bentConnector2">
            <a:avLst/>
          </a:prstGeom>
          <a:ln w="38100" cap="flat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0" idx="4"/>
            <a:endCxn id="9" idx="1"/>
          </p:cNvCxnSpPr>
          <p:nvPr/>
        </p:nvCxnSpPr>
        <p:spPr>
          <a:xfrm rot="16200000" flipH="1">
            <a:off x="1839512" y="410760"/>
            <a:ext cx="4286280" cy="6465107"/>
          </a:xfrm>
          <a:prstGeom prst="bentConnector2">
            <a:avLst/>
          </a:prstGeom>
          <a:ln w="38100" cap="flat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6" idx="2"/>
          </p:cNvCxnSpPr>
          <p:nvPr/>
        </p:nvCxnSpPr>
        <p:spPr>
          <a:xfrm rot="16200000" flipH="1">
            <a:off x="4661297" y="3018231"/>
            <a:ext cx="714380" cy="4393437"/>
          </a:xfrm>
          <a:prstGeom prst="bentConnector2">
            <a:avLst/>
          </a:prstGeom>
          <a:ln w="38100" cap="flat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phon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29620" y="0"/>
            <a:ext cx="714380" cy="1012026"/>
          </a:xfrm>
          <a:prstGeom prst="rect">
            <a:avLst/>
          </a:prstGeom>
          <a:noFill/>
        </p:spPr>
      </p:pic>
      <p:cxnSp>
        <p:nvCxnSpPr>
          <p:cNvPr id="96" name="Elbow Connector 95"/>
          <p:cNvCxnSpPr>
            <a:stCxn id="7" idx="0"/>
          </p:cNvCxnSpPr>
          <p:nvPr/>
        </p:nvCxnSpPr>
        <p:spPr>
          <a:xfrm rot="16200000" flipV="1">
            <a:off x="4607719" y="2750339"/>
            <a:ext cx="1500198" cy="714380"/>
          </a:xfrm>
          <a:prstGeom prst="bentConnector3">
            <a:avLst>
              <a:gd name="adj1" fmla="val 99870"/>
            </a:avLst>
          </a:prstGeom>
          <a:ln w="38100" cap="flat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071670" y="117439"/>
            <a:ext cx="4929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Architecture Block Diagram of Proposed System </a:t>
            </a:r>
            <a:endParaRPr lang="en-US" sz="2800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Slide Number Placeholder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29" name="Shape 128"/>
          <p:cNvCxnSpPr/>
          <p:nvPr/>
        </p:nvCxnSpPr>
        <p:spPr>
          <a:xfrm rot="16200000" flipH="1">
            <a:off x="7536679" y="4107662"/>
            <a:ext cx="2143139" cy="214313"/>
          </a:xfrm>
          <a:prstGeom prst="bentConnector3">
            <a:avLst>
              <a:gd name="adj1" fmla="val 130"/>
            </a:avLst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loud Callout 133"/>
          <p:cNvSpPr/>
          <p:nvPr/>
        </p:nvSpPr>
        <p:spPr>
          <a:xfrm>
            <a:off x="7215206" y="1357298"/>
            <a:ext cx="1500198" cy="7143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IOT Cloud</a:t>
            </a:r>
            <a:endParaRPr lang="en-US" sz="1600" dirty="0"/>
          </a:p>
        </p:txBody>
      </p:sp>
      <p:cxnSp>
        <p:nvCxnSpPr>
          <p:cNvPr id="136" name="Shape 135"/>
          <p:cNvCxnSpPr>
            <a:stCxn id="1030" idx="1"/>
            <a:endCxn id="134" idx="3"/>
          </p:cNvCxnSpPr>
          <p:nvPr/>
        </p:nvCxnSpPr>
        <p:spPr>
          <a:xfrm rot="10800000" flipV="1">
            <a:off x="7965306" y="506013"/>
            <a:ext cx="464315" cy="892130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028" idx="0"/>
            <a:endCxn id="134" idx="1"/>
          </p:cNvCxnSpPr>
          <p:nvPr/>
        </p:nvCxnSpPr>
        <p:spPr>
          <a:xfrm rot="16200000" flipV="1">
            <a:off x="7810995" y="2225228"/>
            <a:ext cx="500827" cy="19220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Bent Arrow 149"/>
          <p:cNvSpPr/>
          <p:nvPr/>
        </p:nvSpPr>
        <p:spPr>
          <a:xfrm rot="5400000">
            <a:off x="1357291" y="1000107"/>
            <a:ext cx="964411" cy="678661"/>
          </a:xfrm>
          <a:prstGeom prst="bentArrow">
            <a:avLst>
              <a:gd name="adj1" fmla="val 25000"/>
              <a:gd name="adj2" fmla="val 2531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Down Arrow 152"/>
          <p:cNvSpPr/>
          <p:nvPr/>
        </p:nvSpPr>
        <p:spPr>
          <a:xfrm>
            <a:off x="571472" y="0"/>
            <a:ext cx="285752" cy="5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Elbow Connector 154"/>
          <p:cNvCxnSpPr>
            <a:endCxn id="6" idx="0"/>
          </p:cNvCxnSpPr>
          <p:nvPr/>
        </p:nvCxnSpPr>
        <p:spPr>
          <a:xfrm rot="5400000">
            <a:off x="2518158" y="2803918"/>
            <a:ext cx="1428760" cy="821537"/>
          </a:xfrm>
          <a:prstGeom prst="bentConnector3">
            <a:avLst>
              <a:gd name="adj1" fmla="val -701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5597-32D7-4177-AAED-0CCEA6937D3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506" name="AutoShape 2" descr="data:image/jpeg;base64,/9j/4AAQSkZJRgABAQAAAQABAAD/2wCEAAkGBxIQEhUSEhIVFRAVEBUXFRURFRUVEBUVFxUWFhUVFhYYHSggGBolGxUVIjEhJykrLi4uFx8zODMsNygtLisBCgoKDg0OGxAQGjAmHyYvLTIzLzctLS0wMi8tLy0tLS0rLzAtLS0tLzU1LS0tLS0tLS0tKy0tLS0tLTUtLS0tLf/AABEIAMIBAwMBIgACEQEDEQH/xAAcAAABBQEBAQAAAAAAAAAAAAAAAQIDBQYEBwj/xABCEAACAgECAwUFBQYEAwkAAAABAgADEQQSBSExBhNBUWEiMnGBkQdCcqGxFCMzUmLRFZLB8IKi4RYlNUNTc7LC8f/EABoBAQACAwEAAAAAAAAAAAAAAAADBAECBQb/xAAlEQEAAgIBAwQDAQEAAAAAAAAAAQIDEQQSMUEFEyFRIjJhoXH/2gAMAwEAAhEDEQA/APcYQhAIQhAIQhAISK3UInvMB8SBIRrwfcV3/Cp2/wCY4H5wOuE5N9rdFVPxEsfovL84DTMfesb4IAo/v+cDpdwOpAHqcRlWpRjhXUn+lgf0jE0VY57cnzb2j9TMp2p4J+/r1FS4tOFymVJbPIvjqOfU9MQbbOEZTnaMnLY5kdCfGPgEIQgEIQgEIQgEIQgEIRCYCwnKnEKmOBYhP4hOhWB6GA6EIQCEIQCEIQCEIQCEIQEM59TrUrGWPXoOpJ8gBzMTXM+PYAPnk45Sj7P6uu66xjbVZYOSqjhii+OB/aYm0ROpZ1K3Wy6zmqitfN+b/wCUch8zH/sOffsdvQHYPouD+c64ZmWENWjrTmqAHzwN316yeJmGYCwjd0TfAcTPNe3XFaxq0VksDUhWDI4GQcN0KnHTrPRmsHnMV9ofC1urFtSbtQGAO3m5Tny9eeJi3ZS51b2xT0d4dGg+0DTuo3JYrHqAAyj55EuNP2n0z/fK/jUj85UdhKlo0wBqZLCxL7gctg4UnPT2cTQWrXZ71at+JQYjsn482nHE37umjW1v7rq3wYGVnaTtNptAqtqHKhyQu1WYnHU4HhOXXcI0oXewNYz1Unr5Ac55P9ofEqO9FID2isZV3cqPbHMYxzH0mmS/TG3R4fH9/LFZ7eXu2mvWxVdDlGUMpHQgjIMmzPKOwPbHVX1MpFWykogyNqhceyOuTjE33COOLexQjDjJ5Z2kDHPn0m1bdUbQ58U4rzSfC5zDMbmGZsiOzDMbmLmAuZnO3VV1mmZKXFZY4d2dU2r44YkYzL++5UUsxCqoySTgAeZM8v8AtG1Gn1/dmnXUYr3Zrdyqkno4OMZGMSTFj67a8fbEu/7Oew6aYvqLcO7ckwwevB95uRIYnp8pt24ZX4Aqf6GK/l0mD+z7iuj0NfcPrEeyy0HCCzukJGAAxUDn4nlPSRGXHNLaZhwHSWr7lx+FgDfnIm1ltX8VQV/mr5gfEGWkRlBGD0MjEdd4YAjBB8RJA2ZTaT91a1X3D7S+np/vylkGgdEIinMWAuYRIQFzEiZhmBBxC1ErdrDisKd3wxg9J5Ho9dptFqO+pe24qW2qyisc8jDNkk/JRPWtfQLa3rPR0Kn5jE8M43wTUaVs21lVYlQ2QVOOfLBnN53XFotEdvK9w+mYmJnu9W7PdrP22l3rqzajYNYYHr0bJxy/tOH/ABLiJcha2z1KsqhQOnIt/eUH2S0Jvtt7xg4Xaa+W0q2CGz4kFSPnPSjaJb417XxxaytnpFLzEK7hHFrHbu76zXbjIyMBvPHrLbdOPVYcYzgjmp8VYdDCjU71z0OcMPJh1+UnROovGkyMPHBoAUje6EfFgM7sRprEkJjDAreM0uVBUBgM7kPRlP8A+Tyj7QuzfeE6zTglcKLKVUlqgoObM5yy5x4cp7K1efGVOv4Xk76+Vg+hmt6RaNJ+NyLYL9VWP+x/hWmbRNYawbXtKuzEnIQkpt54Xk/h1m+0GgqoJNa8z4k5IHkCeeJndDbTVle67r2iWFXsqWJyWKdAT6S1q4jQB75+YbP6RWvTGmufJ7l5t9r1bZjvtA4vYi1rTaVG5u87s4YHltBI6DrO2zjqmtwuUt2nYeqlvD4c/OeUniNm9g25W3ZOSRzJz0ljDXc7cj1LNNMfTHluOzfFOIaisrVvKq2O8OMeoDt1+UstRwjiDbSz7ju5fvCdv9XkJkuF9stShANpZVIyGAxjy6eU9VXVAgHzGYzVmJ3LPp2et6dEb/H7ZLt5XqKeGurWG1nsrVsLyRM5PPqRkAZPnPL+K0KrhEUgrRWXznO8oHcnPT3gMek98bVjxniPajS3PrNSwRjmx2yAcFCeWD48scpb4OSI/GV+TNNwyy7T1Gmh3s/arAXRSfu1bVYjoM7jz9Z9AV9B8Jh/sxpajR4dSrPaz4PI45KMj/hz85slskHKy9dteIZiHRmQ6vVLUpd+SDqQM+X94oaR6qkWIyHoykfUSqyoNZxFGu7xTkBcA+f+8x44rMxp2IGD1UkH4iW3DOG2X8x7KfzH/TzgavhepDoDuBPlkZHxE7JyaDQ10jCjn4sfePxM6oCwhEgMJjC0kxEIgc7MZSdpuENq6TWSAcgqeuGEsNfxQJ7K+03j5D+8qbta7dWOPIch+U1tWLRqWa2ms7hU9muyVmjdrO9BZl2kYwmMg+J9Jp1UfeuQfA5/SZviHFaaf4tqqfInL/5Rzk/ArxrAWqDd0Dje67VY+IXPM/SYpStI1Vm95vO5aNGoHW3P+/hJK7tOCSHHtAA8zjl0+crxwg/zj5Axw4P/AF/8v/WbtVot9Hg6/wCaTK1Z6Mp+DCZ9OHEuULYIGRkcmHiR8Ip4U3mPzgaMVrE7oTN/4favT/lbEcG1CeL/AF3CBoDR6xjac+kpF4vcvXB/EuP0xOmvj38yf5T/AKGB3mph4RjrG1cYqPUlfiP7Tsr1CP7rA/AwKjVaRLPfUH16H6yut4HWejOPoZqXqU9RIH0QPQkfmIGW0nAwvOw7ufQAhcZ5Z8Z5/wBueEV6W5e63fvELNvYsc7scvIYnr92isHu4b8j+cxXbPs7dqmRgu1lUr7WdpGc9R8/rJMdum25VObinJj1WNyxPAeDW6p2WvaCACS5IGOngDkz2GirCgeSgfQTIdjOA6jTvY1gA3KFGDnxyTNlXW0zlvudeEXA4/tU6rRq0l7oGA0q+UlVZIBInQRpQB4SVUigRwgKJzcT4tTpU7y+xa0zgFvE+QA5k/CT22qg3MwVfNiAPqZ5X9rrd8abarFspQOrd2wYI5IILY6ZAxn0m1Y2tcPj+9liszqPte6XtFwm3UZFrZdujqy0lyeuSOX6TfoRgY6Y5Y6Yny9W3MADJJwFHMknwAHWfRvZimxNJQt2e9FKB89QcDIPmZm1Yhc9S4WLjxWaW7+FsDHZjMxZo5J2YRuYsAjbehx1wY6QayxlUlE3kfdBwflnqYGUJ58+uZR9pNbYoFdRKswyWHUDpgess7eIIzHJ2HPNXUrg+XpOTWBXIOQSB1HSBkdNwTJyeZJySeZPx856h2e1dVdFVWdpAC4x1Yn/AKzLhAOk6+HD94n41/WBuDFEDEgQa+gkB0/iIdy+vmPmI+m4WKHXoeo8j4gyYGV5PcW8/wCFaefkr+fzgdoixGXEAYCkZ6/nIH0VbdUHy5fpJwZmu3umtvppoptspe7W1IbKWKWLWA72EEf0oYFtZwhT7pI+PMTks4VYvTB+HIzHdqdAKOJ8K09dupFNzXC1Tq9Se82BSu4mzPUnp1lzp+AGnibJ32ofRanh9p7qzUXsK7a7qAdjl8rlbPPPveHKBbDUXVeLD8XNfz5Tqo4633lB9RyMzX2aagJRrBbadlfFdTWrai0thF2Kq77D5Dzmus0VVgyAOYyCh5H15cjAmo4tU3U7T/Vy/PpO5WBGQcj06TLarS1q+wXV7z0rd1Ww+WBnnILbW0/Nm7v1Y7QfryMDWNp1Ph9JGdP5Sko7Rbdocod3u+0AzfD+acPb6+q7h+pcPYltWmtsrKW2VMHVCR7jANzA5HIgaYrjqIYlZ2Q1YPD9EbLBvbQaZibGG5iaUJYknJOfGdHF+G/tK/u7ioxyCnNbfHEBNTxSivk1ig+QOT9BOQ9o6P5j8ww/0lB/2V1OSDsAz1Lcj6jAi3dkLmG0WoAeRPtZAPUgY5mBgftO7SjV3oq5FNdYIU+LPz3Efh24+My+n1LLzUkHHhy5eXwmk7ddi9VVdqNQEU6UHcH3qMLyAXbndkchjEx6t4SWHreBkrGKK17Np2e7dW6XAFNDf1d0qWf5kx+k9J7J9u6tc4qas13EEgZ3I2OuD5/ETwRX9rHhibT7L03a+n+lbG/5SP8AWJiJa8vice+G9+nUxE/L3YGLmMBjgZE8odCNzCBJEMWIYFTxrgVepGT7Nng46/8AF5iYnWaS3SttsXkehHuN6g/6T0syDV6ZLVKOoZT4H9fQwPPqXDDI/wCs7NAP3ifjX9ZLxDstbW27TncvkSA49OfJpHpEet071Grw4yWGE6/zdIG1iSCjW1WEhLEc/wBDKx/IyaZmJjuxExPYojNVQLEKnoR9D5x2Y4GYZcXDLyymt/4tfI/1L4GdU49dXsdb1+6cP6oeWflO20c4CAxwMjigwMD24/8AGeDfj1P/AMUnoQmU4v2TbU6mjVNq3WzTM5pC1V7RvxkNn3uQAmiCP3e3vP3m3HebB1/m2dPlAwH2d8B0+o/b31FSX/8Ae2rVVvUWVoNw3FEbIDNnmw5kBR4Tv+y893pdXQGK06fiWrqqJOe7qUgjmfAZJ5y17Odmn0IuCapnF1tlx31V+zdZjc4xjly931kHCeyAor1VL6h7adW1zXKyIjb7xtsKsvTlnlAyh0tY4JqalrOsRdPqbDrrK66UsfNj94gZjZYyn7+Pax70veJAX9nt1wFj/wCDLZusAY95+yht+T97PPPWdOk7HuNL+w3atrNEKyiqlYquNfPalloY7gMj3VXO0ZyMgyL2adeHnRW639yKe57wUorCjZ3YrwScttx7Xj5CBl37JaW3gYvesNqP8LFvfOA1oYUd4oD9VVcAAAgYHxjNVqjbwVmZ91jcL3Mc8yxoySfXzlhq6rDohw+vUP3AqFIfu0FzVbNmw45dPHrJNF2GZtJ+zWahlQ1d2MVpvFe3bg+GceMDM8I1iX/4bp9dph+zDSUtpu+COt1qVhSjNzKLj2gmfayM/wAs9d4br6QorVVqAGFRQFrA8lxyExvFOwffaSrS/tDbadmxxWgtHdqq1lW+6wAPtDruM7dJQ9ahLLDY46uyqrH4heWYG3kNlflM/o+IvXy6r/Kf9D4S702sW0eyefiD1EDBfbDrSmiWv/1L1B+C5c/mBPFwOc+hu3HZpeI0bN221CWrb7obGMMPEHpPDOJ8C1GmcpZWc56oCyn0BAklZ+Hd9My4+jo38jgXAb9Y7LQgZlUEgsFwM46n1nqn2ddjbdFY1+oKbzXsRUJbAJBYk468gPrOT7MOFWaeuyyxCr2kAA+8EXofmSfpN9W01mUPO51t2xUn8XcHjg05laSKZq5CbMIyLA6IQiQCNMUxpMCDXapaa3sbkqIWPwAyf0nhXaftHdrHLWMdufYrB9hB4cvE+s9y4no1vqspbktlbISOo3DGZ4jxvsZrdOSTSbKx0sp9sEee0e0PpOr6ZbFWZm37eHN59ck612Z1WIIIJBHQg4I+B8J6t9lfHLr1tptZn7rYUdjlsNkbSfHp+c8us0rp76Mv41K5+sttBx19NSaqT3e85sdf4jnoBn7qgeU6PJ4/vU1Hf7UcGb2rb/x7wYZnz3X2g1FTbq7rEPoxOfjnkZ632C7Tft9BL47+s7bAOWf5XA8Af1zONyeFbDG4ncOrx+XGWda1LVsAQQehER+QAjVacvENRsNY/mtA+RBH+spLbpJhmNM4uK8Up0qd7fYK68gbmztBPTJA5QO/MN0qW7QaYUftJtA05/8AMIfZ0yDnHu48ekV+PaYUrqDcopsIFbc/3hPurWuNzk45AAk+EC13RMyv4dxanUFlrYl0xvR1eu1QehauwBgDg4OMHErre1+nbfXprBZemN4Ksvd7s4yGA58jy9IF1rtalAy5yx6IPeP9hMvq9ZbqnA6/yovur/vzldwrWjX2utdm+xMd6WDApnOM5Hjg8vSbPQ6Jahhevix6mBBwzhS1e03Ozz8B8P7yxgBEJgIxnJqqdw9fCdJMaRAoyMco6uwqcg4I8pJrCN5xIYF3ptb3g58mH5+okPchiTiVlb7SCJeaav2R68/rASqgDwxJhUI5VkiiBGEjwsfHQGYix8SBKYQjTACY0mKTGkwKnj3aKjRjNre2fdROdh+XgPUzzvjv2jah8rSBSvmPbt+p5D6fOVn2gXONbfu65XbnwXYMY/OZLJPTmfIdTPQcbh4aY4vMbmfn+OJn5WW95rE6js6NVrHsYs7MzHqzks31M5GeRV27hmIxlqbRr4V+jUk1Vo9nHL2cMPAnJww+WPpLz7OeKPRr6wudtua3HgQQSv0IH5yo4eahanfqWp3AOASp2nkSCPEdflPZOzvYfSaSwX1l7Hxms2sCEBHVcAZOD1PnObyckVrMSv8AHpNp3DYG5Qu4kBcZyfKZrXa/vr6wvuixcevtAk/lOfiNZRiPDOV/CeY/t8pN2d0RazvWHsr7vq3T8px3Uahpza/SpdW9VgzXYjI481YYMmZpU8f4udIiP3NlqtciN3S7jWrdbWAySo9B4wMh2b1jvQ3Brju1NN/7PaTjLaIDf3uM8larFQ8i6yw4oxPHNGr/AMFdBe1I8O/3FbMeor2/WW3B9MHvu1prKNaiVV71K2mmvJDupGVZmY+yeYVEzg5A79dwqrVFO8BDVvvrdGKW1sOWUYcxy5EdCOoMDLdtNU2m4rw2yv8AiNTrFt9atiFA39IfJHqJTdk9IdRxTiJZvDSMx+8f3R6f3mu4r2aQWLau+y9zse65t9grHMKOgRPeOFABPM5Mk1XZTTW2Lbiyu1U2b9PdbS7JnOxzWwLDMCp7KbBxbii142qmiU48GFT5HxzNuJS6Ts1pqbzqK1ZLSqq2yx1rYKMLvTO1viRnJJ8ZbloDi0bmM3SK/UKgyx+HnNL3rSOq06hiZ0nme4v2iCMUr5kHDNywD5CW1evrb72PjymF4jpGqsKt5kg+DAnkQZyPUObvHHs23E+YlFe/x8LD/Hife3fUGd2k1yP6/Dkw+UzEVGIOQcGcCmfNSd0vMT/3aCJtHaW+02jWzDK+VzzBGGHpLgCZbspqWew+Wz2vLORiapZ6zgci2fDF7RqVqluqPk4COEQRZdblEdGiOgEIQgOJiEwMQwEJjWMUmRsYHl/2t8NxZXqB7rr3bfiXJX6rn/LPOqrSjBh7ysCPiDkT6G4tw+rU1tVau6tvDmCCOhBHMH1nn+u+y9S+atQVrPUOm5x8CCAfmJ1+LzaRjil/Dl8jiWm82r5eXA+03LAJJA8AD4RLlyPWb3t12Tr0tVVlIO1RssJ94k81c/mPpMQRLmKYyU3XsrZKzS+pRJzGZ7N9nfFe/wBGqsfbqPdnzwOaH6HHynkGl0ljkhEZhnltGflPTOw+gbS1Nv8AfdtxHlywB8f7ynzbUnH3+VriRaMm47NxZUjEFlBI85MLPKV9dsnVpyHTdJeIWkQMeIC5kd+o7sb/ACIyPTODHxmpp3oy+YgJbxRCMg59OjfQyam9XGVOR+fzEzToVOGGD6x9dhU5BIPpA0jNGlpW0cSzybl6jpOhrfEQJ7LQoLHoASflMHqeI2WOXLEE9ADyA8ABNNx/UEaaxsYOAPkSATMWHnA9ZvM2rTwgzT4d6cQfx5/HrHWakOMH8/CcvCblfS2OwBt/aNqnxA2g4EbmcTLgjHMIZrpN3PkZ0aTQBzhrAg8yGP6TiBxJa9Qw9fjI4mYnfdhv+D001IErYHzORuY+ZlkJ51RxLHvA/ES70HFj918/0n+xnZw+txjiK3x6j+Ja59fEw1gMdOPQasWpuHngjyM6wZ6LHkrkrF69pWInZwjoyOm7JYQiQFiExTGmA0xhjzGkQImkTrOjbEKwKvX6NLUZLF3IykMD0InnHEPs9O/9zZivysG5h8CMZ+c9UsWc1lclx58mP9ZR5MVL/tDH8I7Prp12rz82PvEy4q02JZGmKKZHaZtO5b1iIjUOeuudCrHiuPCzDJoj4BY7EBAI4CAiwIr6Q4IPl8x8Jw/4Wv8AM35SzjSIFcOGp5n8v7SWvSKvQn4E8p1YhiBz6ihbFKMMqwwRM1d2VOfYsGz+sHcB8us1hEjYSvm4uPNrrhrNYnuxfFdJXpxXRWOSqWY/eZ2PNm9eUr8zu46+b39CB9AJT8StKVOwOCEPMdZ5bk/nnmI+9K1/2dcj1LEIxHI7TiR8PJ7pC3vbBnPXOPGLrj+7f8Jlfp1fTV3ppGGnpuJz3ic/Rsn8sYkSMQcjqJ2am0rptNR4rQjN8WXp+v1nDmS8ulK5JivZm8fLc9krMo//ALn/ANRL8GUfZWgpQCeRZi3y5AfpLoGeo9PpNeNSJ+lqn6pAY4RimPEuNiwiZhAdEIjsRMQG4iYj40wGmMaPaMIgQsJGUnQRGkQOcpDZJisNsCHbF2yTEMQI9sTElxExAjxEMeRGmA3MbmPIjDATMN0aY0iA4tIbXjmkFkDI8apZbGY9GOcyj4uhaoovvOVX6sM/lmbrU0busrdRwlD4YPhicfJ6XvL7lJ870hti+dqVRgY8hFWouQo5liB9TOq3h1g6DcPTrLPs9w8ize6kY90Hz85ysfBzTmitq6/qOKT1LnWcFruUZyrKoAYeQ8CPGcWn7J+0C9gKA8wFOT6deU0lSSdVnob8DBeeq1flP0VCLjAHQCSiIFjwJcbgCOgBHAQEhFhAfEMWEBpiGLEgNMaRHkRIEeImJIRGkQGERMR+IQGbYmJJExAjxExJCIhECMiNxJcRuIEZWMKyYiNxAhIjSJMViFYHOyyJ0nUViFYHE1UjNE7ykTu4HHXp511JHhJIqwJa50JIFElUwJhHYjFMeDAUCKBARRATEI6ECHMTMWE2akzEzCEBCYmYQmQmYmYQgGY3MWEBMwzCEBMwJhCAmYmYQgJmJCEBIkIQEMSEJgBiQhMhRHCEIDlMeDCECQGOBhCA7MdmEJgGYQh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data:image/jpeg;base64,/9j/4AAQSkZJRgABAQAAAQABAAD/2wCEAAkGBxIQEhUSEhIVFRAVEBUXFRURFRUVEBUVFxUWFhUVFhYYHSggGBolGxUVIjEhJykrLi4uFx8zODMsNygtLisBCgoKDg0OGxAQGjAmHyYvLTIzLzctLS0wMi8tLy0tLS0rLzAtLS0tLzU1LS0tLS0tLS0tKy0tLS0tLTUtLS0tLf/AABEIAMIBAwMBIgACEQEDEQH/xAAcAAABBQEBAQAAAAAAAAAAAAAAAQIDBQYEBwj/xABCEAACAgECAwUFBQYEAwkAAAABAgADEQQSBSExBhNBUWEiMnGBkQdCcqGxFCMzUmLRFZLB8IKi4RYlNUNTc7LC8f/EABoBAQACAwEAAAAAAAAAAAAAAAADBAECBQb/xAAlEQEAAgIBAwQDAQEAAAAAAAAAAQIDEQQSMUEFEyFRIjJhoXH/2gAMAwEAAhEDEQA/APcYQhAIQhAIQhAISK3UInvMB8SBIRrwfcV3/Cp2/wCY4H5wOuE5N9rdFVPxEsfovL84DTMfesb4IAo/v+cDpdwOpAHqcRlWpRjhXUn+lgf0jE0VY57cnzb2j9TMp2p4J+/r1FS4tOFymVJbPIvjqOfU9MQbbOEZTnaMnLY5kdCfGPgEIQgEIQgEIQgEIQgEIRCYCwnKnEKmOBYhP4hOhWB6GA6EIQCEIQCEIQCEIQCEIQEM59TrUrGWPXoOpJ8gBzMTXM+PYAPnk45Sj7P6uu66xjbVZYOSqjhii+OB/aYm0ROpZ1K3Wy6zmqitfN+b/wCUch8zH/sOffsdvQHYPouD+c64ZmWENWjrTmqAHzwN316yeJmGYCwjd0TfAcTPNe3XFaxq0VksDUhWDI4GQcN0KnHTrPRmsHnMV9ofC1urFtSbtQGAO3m5Tny9eeJi3ZS51b2xT0d4dGg+0DTuo3JYrHqAAyj55EuNP2n0z/fK/jUj85UdhKlo0wBqZLCxL7gctg4UnPT2cTQWrXZ71at+JQYjsn482nHE37umjW1v7rq3wYGVnaTtNptAqtqHKhyQu1WYnHU4HhOXXcI0oXewNYz1Unr5Ac55P9ofEqO9FID2isZV3cqPbHMYxzH0mmS/TG3R4fH9/LFZ7eXu2mvWxVdDlGUMpHQgjIMmzPKOwPbHVX1MpFWykogyNqhceyOuTjE33COOLexQjDjJ5Z2kDHPn0m1bdUbQ58U4rzSfC5zDMbmGZsiOzDMbmLmAuZnO3VV1mmZKXFZY4d2dU2r44YkYzL++5UUsxCqoySTgAeZM8v8AtG1Gn1/dmnXUYr3Zrdyqkno4OMZGMSTFj67a8fbEu/7Oew6aYvqLcO7ckwwevB95uRIYnp8pt24ZX4Aqf6GK/l0mD+z7iuj0NfcPrEeyy0HCCzukJGAAxUDn4nlPSRGXHNLaZhwHSWr7lx+FgDfnIm1ltX8VQV/mr5gfEGWkRlBGD0MjEdd4YAjBB8RJA2ZTaT91a1X3D7S+np/vylkGgdEIinMWAuYRIQFzEiZhmBBxC1ErdrDisKd3wxg9J5Ho9dptFqO+pe24qW2qyisc8jDNkk/JRPWtfQLa3rPR0Kn5jE8M43wTUaVs21lVYlQ2QVOOfLBnN53XFotEdvK9w+mYmJnu9W7PdrP22l3rqzajYNYYHr0bJxy/tOH/ABLiJcha2z1KsqhQOnIt/eUH2S0Jvtt7xg4Xaa+W0q2CGz4kFSPnPSjaJb417XxxaytnpFLzEK7hHFrHbu76zXbjIyMBvPHrLbdOPVYcYzgjmp8VYdDCjU71z0OcMPJh1+UnROovGkyMPHBoAUje6EfFgM7sRprEkJjDAreM0uVBUBgM7kPRlP8A+Tyj7QuzfeE6zTglcKLKVUlqgoObM5yy5x4cp7K1efGVOv4Xk76+Vg+hmt6RaNJ+NyLYL9VWP+x/hWmbRNYawbXtKuzEnIQkpt54Xk/h1m+0GgqoJNa8z4k5IHkCeeJndDbTVle67r2iWFXsqWJyWKdAT6S1q4jQB75+YbP6RWvTGmufJ7l5t9r1bZjvtA4vYi1rTaVG5u87s4YHltBI6DrO2zjqmtwuUt2nYeqlvD4c/OeUniNm9g25W3ZOSRzJz0ljDXc7cj1LNNMfTHluOzfFOIaisrVvKq2O8OMeoDt1+UstRwjiDbSz7ju5fvCdv9XkJkuF9stShANpZVIyGAxjy6eU9VXVAgHzGYzVmJ3LPp2et6dEb/H7ZLt5XqKeGurWG1nsrVsLyRM5PPqRkAZPnPL+K0KrhEUgrRWXznO8oHcnPT3gMek98bVjxniPajS3PrNSwRjmx2yAcFCeWD48scpb4OSI/GV+TNNwyy7T1Gmh3s/arAXRSfu1bVYjoM7jz9Z9AV9B8Jh/sxpajR4dSrPaz4PI45KMj/hz85slskHKy9dteIZiHRmQ6vVLUpd+SDqQM+X94oaR6qkWIyHoykfUSqyoNZxFGu7xTkBcA+f+8x44rMxp2IGD1UkH4iW3DOG2X8x7KfzH/TzgavhepDoDuBPlkZHxE7JyaDQ10jCjn4sfePxM6oCwhEgMJjC0kxEIgc7MZSdpuENq6TWSAcgqeuGEsNfxQJ7K+03j5D+8qbta7dWOPIch+U1tWLRqWa2ms7hU9muyVmjdrO9BZl2kYwmMg+J9Jp1UfeuQfA5/SZviHFaaf4tqqfInL/5Rzk/ArxrAWqDd0Dje67VY+IXPM/SYpStI1Vm95vO5aNGoHW3P+/hJK7tOCSHHtAA8zjl0+crxwg/zj5Axw4P/AF/8v/WbtVot9Hg6/wCaTK1Z6Mp+DCZ9OHEuULYIGRkcmHiR8Ip4U3mPzgaMVrE7oTN/4favT/lbEcG1CeL/AF3CBoDR6xjac+kpF4vcvXB/EuP0xOmvj38yf5T/AKGB3mph4RjrG1cYqPUlfiP7Tsr1CP7rA/AwKjVaRLPfUH16H6yut4HWejOPoZqXqU9RIH0QPQkfmIGW0nAwvOw7ufQAhcZ5Z8Z5/wBueEV6W5e63fvELNvYsc7scvIYnr92isHu4b8j+cxXbPs7dqmRgu1lUr7WdpGc9R8/rJMdum25VObinJj1WNyxPAeDW6p2WvaCACS5IGOngDkz2GirCgeSgfQTIdjOA6jTvY1gA3KFGDnxyTNlXW0zlvudeEXA4/tU6rRq0l7oGA0q+UlVZIBInQRpQB4SVUigRwgKJzcT4tTpU7y+xa0zgFvE+QA5k/CT22qg3MwVfNiAPqZ5X9rrd8abarFspQOrd2wYI5IILY6ZAxn0m1Y2tcPj+9liszqPte6XtFwm3UZFrZdujqy0lyeuSOX6TfoRgY6Y5Y6Yny9W3MADJJwFHMknwAHWfRvZimxNJQt2e9FKB89QcDIPmZm1Yhc9S4WLjxWaW7+FsDHZjMxZo5J2YRuYsAjbehx1wY6QayxlUlE3kfdBwflnqYGUJ58+uZR9pNbYoFdRKswyWHUDpgess7eIIzHJ2HPNXUrg+XpOTWBXIOQSB1HSBkdNwTJyeZJySeZPx856h2e1dVdFVWdpAC4x1Yn/AKzLhAOk6+HD94n41/WBuDFEDEgQa+gkB0/iIdy+vmPmI+m4WKHXoeo8j4gyYGV5PcW8/wCFaefkr+fzgdoixGXEAYCkZ6/nIH0VbdUHy5fpJwZmu3umtvppoptspe7W1IbKWKWLWA72EEf0oYFtZwhT7pI+PMTks4VYvTB+HIzHdqdAKOJ8K09dupFNzXC1Tq9Se82BSu4mzPUnp1lzp+AGnibJ32ofRanh9p7qzUXsK7a7qAdjl8rlbPPPveHKBbDUXVeLD8XNfz5Tqo4633lB9RyMzX2aagJRrBbadlfFdTWrai0thF2Kq77D5Dzmus0VVgyAOYyCh5H15cjAmo4tU3U7T/Vy/PpO5WBGQcj06TLarS1q+wXV7z0rd1Ww+WBnnILbW0/Nm7v1Y7QfryMDWNp1Ph9JGdP5Sko7Rbdocod3u+0AzfD+acPb6+q7h+pcPYltWmtsrKW2VMHVCR7jANzA5HIgaYrjqIYlZ2Q1YPD9EbLBvbQaZibGG5iaUJYknJOfGdHF+G/tK/u7ioxyCnNbfHEBNTxSivk1ig+QOT9BOQ9o6P5j8ww/0lB/2V1OSDsAz1Lcj6jAi3dkLmG0WoAeRPtZAPUgY5mBgftO7SjV3oq5FNdYIU+LPz3Efh24+My+n1LLzUkHHhy5eXwmk7ddi9VVdqNQEU6UHcH3qMLyAXbndkchjEx6t4SWHreBkrGKK17Np2e7dW6XAFNDf1d0qWf5kx+k9J7J9u6tc4qas13EEgZ3I2OuD5/ETwRX9rHhibT7L03a+n+lbG/5SP8AWJiJa8vice+G9+nUxE/L3YGLmMBjgZE8odCNzCBJEMWIYFTxrgVepGT7Nng46/8AF5iYnWaS3SttsXkehHuN6g/6T0syDV6ZLVKOoZT4H9fQwPPqXDDI/wCs7NAP3ifjX9ZLxDstbW27TncvkSA49OfJpHpEet071Grw4yWGE6/zdIG1iSCjW1WEhLEc/wBDKx/IyaZmJjuxExPYojNVQLEKnoR9D5x2Y4GYZcXDLyymt/4tfI/1L4GdU49dXsdb1+6cP6oeWflO20c4CAxwMjigwMD24/8AGeDfj1P/AMUnoQmU4v2TbU6mjVNq3WzTM5pC1V7RvxkNn3uQAmiCP3e3vP3m3HebB1/m2dPlAwH2d8B0+o/b31FSX/8Ae2rVVvUWVoNw3FEbIDNnmw5kBR4Tv+y893pdXQGK06fiWrqqJOe7qUgjmfAZJ5y17Odmn0IuCapnF1tlx31V+zdZjc4xjly931kHCeyAor1VL6h7adW1zXKyIjb7xtsKsvTlnlAyh0tY4JqalrOsRdPqbDrrK66UsfNj94gZjZYyn7+Pax70veJAX9nt1wFj/wCDLZusAY95+yht+T97PPPWdOk7HuNL+w3atrNEKyiqlYquNfPalloY7gMj3VXO0ZyMgyL2adeHnRW639yKe57wUorCjZ3YrwScttx7Xj5CBl37JaW3gYvesNqP8LFvfOA1oYUd4oD9VVcAAAgYHxjNVqjbwVmZ91jcL3Mc8yxoySfXzlhq6rDohw+vUP3AqFIfu0FzVbNmw45dPHrJNF2GZtJ+zWahlQ1d2MVpvFe3bg+GceMDM8I1iX/4bp9dph+zDSUtpu+COt1qVhSjNzKLj2gmfayM/wAs9d4br6QorVVqAGFRQFrA8lxyExvFOwffaSrS/tDbadmxxWgtHdqq1lW+6wAPtDruM7dJQ9ahLLDY46uyqrH4heWYG3kNlflM/o+IvXy6r/Kf9D4S702sW0eyefiD1EDBfbDrSmiWv/1L1B+C5c/mBPFwOc+hu3HZpeI0bN221CWrb7obGMMPEHpPDOJ8C1GmcpZWc56oCyn0BAklZ+Hd9My4+jo38jgXAb9Y7LQgZlUEgsFwM46n1nqn2ddjbdFY1+oKbzXsRUJbAJBYk468gPrOT7MOFWaeuyyxCr2kAA+8EXofmSfpN9W01mUPO51t2xUn8XcHjg05laSKZq5CbMIyLA6IQiQCNMUxpMCDXapaa3sbkqIWPwAyf0nhXaftHdrHLWMdufYrB9hB4cvE+s9y4no1vqspbktlbISOo3DGZ4jxvsZrdOSTSbKx0sp9sEee0e0PpOr6ZbFWZm37eHN59ck612Z1WIIIJBHQg4I+B8J6t9lfHLr1tptZn7rYUdjlsNkbSfHp+c8us0rp76Mv41K5+sttBx19NSaqT3e85sdf4jnoBn7qgeU6PJ4/vU1Hf7UcGb2rb/x7wYZnz3X2g1FTbq7rEPoxOfjnkZ632C7Tft9BL47+s7bAOWf5XA8Af1zONyeFbDG4ncOrx+XGWda1LVsAQQehER+QAjVacvENRsNY/mtA+RBH+spLbpJhmNM4uK8Up0qd7fYK68gbmztBPTJA5QO/MN0qW7QaYUftJtA05/8AMIfZ0yDnHu48ekV+PaYUrqDcopsIFbc/3hPurWuNzk45AAk+EC13RMyv4dxanUFlrYl0xvR1eu1QehauwBgDg4OMHErre1+nbfXprBZemN4Ksvd7s4yGA58jy9IF1rtalAy5yx6IPeP9hMvq9ZbqnA6/yovur/vzldwrWjX2utdm+xMd6WDApnOM5Hjg8vSbPQ6Jahhevix6mBBwzhS1e03Ozz8B8P7yxgBEJgIxnJqqdw9fCdJMaRAoyMco6uwqcg4I8pJrCN5xIYF3ptb3g58mH5+okPchiTiVlb7SCJeaav2R68/rASqgDwxJhUI5VkiiBGEjwsfHQGYix8SBKYQjTACY0mKTGkwKnj3aKjRjNre2fdROdh+XgPUzzvjv2jah8rSBSvmPbt+p5D6fOVn2gXONbfu65XbnwXYMY/OZLJPTmfIdTPQcbh4aY4vMbmfn+OJn5WW95rE6js6NVrHsYs7MzHqzks31M5GeRV27hmIxlqbRr4V+jUk1Vo9nHL2cMPAnJww+WPpLz7OeKPRr6wudtua3HgQQSv0IH5yo4eahanfqWp3AOASp2nkSCPEdflPZOzvYfSaSwX1l7Hxms2sCEBHVcAZOD1PnObyckVrMSv8AHpNp3DYG5Qu4kBcZyfKZrXa/vr6wvuixcevtAk/lOfiNZRiPDOV/CeY/t8pN2d0RazvWHsr7vq3T8px3Uahpza/SpdW9VgzXYjI481YYMmZpU8f4udIiP3NlqtciN3S7jWrdbWAySo9B4wMh2b1jvQ3Brju1NN/7PaTjLaIDf3uM8larFQ8i6yw4oxPHNGr/AMFdBe1I8O/3FbMeor2/WW3B9MHvu1prKNaiVV71K2mmvJDupGVZmY+yeYVEzg5A79dwqrVFO8BDVvvrdGKW1sOWUYcxy5EdCOoMDLdtNU2m4rw2yv8AiNTrFt9atiFA39IfJHqJTdk9IdRxTiJZvDSMx+8f3R6f3mu4r2aQWLau+y9zse65t9grHMKOgRPeOFABPM5Mk1XZTTW2Lbiyu1U2b9PdbS7JnOxzWwLDMCp7KbBxbii142qmiU48GFT5HxzNuJS6Ts1pqbzqK1ZLSqq2yx1rYKMLvTO1viRnJJ8ZbloDi0bmM3SK/UKgyx+HnNL3rSOq06hiZ0nme4v2iCMUr5kHDNywD5CW1evrb72PjymF4jpGqsKt5kg+DAnkQZyPUObvHHs23E+YlFe/x8LD/Hife3fUGd2k1yP6/Dkw+UzEVGIOQcGcCmfNSd0vMT/3aCJtHaW+02jWzDK+VzzBGGHpLgCZbspqWew+Wz2vLORiapZ6zgci2fDF7RqVqluqPk4COEQRZdblEdGiOgEIQgOJiEwMQwEJjWMUmRsYHl/2t8NxZXqB7rr3bfiXJX6rn/LPOqrSjBh7ysCPiDkT6G4tw+rU1tVau6tvDmCCOhBHMH1nn+u+y9S+atQVrPUOm5x8CCAfmJ1+LzaRjil/Dl8jiWm82r5eXA+03LAJJA8AD4RLlyPWb3t12Tr0tVVlIO1RssJ94k81c/mPpMQRLmKYyU3XsrZKzS+pRJzGZ7N9nfFe/wBGqsfbqPdnzwOaH6HHynkGl0ljkhEZhnltGflPTOw+gbS1Nv8AfdtxHlywB8f7ynzbUnH3+VriRaMm47NxZUjEFlBI85MLPKV9dsnVpyHTdJeIWkQMeIC5kd+o7sb/ACIyPTODHxmpp3oy+YgJbxRCMg59OjfQyam9XGVOR+fzEzToVOGGD6x9dhU5BIPpA0jNGlpW0cSzybl6jpOhrfEQJ7LQoLHoASflMHqeI2WOXLEE9ADyA8ABNNx/UEaaxsYOAPkSATMWHnA9ZvM2rTwgzT4d6cQfx5/HrHWakOMH8/CcvCblfS2OwBt/aNqnxA2g4EbmcTLgjHMIZrpN3PkZ0aTQBzhrAg8yGP6TiBxJa9Qw9fjI4mYnfdhv+D001IErYHzORuY+ZlkJ51RxLHvA/ES70HFj918/0n+xnZw+txjiK3x6j+Ja59fEw1gMdOPQasWpuHngjyM6wZ6LHkrkrF69pWInZwjoyOm7JYQiQFiExTGmA0xhjzGkQImkTrOjbEKwKvX6NLUZLF3IykMD0InnHEPs9O/9zZivysG5h8CMZ+c9UsWc1lclx58mP9ZR5MVL/tDH8I7Prp12rz82PvEy4q02JZGmKKZHaZtO5b1iIjUOeuudCrHiuPCzDJoj4BY7EBAI4CAiwIr6Q4IPl8x8Jw/4Wv8AM35SzjSIFcOGp5n8v7SWvSKvQn4E8p1YhiBz6ihbFKMMqwwRM1d2VOfYsGz+sHcB8us1hEjYSvm4uPNrrhrNYnuxfFdJXpxXRWOSqWY/eZ2PNm9eUr8zu46+b39CB9AJT8StKVOwOCEPMdZ5bk/nnmI+9K1/2dcj1LEIxHI7TiR8PJ7pC3vbBnPXOPGLrj+7f8Jlfp1fTV3ppGGnpuJz3ic/Rsn8sYkSMQcjqJ2am0rptNR4rQjN8WXp+v1nDmS8ulK5JivZm8fLc9krMo//ALn/ANRL8GUfZWgpQCeRZi3y5AfpLoGeo9PpNeNSJ+lqn6pAY4RimPEuNiwiZhAdEIjsRMQG4iYj40wGmMaPaMIgQsJGUnQRGkQOcpDZJisNsCHbF2yTEMQI9sTElxExAjxEMeRGmA3MbmPIjDATMN0aY0iA4tIbXjmkFkDI8apZbGY9GOcyj4uhaoovvOVX6sM/lmbrU0busrdRwlD4YPhicfJ6XvL7lJ870hti+dqVRgY8hFWouQo5liB9TOq3h1g6DcPTrLPs9w8ize6kY90Hz85ysfBzTmitq6/qOKT1LnWcFruUZyrKoAYeQ8CPGcWn7J+0C9gKA8wFOT6deU0lSSdVnob8DBeeq1flP0VCLjAHQCSiIFjwJcbgCOgBHAQEhFhAfEMWEBpiGLEgNMaRHkRIEeImJIRGkQGERMR+IQGbYmJJExAjxExJCIhECMiNxJcRuIEZWMKyYiNxAhIjSJMViFYHOyyJ0nUViFYHE1UjNE7ykTu4HHXp511JHhJIqwJa50JIFElUwJhHYjFMeDAUCKBARRATEI6ECHMTMWE2akzEzCEBCYmYQmQmYmYQgGY3MWEBMwzCEBMwJhCAmYmYQgJmJCEBIkIQEMSEJgBiQhMhRHCEIDlMeDCECQGOBhCA7MdmEJgGYQh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AutoShape 6" descr="data:image/jpeg;base64,/9j/4AAQSkZJRgABAQAAAQABAAD/2wCEAAkGBxIQEhUSEhIVFRAVEBUXFRURFRUVEBUVFxUWFhUVFhYYHSggGBolGxUVIjEhJykrLi4uFx8zODMsNygtLisBCgoKDg0OGxAQGjAmHyYvLTIzLzctLS0wMi8tLy0tLS0rLzAtLS0tLzU1LS0tLS0tLS0tKy0tLS0tLTUtLS0tLf/AABEIAMIBAwMBIgACEQEDEQH/xAAcAAABBQEBAQAAAAAAAAAAAAAAAQIDBQYEBwj/xABCEAACAgECAwUFBQYEAwkAAAABAgADEQQSBSExBhNBUWEiMnGBkQdCcqGxFCMzUmLRFZLB8IKi4RYlNUNTc7LC8f/EABoBAQACAwEAAAAAAAAAAAAAAAADBAECBQb/xAAlEQEAAgIBAwQDAQEAAAAAAAAAAQIDEQQSMUEFEyFRIjJhoXH/2gAMAwEAAhEDEQA/APcYQhAIQhAIQhAISK3UInvMB8SBIRrwfcV3/Cp2/wCY4H5wOuE5N9rdFVPxEsfovL84DTMfesb4IAo/v+cDpdwOpAHqcRlWpRjhXUn+lgf0jE0VY57cnzb2j9TMp2p4J+/r1FS4tOFymVJbPIvjqOfU9MQbbOEZTnaMnLY5kdCfGPgEIQgEIQgEIQgEIQgEIRCYCwnKnEKmOBYhP4hOhWB6GA6EIQCEIQCEIQCEIQCEIQEM59TrUrGWPXoOpJ8gBzMTXM+PYAPnk45Sj7P6uu66xjbVZYOSqjhii+OB/aYm0ROpZ1K3Wy6zmqitfN+b/wCUch8zH/sOffsdvQHYPouD+c64ZmWENWjrTmqAHzwN316yeJmGYCwjd0TfAcTPNe3XFaxq0VksDUhWDI4GQcN0KnHTrPRmsHnMV9ofC1urFtSbtQGAO3m5Tny9eeJi3ZS51b2xT0d4dGg+0DTuo3JYrHqAAyj55EuNP2n0z/fK/jUj85UdhKlo0wBqZLCxL7gctg4UnPT2cTQWrXZ71at+JQYjsn482nHE37umjW1v7rq3wYGVnaTtNptAqtqHKhyQu1WYnHU4HhOXXcI0oXewNYz1Unr5Ac55P9ofEqO9FID2isZV3cqPbHMYxzH0mmS/TG3R4fH9/LFZ7eXu2mvWxVdDlGUMpHQgjIMmzPKOwPbHVX1MpFWykogyNqhceyOuTjE33COOLexQjDjJ5Z2kDHPn0m1bdUbQ58U4rzSfC5zDMbmGZsiOzDMbmLmAuZnO3VV1mmZKXFZY4d2dU2r44YkYzL++5UUsxCqoySTgAeZM8v8AtG1Gn1/dmnXUYr3Zrdyqkno4OMZGMSTFj67a8fbEu/7Oew6aYvqLcO7ckwwevB95uRIYnp8pt24ZX4Aqf6GK/l0mD+z7iuj0NfcPrEeyy0HCCzukJGAAxUDn4nlPSRGXHNLaZhwHSWr7lx+FgDfnIm1ltX8VQV/mr5gfEGWkRlBGD0MjEdd4YAjBB8RJA2ZTaT91a1X3D7S+np/vylkGgdEIinMWAuYRIQFzEiZhmBBxC1ErdrDisKd3wxg9J5Ho9dptFqO+pe24qW2qyisc8jDNkk/JRPWtfQLa3rPR0Kn5jE8M43wTUaVs21lVYlQ2QVOOfLBnN53XFotEdvK9w+mYmJnu9W7PdrP22l3rqzajYNYYHr0bJxy/tOH/ABLiJcha2z1KsqhQOnIt/eUH2S0Jvtt7xg4Xaa+W0q2CGz4kFSPnPSjaJb417XxxaytnpFLzEK7hHFrHbu76zXbjIyMBvPHrLbdOPVYcYzgjmp8VYdDCjU71z0OcMPJh1+UnROovGkyMPHBoAUje6EfFgM7sRprEkJjDAreM0uVBUBgM7kPRlP8A+Tyj7QuzfeE6zTglcKLKVUlqgoObM5yy5x4cp7K1efGVOv4Xk76+Vg+hmt6RaNJ+NyLYL9VWP+x/hWmbRNYawbXtKuzEnIQkpt54Xk/h1m+0GgqoJNa8z4k5IHkCeeJndDbTVle67r2iWFXsqWJyWKdAT6S1q4jQB75+YbP6RWvTGmufJ7l5t9r1bZjvtA4vYi1rTaVG5u87s4YHltBI6DrO2zjqmtwuUt2nYeqlvD4c/OeUniNm9g25W3ZOSRzJz0ljDXc7cj1LNNMfTHluOzfFOIaisrVvKq2O8OMeoDt1+UstRwjiDbSz7ju5fvCdv9XkJkuF9stShANpZVIyGAxjy6eU9VXVAgHzGYzVmJ3LPp2et6dEb/H7ZLt5XqKeGurWG1nsrVsLyRM5PPqRkAZPnPL+K0KrhEUgrRWXznO8oHcnPT3gMek98bVjxniPajS3PrNSwRjmx2yAcFCeWD48scpb4OSI/GV+TNNwyy7T1Gmh3s/arAXRSfu1bVYjoM7jz9Z9AV9B8Jh/sxpajR4dSrPaz4PI45KMj/hz85slskHKy9dteIZiHRmQ6vVLUpd+SDqQM+X94oaR6qkWIyHoykfUSqyoNZxFGu7xTkBcA+f+8x44rMxp2IGD1UkH4iW3DOG2X8x7KfzH/TzgavhepDoDuBPlkZHxE7JyaDQ10jCjn4sfePxM6oCwhEgMJjC0kxEIgc7MZSdpuENq6TWSAcgqeuGEsNfxQJ7K+03j5D+8qbta7dWOPIch+U1tWLRqWa2ms7hU9muyVmjdrO9BZl2kYwmMg+J9Jp1UfeuQfA5/SZviHFaaf4tqqfInL/5Rzk/ArxrAWqDd0Dje67VY+IXPM/SYpStI1Vm95vO5aNGoHW3P+/hJK7tOCSHHtAA8zjl0+crxwg/zj5Axw4P/AF/8v/WbtVot9Hg6/wCaTK1Z6Mp+DCZ9OHEuULYIGRkcmHiR8Ip4U3mPzgaMVrE7oTN/4favT/lbEcG1CeL/AF3CBoDR6xjac+kpF4vcvXB/EuP0xOmvj38yf5T/AKGB3mph4RjrG1cYqPUlfiP7Tsr1CP7rA/AwKjVaRLPfUH16H6yut4HWejOPoZqXqU9RIH0QPQkfmIGW0nAwvOw7ufQAhcZ5Z8Z5/wBueEV6W5e63fvELNvYsc7scvIYnr92isHu4b8j+cxXbPs7dqmRgu1lUr7WdpGc9R8/rJMdum25VObinJj1WNyxPAeDW6p2WvaCACS5IGOngDkz2GirCgeSgfQTIdjOA6jTvY1gA3KFGDnxyTNlXW0zlvudeEXA4/tU6rRq0l7oGA0q+UlVZIBInQRpQB4SVUigRwgKJzcT4tTpU7y+xa0zgFvE+QA5k/CT22qg3MwVfNiAPqZ5X9rrd8abarFspQOrd2wYI5IILY6ZAxn0m1Y2tcPj+9liszqPte6XtFwm3UZFrZdujqy0lyeuSOX6TfoRgY6Y5Y6Yny9W3MADJJwFHMknwAHWfRvZimxNJQt2e9FKB89QcDIPmZm1Yhc9S4WLjxWaW7+FsDHZjMxZo5J2YRuYsAjbehx1wY6QayxlUlE3kfdBwflnqYGUJ58+uZR9pNbYoFdRKswyWHUDpgess7eIIzHJ2HPNXUrg+XpOTWBXIOQSB1HSBkdNwTJyeZJySeZPx856h2e1dVdFVWdpAC4x1Yn/AKzLhAOk6+HD94n41/WBuDFEDEgQa+gkB0/iIdy+vmPmI+m4WKHXoeo8j4gyYGV5PcW8/wCFaefkr+fzgdoixGXEAYCkZ6/nIH0VbdUHy5fpJwZmu3umtvppoptspe7W1IbKWKWLWA72EEf0oYFtZwhT7pI+PMTks4VYvTB+HIzHdqdAKOJ8K09dupFNzXC1Tq9Se82BSu4mzPUnp1lzp+AGnibJ32ofRanh9p7qzUXsK7a7qAdjl8rlbPPPveHKBbDUXVeLD8XNfz5Tqo4633lB9RyMzX2aagJRrBbadlfFdTWrai0thF2Kq77D5Dzmus0VVgyAOYyCh5H15cjAmo4tU3U7T/Vy/PpO5WBGQcj06TLarS1q+wXV7z0rd1Ww+WBnnILbW0/Nm7v1Y7QfryMDWNp1Ph9JGdP5Sko7Rbdocod3u+0AzfD+acPb6+q7h+pcPYltWmtsrKW2VMHVCR7jANzA5HIgaYrjqIYlZ2Q1YPD9EbLBvbQaZibGG5iaUJYknJOfGdHF+G/tK/u7ioxyCnNbfHEBNTxSivk1ig+QOT9BOQ9o6P5j8ww/0lB/2V1OSDsAz1Lcj6jAi3dkLmG0WoAeRPtZAPUgY5mBgftO7SjV3oq5FNdYIU+LPz3Efh24+My+n1LLzUkHHhy5eXwmk7ddi9VVdqNQEU6UHcH3qMLyAXbndkchjEx6t4SWHreBkrGKK17Np2e7dW6XAFNDf1d0qWf5kx+k9J7J9u6tc4qas13EEgZ3I2OuD5/ETwRX9rHhibT7L03a+n+lbG/5SP8AWJiJa8vice+G9+nUxE/L3YGLmMBjgZE8odCNzCBJEMWIYFTxrgVepGT7Nng46/8AF5iYnWaS3SttsXkehHuN6g/6T0syDV6ZLVKOoZT4H9fQwPPqXDDI/wCs7NAP3ifjX9ZLxDstbW27TncvkSA49OfJpHpEet071Grw4yWGE6/zdIG1iSCjW1WEhLEc/wBDKx/IyaZmJjuxExPYojNVQLEKnoR9D5x2Y4GYZcXDLyymt/4tfI/1L4GdU49dXsdb1+6cP6oeWflO20c4CAxwMjigwMD24/8AGeDfj1P/AMUnoQmU4v2TbU6mjVNq3WzTM5pC1V7RvxkNn3uQAmiCP3e3vP3m3HebB1/m2dPlAwH2d8B0+o/b31FSX/8Ae2rVVvUWVoNw3FEbIDNnmw5kBR4Tv+y893pdXQGK06fiWrqqJOe7qUgjmfAZJ5y17Odmn0IuCapnF1tlx31V+zdZjc4xjly931kHCeyAor1VL6h7adW1zXKyIjb7xtsKsvTlnlAyh0tY4JqalrOsRdPqbDrrK66UsfNj94gZjZYyn7+Pax70veJAX9nt1wFj/wCDLZusAY95+yht+T97PPPWdOk7HuNL+w3atrNEKyiqlYquNfPalloY7gMj3VXO0ZyMgyL2adeHnRW639yKe57wUorCjZ3YrwScttx7Xj5CBl37JaW3gYvesNqP8LFvfOA1oYUd4oD9VVcAAAgYHxjNVqjbwVmZ91jcL3Mc8yxoySfXzlhq6rDohw+vUP3AqFIfu0FzVbNmw45dPHrJNF2GZtJ+zWahlQ1d2MVpvFe3bg+GceMDM8I1iX/4bp9dph+zDSUtpu+COt1qVhSjNzKLj2gmfayM/wAs9d4br6QorVVqAGFRQFrA8lxyExvFOwffaSrS/tDbadmxxWgtHdqq1lW+6wAPtDruM7dJQ9ahLLDY46uyqrH4heWYG3kNlflM/o+IvXy6r/Kf9D4S702sW0eyefiD1EDBfbDrSmiWv/1L1B+C5c/mBPFwOc+hu3HZpeI0bN221CWrb7obGMMPEHpPDOJ8C1GmcpZWc56oCyn0BAklZ+Hd9My4+jo38jgXAb9Y7LQgZlUEgsFwM46n1nqn2ddjbdFY1+oKbzXsRUJbAJBYk468gPrOT7MOFWaeuyyxCr2kAA+8EXofmSfpN9W01mUPO51t2xUn8XcHjg05laSKZq5CbMIyLA6IQiQCNMUxpMCDXapaa3sbkqIWPwAyf0nhXaftHdrHLWMdufYrB9hB4cvE+s9y4no1vqspbktlbISOo3DGZ4jxvsZrdOSTSbKx0sp9sEee0e0PpOr6ZbFWZm37eHN59ck612Z1WIIIJBHQg4I+B8J6t9lfHLr1tptZn7rYUdjlsNkbSfHp+c8us0rp76Mv41K5+sttBx19NSaqT3e85sdf4jnoBn7qgeU6PJ4/vU1Hf7UcGb2rb/x7wYZnz3X2g1FTbq7rEPoxOfjnkZ632C7Tft9BL47+s7bAOWf5XA8Af1zONyeFbDG4ncOrx+XGWda1LVsAQQehER+QAjVacvENRsNY/mtA+RBH+spLbpJhmNM4uK8Up0qd7fYK68gbmztBPTJA5QO/MN0qW7QaYUftJtA05/8AMIfZ0yDnHu48ekV+PaYUrqDcopsIFbc/3hPurWuNzk45AAk+EC13RMyv4dxanUFlrYl0xvR1eu1QehauwBgDg4OMHErre1+nbfXprBZemN4Ksvd7s4yGA58jy9IF1rtalAy5yx6IPeP9hMvq9ZbqnA6/yovur/vzldwrWjX2utdm+xMd6WDApnOM5Hjg8vSbPQ6Jahhevix6mBBwzhS1e03Ozz8B8P7yxgBEJgIxnJqqdw9fCdJMaRAoyMco6uwqcg4I8pJrCN5xIYF3ptb3g58mH5+okPchiTiVlb7SCJeaav2R68/rASqgDwxJhUI5VkiiBGEjwsfHQGYix8SBKYQjTACY0mKTGkwKnj3aKjRjNre2fdROdh+XgPUzzvjv2jah8rSBSvmPbt+p5D6fOVn2gXONbfu65XbnwXYMY/OZLJPTmfIdTPQcbh4aY4vMbmfn+OJn5WW95rE6js6NVrHsYs7MzHqzks31M5GeRV27hmIxlqbRr4V+jUk1Vo9nHL2cMPAnJww+WPpLz7OeKPRr6wudtua3HgQQSv0IH5yo4eahanfqWp3AOASp2nkSCPEdflPZOzvYfSaSwX1l7Hxms2sCEBHVcAZOD1PnObyckVrMSv8AHpNp3DYG5Qu4kBcZyfKZrXa/vr6wvuixcevtAk/lOfiNZRiPDOV/CeY/t8pN2d0RazvWHsr7vq3T8px3Uahpza/SpdW9VgzXYjI481YYMmZpU8f4udIiP3NlqtciN3S7jWrdbWAySo9B4wMh2b1jvQ3Brju1NN/7PaTjLaIDf3uM8larFQ8i6yw4oxPHNGr/AMFdBe1I8O/3FbMeor2/WW3B9MHvu1prKNaiVV71K2mmvJDupGVZmY+yeYVEzg5A79dwqrVFO8BDVvvrdGKW1sOWUYcxy5EdCOoMDLdtNU2m4rw2yv8AiNTrFt9atiFA39IfJHqJTdk9IdRxTiJZvDSMx+8f3R6f3mu4r2aQWLau+y9zse65t9grHMKOgRPeOFABPM5Mk1XZTTW2Lbiyu1U2b9PdbS7JnOxzWwLDMCp7KbBxbii142qmiU48GFT5HxzNuJS6Ts1pqbzqK1ZLSqq2yx1rYKMLvTO1viRnJJ8ZbloDi0bmM3SK/UKgyx+HnNL3rSOq06hiZ0nme4v2iCMUr5kHDNywD5CW1evrb72PjymF4jpGqsKt5kg+DAnkQZyPUObvHHs23E+YlFe/x8LD/Hife3fUGd2k1yP6/Dkw+UzEVGIOQcGcCmfNSd0vMT/3aCJtHaW+02jWzDK+VzzBGGHpLgCZbspqWew+Wz2vLORiapZ6zgci2fDF7RqVqluqPk4COEQRZdblEdGiOgEIQgOJiEwMQwEJjWMUmRsYHl/2t8NxZXqB7rr3bfiXJX6rn/LPOqrSjBh7ysCPiDkT6G4tw+rU1tVau6tvDmCCOhBHMH1nn+u+y9S+atQVrPUOm5x8CCAfmJ1+LzaRjil/Dl8jiWm82r5eXA+03LAJJA8AD4RLlyPWb3t12Tr0tVVlIO1RssJ94k81c/mPpMQRLmKYyU3XsrZKzS+pRJzGZ7N9nfFe/wBGqsfbqPdnzwOaH6HHynkGl0ljkhEZhnltGflPTOw+gbS1Nv8AfdtxHlywB8f7ynzbUnH3+VriRaMm47NxZUjEFlBI85MLPKV9dsnVpyHTdJeIWkQMeIC5kd+o7sb/ACIyPTODHxmpp3oy+YgJbxRCMg59OjfQyam9XGVOR+fzEzToVOGGD6x9dhU5BIPpA0jNGlpW0cSzybl6jpOhrfEQJ7LQoLHoASflMHqeI2WOXLEE9ADyA8ABNNx/UEaaxsYOAPkSATMWHnA9ZvM2rTwgzT4d6cQfx5/HrHWakOMH8/CcvCblfS2OwBt/aNqnxA2g4EbmcTLgjHMIZrpN3PkZ0aTQBzhrAg8yGP6TiBxJa9Qw9fjI4mYnfdhv+D001IErYHzORuY+ZlkJ51RxLHvA/ES70HFj918/0n+xnZw+txjiK3x6j+Ja59fEw1gMdOPQasWpuHngjyM6wZ6LHkrkrF69pWInZwjoyOm7JYQiQFiExTGmA0xhjzGkQImkTrOjbEKwKvX6NLUZLF3IykMD0InnHEPs9O/9zZivysG5h8CMZ+c9UsWc1lclx58mP9ZR5MVL/tDH8I7Prp12rz82PvEy4q02JZGmKKZHaZtO5b1iIjUOeuudCrHiuPCzDJoj4BY7EBAI4CAiwIr6Q4IPl8x8Jw/4Wv8AM35SzjSIFcOGp5n8v7SWvSKvQn4E8p1YhiBz6ihbFKMMqwwRM1d2VOfYsGz+sHcB8us1hEjYSvm4uPNrrhrNYnuxfFdJXpxXRWOSqWY/eZ2PNm9eUr8zu46+b39CB9AJT8StKVOwOCEPMdZ5bk/nnmI+9K1/2dcj1LEIxHI7TiR8PJ7pC3vbBnPXOPGLrj+7f8Jlfp1fTV3ppGGnpuJz3ic/Rsn8sYkSMQcjqJ2am0rptNR4rQjN8WXp+v1nDmS8ulK5JivZm8fLc9krMo//ALn/ANRL8GUfZWgpQCeRZi3y5AfpLoGeo9PpNeNSJ+lqn6pAY4RimPEuNiwiZhAdEIjsRMQG4iYj40wGmMaPaMIgQsJGUnQRGkQOcpDZJisNsCHbF2yTEMQI9sTElxExAjxEMeRGmA3MbmPIjDATMN0aY0iA4tIbXjmkFkDI8apZbGY9GOcyj4uhaoovvOVX6sM/lmbrU0busrdRwlD4YPhicfJ6XvL7lJ870hti+dqVRgY8hFWouQo5liB9TOq3h1g6DcPTrLPs9w8ize6kY90Hz85ysfBzTmitq6/qOKT1LnWcFruUZyrKoAYeQ8CPGcWn7J+0C9gKA8wFOT6deU0lSSdVnob8DBeeq1flP0VCLjAHQCSiIFjwJcbgCOgBHAQEhFhAfEMWEBpiGLEgNMaRHkRIEeImJIRGkQGERMR+IQGbYmJJExAjxExJCIhECMiNxJcRuIEZWMKyYiNxAhIjSJMViFYHOyyJ0nUViFYHE1UjNE7ykTu4HHXp511JHhJIqwJa50JIFElUwJhHYjFMeDAUCKBARRATEI6ECHMTMWE2akzEzCEBCYmYQmQmYmYQgGY3MWEBMwzCEBMwJhCAmYmYQgJmJCEBIkIQEMSEJgBiQhMhRHCEIDlMeDCECQGOBhCA7MdmEJgGYQh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AutoShape 8" descr="data:image/jpeg;base64,/9j/4AAQSkZJRgABAQAAAQABAAD/2wCEAAkGBxIQEhUSEhIVFRAVEBUXFRURFRUVEBUVFxUWFhUVFhYYHSggGBolGxUVIjEhJykrLi4uFx8zODMsNygtLisBCgoKDg0OGxAQGjAmHyYvLTIzLzctLS0wMi8tLy0tLS0rLzAtLS0tLzU1LS0tLS0tLS0tKy0tLS0tLTUtLS0tLf/AABEIAMIBAwMBIgACEQEDEQH/xAAcAAABBQEBAQAAAAAAAAAAAAAAAQIDBQYEBwj/xABCEAACAgECAwUFBQYEAwkAAAABAgADEQQSBSExBhNBUWEiMnGBkQdCcqGxFCMzUmLRFZLB8IKi4RYlNUNTc7LC8f/EABoBAQACAwEAAAAAAAAAAAAAAAADBAECBQb/xAAlEQEAAgIBAwQDAQEAAAAAAAAAAQIDEQQSMUEFEyFRIjJhoXH/2gAMAwEAAhEDEQA/APcYQhAIQhAIQhAISK3UInvMB8SBIRrwfcV3/Cp2/wCY4H5wOuE5N9rdFVPxEsfovL84DTMfesb4IAo/v+cDpdwOpAHqcRlWpRjhXUn+lgf0jE0VY57cnzb2j9TMp2p4J+/r1FS4tOFymVJbPIvjqOfU9MQbbOEZTnaMnLY5kdCfGPgEIQgEIQgEIQgEIQgEIRCYCwnKnEKmOBYhP4hOhWB6GA6EIQCEIQCEIQCEIQCEIQEM59TrUrGWPXoOpJ8gBzMTXM+PYAPnk45Sj7P6uu66xjbVZYOSqjhii+OB/aYm0ROpZ1K3Wy6zmqitfN+b/wCUch8zH/sOffsdvQHYPouD+c64ZmWENWjrTmqAHzwN316yeJmGYCwjd0TfAcTPNe3XFaxq0VksDUhWDI4GQcN0KnHTrPRmsHnMV9ofC1urFtSbtQGAO3m5Tny9eeJi3ZS51b2xT0d4dGg+0DTuo3JYrHqAAyj55EuNP2n0z/fK/jUj85UdhKlo0wBqZLCxL7gctg4UnPT2cTQWrXZ71at+JQYjsn482nHE37umjW1v7rq3wYGVnaTtNptAqtqHKhyQu1WYnHU4HhOXXcI0oXewNYz1Unr5Ac55P9ofEqO9FID2isZV3cqPbHMYxzH0mmS/TG3R4fH9/LFZ7eXu2mvWxVdDlGUMpHQgjIMmzPKOwPbHVX1MpFWykogyNqhceyOuTjE33COOLexQjDjJ5Z2kDHPn0m1bdUbQ58U4rzSfC5zDMbmGZsiOzDMbmLmAuZnO3VV1mmZKXFZY4d2dU2r44YkYzL++5UUsxCqoySTgAeZM8v8AtG1Gn1/dmnXUYr3Zrdyqkno4OMZGMSTFj67a8fbEu/7Oew6aYvqLcO7ckwwevB95uRIYnp8pt24ZX4Aqf6GK/l0mD+z7iuj0NfcPrEeyy0HCCzukJGAAxUDn4nlPSRGXHNLaZhwHSWr7lx+FgDfnIm1ltX8VQV/mr5gfEGWkRlBGD0MjEdd4YAjBB8RJA2ZTaT91a1X3D7S+np/vylkGgdEIinMWAuYRIQFzEiZhmBBxC1ErdrDisKd3wxg9J5Ho9dptFqO+pe24qW2qyisc8jDNkk/JRPWtfQLa3rPR0Kn5jE8M43wTUaVs21lVYlQ2QVOOfLBnN53XFotEdvK9w+mYmJnu9W7PdrP22l3rqzajYNYYHr0bJxy/tOH/ABLiJcha2z1KsqhQOnIt/eUH2S0Jvtt7xg4Xaa+W0q2CGz4kFSPnPSjaJb417XxxaytnpFLzEK7hHFrHbu76zXbjIyMBvPHrLbdOPVYcYzgjmp8VYdDCjU71z0OcMPJh1+UnROovGkyMPHBoAUje6EfFgM7sRprEkJjDAreM0uVBUBgM7kPRlP8A+Tyj7QuzfeE6zTglcKLKVUlqgoObM5yy5x4cp7K1efGVOv4Xk76+Vg+hmt6RaNJ+NyLYL9VWP+x/hWmbRNYawbXtKuzEnIQkpt54Xk/h1m+0GgqoJNa8z4k5IHkCeeJndDbTVle67r2iWFXsqWJyWKdAT6S1q4jQB75+YbP6RWvTGmufJ7l5t9r1bZjvtA4vYi1rTaVG5u87s4YHltBI6DrO2zjqmtwuUt2nYeqlvD4c/OeUniNm9g25W3ZOSRzJz0ljDXc7cj1LNNMfTHluOzfFOIaisrVvKq2O8OMeoDt1+UstRwjiDbSz7ju5fvCdv9XkJkuF9stShANpZVIyGAxjy6eU9VXVAgHzGYzVmJ3LPp2et6dEb/H7ZLt5XqKeGurWG1nsrVsLyRM5PPqRkAZPnPL+K0KrhEUgrRWXznO8oHcnPT3gMek98bVjxniPajS3PrNSwRjmx2yAcFCeWD48scpb4OSI/GV+TNNwyy7T1Gmh3s/arAXRSfu1bVYjoM7jz9Z9AV9B8Jh/sxpajR4dSrPaz4PI45KMj/hz85slskHKy9dteIZiHRmQ6vVLUpd+SDqQM+X94oaR6qkWIyHoykfUSqyoNZxFGu7xTkBcA+f+8x44rMxp2IGD1UkH4iW3DOG2X8x7KfzH/TzgavhepDoDuBPlkZHxE7JyaDQ10jCjn4sfePxM6oCwhEgMJjC0kxEIgc7MZSdpuENq6TWSAcgqeuGEsNfxQJ7K+03j5D+8qbta7dWOPIch+U1tWLRqWa2ms7hU9muyVmjdrO9BZl2kYwmMg+J9Jp1UfeuQfA5/SZviHFaaf4tqqfInL/5Rzk/ArxrAWqDd0Dje67VY+IXPM/SYpStI1Vm95vO5aNGoHW3P+/hJK7tOCSHHtAA8zjl0+crxwg/zj5Axw4P/AF/8v/WbtVot9Hg6/wCaTK1Z6Mp+DCZ9OHEuULYIGRkcmHiR8Ip4U3mPzgaMVrE7oTN/4favT/lbEcG1CeL/AF3CBoDR6xjac+kpF4vcvXB/EuP0xOmvj38yf5T/AKGB3mph4RjrG1cYqPUlfiP7Tsr1CP7rA/AwKjVaRLPfUH16H6yut4HWejOPoZqXqU9RIH0QPQkfmIGW0nAwvOw7ufQAhcZ5Z8Z5/wBueEV6W5e63fvELNvYsc7scvIYnr92isHu4b8j+cxXbPs7dqmRgu1lUr7WdpGc9R8/rJMdum25VObinJj1WNyxPAeDW6p2WvaCACS5IGOngDkz2GirCgeSgfQTIdjOA6jTvY1gA3KFGDnxyTNlXW0zlvudeEXA4/tU6rRq0l7oGA0q+UlVZIBInQRpQB4SVUigRwgKJzcT4tTpU7y+xa0zgFvE+QA5k/CT22qg3MwVfNiAPqZ5X9rrd8abarFspQOrd2wYI5IILY6ZAxn0m1Y2tcPj+9liszqPte6XtFwm3UZFrZdujqy0lyeuSOX6TfoRgY6Y5Y6Yny9W3MADJJwFHMknwAHWfRvZimxNJQt2e9FKB89QcDIPmZm1Yhc9S4WLjxWaW7+FsDHZjMxZo5J2YRuYsAjbehx1wY6QayxlUlE3kfdBwflnqYGUJ58+uZR9pNbYoFdRKswyWHUDpgess7eIIzHJ2HPNXUrg+XpOTWBXIOQSB1HSBkdNwTJyeZJySeZPx856h2e1dVdFVWdpAC4x1Yn/AKzLhAOk6+HD94n41/WBuDFEDEgQa+gkB0/iIdy+vmPmI+m4WKHXoeo8j4gyYGV5PcW8/wCFaefkr+fzgdoixGXEAYCkZ6/nIH0VbdUHy5fpJwZmu3umtvppoptspe7W1IbKWKWLWA72EEf0oYFtZwhT7pI+PMTks4VYvTB+HIzHdqdAKOJ8K09dupFNzXC1Tq9Se82BSu4mzPUnp1lzp+AGnibJ32ofRanh9p7qzUXsK7a7qAdjl8rlbPPPveHKBbDUXVeLD8XNfz5Tqo4633lB9RyMzX2aagJRrBbadlfFdTWrai0thF2Kq77D5Dzmus0VVgyAOYyCh5H15cjAmo4tU3U7T/Vy/PpO5WBGQcj06TLarS1q+wXV7z0rd1Ww+WBnnILbW0/Nm7v1Y7QfryMDWNp1Ph9JGdP5Sko7Rbdocod3u+0AzfD+acPb6+q7h+pcPYltWmtsrKW2VMHVCR7jANzA5HIgaYrjqIYlZ2Q1YPD9EbLBvbQaZibGG5iaUJYknJOfGdHF+G/tK/u7ioxyCnNbfHEBNTxSivk1ig+QOT9BOQ9o6P5j8ww/0lB/2V1OSDsAz1Lcj6jAi3dkLmG0WoAeRPtZAPUgY5mBgftO7SjV3oq5FNdYIU+LPz3Efh24+My+n1LLzUkHHhy5eXwmk7ddi9VVdqNQEU6UHcH3qMLyAXbndkchjEx6t4SWHreBkrGKK17Np2e7dW6XAFNDf1d0qWf5kx+k9J7J9u6tc4qas13EEgZ3I2OuD5/ETwRX9rHhibT7L03a+n+lbG/5SP8AWJiJa8vice+G9+nUxE/L3YGLmMBjgZE8odCNzCBJEMWIYFTxrgVepGT7Nng46/8AF5iYnWaS3SttsXkehHuN6g/6T0syDV6ZLVKOoZT4H9fQwPPqXDDI/wCs7NAP3ifjX9ZLxDstbW27TncvkSA49OfJpHpEet071Grw4yWGE6/zdIG1iSCjW1WEhLEc/wBDKx/IyaZmJjuxExPYojNVQLEKnoR9D5x2Y4GYZcXDLyymt/4tfI/1L4GdU49dXsdb1+6cP6oeWflO20c4CAxwMjigwMD24/8AGeDfj1P/AMUnoQmU4v2TbU6mjVNq3WzTM5pC1V7RvxkNn3uQAmiCP3e3vP3m3HebB1/m2dPlAwH2d8B0+o/b31FSX/8Ae2rVVvUWVoNw3FEbIDNnmw5kBR4Tv+y893pdXQGK06fiWrqqJOe7qUgjmfAZJ5y17Odmn0IuCapnF1tlx31V+zdZjc4xjly931kHCeyAor1VL6h7adW1zXKyIjb7xtsKsvTlnlAyh0tY4JqalrOsRdPqbDrrK66UsfNj94gZjZYyn7+Pax70veJAX9nt1wFj/wCDLZusAY95+yht+T97PPPWdOk7HuNL+w3atrNEKyiqlYquNfPalloY7gMj3VXO0ZyMgyL2adeHnRW639yKe57wUorCjZ3YrwScttx7Xj5CBl37JaW3gYvesNqP8LFvfOA1oYUd4oD9VVcAAAgYHxjNVqjbwVmZ91jcL3Mc8yxoySfXzlhq6rDohw+vUP3AqFIfu0FzVbNmw45dPHrJNF2GZtJ+zWahlQ1d2MVpvFe3bg+GceMDM8I1iX/4bp9dph+zDSUtpu+COt1qVhSjNzKLj2gmfayM/wAs9d4br6QorVVqAGFRQFrA8lxyExvFOwffaSrS/tDbadmxxWgtHdqq1lW+6wAPtDruM7dJQ9ahLLDY46uyqrH4heWYG3kNlflM/o+IvXy6r/Kf9D4S702sW0eyefiD1EDBfbDrSmiWv/1L1B+C5c/mBPFwOc+hu3HZpeI0bN221CWrb7obGMMPEHpPDOJ8C1GmcpZWc56oCyn0BAklZ+Hd9My4+jo38jgXAb9Y7LQgZlUEgsFwM46n1nqn2ddjbdFY1+oKbzXsRUJbAJBYk468gPrOT7MOFWaeuyyxCr2kAA+8EXofmSfpN9W01mUPO51t2xUn8XcHjg05laSKZq5CbMIyLA6IQiQCNMUxpMCDXapaa3sbkqIWPwAyf0nhXaftHdrHLWMdufYrB9hB4cvE+s9y4no1vqspbktlbISOo3DGZ4jxvsZrdOSTSbKx0sp9sEee0e0PpOr6ZbFWZm37eHN59ck612Z1WIIIJBHQg4I+B8J6t9lfHLr1tptZn7rYUdjlsNkbSfHp+c8us0rp76Mv41K5+sttBx19NSaqT3e85sdf4jnoBn7qgeU6PJ4/vU1Hf7UcGb2rb/x7wYZnz3X2g1FTbq7rEPoxOfjnkZ632C7Tft9BL47+s7bAOWf5XA8Af1zONyeFbDG4ncOrx+XGWda1LVsAQQehER+QAjVacvENRsNY/mtA+RBH+spLbpJhmNM4uK8Up0qd7fYK68gbmztBPTJA5QO/MN0qW7QaYUftJtA05/8AMIfZ0yDnHu48ekV+PaYUrqDcopsIFbc/3hPurWuNzk45AAk+EC13RMyv4dxanUFlrYl0xvR1eu1QehauwBgDg4OMHErre1+nbfXprBZemN4Ksvd7s4yGA58jy9IF1rtalAy5yx6IPeP9hMvq9ZbqnA6/yovur/vzldwrWjX2utdm+xMd6WDApnOM5Hjg8vSbPQ6Jahhevix6mBBwzhS1e03Ozz8B8P7yxgBEJgIxnJqqdw9fCdJMaRAoyMco6uwqcg4I8pJrCN5xIYF3ptb3g58mH5+okPchiTiVlb7SCJeaav2R68/rASqgDwxJhUI5VkiiBGEjwsfHQGYix8SBKYQjTACY0mKTGkwKnj3aKjRjNre2fdROdh+XgPUzzvjv2jah8rSBSvmPbt+p5D6fOVn2gXONbfu65XbnwXYMY/OZLJPTmfIdTPQcbh4aY4vMbmfn+OJn5WW95rE6js6NVrHsYs7MzHqzks31M5GeRV27hmIxlqbRr4V+jUk1Vo9nHL2cMPAnJww+WPpLz7OeKPRr6wudtua3HgQQSv0IH5yo4eahanfqWp3AOASp2nkSCPEdflPZOzvYfSaSwX1l7Hxms2sCEBHVcAZOD1PnObyckVrMSv8AHpNp3DYG5Qu4kBcZyfKZrXa/vr6wvuixcevtAk/lOfiNZRiPDOV/CeY/t8pN2d0RazvWHsr7vq3T8px3Uahpza/SpdW9VgzXYjI481YYMmZpU8f4udIiP3NlqtciN3S7jWrdbWAySo9B4wMh2b1jvQ3Brju1NN/7PaTjLaIDf3uM8larFQ8i6yw4oxPHNGr/AMFdBe1I8O/3FbMeor2/WW3B9MHvu1prKNaiVV71K2mmvJDupGVZmY+yeYVEzg5A79dwqrVFO8BDVvvrdGKW1sOWUYcxy5EdCOoMDLdtNU2m4rw2yv8AiNTrFt9atiFA39IfJHqJTdk9IdRxTiJZvDSMx+8f3R6f3mu4r2aQWLau+y9zse65t9grHMKOgRPeOFABPM5Mk1XZTTW2Lbiyu1U2b9PdbS7JnOxzWwLDMCp7KbBxbii142qmiU48GFT5HxzNuJS6Ts1pqbzqK1ZLSqq2yx1rYKMLvTO1viRnJJ8ZbloDi0bmM3SK/UKgyx+HnNL3rSOq06hiZ0nme4v2iCMUr5kHDNywD5CW1evrb72PjymF4jpGqsKt5kg+DAnkQZyPUObvHHs23E+YlFe/x8LD/Hife3fUGd2k1yP6/Dkw+UzEVGIOQcGcCmfNSd0vMT/3aCJtHaW+02jWzDK+VzzBGGHpLgCZbspqWew+Wz2vLORiapZ6zgci2fDF7RqVqluqPk4COEQRZdblEdGiOgEIQgOJiEwMQwEJjWMUmRsYHl/2t8NxZXqB7rr3bfiXJX6rn/LPOqrSjBh7ysCPiDkT6G4tw+rU1tVau6tvDmCCOhBHMH1nn+u+y9S+atQVrPUOm5x8CCAfmJ1+LzaRjil/Dl8jiWm82r5eXA+03LAJJA8AD4RLlyPWb3t12Tr0tVVlIO1RssJ94k81c/mPpMQRLmKYyU3XsrZKzS+pRJzGZ7N9nfFe/wBGqsfbqPdnzwOaH6HHynkGl0ljkhEZhnltGflPTOw+gbS1Nv8AfdtxHlywB8f7ynzbUnH3+VriRaMm47NxZUjEFlBI85MLPKV9dsnVpyHTdJeIWkQMeIC5kd+o7sb/ACIyPTODHxmpp3oy+YgJbxRCMg59OjfQyam9XGVOR+fzEzToVOGGD6x9dhU5BIPpA0jNGlpW0cSzybl6jpOhrfEQJ7LQoLHoASflMHqeI2WOXLEE9ADyA8ABNNx/UEaaxsYOAPkSATMWHnA9ZvM2rTwgzT4d6cQfx5/HrHWakOMH8/CcvCblfS2OwBt/aNqnxA2g4EbmcTLgjHMIZrpN3PkZ0aTQBzhrAg8yGP6TiBxJa9Qw9fjI4mYnfdhv+D001IErYHzORuY+ZlkJ51RxLHvA/ES70HFj918/0n+xnZw+txjiK3x6j+Ja59fEw1gMdOPQasWpuHngjyM6wZ6LHkrkrF69pWInZwjoyOm7JYQiQFiExTGmA0xhjzGkQImkTrOjbEKwKvX6NLUZLF3IykMD0InnHEPs9O/9zZivysG5h8CMZ+c9UsWc1lclx58mP9ZR5MVL/tDH8I7Prp12rz82PvEy4q02JZGmKKZHaZtO5b1iIjUOeuudCrHiuPCzDJoj4BY7EBAI4CAiwIr6Q4IPl8x8Jw/4Wv8AM35SzjSIFcOGp5n8v7SWvSKvQn4E8p1YhiBz6ihbFKMMqwwRM1d2VOfYsGz+sHcB8us1hEjYSvm4uPNrrhrNYnuxfFdJXpxXRWOSqWY/eZ2PNm9eUr8zu46+b39CB9AJT8StKVOwOCEPMdZ5bk/nnmI+9K1/2dcj1LEIxHI7TiR8PJ7pC3vbBnPXOPGLrj+7f8Jlfp1fTV3ppGGnpuJz3ic/Rsn8sYkSMQcjqJ2am0rptNR4rQjN8WXp+v1nDmS8ulK5JivZm8fLc9krMo//ALn/ANRL8GUfZWgpQCeRZi3y5AfpLoGeo9PpNeNSJ+lqn6pAY4RimPEuNiwiZhAdEIjsRMQG4iYj40wGmMaPaMIgQsJGUnQRGkQOcpDZJisNsCHbF2yTEMQI9sTElxExAjxEMeRGmA3MbmPIjDATMN0aY0iA4tIbXjmkFkDI8apZbGY9GOcyj4uhaoovvOVX6sM/lmbrU0busrdRwlD4YPhicfJ6XvL7lJ870hti+dqVRgY8hFWouQo5liB9TOq3h1g6DcPTrLPs9w8ize6kY90Hz85ysfBzTmitq6/qOKT1LnWcFruUZyrKoAYeQ8CPGcWn7J+0C9gKA8wFOT6deU0lSSdVnob8DBeeq1flP0VCLjAHQCSiIFjwJcbgCOgBHAQEhFhAfEMWEBpiGLEgNMaRHkRIEeImJIRGkQGERMR+IQGbYmJJExAjxExJCIhECMiNxJcRuIEZWMKyYiNxAhIjSJMViFYHOyyJ0nUViFYHE1UjNE7ykTu4HHXp511JHhJIqwJa50JIFElUwJhHYjFMeDAUCKBARRATEI6ECHMTMWE2akzEzCEBCYmYQmQmYmYQgGY3MWEBMwzCEBMwJhCAmYmYQgJmJCEBIkIQEMSEJgBiQhMhRHCEIDlMeDCECQGOBhCA7MdmEJgGYQh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4" name="Picture 10" descr="Image result for thank you high resolution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357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212</Words>
  <Application>Microsoft Office PowerPoint</Application>
  <PresentationFormat>On-screen Show (4:3)</PresentationFormat>
  <Paragraphs>52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Contents</vt:lpstr>
      <vt:lpstr>Existing Situation</vt:lpstr>
      <vt:lpstr>Proposed Solution</vt:lpstr>
      <vt:lpstr>System Components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KITCHEN</dc:title>
  <dc:creator>Windows User</dc:creator>
  <cp:lastModifiedBy>Windows User</cp:lastModifiedBy>
  <cp:revision>24</cp:revision>
  <dcterms:created xsi:type="dcterms:W3CDTF">2018-03-20T17:42:59Z</dcterms:created>
  <dcterms:modified xsi:type="dcterms:W3CDTF">2018-03-21T03:50:53Z</dcterms:modified>
</cp:coreProperties>
</file>