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5fe21fed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5fe21fed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5fe21fe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5fe21fe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1" y="-8"/>
            <a:ext cx="4199175" cy="28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650" y="2983625"/>
            <a:ext cx="3335250" cy="215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 flipH="1" rot="10800000">
            <a:off x="10050" y="2963525"/>
            <a:ext cx="9141900" cy="20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4239375" y="20100"/>
            <a:ext cx="40200" cy="514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1238" y="3055650"/>
            <a:ext cx="3383725" cy="21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54388"/>
            <a:ext cx="4157875" cy="27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50" y="0"/>
            <a:ext cx="4108776" cy="30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200" y="3136050"/>
            <a:ext cx="3234750" cy="194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 flipH="1" rot="10800000">
            <a:off x="1050" y="3034725"/>
            <a:ext cx="9141900" cy="20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4239375" y="20100"/>
            <a:ext cx="40200" cy="514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5813" y="3136050"/>
            <a:ext cx="3690257" cy="19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98" y="0"/>
            <a:ext cx="4022202" cy="28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 flipH="1" rot="10800000">
            <a:off x="1050" y="2742350"/>
            <a:ext cx="9141900" cy="20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>
            <a:off x="4239375" y="20100"/>
            <a:ext cx="40200" cy="514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75" y="2833825"/>
            <a:ext cx="3738642" cy="23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975" y="2849363"/>
            <a:ext cx="3594700" cy="22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50" y="92125"/>
            <a:ext cx="4046807" cy="25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7713" y="304800"/>
            <a:ext cx="446722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5093275" y="150675"/>
            <a:ext cx="34257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Merchant longitude and latitude plotting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