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a908bc7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a908bc7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908bc7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908bc7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a908bc7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a908bc7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a908bc7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a908bc7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908bc7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a908bc7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8oB5Jv7n5pmkAIYsQulgDiqNNEYndC0s?usp=sharing#scrollTo=xUdUjqU9dP2i" TargetMode="External"/><Relationship Id="rId4" Type="http://schemas.openxmlformats.org/officeDocument/2006/relationships/hyperlink" Target="https://github.com/jayashreenagaraju/ironhack-mini-project/blob/main/Escape_room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ROOM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MMGJ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How is the game’s structure organized?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Structure replicates sample code to a large degree (see below), with improvements for error catching, comprehension and flow. 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Define objects and relationships using dictionaries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Define functions for game flow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Initial set up, defining start room and target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Which features did we add to the game?</a:t>
            </a:r>
            <a:endParaRPr b="1"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Improve in-game messages for better game flow and experience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Show list of keys currently owned using list comprehension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Double search requirement for key d through changing object relations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Adding list of keys currently owned using list comprehension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Error catching: upper case and white space</a:t>
            </a:r>
            <a:endParaRPr sz="1200"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String formatting to provide names of objects/keys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What was the most important technical challenge we faced?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We wanted to include a list of the current keys that the user possesses.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How did we overcome that challenge?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Having learned about list comprehension on Wednesday, w</a:t>
            </a:r>
            <a:r>
              <a:rPr lang="en" sz="1200">
                <a:highlight>
                  <a:schemeClr val="lt1"/>
                </a:highlight>
              </a:rPr>
              <a:t>e decided to use it to achieve this, referencing the key name and the current game state to produce the list, using “+=” for string concatenation.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highlight>
                  <a:schemeClr val="lt1"/>
                </a:highlight>
              </a:rPr>
              <a:t>The code was workshopped separately in Jupyter Notebook using trial and error, before pushing to Google Colab.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821775" y="3620514"/>
            <a:ext cx="6685974" cy="1045425"/>
            <a:chOff x="799775" y="2334739"/>
            <a:chExt cx="6685974" cy="1045425"/>
          </a:xfrm>
        </p:grpSpPr>
        <p:pic>
          <p:nvPicPr>
            <p:cNvPr id="73" name="Google Shape;7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775" y="2334739"/>
              <a:ext cx="6685974" cy="104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997875" y="2920275"/>
              <a:ext cx="6471600" cy="440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cxnSp>
        <p:nvCxnSpPr>
          <p:cNvPr id="75" name="Google Shape;75;p15"/>
          <p:cNvCxnSpPr>
            <a:stCxn id="74" idx="3"/>
            <a:endCxn id="76" idx="1"/>
          </p:cNvCxnSpPr>
          <p:nvPr/>
        </p:nvCxnSpPr>
        <p:spPr>
          <a:xfrm flipH="1" rot="10800000">
            <a:off x="7491475" y="3741950"/>
            <a:ext cx="506400" cy="6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7997875" y="3499925"/>
            <a:ext cx="961200" cy="4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Code added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Mistake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What was the biggest mistake we made during this project?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Being too ambitious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What did we learn from it?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We enjoyed working on the new idea and produced a workable concept, however we needed to be </a:t>
            </a:r>
            <a:r>
              <a:rPr lang="en" sz="1200">
                <a:highlight>
                  <a:srgbClr val="FFFFFF"/>
                </a:highlight>
              </a:rPr>
              <a:t>realistic</a:t>
            </a:r>
            <a:r>
              <a:rPr lang="en" sz="1200">
                <a:highlight>
                  <a:srgbClr val="FFFFFF"/>
                </a:highlight>
              </a:rPr>
              <a:t> with what was achievable.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We learned that: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highlight>
                  <a:schemeClr val="lt1"/>
                </a:highlight>
              </a:rPr>
              <a:t>At first we didn’t understand the degree to which we would need to modify the sample code and should have asked for clarification.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highlight>
                  <a:srgbClr val="FFFFFF"/>
                </a:highlight>
              </a:rPr>
              <a:t>It’s never too late to change and produce something good, as long as you work together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highlight>
                  <a:srgbClr val="FFFFFF"/>
                </a:highlight>
              </a:rPr>
              <a:t>Incremental improvements were just as important as wholesale changes (e.g. game experience improvements)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600"/>
              <a:t>Thank You</a:t>
            </a:r>
            <a:endParaRPr sz="96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58725" y="2422700"/>
            <a:ext cx="8087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Govarthini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Jayashree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Marina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