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3" r:id="rId12"/>
    <p:sldId id="271" r:id="rId13"/>
    <p:sldId id="272" r:id="rId14"/>
    <p:sldId id="268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1A4DB-D4BF-45EC-BB5F-1864B7FDB0B0}" v="135" dt="2024-08-30T15:12:49.401"/>
    <p1510:client id="{8A725938-BB81-41BF-B37D-7A9D964010D9}" v="1" dt="2024-08-29T18:46:08.754"/>
    <p1510:client id="{CE34100E-807A-4ED8-8675-4EDC26786970}" v="818" dt="2024-08-30T16:18:29.3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607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905000" y="2660486"/>
            <a:ext cx="906780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STUDENT NAME: </a:t>
            </a:r>
            <a:r>
              <a:rPr lang="en-US" sz="2800" dirty="0" smtClean="0">
                <a:latin typeface="Times New Roman"/>
                <a:cs typeface="Times New Roman"/>
              </a:rPr>
              <a:t>JAYASHREE R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REGISTER NO: </a:t>
            </a:r>
            <a:r>
              <a:rPr lang="en-US" sz="2800" dirty="0" smtClean="0">
                <a:latin typeface="Times New Roman"/>
                <a:cs typeface="Times New Roman"/>
              </a:rPr>
              <a:t>073111558D707D5A41C41951C8DBD08A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COLLEGE REGISTER NO</a:t>
            </a:r>
            <a:r>
              <a:rPr lang="en-US" sz="2800">
                <a:latin typeface="Times New Roman"/>
                <a:cs typeface="Times New Roman"/>
              </a:rPr>
              <a:t>: </a:t>
            </a:r>
            <a:r>
              <a:rPr lang="en-US" sz="2800" smtClean="0">
                <a:latin typeface="Times New Roman"/>
                <a:cs typeface="Times New Roman"/>
              </a:rPr>
              <a:t>122201823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DEPARTMENT: B.COM [CORPORATE SECRETARYSHIP]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COLLEGE :MEENAKSHI COLLEGE FOR WOMEN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           </a:t>
            </a:r>
            <a:endParaRPr lang="en-IN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59D9C7-C31F-2776-B268-F27D90EDC981}"/>
              </a:ext>
            </a:extLst>
          </p:cNvPr>
          <p:cNvSpPr txBox="1"/>
          <p:nvPr/>
        </p:nvSpPr>
        <p:spPr>
          <a:xfrm>
            <a:off x="2209800" y="1049337"/>
            <a:ext cx="6100916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dirty="0">
                <a:latin typeface="Times New Roman"/>
                <a:cs typeface="Times New Roman"/>
              </a:rPr>
              <a:t>Step 1: download the employee dataset in naan </a:t>
            </a:r>
          </a:p>
          <a:p>
            <a:r>
              <a:rPr lang="en-IN" sz="2800" dirty="0" err="1">
                <a:latin typeface="Times New Roman"/>
                <a:cs typeface="Times New Roman"/>
              </a:rPr>
              <a:t>mudhalavan</a:t>
            </a:r>
            <a:r>
              <a:rPr lang="en-IN" sz="2800" dirty="0">
                <a:latin typeface="Times New Roman"/>
                <a:cs typeface="Times New Roman"/>
              </a:rPr>
              <a:t> portal and open the excel .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2 : select the data and click on the filter </a:t>
            </a:r>
          </a:p>
          <a:p>
            <a:r>
              <a:rPr lang="en-IN" sz="2800" dirty="0">
                <a:latin typeface="Times New Roman"/>
                <a:cs typeface="Times New Roman"/>
              </a:rPr>
              <a:t>option 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3 : filter ftp in </a:t>
            </a:r>
            <a:r>
              <a:rPr lang="en-IN" sz="2800" dirty="0" err="1">
                <a:latin typeface="Times New Roman"/>
                <a:cs typeface="Times New Roman"/>
              </a:rPr>
              <a:t>asscending</a:t>
            </a:r>
            <a:r>
              <a:rPr lang="en-IN" sz="2800" dirty="0">
                <a:latin typeface="Times New Roman"/>
                <a:cs typeface="Times New Roman"/>
              </a:rPr>
              <a:t> order ( a to z ) .</a:t>
            </a:r>
          </a:p>
          <a:p>
            <a:r>
              <a:rPr lang="en-IN" sz="2800" dirty="0">
                <a:latin typeface="Times New Roman"/>
                <a:cs typeface="Times New Roman"/>
              </a:rPr>
              <a:t>step 4 : select the entire data and click on insert</a:t>
            </a:r>
          </a:p>
          <a:p>
            <a:r>
              <a:rPr lang="en-IN" sz="2800" dirty="0">
                <a:latin typeface="Times New Roman"/>
                <a:cs typeface="Times New Roman"/>
              </a:rPr>
              <a:t>and click on insert and click on pivot table to</a:t>
            </a:r>
          </a:p>
          <a:p>
            <a:r>
              <a:rPr lang="en-IN" sz="2800" dirty="0">
                <a:latin typeface="Times New Roman"/>
                <a:cs typeface="Times New Roman"/>
              </a:rPr>
              <a:t>create pivot table .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CBC78E-6478-C03D-3302-3268276A2710}"/>
              </a:ext>
            </a:extLst>
          </p:cNvPr>
          <p:cNvSpPr txBox="1"/>
          <p:nvPr/>
        </p:nvSpPr>
        <p:spPr>
          <a:xfrm>
            <a:off x="990600" y="1219201"/>
            <a:ext cx="81607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5 : drag the needed data and create a pivot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6 : select the pivot table , click on insert –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type of charts according to one’s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. type of chart used in this analysis is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.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7 : the table and chart is being created ,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which help in better understanding and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data.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xmlns="" val="375805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D744D3-1D20-C872-A9F7-178279E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336071-199B-6943-BA39-EDC3EF5E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/>
              <a:t>1.TABLE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9106CB-B9E0-3D3B-C918-7FE8D80B6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590800"/>
            <a:ext cx="10210800" cy="32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231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0EE4FD-FA74-F10C-4E8A-F82F2ED6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D345D5-0999-7169-0186-43FB93A3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/>
              <a:t>2.BAR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20B159-A34C-93F6-1974-D8F5A635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2514600"/>
            <a:ext cx="7467600" cy="295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522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1D646C-90FD-F640-4BC7-BCCE8BF90246}"/>
              </a:ext>
            </a:extLst>
          </p:cNvPr>
          <p:cNvSpPr txBox="1"/>
          <p:nvPr/>
        </p:nvSpPr>
        <p:spPr>
          <a:xfrm>
            <a:off x="990600" y="1111679"/>
            <a:ext cx="81607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conclude on employee performance based on factors like employee status, gender, current employee rating, and date of birth (DOB),  Here's a general approach to drawing a conclusion: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*Employee Status (e.g., Full-time, Part-time, Contract):*    -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*Observation:* Employees' performance can vary depending on their employment status. Full-time employees might have more stable performance due to job security and benefits, while part-time or contract employees might show varying performance based on short-term goals or projects.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708D98B-DD36-E3F7-0A2B-454973CE829A}"/>
              </a:ext>
            </a:extLst>
          </p:cNvPr>
          <p:cNvSpPr txBox="1"/>
          <p:nvPr/>
        </p:nvSpPr>
        <p:spPr>
          <a:xfrm>
            <a:off x="381000" y="457200"/>
            <a:ext cx="877037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*Gender:*   - *Observation:* Gender might influence performance due to a variety of factors, including workplace dynamics, equality of opportunity, and cultural expectations.   - *Conclusion:* If a significant difference in performance ratings is found between genders, it could indicate underlying biases or disparities in job roles, opportunities, or support.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*Current Employee Rating:*   - *Observation:* Current employee ratings are a direct indicator of performance. Higher ratings suggest better performance, while lower ratings might indicate areas for improvement or a need for additional support.   - *Conclusion:* Employees with higher ratings consistently demonstrate strong performance.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1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504887" y="-20455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48600" y="-19189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228600" y="609600"/>
            <a:ext cx="513203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5"/>
              <a:t>PROJECT</a:t>
            </a:r>
            <a:r>
              <a:rPr sz="4000" spc="-85"/>
              <a:t> </a:t>
            </a:r>
            <a:r>
              <a:rPr lang="en-IN" sz="4000" spc="-85"/>
              <a:t>  </a:t>
            </a:r>
            <a:r>
              <a:rPr sz="4000" spc="25"/>
              <a:t>TIT</a:t>
            </a:r>
            <a:r>
              <a:rPr lang="en-IN" sz="4000" spc="25"/>
              <a:t>LE</a:t>
            </a:r>
            <a:endParaRPr sz="40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of: employee status, gender , current employee rating and dob.</a:t>
            </a:r>
            <a:endParaRPr lang="en-IN" sz="36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1524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7491B9-F470-8196-21BD-A31D0357B045}"/>
              </a:ext>
            </a:extLst>
          </p:cNvPr>
          <p:cNvSpPr txBox="1"/>
          <p:nvPr/>
        </p:nvSpPr>
        <p:spPr>
          <a:xfrm>
            <a:off x="457200" y="1695450"/>
            <a:ext cx="9608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improve organizational effectiveness and address potential biases, our company needs to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data. Specifically we aim to understand how different factors such as employee status (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full time, part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124141" y="1478310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give you a comprehensive overview of these terms, let's break them down one by one:1. "Employee: This refers to an individual who is hired to perform specific tasks and duties for an organization or business. Employees typically work under a contract or agreement and are paid for their services. The term "employee" encompasses a wide range of roles and job titles, from entry-level positions to executive roles. 2. *Performance Employee Status": This likely refers to an employee's cure standing or assessment within a company based on their performance. 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447800" y="474463"/>
            <a:ext cx="726249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28800" indent="-457200">
              <a:buFont typeface="Courier New" panose="02070309020205020404" pitchFamily="49" charset="0"/>
              <a:buChar char="o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10508-EC55-1A00-DD56-3AFB9CCDBBCA}"/>
              </a:ext>
            </a:extLst>
          </p:cNvPr>
          <p:cNvSpPr txBox="1"/>
          <p:nvPr/>
        </p:nvSpPr>
        <p:spPr>
          <a:xfrm>
            <a:off x="914400" y="1968878"/>
            <a:ext cx="68235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managers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 leaders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 and supervisors diversity and inclusion officers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A6ADC0-CD8A-E18F-9B5E-0C9D73A9E9A6}"/>
              </a:ext>
            </a:extLst>
          </p:cNvPr>
          <p:cNvSpPr txBox="1"/>
          <p:nvPr/>
        </p:nvSpPr>
        <p:spPr>
          <a:xfrm>
            <a:off x="3048000" y="2286000"/>
            <a:ext cx="63055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filtering -remove values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pivot tables - summary of employee data base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bar diagram - final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04800"/>
            <a:ext cx="7855268" cy="110799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600" dirty="0">
                <a:latin typeface="Times New Roman"/>
                <a:cs typeface="Times New Roman"/>
              </a:rPr>
              <a:t>DATASET</a:t>
            </a:r>
            <a:r>
              <a:rPr lang="en-IN" sz="3600" dirty="0"/>
              <a:t> DESCRIPTION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E572514-6B86-51AF-D1C4-2448E80344A3}"/>
              </a:ext>
            </a:extLst>
          </p:cNvPr>
          <p:cNvSpPr txBox="1"/>
          <p:nvPr/>
        </p:nvSpPr>
        <p:spPr>
          <a:xfrm>
            <a:off x="1296106" y="762000"/>
            <a:ext cx="7855268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IN" sz="2800" dirty="0">
              <a:latin typeface="Times New Roman"/>
              <a:cs typeface="Times New Roman"/>
            </a:endParaRPr>
          </a:p>
          <a:p>
            <a:endParaRPr lang="en-IN" sz="2800" dirty="0">
              <a:latin typeface="Times New Roman"/>
              <a:cs typeface="Times New Roman"/>
            </a:endParaRPr>
          </a:p>
          <a:p>
            <a:r>
              <a:rPr lang="en-IN" sz="2800" dirty="0">
                <a:latin typeface="Times New Roman"/>
                <a:cs typeface="Times New Roman"/>
              </a:rPr>
              <a:t>EMPLOYEE DATASET –NAN MUDHALVAN PORTAL9 FEATURES IN TOTAL3 FEATURES BEING USED FOR ANALYSIS EMPLOYEE ID – ALPHABETICAL (TEXT) NAME –ALPHABETICAL(TEXT) GENDER-ALPHABETICAL (TEXT) SALARY –NUMERICAL STARTDATE-ALPHANUMERIC(TEXT) FTE- NUMERICALEMPLOYEE TYPE- ALPHABETICAL (TEXT)EMPLOYEE TYPE-</a:t>
            </a:r>
          </a:p>
          <a:p>
            <a:r>
              <a:rPr lang="en-IN" sz="2800" dirty="0">
                <a:latin typeface="Times New Roman"/>
                <a:cs typeface="Times New Roman"/>
              </a:rPr>
              <a:t>ALPHABETICAL (TEXT)EMPLOYEE LOCATION-ALPHABETICAL (TEXT) 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5B77304-79FF-E3B5-0887-CDBCD73580B6}"/>
              </a:ext>
            </a:extLst>
          </p:cNvPr>
          <p:cNvSpPr txBox="1"/>
          <p:nvPr/>
        </p:nvSpPr>
        <p:spPr>
          <a:xfrm>
            <a:off x="1283185" y="1798528"/>
            <a:ext cx="82365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data visualization makes it 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easier to present complex data in an engaging data and understandable way.</a:t>
            </a:r>
          </a:p>
          <a:p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Well-presented data can have a significant impact on decision - makers to drive change and innovation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688</Words>
  <Application>Microsoft Office PowerPoint</Application>
  <PresentationFormat>Custom</PresentationFormat>
  <Paragraphs>80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 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Slide 10</vt:lpstr>
      <vt:lpstr>Slide 11</vt:lpstr>
      <vt:lpstr>RESULTS</vt:lpstr>
      <vt:lpstr>RESULTS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G.PORSELVI</cp:lastModifiedBy>
  <cp:revision>85</cp:revision>
  <dcterms:created xsi:type="dcterms:W3CDTF">2024-03-29T15:07:22Z</dcterms:created>
  <dcterms:modified xsi:type="dcterms:W3CDTF">2024-09-01T02:00:57Z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