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3" r:id="rId4"/>
    <p:sldId id="274" r:id="rId5"/>
    <p:sldId id="275" r:id="rId6"/>
    <p:sldId id="278" r:id="rId7"/>
    <p:sldId id="279" r:id="rId8"/>
    <p:sldId id="289" r:id="rId9"/>
    <p:sldId id="280" r:id="rId10"/>
    <p:sldId id="281" r:id="rId11"/>
    <p:sldId id="282" r:id="rId12"/>
    <p:sldId id="259" r:id="rId13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8C90A-89D3-4A25-8946-FD928C4F6827}" v="17" dt="2023-10-17T15:10:54.605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70" y="6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2A00E-F926-4B61-8058-C8D5C8BB061E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85605-E631-425A-9640-91F078E54F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72454"/>
            <a:ext cx="9326880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145280"/>
            <a:ext cx="76809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313267"/>
            <a:ext cx="2962274" cy="6656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313267"/>
            <a:ext cx="8703946" cy="6656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700694"/>
            <a:ext cx="9326880" cy="145288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100495"/>
            <a:ext cx="9326880" cy="160019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4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49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9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4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9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9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1820334"/>
            <a:ext cx="5833110" cy="514942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1820334"/>
            <a:ext cx="5833110" cy="514942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780107"/>
            <a:ext cx="2560320" cy="38946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C55A-8930-449A-8061-E6B4DC245A34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780107"/>
            <a:ext cx="3474720" cy="38946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780107"/>
            <a:ext cx="2560320" cy="389467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A920-DF6C-4465-91BF-B1A5CA338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" y="1447800"/>
            <a:ext cx="108927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</a:p>
          <a:p>
            <a:pPr algn="ctr"/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ADDITIVELY MANUFACTURED PULSE OXIMETER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472747"/>
            <a:ext cx="8305800" cy="19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60000"/>
              </a:lnSpc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PROJECT GUIDE                                                                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Mr.K.Pradeep</a:t>
            </a:r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M.Tech</a:t>
            </a:r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(</a:t>
            </a:r>
            <a:r>
              <a:rPr lang="en-US" sz="2400" b="1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Ph.D</a:t>
            </a:r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)  </a:t>
            </a:r>
          </a:p>
          <a:p>
            <a:pPr lvl="0" algn="r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Assistant Professor,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r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Department of Biomedical Engineering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500" y="5477884"/>
            <a:ext cx="9542585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PRESENTED BY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INDHUJA S [22BM016] 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JAYASHREE S [22BM017]</a:t>
            </a:r>
          </a:p>
          <a:p>
            <a:pPr lvl="0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SWETHA A [22BM052]        </a:t>
            </a:r>
            <a:endParaRPr lang="en-US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0" r="72672"/>
          <a:stretch/>
        </p:blipFill>
        <p:spPr>
          <a:xfrm>
            <a:off x="9601200" y="101571"/>
            <a:ext cx="1207770" cy="847635"/>
          </a:xfrm>
          <a:prstGeom prst="rect">
            <a:avLst/>
          </a:prstGeom>
        </p:spPr>
      </p:pic>
      <p:pic>
        <p:nvPicPr>
          <p:cNvPr id="1026" name="Picture 2" descr="Anna Universit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507"/>
            <a:ext cx="999370" cy="9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8AA3-A50B-209B-AC3C-483B898D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2060"/>
                </a:solidFill>
                <a:latin typeface="Arial Black" pitchFamily="34" charset="0"/>
              </a:rPr>
              <a:t>APPLICATIONS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F6DBE-693C-60CA-C13F-B1639370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monitor the spo2 level in the human body.</a:t>
            </a:r>
          </a:p>
          <a:p>
            <a:pPr marL="3690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be able to view the oxygen saturation levels on a website </a:t>
            </a:r>
          </a:p>
          <a:p>
            <a:pPr marL="3690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share the details with our family members and doctor.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94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EF77-64A2-9A46-DAD6-4F0DEB0D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2060"/>
                </a:solidFill>
                <a:latin typeface="Arial Black" pitchFamily="34" charset="0"/>
              </a:rPr>
              <a:t>PUBLICATIONS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10A4-BAEB-E12C-76CD-EE28EC91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capobussi2020[1].pdf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10.1002@adhm.201901735[1].pdf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file:///C:/Users/jayas/AppData/Local/Microsoft/Windows/INetCache/IE/ON0OOTCI/10.1016@j.prostr.2020.04.056[1].pdf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file:///C:/Users/jayas/AppData/Local/Microsoft/Windows/INetCache/IE/MCRKNLZ4/1-s2.0-S2468067222000542-main[1].pdf</a:t>
            </a:r>
          </a:p>
        </p:txBody>
      </p:sp>
    </p:spTree>
    <p:extLst>
      <p:ext uri="{BB962C8B-B14F-4D97-AF65-F5344CB8AC3E}">
        <p14:creationId xmlns:p14="http://schemas.microsoft.com/office/powerpoint/2010/main" val="65566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10FE1-0764-8195-0F68-58CE62977B80}"/>
              </a:ext>
            </a:extLst>
          </p:cNvPr>
          <p:cNvSpPr txBox="1"/>
          <p:nvPr/>
        </p:nvSpPr>
        <p:spPr>
          <a:xfrm>
            <a:off x="3600450" y="320040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rial Black" pitchFamily="34" charset="0"/>
              </a:rPr>
              <a:t>THANK YOU</a:t>
            </a:r>
            <a:endParaRPr lang="en-IN"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747"/>
            <a:ext cx="10972800" cy="8500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14475"/>
            <a:ext cx="10744200" cy="4352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3D print pulse oximeter and monitor the value of SpO2 in a website</a:t>
            </a:r>
            <a:r>
              <a:rPr lang="en-US" sz="4000" dirty="0"/>
              <a:t>.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747"/>
            <a:ext cx="10972800" cy="8500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itchFamily="34" charset="0"/>
              </a:rPr>
              <a:t>DESIGN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00200"/>
            <a:ext cx="10515600" cy="5015849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>
            <a:lvl1pPr marL="391866" indent="-391866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43" indent="-326555" algn="l" defTabSz="10449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197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685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173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661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1149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1A1BF0C-1B3E-4FEF-FF21-32B21C0A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43" y="2941604"/>
            <a:ext cx="5181807" cy="23330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65D97-A342-5662-F779-294891E2C5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14" y="1280820"/>
            <a:ext cx="3556257" cy="4753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10DDE-7784-66BC-CE80-E112302C0B8A}"/>
              </a:ext>
            </a:extLst>
          </p:cNvPr>
          <p:cNvSpPr txBox="1"/>
          <p:nvPr/>
        </p:nvSpPr>
        <p:spPr>
          <a:xfrm>
            <a:off x="3962400" y="6002849"/>
            <a:ext cx="4953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FIRST PROTOTYPE</a:t>
            </a:r>
          </a:p>
        </p:txBody>
      </p:sp>
    </p:spTree>
    <p:extLst>
      <p:ext uri="{BB962C8B-B14F-4D97-AF65-F5344CB8AC3E}">
        <p14:creationId xmlns:p14="http://schemas.microsoft.com/office/powerpoint/2010/main" val="800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" y="0"/>
            <a:ext cx="9875520" cy="121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002060"/>
                </a:solidFill>
                <a:latin typeface="Arial Black" pitchFamily="34" charset="0"/>
              </a:rPr>
              <a:t>CIRCUIT DIAGRAM </a:t>
            </a:r>
          </a:p>
        </p:txBody>
      </p:sp>
      <p:sp>
        <p:nvSpPr>
          <p:cNvPr id="19460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F6D8AE-1D35-42FE-8986-79E917B3EE4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600200"/>
            <a:ext cx="10515600" cy="5015849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>
            <a:lvl1pPr marL="391866" indent="-391866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9043" indent="-326555" algn="l" defTabSz="10449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51197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73685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6173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8661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41149" indent="-261244" algn="l" defTabSz="10449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273CC-7096-5470-5E4B-79437215A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093546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1EE705-8B1D-198D-3372-BFD88564F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14" y="1383258"/>
            <a:ext cx="5294586" cy="37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002060"/>
                </a:solidFill>
                <a:latin typeface="Arial Black" pitchFamily="34" charset="0"/>
              </a:rPr>
              <a:t>CARBON REINFORCED PLA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91B4EE-7694-586E-0959-A81194BCE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7869836" cy="3810000"/>
          </a:xfrm>
        </p:spPr>
      </p:pic>
    </p:spTree>
    <p:extLst>
      <p:ext uri="{BB962C8B-B14F-4D97-AF65-F5344CB8AC3E}">
        <p14:creationId xmlns:p14="http://schemas.microsoft.com/office/powerpoint/2010/main" val="2835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0698-82E5-AEB3-9196-128C93AF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solidFill>
                  <a:srgbClr val="002060"/>
                </a:solidFill>
                <a:latin typeface="Arial Black" pitchFamily="34" charset="0"/>
              </a:rPr>
              <a:t>WEBSITE MODEL</a:t>
            </a:r>
            <a:br>
              <a:rPr lang="en-IN" sz="5400" dirty="0">
                <a:solidFill>
                  <a:srgbClr val="002060"/>
                </a:solidFill>
                <a:latin typeface="Arial Black" pitchFamily="34" charset="0"/>
              </a:rPr>
            </a:br>
            <a:r>
              <a:rPr lang="en-IN" sz="3200" dirty="0">
                <a:solidFill>
                  <a:srgbClr val="002060"/>
                </a:solidFill>
                <a:latin typeface="Arial Black" pitchFamily="34" charset="0"/>
              </a:rPr>
              <a:t>HEATHER’S HEALTHCARE PRODUCTS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EF9FD-A778-6F73-5B1D-711F36AB4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9143899" cy="4736253"/>
          </a:xfrm>
        </p:spPr>
      </p:pic>
    </p:spTree>
    <p:extLst>
      <p:ext uri="{BB962C8B-B14F-4D97-AF65-F5344CB8AC3E}">
        <p14:creationId xmlns:p14="http://schemas.microsoft.com/office/powerpoint/2010/main" val="249504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9B8F-DA59-852C-63A7-8AE1CD5F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61925"/>
            <a:ext cx="9875520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Arial Black" pitchFamily="34" charset="0"/>
              </a:rPr>
              <a:t>WEBSITE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8CE224-A924-395E-E263-FCDF74076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6172200" cy="3216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FE91A0-8FDA-1B35-2B1D-BE24BC9EF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21120"/>
            <a:ext cx="5867400" cy="29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9B8F-DA59-852C-63A7-8AE1CD5F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Arial Black" pitchFamily="34" charset="0"/>
              </a:rPr>
              <a:t>WEBSITE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298D1-7677-BA90-16A9-E017B684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512147"/>
            <a:ext cx="6096000" cy="320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2D917-4919-A562-2FA7-BF7639CF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07" y="1521672"/>
            <a:ext cx="615091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8A0C-4347-1D3E-8011-D100387C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2060"/>
                </a:solidFill>
                <a:latin typeface="Arial Black" pitchFamily="34" charset="0"/>
              </a:rPr>
              <a:t>PROJECT IMAGE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64B9F-6DE3-1130-ED5E-9216185BC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05000"/>
            <a:ext cx="2690238" cy="4655509"/>
          </a:xfrm>
        </p:spPr>
      </p:pic>
    </p:spTree>
    <p:extLst>
      <p:ext uri="{BB962C8B-B14F-4D97-AF65-F5344CB8AC3E}">
        <p14:creationId xmlns:p14="http://schemas.microsoft.com/office/powerpoint/2010/main" val="373975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189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Office Theme</vt:lpstr>
      <vt:lpstr>PowerPoint Presentation</vt:lpstr>
      <vt:lpstr>OBJECTIVE</vt:lpstr>
      <vt:lpstr>DESIGN</vt:lpstr>
      <vt:lpstr>CIRCUIT DIAGRAM </vt:lpstr>
      <vt:lpstr>CARBON REINFORCED PLA</vt:lpstr>
      <vt:lpstr>WEBSITE MODEL HEATHER’S HEALTHCARE PRODUCTS</vt:lpstr>
      <vt:lpstr>WEBSITE</vt:lpstr>
      <vt:lpstr>WEBSITE</vt:lpstr>
      <vt:lpstr>PROJECT IMAGE</vt:lpstr>
      <vt:lpstr>APPLICATIONS</vt:lpstr>
      <vt:lpstr>PUBLICATIONS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PRADEEP</dc:creator>
  <cp:lastModifiedBy>Jayashree Saravanan</cp:lastModifiedBy>
  <cp:revision>39</cp:revision>
  <dcterms:created xsi:type="dcterms:W3CDTF">2021-10-04T04:49:31Z</dcterms:created>
  <dcterms:modified xsi:type="dcterms:W3CDTF">2023-10-17T15:16:53Z</dcterms:modified>
</cp:coreProperties>
</file>