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4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500"/>
                </a:lnTo>
                <a:lnTo>
                  <a:pt x="802005" y="5143500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500"/>
                </a:lnTo>
                <a:lnTo>
                  <a:pt x="9144000" y="5143500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4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500"/>
                </a:lnTo>
                <a:lnTo>
                  <a:pt x="802005" y="5143500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500"/>
                </a:lnTo>
                <a:lnTo>
                  <a:pt x="9144000" y="5143500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34" y="36194"/>
            <a:ext cx="8459470" cy="47726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02005" y="0"/>
                </a:moveTo>
                <a:lnTo>
                  <a:pt x="782955" y="0"/>
                </a:lnTo>
                <a:lnTo>
                  <a:pt x="781685" y="48895"/>
                </a:lnTo>
                <a:lnTo>
                  <a:pt x="777875" y="97789"/>
                </a:lnTo>
                <a:lnTo>
                  <a:pt x="772160" y="146685"/>
                </a:lnTo>
                <a:lnTo>
                  <a:pt x="764540" y="194945"/>
                </a:lnTo>
                <a:lnTo>
                  <a:pt x="754380" y="243204"/>
                </a:lnTo>
                <a:lnTo>
                  <a:pt x="742950" y="291464"/>
                </a:lnTo>
                <a:lnTo>
                  <a:pt x="728980" y="338454"/>
                </a:lnTo>
                <a:lnTo>
                  <a:pt x="713105" y="385445"/>
                </a:lnTo>
                <a:lnTo>
                  <a:pt x="695325" y="431800"/>
                </a:lnTo>
                <a:lnTo>
                  <a:pt x="676275" y="476885"/>
                </a:lnTo>
                <a:lnTo>
                  <a:pt x="654685" y="521335"/>
                </a:lnTo>
                <a:lnTo>
                  <a:pt x="631825" y="565150"/>
                </a:lnTo>
                <a:lnTo>
                  <a:pt x="607060" y="607695"/>
                </a:lnTo>
                <a:lnTo>
                  <a:pt x="580390" y="648970"/>
                </a:lnTo>
                <a:lnTo>
                  <a:pt x="552450" y="689610"/>
                </a:lnTo>
                <a:lnTo>
                  <a:pt x="521334" y="731520"/>
                </a:lnTo>
                <a:lnTo>
                  <a:pt x="488315" y="771525"/>
                </a:lnTo>
                <a:lnTo>
                  <a:pt x="453390" y="810260"/>
                </a:lnTo>
                <a:lnTo>
                  <a:pt x="417830" y="847725"/>
                </a:lnTo>
                <a:lnTo>
                  <a:pt x="381000" y="883920"/>
                </a:lnTo>
                <a:lnTo>
                  <a:pt x="342900" y="918845"/>
                </a:lnTo>
                <a:lnTo>
                  <a:pt x="303530" y="951864"/>
                </a:lnTo>
                <a:lnTo>
                  <a:pt x="262890" y="984250"/>
                </a:lnTo>
                <a:lnTo>
                  <a:pt x="221615" y="1014729"/>
                </a:lnTo>
                <a:lnTo>
                  <a:pt x="179070" y="1043939"/>
                </a:lnTo>
                <a:lnTo>
                  <a:pt x="135255" y="1071879"/>
                </a:lnTo>
                <a:lnTo>
                  <a:pt x="90805" y="1098550"/>
                </a:lnTo>
                <a:lnTo>
                  <a:pt x="45720" y="1123950"/>
                </a:lnTo>
                <a:lnTo>
                  <a:pt x="0" y="1148079"/>
                </a:lnTo>
                <a:lnTo>
                  <a:pt x="0" y="1170939"/>
                </a:lnTo>
                <a:lnTo>
                  <a:pt x="17780" y="1161414"/>
                </a:lnTo>
                <a:lnTo>
                  <a:pt x="35560" y="1152525"/>
                </a:lnTo>
                <a:lnTo>
                  <a:pt x="71120" y="1132839"/>
                </a:lnTo>
                <a:lnTo>
                  <a:pt x="114935" y="1107439"/>
                </a:lnTo>
                <a:lnTo>
                  <a:pt x="158115" y="1080770"/>
                </a:lnTo>
                <a:lnTo>
                  <a:pt x="200660" y="1052829"/>
                </a:lnTo>
                <a:lnTo>
                  <a:pt x="241935" y="1023620"/>
                </a:lnTo>
                <a:lnTo>
                  <a:pt x="282575" y="993139"/>
                </a:lnTo>
                <a:lnTo>
                  <a:pt x="322580" y="961389"/>
                </a:lnTo>
                <a:lnTo>
                  <a:pt x="360680" y="928370"/>
                </a:lnTo>
                <a:lnTo>
                  <a:pt x="398145" y="894079"/>
                </a:lnTo>
                <a:lnTo>
                  <a:pt x="434340" y="858520"/>
                </a:lnTo>
                <a:lnTo>
                  <a:pt x="469265" y="821689"/>
                </a:lnTo>
                <a:lnTo>
                  <a:pt x="502920" y="783589"/>
                </a:lnTo>
                <a:lnTo>
                  <a:pt x="535305" y="744220"/>
                </a:lnTo>
                <a:lnTo>
                  <a:pt x="566420" y="702945"/>
                </a:lnTo>
                <a:lnTo>
                  <a:pt x="596265" y="660400"/>
                </a:lnTo>
                <a:lnTo>
                  <a:pt x="624205" y="616585"/>
                </a:lnTo>
                <a:lnTo>
                  <a:pt x="650240" y="572135"/>
                </a:lnTo>
                <a:lnTo>
                  <a:pt x="674370" y="526414"/>
                </a:lnTo>
                <a:lnTo>
                  <a:pt x="696595" y="480060"/>
                </a:lnTo>
                <a:lnTo>
                  <a:pt x="716915" y="432435"/>
                </a:lnTo>
                <a:lnTo>
                  <a:pt x="735330" y="384175"/>
                </a:lnTo>
                <a:lnTo>
                  <a:pt x="751205" y="335279"/>
                </a:lnTo>
                <a:lnTo>
                  <a:pt x="765175" y="285114"/>
                </a:lnTo>
                <a:lnTo>
                  <a:pt x="777240" y="234950"/>
                </a:lnTo>
                <a:lnTo>
                  <a:pt x="786765" y="183514"/>
                </a:lnTo>
                <a:lnTo>
                  <a:pt x="793115" y="137795"/>
                </a:lnTo>
                <a:lnTo>
                  <a:pt x="798195" y="92075"/>
                </a:lnTo>
                <a:lnTo>
                  <a:pt x="801370" y="45720"/>
                </a:lnTo>
                <a:lnTo>
                  <a:pt x="802005" y="0"/>
                </a:lnTo>
                <a:close/>
              </a:path>
              <a:path w="9144000" h="5143500">
                <a:moveTo>
                  <a:pt x="410209" y="2743835"/>
                </a:moveTo>
                <a:lnTo>
                  <a:pt x="256540" y="2759710"/>
                </a:lnTo>
                <a:lnTo>
                  <a:pt x="125730" y="2795905"/>
                </a:lnTo>
                <a:lnTo>
                  <a:pt x="34290" y="2832100"/>
                </a:lnTo>
                <a:lnTo>
                  <a:pt x="0" y="2848610"/>
                </a:lnTo>
                <a:lnTo>
                  <a:pt x="0" y="5143500"/>
                </a:lnTo>
                <a:lnTo>
                  <a:pt x="3279140" y="5143500"/>
                </a:lnTo>
                <a:lnTo>
                  <a:pt x="3255645" y="5099050"/>
                </a:lnTo>
                <a:lnTo>
                  <a:pt x="3230245" y="5057140"/>
                </a:lnTo>
                <a:lnTo>
                  <a:pt x="3202940" y="5016500"/>
                </a:lnTo>
                <a:lnTo>
                  <a:pt x="3175000" y="4977765"/>
                </a:lnTo>
                <a:lnTo>
                  <a:pt x="3144520" y="4940935"/>
                </a:lnTo>
                <a:lnTo>
                  <a:pt x="3113405" y="4906010"/>
                </a:lnTo>
                <a:lnTo>
                  <a:pt x="3080385" y="4872355"/>
                </a:lnTo>
                <a:lnTo>
                  <a:pt x="3046095" y="4840605"/>
                </a:lnTo>
                <a:lnTo>
                  <a:pt x="3010535" y="4810125"/>
                </a:lnTo>
                <a:lnTo>
                  <a:pt x="2973705" y="4781550"/>
                </a:lnTo>
                <a:lnTo>
                  <a:pt x="2936240" y="4754245"/>
                </a:lnTo>
                <a:lnTo>
                  <a:pt x="2896870" y="4728210"/>
                </a:lnTo>
                <a:lnTo>
                  <a:pt x="2856865" y="4704080"/>
                </a:lnTo>
                <a:lnTo>
                  <a:pt x="2816225" y="4680585"/>
                </a:lnTo>
                <a:lnTo>
                  <a:pt x="2774315" y="4658995"/>
                </a:lnTo>
                <a:lnTo>
                  <a:pt x="2731135" y="4638675"/>
                </a:lnTo>
                <a:lnTo>
                  <a:pt x="2687955" y="4618990"/>
                </a:lnTo>
                <a:lnTo>
                  <a:pt x="2643505" y="4601210"/>
                </a:lnTo>
                <a:lnTo>
                  <a:pt x="2598420" y="4584065"/>
                </a:lnTo>
                <a:lnTo>
                  <a:pt x="2552700" y="4568190"/>
                </a:lnTo>
                <a:lnTo>
                  <a:pt x="2506345" y="4552950"/>
                </a:lnTo>
                <a:lnTo>
                  <a:pt x="2459990" y="4538980"/>
                </a:lnTo>
                <a:lnTo>
                  <a:pt x="2412365" y="4525645"/>
                </a:lnTo>
                <a:lnTo>
                  <a:pt x="2364740" y="4513580"/>
                </a:lnTo>
                <a:lnTo>
                  <a:pt x="2317115" y="4502150"/>
                </a:lnTo>
                <a:lnTo>
                  <a:pt x="2268855" y="4491355"/>
                </a:lnTo>
                <a:lnTo>
                  <a:pt x="2171700" y="4472305"/>
                </a:lnTo>
                <a:lnTo>
                  <a:pt x="2074545" y="4455795"/>
                </a:lnTo>
                <a:lnTo>
                  <a:pt x="1977389" y="4441825"/>
                </a:lnTo>
                <a:lnTo>
                  <a:pt x="1880870" y="4429125"/>
                </a:lnTo>
                <a:lnTo>
                  <a:pt x="1737995" y="4412615"/>
                </a:lnTo>
                <a:lnTo>
                  <a:pt x="1381760" y="4375150"/>
                </a:lnTo>
                <a:lnTo>
                  <a:pt x="1300480" y="4364990"/>
                </a:lnTo>
                <a:lnTo>
                  <a:pt x="1223645" y="4353560"/>
                </a:lnTo>
                <a:lnTo>
                  <a:pt x="1151255" y="4340860"/>
                </a:lnTo>
                <a:lnTo>
                  <a:pt x="1052195" y="4318635"/>
                </a:lnTo>
                <a:lnTo>
                  <a:pt x="984885" y="4297045"/>
                </a:lnTo>
                <a:lnTo>
                  <a:pt x="921385" y="4264025"/>
                </a:lnTo>
                <a:lnTo>
                  <a:pt x="871855" y="4224020"/>
                </a:lnTo>
                <a:lnTo>
                  <a:pt x="835660" y="4175760"/>
                </a:lnTo>
                <a:lnTo>
                  <a:pt x="810260" y="4121785"/>
                </a:lnTo>
                <a:lnTo>
                  <a:pt x="795020" y="4061460"/>
                </a:lnTo>
                <a:lnTo>
                  <a:pt x="787400" y="3996054"/>
                </a:lnTo>
                <a:lnTo>
                  <a:pt x="786765" y="3961765"/>
                </a:lnTo>
                <a:lnTo>
                  <a:pt x="787400" y="3926204"/>
                </a:lnTo>
                <a:lnTo>
                  <a:pt x="789940" y="3890010"/>
                </a:lnTo>
                <a:lnTo>
                  <a:pt x="793115" y="3852545"/>
                </a:lnTo>
                <a:lnTo>
                  <a:pt x="797560" y="3814445"/>
                </a:lnTo>
                <a:lnTo>
                  <a:pt x="803275" y="3776345"/>
                </a:lnTo>
                <a:lnTo>
                  <a:pt x="808990" y="3736975"/>
                </a:lnTo>
                <a:lnTo>
                  <a:pt x="815975" y="3696970"/>
                </a:lnTo>
                <a:lnTo>
                  <a:pt x="836930" y="3575685"/>
                </a:lnTo>
                <a:lnTo>
                  <a:pt x="843915" y="3534410"/>
                </a:lnTo>
                <a:lnTo>
                  <a:pt x="850265" y="3493770"/>
                </a:lnTo>
                <a:lnTo>
                  <a:pt x="856615" y="3452495"/>
                </a:lnTo>
                <a:lnTo>
                  <a:pt x="861694" y="3411854"/>
                </a:lnTo>
                <a:lnTo>
                  <a:pt x="866140" y="3371215"/>
                </a:lnTo>
                <a:lnTo>
                  <a:pt x="869315" y="3330575"/>
                </a:lnTo>
                <a:lnTo>
                  <a:pt x="871219" y="3290570"/>
                </a:lnTo>
                <a:lnTo>
                  <a:pt x="872490" y="3250565"/>
                </a:lnTo>
                <a:lnTo>
                  <a:pt x="871219" y="3211830"/>
                </a:lnTo>
                <a:lnTo>
                  <a:pt x="868680" y="3173095"/>
                </a:lnTo>
                <a:lnTo>
                  <a:pt x="857250" y="3098800"/>
                </a:lnTo>
                <a:lnTo>
                  <a:pt x="836930" y="3027680"/>
                </a:lnTo>
                <a:lnTo>
                  <a:pt x="805815" y="2960370"/>
                </a:lnTo>
                <a:lnTo>
                  <a:pt x="751840" y="2885440"/>
                </a:lnTo>
                <a:lnTo>
                  <a:pt x="714375" y="2847975"/>
                </a:lnTo>
                <a:lnTo>
                  <a:pt x="675005" y="2817495"/>
                </a:lnTo>
                <a:lnTo>
                  <a:pt x="633095" y="2793365"/>
                </a:lnTo>
                <a:lnTo>
                  <a:pt x="589915" y="2774315"/>
                </a:lnTo>
                <a:lnTo>
                  <a:pt x="546100" y="2760345"/>
                </a:lnTo>
                <a:lnTo>
                  <a:pt x="501015" y="2750820"/>
                </a:lnTo>
                <a:lnTo>
                  <a:pt x="455295" y="2745105"/>
                </a:lnTo>
                <a:lnTo>
                  <a:pt x="410209" y="2743835"/>
                </a:lnTo>
                <a:close/>
              </a:path>
              <a:path w="9144000" h="5143500">
                <a:moveTo>
                  <a:pt x="9144000" y="3562985"/>
                </a:moveTo>
                <a:lnTo>
                  <a:pt x="9071610" y="3600450"/>
                </a:lnTo>
                <a:lnTo>
                  <a:pt x="9003030" y="3639185"/>
                </a:lnTo>
                <a:lnTo>
                  <a:pt x="8959215" y="3665854"/>
                </a:lnTo>
                <a:lnTo>
                  <a:pt x="8916035" y="3693160"/>
                </a:lnTo>
                <a:lnTo>
                  <a:pt x="8872855" y="3721735"/>
                </a:lnTo>
                <a:lnTo>
                  <a:pt x="8830945" y="3751579"/>
                </a:lnTo>
                <a:lnTo>
                  <a:pt x="8789670" y="3782060"/>
                </a:lnTo>
                <a:lnTo>
                  <a:pt x="8749030" y="3813175"/>
                </a:lnTo>
                <a:lnTo>
                  <a:pt x="8709025" y="3845560"/>
                </a:lnTo>
                <a:lnTo>
                  <a:pt x="8669655" y="3879215"/>
                </a:lnTo>
                <a:lnTo>
                  <a:pt x="8631555" y="3913504"/>
                </a:lnTo>
                <a:lnTo>
                  <a:pt x="8594090" y="3948429"/>
                </a:lnTo>
                <a:lnTo>
                  <a:pt x="8557260" y="3984625"/>
                </a:lnTo>
                <a:lnTo>
                  <a:pt x="8521700" y="4021454"/>
                </a:lnTo>
                <a:lnTo>
                  <a:pt x="8487410" y="4059554"/>
                </a:lnTo>
                <a:lnTo>
                  <a:pt x="8453755" y="4098290"/>
                </a:lnTo>
                <a:lnTo>
                  <a:pt x="8421370" y="4138295"/>
                </a:lnTo>
                <a:lnTo>
                  <a:pt x="8390890" y="4177665"/>
                </a:lnTo>
                <a:lnTo>
                  <a:pt x="8362315" y="4217670"/>
                </a:lnTo>
                <a:lnTo>
                  <a:pt x="8334375" y="4258310"/>
                </a:lnTo>
                <a:lnTo>
                  <a:pt x="8307705" y="4300220"/>
                </a:lnTo>
                <a:lnTo>
                  <a:pt x="8282305" y="4342130"/>
                </a:lnTo>
                <a:lnTo>
                  <a:pt x="8258175" y="4385310"/>
                </a:lnTo>
                <a:lnTo>
                  <a:pt x="8235315" y="4429125"/>
                </a:lnTo>
                <a:lnTo>
                  <a:pt x="8213725" y="4472940"/>
                </a:lnTo>
                <a:lnTo>
                  <a:pt x="8193405" y="4518025"/>
                </a:lnTo>
                <a:lnTo>
                  <a:pt x="8174355" y="4563745"/>
                </a:lnTo>
                <a:lnTo>
                  <a:pt x="8156575" y="4609465"/>
                </a:lnTo>
                <a:lnTo>
                  <a:pt x="8140700" y="4655820"/>
                </a:lnTo>
                <a:lnTo>
                  <a:pt x="8126095" y="4702810"/>
                </a:lnTo>
                <a:lnTo>
                  <a:pt x="8112759" y="4750435"/>
                </a:lnTo>
                <a:lnTo>
                  <a:pt x="8100695" y="4798695"/>
                </a:lnTo>
                <a:lnTo>
                  <a:pt x="8090534" y="4846955"/>
                </a:lnTo>
                <a:lnTo>
                  <a:pt x="8081645" y="4895850"/>
                </a:lnTo>
                <a:lnTo>
                  <a:pt x="8074659" y="4944745"/>
                </a:lnTo>
                <a:lnTo>
                  <a:pt x="8068945" y="4994275"/>
                </a:lnTo>
                <a:lnTo>
                  <a:pt x="8064500" y="5043805"/>
                </a:lnTo>
                <a:lnTo>
                  <a:pt x="8061959" y="5093970"/>
                </a:lnTo>
                <a:lnTo>
                  <a:pt x="8060690" y="5143500"/>
                </a:lnTo>
                <a:lnTo>
                  <a:pt x="8087359" y="5143500"/>
                </a:lnTo>
                <a:lnTo>
                  <a:pt x="8087995" y="5093970"/>
                </a:lnTo>
                <a:lnTo>
                  <a:pt x="8091170" y="5044440"/>
                </a:lnTo>
                <a:lnTo>
                  <a:pt x="8095615" y="4994910"/>
                </a:lnTo>
                <a:lnTo>
                  <a:pt x="8101330" y="4945380"/>
                </a:lnTo>
                <a:lnTo>
                  <a:pt x="8108950" y="4896485"/>
                </a:lnTo>
                <a:lnTo>
                  <a:pt x="8118475" y="4847590"/>
                </a:lnTo>
                <a:lnTo>
                  <a:pt x="8129270" y="4798695"/>
                </a:lnTo>
                <a:lnTo>
                  <a:pt x="8141334" y="4750435"/>
                </a:lnTo>
                <a:lnTo>
                  <a:pt x="8155305" y="4702175"/>
                </a:lnTo>
                <a:lnTo>
                  <a:pt x="8169909" y="4654550"/>
                </a:lnTo>
                <a:lnTo>
                  <a:pt x="8187055" y="4607560"/>
                </a:lnTo>
                <a:lnTo>
                  <a:pt x="8204834" y="4560570"/>
                </a:lnTo>
                <a:lnTo>
                  <a:pt x="8224520" y="4514850"/>
                </a:lnTo>
                <a:lnTo>
                  <a:pt x="8245475" y="4469130"/>
                </a:lnTo>
                <a:lnTo>
                  <a:pt x="8267700" y="4424680"/>
                </a:lnTo>
                <a:lnTo>
                  <a:pt x="8291195" y="4380230"/>
                </a:lnTo>
                <a:lnTo>
                  <a:pt x="8315959" y="4337050"/>
                </a:lnTo>
                <a:lnTo>
                  <a:pt x="8341995" y="4294505"/>
                </a:lnTo>
                <a:lnTo>
                  <a:pt x="8369300" y="4253230"/>
                </a:lnTo>
                <a:lnTo>
                  <a:pt x="8397875" y="4212590"/>
                </a:lnTo>
                <a:lnTo>
                  <a:pt x="8428990" y="4170679"/>
                </a:lnTo>
                <a:lnTo>
                  <a:pt x="8461375" y="4130040"/>
                </a:lnTo>
                <a:lnTo>
                  <a:pt x="8494395" y="4090670"/>
                </a:lnTo>
                <a:lnTo>
                  <a:pt x="8528685" y="4051935"/>
                </a:lnTo>
                <a:lnTo>
                  <a:pt x="8564245" y="4014470"/>
                </a:lnTo>
                <a:lnTo>
                  <a:pt x="8600440" y="3978275"/>
                </a:lnTo>
                <a:lnTo>
                  <a:pt x="8637905" y="3942715"/>
                </a:lnTo>
                <a:lnTo>
                  <a:pt x="8676005" y="3907790"/>
                </a:lnTo>
                <a:lnTo>
                  <a:pt x="8714740" y="3874135"/>
                </a:lnTo>
                <a:lnTo>
                  <a:pt x="8754110" y="3841750"/>
                </a:lnTo>
                <a:lnTo>
                  <a:pt x="8794750" y="3810635"/>
                </a:lnTo>
                <a:lnTo>
                  <a:pt x="8836025" y="3779520"/>
                </a:lnTo>
                <a:lnTo>
                  <a:pt x="8877935" y="3750310"/>
                </a:lnTo>
                <a:lnTo>
                  <a:pt x="8921115" y="3721735"/>
                </a:lnTo>
                <a:lnTo>
                  <a:pt x="8964295" y="3693795"/>
                </a:lnTo>
                <a:lnTo>
                  <a:pt x="9008110" y="3667125"/>
                </a:lnTo>
                <a:lnTo>
                  <a:pt x="9053195" y="3641725"/>
                </a:lnTo>
                <a:lnTo>
                  <a:pt x="9098280" y="3616960"/>
                </a:lnTo>
                <a:lnTo>
                  <a:pt x="9144000" y="3593465"/>
                </a:lnTo>
                <a:lnTo>
                  <a:pt x="9144000" y="3562985"/>
                </a:lnTo>
                <a:close/>
              </a:path>
              <a:path w="9144000" h="5143500">
                <a:moveTo>
                  <a:pt x="9144000" y="398779"/>
                </a:moveTo>
                <a:lnTo>
                  <a:pt x="6628765" y="398779"/>
                </a:lnTo>
                <a:lnTo>
                  <a:pt x="6680834" y="399414"/>
                </a:lnTo>
                <a:lnTo>
                  <a:pt x="6730365" y="401320"/>
                </a:lnTo>
                <a:lnTo>
                  <a:pt x="6778625" y="405129"/>
                </a:lnTo>
                <a:lnTo>
                  <a:pt x="6824345" y="409575"/>
                </a:lnTo>
                <a:lnTo>
                  <a:pt x="6868159" y="415289"/>
                </a:lnTo>
                <a:lnTo>
                  <a:pt x="6910070" y="422275"/>
                </a:lnTo>
                <a:lnTo>
                  <a:pt x="6950075" y="431164"/>
                </a:lnTo>
                <a:lnTo>
                  <a:pt x="6988175" y="440054"/>
                </a:lnTo>
                <a:lnTo>
                  <a:pt x="7059295" y="462914"/>
                </a:lnTo>
                <a:lnTo>
                  <a:pt x="7124065" y="488950"/>
                </a:lnTo>
                <a:lnTo>
                  <a:pt x="7182484" y="520064"/>
                </a:lnTo>
                <a:lnTo>
                  <a:pt x="7235825" y="554354"/>
                </a:lnTo>
                <a:lnTo>
                  <a:pt x="7284084" y="592454"/>
                </a:lnTo>
                <a:lnTo>
                  <a:pt x="7327265" y="633729"/>
                </a:lnTo>
                <a:lnTo>
                  <a:pt x="7366634" y="678814"/>
                </a:lnTo>
                <a:lnTo>
                  <a:pt x="7402195" y="725804"/>
                </a:lnTo>
                <a:lnTo>
                  <a:pt x="7434580" y="775970"/>
                </a:lnTo>
                <a:lnTo>
                  <a:pt x="7464425" y="828675"/>
                </a:lnTo>
                <a:lnTo>
                  <a:pt x="7491730" y="883285"/>
                </a:lnTo>
                <a:lnTo>
                  <a:pt x="7517765" y="939800"/>
                </a:lnTo>
                <a:lnTo>
                  <a:pt x="7529830" y="969010"/>
                </a:lnTo>
                <a:lnTo>
                  <a:pt x="7542530" y="998220"/>
                </a:lnTo>
                <a:lnTo>
                  <a:pt x="7553959" y="1028064"/>
                </a:lnTo>
                <a:lnTo>
                  <a:pt x="7577455" y="1088389"/>
                </a:lnTo>
                <a:lnTo>
                  <a:pt x="7624445" y="1212214"/>
                </a:lnTo>
                <a:lnTo>
                  <a:pt x="7649209" y="1275079"/>
                </a:lnTo>
                <a:lnTo>
                  <a:pt x="7688580" y="1369695"/>
                </a:lnTo>
                <a:lnTo>
                  <a:pt x="7717155" y="1433195"/>
                </a:lnTo>
                <a:lnTo>
                  <a:pt x="7748905" y="1496695"/>
                </a:lnTo>
                <a:lnTo>
                  <a:pt x="7783195" y="1558925"/>
                </a:lnTo>
                <a:lnTo>
                  <a:pt x="7820659" y="1621154"/>
                </a:lnTo>
                <a:lnTo>
                  <a:pt x="7862570" y="1682114"/>
                </a:lnTo>
                <a:lnTo>
                  <a:pt x="7908290" y="1742439"/>
                </a:lnTo>
                <a:lnTo>
                  <a:pt x="7933055" y="1771650"/>
                </a:lnTo>
                <a:lnTo>
                  <a:pt x="7959090" y="1800860"/>
                </a:lnTo>
                <a:lnTo>
                  <a:pt x="7987030" y="1829435"/>
                </a:lnTo>
                <a:lnTo>
                  <a:pt x="8015605" y="1858010"/>
                </a:lnTo>
                <a:lnTo>
                  <a:pt x="8046084" y="1885314"/>
                </a:lnTo>
                <a:lnTo>
                  <a:pt x="8077834" y="1912620"/>
                </a:lnTo>
                <a:lnTo>
                  <a:pt x="8111490" y="1939289"/>
                </a:lnTo>
                <a:lnTo>
                  <a:pt x="8146415" y="1965325"/>
                </a:lnTo>
                <a:lnTo>
                  <a:pt x="8183245" y="1991360"/>
                </a:lnTo>
                <a:lnTo>
                  <a:pt x="8221345" y="2016125"/>
                </a:lnTo>
                <a:lnTo>
                  <a:pt x="8267065" y="2043430"/>
                </a:lnTo>
                <a:lnTo>
                  <a:pt x="8314690" y="2068195"/>
                </a:lnTo>
                <a:lnTo>
                  <a:pt x="8362950" y="2091689"/>
                </a:lnTo>
                <a:lnTo>
                  <a:pt x="8412480" y="2113280"/>
                </a:lnTo>
                <a:lnTo>
                  <a:pt x="8462645" y="2132965"/>
                </a:lnTo>
                <a:lnTo>
                  <a:pt x="8514080" y="2150745"/>
                </a:lnTo>
                <a:lnTo>
                  <a:pt x="8565515" y="2166620"/>
                </a:lnTo>
                <a:lnTo>
                  <a:pt x="8616950" y="2180590"/>
                </a:lnTo>
                <a:lnTo>
                  <a:pt x="8668385" y="2193290"/>
                </a:lnTo>
                <a:lnTo>
                  <a:pt x="8719820" y="2204085"/>
                </a:lnTo>
                <a:lnTo>
                  <a:pt x="8770620" y="2212975"/>
                </a:lnTo>
                <a:lnTo>
                  <a:pt x="8820785" y="2219960"/>
                </a:lnTo>
                <a:lnTo>
                  <a:pt x="8869680" y="2225675"/>
                </a:lnTo>
                <a:lnTo>
                  <a:pt x="8917940" y="2230120"/>
                </a:lnTo>
                <a:lnTo>
                  <a:pt x="8964295" y="2232025"/>
                </a:lnTo>
                <a:lnTo>
                  <a:pt x="9009380" y="2233295"/>
                </a:lnTo>
                <a:lnTo>
                  <a:pt x="9044940" y="2232660"/>
                </a:lnTo>
                <a:lnTo>
                  <a:pt x="9079865" y="2230755"/>
                </a:lnTo>
                <a:lnTo>
                  <a:pt x="9112885" y="2228215"/>
                </a:lnTo>
                <a:lnTo>
                  <a:pt x="9144000" y="2224405"/>
                </a:lnTo>
                <a:lnTo>
                  <a:pt x="9144000" y="398779"/>
                </a:lnTo>
                <a:close/>
              </a:path>
              <a:path w="9144000" h="5143500">
                <a:moveTo>
                  <a:pt x="9144000" y="0"/>
                </a:moveTo>
                <a:lnTo>
                  <a:pt x="5062855" y="0"/>
                </a:lnTo>
                <a:lnTo>
                  <a:pt x="5078095" y="22225"/>
                </a:lnTo>
                <a:lnTo>
                  <a:pt x="5114925" y="65404"/>
                </a:lnTo>
                <a:lnTo>
                  <a:pt x="5159375" y="106679"/>
                </a:lnTo>
                <a:lnTo>
                  <a:pt x="5211445" y="145414"/>
                </a:lnTo>
                <a:lnTo>
                  <a:pt x="5271135" y="181610"/>
                </a:lnTo>
                <a:lnTo>
                  <a:pt x="5339080" y="215900"/>
                </a:lnTo>
                <a:lnTo>
                  <a:pt x="5375275" y="231775"/>
                </a:lnTo>
                <a:lnTo>
                  <a:pt x="5414010" y="247650"/>
                </a:lnTo>
                <a:lnTo>
                  <a:pt x="5454650" y="262254"/>
                </a:lnTo>
                <a:lnTo>
                  <a:pt x="5497195" y="276860"/>
                </a:lnTo>
                <a:lnTo>
                  <a:pt x="5541645" y="290195"/>
                </a:lnTo>
                <a:lnTo>
                  <a:pt x="5588000" y="302895"/>
                </a:lnTo>
                <a:lnTo>
                  <a:pt x="5636260" y="314960"/>
                </a:lnTo>
                <a:lnTo>
                  <a:pt x="5685790" y="326389"/>
                </a:lnTo>
                <a:lnTo>
                  <a:pt x="5791835" y="346710"/>
                </a:lnTo>
                <a:lnTo>
                  <a:pt x="5847715" y="355600"/>
                </a:lnTo>
                <a:lnTo>
                  <a:pt x="5905500" y="363854"/>
                </a:lnTo>
                <a:lnTo>
                  <a:pt x="6026150" y="377825"/>
                </a:lnTo>
                <a:lnTo>
                  <a:pt x="6089015" y="383539"/>
                </a:lnTo>
                <a:lnTo>
                  <a:pt x="6154420" y="388620"/>
                </a:lnTo>
                <a:lnTo>
                  <a:pt x="6221095" y="392429"/>
                </a:lnTo>
                <a:lnTo>
                  <a:pt x="6289675" y="395604"/>
                </a:lnTo>
                <a:lnTo>
                  <a:pt x="6360160" y="398145"/>
                </a:lnTo>
                <a:lnTo>
                  <a:pt x="6506845" y="400050"/>
                </a:lnTo>
                <a:lnTo>
                  <a:pt x="6628765" y="398779"/>
                </a:lnTo>
                <a:lnTo>
                  <a:pt x="9144000" y="398779"/>
                </a:lnTo>
                <a:lnTo>
                  <a:pt x="9144000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5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4070" y="766318"/>
            <a:ext cx="2435859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396" y="1071606"/>
            <a:ext cx="7579207" cy="3156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523105"/>
            <a:chOff x="355600" y="338454"/>
            <a:chExt cx="8432165" cy="45231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9959" y="2385059"/>
              <a:ext cx="1727200" cy="123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3775" y="2423794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>
                  <a:moveTo>
                    <a:pt x="0" y="0"/>
                  </a:moveTo>
                  <a:lnTo>
                    <a:pt x="1640205" y="0"/>
                  </a:lnTo>
                </a:path>
              </a:pathLst>
            </a:custGeom>
            <a:ln w="38100">
              <a:solidFill>
                <a:srgbClr val="1F09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5600" y="4176395"/>
              <a:ext cx="1287780" cy="685165"/>
            </a:xfrm>
            <a:custGeom>
              <a:avLst/>
              <a:gdLst/>
              <a:ahLst/>
              <a:cxnLst/>
              <a:rect l="l" t="t" r="r" b="b"/>
              <a:pathLst>
                <a:path w="1287780" h="685164">
                  <a:moveTo>
                    <a:pt x="75565" y="0"/>
                  </a:moveTo>
                  <a:lnTo>
                    <a:pt x="56515" y="634"/>
                  </a:lnTo>
                  <a:lnTo>
                    <a:pt x="18414" y="1269"/>
                  </a:lnTo>
                  <a:lnTo>
                    <a:pt x="0" y="2539"/>
                  </a:lnTo>
                  <a:lnTo>
                    <a:pt x="0" y="589279"/>
                  </a:lnTo>
                  <a:lnTo>
                    <a:pt x="7620" y="626744"/>
                  </a:lnTo>
                  <a:lnTo>
                    <a:pt x="27939" y="657224"/>
                  </a:lnTo>
                  <a:lnTo>
                    <a:pt x="58420" y="677544"/>
                  </a:lnTo>
                  <a:lnTo>
                    <a:pt x="95884" y="685164"/>
                  </a:lnTo>
                  <a:lnTo>
                    <a:pt x="1287780" y="685164"/>
                  </a:lnTo>
                  <a:lnTo>
                    <a:pt x="1253490" y="634364"/>
                  </a:lnTo>
                  <a:lnTo>
                    <a:pt x="1217930" y="585469"/>
                  </a:lnTo>
                  <a:lnTo>
                    <a:pt x="1181735" y="538479"/>
                  </a:lnTo>
                  <a:lnTo>
                    <a:pt x="1144905" y="494664"/>
                  </a:lnTo>
                  <a:lnTo>
                    <a:pt x="1106805" y="452754"/>
                  </a:lnTo>
                  <a:lnTo>
                    <a:pt x="1068705" y="412749"/>
                  </a:lnTo>
                  <a:lnTo>
                    <a:pt x="1029335" y="375284"/>
                  </a:lnTo>
                  <a:lnTo>
                    <a:pt x="989965" y="339724"/>
                  </a:lnTo>
                  <a:lnTo>
                    <a:pt x="949960" y="306069"/>
                  </a:lnTo>
                  <a:lnTo>
                    <a:pt x="909319" y="274954"/>
                  </a:lnTo>
                  <a:lnTo>
                    <a:pt x="868680" y="245109"/>
                  </a:lnTo>
                  <a:lnTo>
                    <a:pt x="826769" y="217804"/>
                  </a:lnTo>
                  <a:lnTo>
                    <a:pt x="785494" y="192404"/>
                  </a:lnTo>
                  <a:lnTo>
                    <a:pt x="743585" y="168274"/>
                  </a:lnTo>
                  <a:lnTo>
                    <a:pt x="701040" y="146049"/>
                  </a:lnTo>
                  <a:lnTo>
                    <a:pt x="659130" y="125729"/>
                  </a:lnTo>
                  <a:lnTo>
                    <a:pt x="616585" y="107314"/>
                  </a:lnTo>
                  <a:lnTo>
                    <a:pt x="574040" y="90804"/>
                  </a:lnTo>
                  <a:lnTo>
                    <a:pt x="531494" y="74929"/>
                  </a:lnTo>
                  <a:lnTo>
                    <a:pt x="488950" y="61594"/>
                  </a:lnTo>
                  <a:lnTo>
                    <a:pt x="446405" y="49529"/>
                  </a:lnTo>
                  <a:lnTo>
                    <a:pt x="403859" y="38734"/>
                  </a:lnTo>
                  <a:lnTo>
                    <a:pt x="361950" y="29209"/>
                  </a:lnTo>
                  <a:lnTo>
                    <a:pt x="320040" y="20954"/>
                  </a:lnTo>
                  <a:lnTo>
                    <a:pt x="278130" y="14604"/>
                  </a:lnTo>
                  <a:lnTo>
                    <a:pt x="236854" y="9524"/>
                  </a:lnTo>
                  <a:lnTo>
                    <a:pt x="195579" y="5079"/>
                  </a:lnTo>
                  <a:lnTo>
                    <a:pt x="154940" y="2539"/>
                  </a:lnTo>
                  <a:lnTo>
                    <a:pt x="114934" y="634"/>
                  </a:lnTo>
                  <a:lnTo>
                    <a:pt x="7556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6492" y="2056002"/>
            <a:ext cx="4108908" cy="904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solidFill>
                  <a:srgbClr val="1F0924"/>
                </a:solidFill>
                <a:latin typeface="Trebuchet MS"/>
                <a:cs typeface="Trebuchet MS"/>
              </a:rPr>
              <a:t>“</a:t>
            </a:r>
            <a:r>
              <a:rPr sz="16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600" b="1" spc="40" dirty="0" err="1">
                <a:solidFill>
                  <a:srgbClr val="1F0924"/>
                </a:solidFill>
                <a:latin typeface="Trebuchet MS"/>
                <a:cs typeface="Trebuchet MS"/>
              </a:rPr>
              <a:t>Calender</a:t>
            </a:r>
            <a:r>
              <a:rPr lang="en-IN" sz="1600" b="1" spc="40" dirty="0">
                <a:solidFill>
                  <a:srgbClr val="1F0924"/>
                </a:solidFill>
                <a:latin typeface="Trebuchet MS"/>
                <a:cs typeface="Trebuchet MS"/>
              </a:rPr>
              <a:t> scheduler application</a:t>
            </a:r>
            <a:r>
              <a:rPr sz="1600" b="1" spc="35" dirty="0">
                <a:solidFill>
                  <a:srgbClr val="1F0924"/>
                </a:solidFill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1F0924"/>
                </a:solidFill>
                <a:latin typeface="Tahoma"/>
                <a:cs typeface="Tahoma"/>
              </a:rPr>
              <a:t>Ta</a:t>
            </a:r>
            <a:r>
              <a:rPr sz="1600" b="1" spc="-15" dirty="0">
                <a:solidFill>
                  <a:srgbClr val="1F0924"/>
                </a:solidFill>
                <a:latin typeface="Tahoma"/>
                <a:cs typeface="Tahoma"/>
              </a:rPr>
              <a:t>s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k</a:t>
            </a:r>
            <a:r>
              <a:rPr sz="1600" b="1" spc="-85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sz="1600" b="1" spc="-90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1F0924"/>
                </a:solidFill>
                <a:latin typeface="Tahoma"/>
                <a:cs typeface="Tahoma"/>
              </a:rPr>
              <a:t>1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44550" y="339724"/>
            <a:ext cx="7941945" cy="3498088"/>
            <a:chOff x="844550" y="339724"/>
            <a:chExt cx="7941945" cy="3498088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8775" y="1357909"/>
              <a:ext cx="142875" cy="1396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550" y="3656965"/>
              <a:ext cx="184784" cy="18084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25060" y="339724"/>
              <a:ext cx="3861435" cy="3371850"/>
            </a:xfrm>
            <a:custGeom>
              <a:avLst/>
              <a:gdLst/>
              <a:ahLst/>
              <a:cxnLst/>
              <a:rect l="l" t="t" r="r" b="b"/>
              <a:pathLst>
                <a:path w="3861434" h="3371850">
                  <a:moveTo>
                    <a:pt x="362585" y="1695450"/>
                  </a:moveTo>
                  <a:lnTo>
                    <a:pt x="353695" y="1695450"/>
                  </a:lnTo>
                  <a:lnTo>
                    <a:pt x="351790" y="1758950"/>
                  </a:lnTo>
                  <a:lnTo>
                    <a:pt x="346075" y="1797050"/>
                  </a:lnTo>
                  <a:lnTo>
                    <a:pt x="336550" y="1847850"/>
                  </a:lnTo>
                  <a:lnTo>
                    <a:pt x="322580" y="1898650"/>
                  </a:lnTo>
                  <a:lnTo>
                    <a:pt x="304800" y="1949450"/>
                  </a:lnTo>
                  <a:lnTo>
                    <a:pt x="283210" y="1987550"/>
                  </a:lnTo>
                  <a:lnTo>
                    <a:pt x="257810" y="2038350"/>
                  </a:lnTo>
                  <a:lnTo>
                    <a:pt x="229235" y="2076450"/>
                  </a:lnTo>
                  <a:lnTo>
                    <a:pt x="196850" y="2114550"/>
                  </a:lnTo>
                  <a:lnTo>
                    <a:pt x="201930" y="2114550"/>
                  </a:lnTo>
                  <a:lnTo>
                    <a:pt x="235585" y="2076450"/>
                  </a:lnTo>
                  <a:lnTo>
                    <a:pt x="265430" y="2038350"/>
                  </a:lnTo>
                  <a:lnTo>
                    <a:pt x="290830" y="2000250"/>
                  </a:lnTo>
                  <a:lnTo>
                    <a:pt x="313055" y="1949450"/>
                  </a:lnTo>
                  <a:lnTo>
                    <a:pt x="330835" y="1898650"/>
                  </a:lnTo>
                  <a:lnTo>
                    <a:pt x="344805" y="1847850"/>
                  </a:lnTo>
                  <a:lnTo>
                    <a:pt x="354965" y="1809750"/>
                  </a:lnTo>
                  <a:lnTo>
                    <a:pt x="360680" y="1758950"/>
                  </a:lnTo>
                  <a:lnTo>
                    <a:pt x="362585" y="1695450"/>
                  </a:lnTo>
                  <a:close/>
                </a:path>
                <a:path w="3861434" h="3371850">
                  <a:moveTo>
                    <a:pt x="3144520" y="2889250"/>
                  </a:moveTo>
                  <a:lnTo>
                    <a:pt x="3134995" y="2889250"/>
                  </a:lnTo>
                  <a:lnTo>
                    <a:pt x="3116580" y="2940050"/>
                  </a:lnTo>
                  <a:lnTo>
                    <a:pt x="3096260" y="2990850"/>
                  </a:lnTo>
                  <a:lnTo>
                    <a:pt x="3074035" y="3028950"/>
                  </a:lnTo>
                  <a:lnTo>
                    <a:pt x="3049905" y="3079750"/>
                  </a:lnTo>
                  <a:lnTo>
                    <a:pt x="3023235" y="3130550"/>
                  </a:lnTo>
                  <a:lnTo>
                    <a:pt x="2995295" y="3168650"/>
                  </a:lnTo>
                  <a:lnTo>
                    <a:pt x="2964815" y="3206750"/>
                  </a:lnTo>
                  <a:lnTo>
                    <a:pt x="2932430" y="3244850"/>
                  </a:lnTo>
                  <a:lnTo>
                    <a:pt x="2898140" y="3295650"/>
                  </a:lnTo>
                  <a:lnTo>
                    <a:pt x="2903220" y="3295650"/>
                  </a:lnTo>
                  <a:lnTo>
                    <a:pt x="2938780" y="3257550"/>
                  </a:lnTo>
                  <a:lnTo>
                    <a:pt x="2971800" y="3219450"/>
                  </a:lnTo>
                  <a:lnTo>
                    <a:pt x="3002280" y="3168650"/>
                  </a:lnTo>
                  <a:lnTo>
                    <a:pt x="3030855" y="3130550"/>
                  </a:lnTo>
                  <a:lnTo>
                    <a:pt x="3057525" y="3079750"/>
                  </a:lnTo>
                  <a:lnTo>
                    <a:pt x="3082290" y="3041650"/>
                  </a:lnTo>
                  <a:lnTo>
                    <a:pt x="3104515" y="2990850"/>
                  </a:lnTo>
                  <a:lnTo>
                    <a:pt x="3124835" y="2940050"/>
                  </a:lnTo>
                  <a:lnTo>
                    <a:pt x="3144520" y="2889250"/>
                  </a:lnTo>
                  <a:close/>
                </a:path>
                <a:path w="3861434" h="3371850">
                  <a:moveTo>
                    <a:pt x="3175000" y="1682750"/>
                  </a:moveTo>
                  <a:lnTo>
                    <a:pt x="3155950" y="1631950"/>
                  </a:lnTo>
                  <a:lnTo>
                    <a:pt x="3134995" y="1593850"/>
                  </a:lnTo>
                  <a:lnTo>
                    <a:pt x="3110865" y="1555750"/>
                  </a:lnTo>
                  <a:lnTo>
                    <a:pt x="3084830" y="1517650"/>
                  </a:lnTo>
                  <a:lnTo>
                    <a:pt x="3055620" y="1479550"/>
                  </a:lnTo>
                  <a:lnTo>
                    <a:pt x="3024505" y="1441450"/>
                  </a:lnTo>
                  <a:lnTo>
                    <a:pt x="2991485" y="1403350"/>
                  </a:lnTo>
                  <a:lnTo>
                    <a:pt x="2955925" y="1377950"/>
                  </a:lnTo>
                  <a:lnTo>
                    <a:pt x="2918460" y="1352550"/>
                  </a:lnTo>
                  <a:lnTo>
                    <a:pt x="2879725" y="1314450"/>
                  </a:lnTo>
                  <a:lnTo>
                    <a:pt x="2838450" y="1301750"/>
                  </a:lnTo>
                  <a:lnTo>
                    <a:pt x="2796540" y="1276350"/>
                  </a:lnTo>
                  <a:lnTo>
                    <a:pt x="2752725" y="1250950"/>
                  </a:lnTo>
                  <a:lnTo>
                    <a:pt x="2661920" y="1225550"/>
                  </a:lnTo>
                  <a:lnTo>
                    <a:pt x="2614295" y="1212850"/>
                  </a:lnTo>
                  <a:lnTo>
                    <a:pt x="2609215" y="1212850"/>
                  </a:lnTo>
                  <a:lnTo>
                    <a:pt x="2607310" y="1225550"/>
                  </a:lnTo>
                  <a:lnTo>
                    <a:pt x="2612390" y="1225550"/>
                  </a:lnTo>
                  <a:lnTo>
                    <a:pt x="2757805" y="1263650"/>
                  </a:lnTo>
                  <a:lnTo>
                    <a:pt x="2803525" y="1289050"/>
                  </a:lnTo>
                  <a:lnTo>
                    <a:pt x="2847340" y="1314450"/>
                  </a:lnTo>
                  <a:lnTo>
                    <a:pt x="2889885" y="1339850"/>
                  </a:lnTo>
                  <a:lnTo>
                    <a:pt x="2929890" y="1365250"/>
                  </a:lnTo>
                  <a:lnTo>
                    <a:pt x="2968625" y="1403350"/>
                  </a:lnTo>
                  <a:lnTo>
                    <a:pt x="3004820" y="1428750"/>
                  </a:lnTo>
                  <a:lnTo>
                    <a:pt x="3038475" y="1466850"/>
                  </a:lnTo>
                  <a:lnTo>
                    <a:pt x="3069590" y="1504950"/>
                  </a:lnTo>
                  <a:lnTo>
                    <a:pt x="3098165" y="1543050"/>
                  </a:lnTo>
                  <a:lnTo>
                    <a:pt x="3123565" y="1593850"/>
                  </a:lnTo>
                  <a:lnTo>
                    <a:pt x="3145790" y="1631950"/>
                  </a:lnTo>
                  <a:lnTo>
                    <a:pt x="3166110" y="1682750"/>
                  </a:lnTo>
                  <a:lnTo>
                    <a:pt x="3175000" y="1682750"/>
                  </a:lnTo>
                  <a:close/>
                </a:path>
                <a:path w="3861434" h="3371850">
                  <a:moveTo>
                    <a:pt x="3238500" y="2216150"/>
                  </a:moveTo>
                  <a:lnTo>
                    <a:pt x="3234055" y="2127250"/>
                  </a:lnTo>
                  <a:lnTo>
                    <a:pt x="3230880" y="2089150"/>
                  </a:lnTo>
                  <a:lnTo>
                    <a:pt x="3225800" y="2051050"/>
                  </a:lnTo>
                  <a:lnTo>
                    <a:pt x="3219450" y="2012950"/>
                  </a:lnTo>
                  <a:lnTo>
                    <a:pt x="3212465" y="1974850"/>
                  </a:lnTo>
                  <a:lnTo>
                    <a:pt x="3204210" y="1936750"/>
                  </a:lnTo>
                  <a:lnTo>
                    <a:pt x="3194685" y="1898650"/>
                  </a:lnTo>
                  <a:lnTo>
                    <a:pt x="3183890" y="1860550"/>
                  </a:lnTo>
                  <a:lnTo>
                    <a:pt x="3171825" y="1822450"/>
                  </a:lnTo>
                  <a:lnTo>
                    <a:pt x="3159125" y="1797050"/>
                  </a:lnTo>
                  <a:lnTo>
                    <a:pt x="3144520" y="1758950"/>
                  </a:lnTo>
                  <a:lnTo>
                    <a:pt x="3129280" y="1720850"/>
                  </a:lnTo>
                  <a:lnTo>
                    <a:pt x="3112770" y="1695450"/>
                  </a:lnTo>
                  <a:lnTo>
                    <a:pt x="3095625" y="1657350"/>
                  </a:lnTo>
                  <a:lnTo>
                    <a:pt x="3076575" y="1631950"/>
                  </a:lnTo>
                  <a:lnTo>
                    <a:pt x="3056890" y="1593850"/>
                  </a:lnTo>
                  <a:lnTo>
                    <a:pt x="3035300" y="1568450"/>
                  </a:lnTo>
                  <a:lnTo>
                    <a:pt x="2990215" y="1517650"/>
                  </a:lnTo>
                  <a:lnTo>
                    <a:pt x="2940050" y="1466850"/>
                  </a:lnTo>
                  <a:lnTo>
                    <a:pt x="2885440" y="1416050"/>
                  </a:lnTo>
                  <a:lnTo>
                    <a:pt x="2856230" y="1403350"/>
                  </a:lnTo>
                  <a:lnTo>
                    <a:pt x="2825750" y="1377950"/>
                  </a:lnTo>
                  <a:lnTo>
                    <a:pt x="2794635" y="1365250"/>
                  </a:lnTo>
                  <a:lnTo>
                    <a:pt x="2762250" y="1352550"/>
                  </a:lnTo>
                  <a:lnTo>
                    <a:pt x="2728595" y="1327150"/>
                  </a:lnTo>
                  <a:lnTo>
                    <a:pt x="2693670" y="1314450"/>
                  </a:lnTo>
                  <a:lnTo>
                    <a:pt x="2658110" y="1301750"/>
                  </a:lnTo>
                  <a:lnTo>
                    <a:pt x="2621280" y="1301750"/>
                  </a:lnTo>
                  <a:lnTo>
                    <a:pt x="2583180" y="1289050"/>
                  </a:lnTo>
                  <a:lnTo>
                    <a:pt x="2543810" y="1289050"/>
                  </a:lnTo>
                  <a:lnTo>
                    <a:pt x="2503170" y="1276350"/>
                  </a:lnTo>
                  <a:lnTo>
                    <a:pt x="2297430" y="1276350"/>
                  </a:lnTo>
                  <a:lnTo>
                    <a:pt x="2254885" y="1289050"/>
                  </a:lnTo>
                  <a:lnTo>
                    <a:pt x="2204720" y="1289050"/>
                  </a:lnTo>
                  <a:lnTo>
                    <a:pt x="2155825" y="1301750"/>
                  </a:lnTo>
                  <a:lnTo>
                    <a:pt x="2106930" y="1301750"/>
                  </a:lnTo>
                  <a:lnTo>
                    <a:pt x="2058670" y="1314450"/>
                  </a:lnTo>
                  <a:lnTo>
                    <a:pt x="1789430" y="1314450"/>
                  </a:lnTo>
                  <a:lnTo>
                    <a:pt x="1727187" y="1301750"/>
                  </a:lnTo>
                  <a:lnTo>
                    <a:pt x="1666240" y="1301750"/>
                  </a:lnTo>
                  <a:lnTo>
                    <a:pt x="1606537" y="1289050"/>
                  </a:lnTo>
                  <a:lnTo>
                    <a:pt x="1548130" y="1289050"/>
                  </a:lnTo>
                  <a:lnTo>
                    <a:pt x="1381760" y="1250950"/>
                  </a:lnTo>
                  <a:lnTo>
                    <a:pt x="1277620" y="1225550"/>
                  </a:lnTo>
                  <a:lnTo>
                    <a:pt x="1179195" y="1200150"/>
                  </a:lnTo>
                  <a:lnTo>
                    <a:pt x="998220" y="1149350"/>
                  </a:lnTo>
                  <a:lnTo>
                    <a:pt x="955675" y="1136650"/>
                  </a:lnTo>
                  <a:lnTo>
                    <a:pt x="915035" y="1136650"/>
                  </a:lnTo>
                  <a:lnTo>
                    <a:pt x="836930" y="1111250"/>
                  </a:lnTo>
                  <a:lnTo>
                    <a:pt x="800100" y="1111250"/>
                  </a:lnTo>
                  <a:lnTo>
                    <a:pt x="763905" y="1098550"/>
                  </a:lnTo>
                  <a:lnTo>
                    <a:pt x="695325" y="1098550"/>
                  </a:lnTo>
                  <a:lnTo>
                    <a:pt x="662940" y="1085850"/>
                  </a:lnTo>
                  <a:lnTo>
                    <a:pt x="609600" y="1098550"/>
                  </a:lnTo>
                  <a:lnTo>
                    <a:pt x="559435" y="1098550"/>
                  </a:lnTo>
                  <a:lnTo>
                    <a:pt x="512445" y="1123950"/>
                  </a:lnTo>
                  <a:lnTo>
                    <a:pt x="469265" y="1149350"/>
                  </a:lnTo>
                  <a:lnTo>
                    <a:pt x="428625" y="1187450"/>
                  </a:lnTo>
                  <a:lnTo>
                    <a:pt x="409575" y="1200150"/>
                  </a:lnTo>
                  <a:lnTo>
                    <a:pt x="383540" y="1250950"/>
                  </a:lnTo>
                  <a:lnTo>
                    <a:pt x="370840" y="1314450"/>
                  </a:lnTo>
                  <a:lnTo>
                    <a:pt x="367665" y="1365250"/>
                  </a:lnTo>
                  <a:lnTo>
                    <a:pt x="368935" y="1403350"/>
                  </a:lnTo>
                  <a:lnTo>
                    <a:pt x="372110" y="1441450"/>
                  </a:lnTo>
                  <a:lnTo>
                    <a:pt x="375920" y="1466850"/>
                  </a:lnTo>
                  <a:lnTo>
                    <a:pt x="389255" y="1581150"/>
                  </a:lnTo>
                  <a:lnTo>
                    <a:pt x="393065" y="1619250"/>
                  </a:lnTo>
                  <a:lnTo>
                    <a:pt x="396240" y="1657350"/>
                  </a:lnTo>
                  <a:lnTo>
                    <a:pt x="398145" y="1695450"/>
                  </a:lnTo>
                  <a:lnTo>
                    <a:pt x="398145" y="1733550"/>
                  </a:lnTo>
                  <a:lnTo>
                    <a:pt x="396240" y="1784350"/>
                  </a:lnTo>
                  <a:lnTo>
                    <a:pt x="391795" y="1822450"/>
                  </a:lnTo>
                  <a:lnTo>
                    <a:pt x="384810" y="1860550"/>
                  </a:lnTo>
                  <a:lnTo>
                    <a:pt x="374650" y="1911350"/>
                  </a:lnTo>
                  <a:lnTo>
                    <a:pt x="360045" y="1949450"/>
                  </a:lnTo>
                  <a:lnTo>
                    <a:pt x="342265" y="1987550"/>
                  </a:lnTo>
                  <a:lnTo>
                    <a:pt x="320040" y="2038350"/>
                  </a:lnTo>
                  <a:lnTo>
                    <a:pt x="292735" y="2076450"/>
                  </a:lnTo>
                  <a:lnTo>
                    <a:pt x="260350" y="2127250"/>
                  </a:lnTo>
                  <a:lnTo>
                    <a:pt x="222885" y="2165350"/>
                  </a:lnTo>
                  <a:lnTo>
                    <a:pt x="179070" y="2203450"/>
                  </a:lnTo>
                  <a:lnTo>
                    <a:pt x="144780" y="2241550"/>
                  </a:lnTo>
                  <a:lnTo>
                    <a:pt x="114300" y="2279650"/>
                  </a:lnTo>
                  <a:lnTo>
                    <a:pt x="87630" y="2317750"/>
                  </a:lnTo>
                  <a:lnTo>
                    <a:pt x="64770" y="2355850"/>
                  </a:lnTo>
                  <a:lnTo>
                    <a:pt x="45720" y="2393950"/>
                  </a:lnTo>
                  <a:lnTo>
                    <a:pt x="29845" y="2444750"/>
                  </a:lnTo>
                  <a:lnTo>
                    <a:pt x="17780" y="2482850"/>
                  </a:lnTo>
                  <a:lnTo>
                    <a:pt x="8890" y="2533650"/>
                  </a:lnTo>
                  <a:lnTo>
                    <a:pt x="3175" y="2571750"/>
                  </a:lnTo>
                  <a:lnTo>
                    <a:pt x="0" y="2622550"/>
                  </a:lnTo>
                  <a:lnTo>
                    <a:pt x="0" y="2660650"/>
                  </a:lnTo>
                  <a:lnTo>
                    <a:pt x="2540" y="2711450"/>
                  </a:lnTo>
                  <a:lnTo>
                    <a:pt x="7620" y="2749550"/>
                  </a:lnTo>
                  <a:lnTo>
                    <a:pt x="15875" y="2800350"/>
                  </a:lnTo>
                  <a:lnTo>
                    <a:pt x="26035" y="2838450"/>
                  </a:lnTo>
                  <a:lnTo>
                    <a:pt x="38100" y="2889250"/>
                  </a:lnTo>
                  <a:lnTo>
                    <a:pt x="52705" y="2927350"/>
                  </a:lnTo>
                  <a:lnTo>
                    <a:pt x="69215" y="2978150"/>
                  </a:lnTo>
                  <a:lnTo>
                    <a:pt x="86995" y="3016250"/>
                  </a:lnTo>
                  <a:lnTo>
                    <a:pt x="107315" y="3054350"/>
                  </a:lnTo>
                  <a:lnTo>
                    <a:pt x="128905" y="3092450"/>
                  </a:lnTo>
                  <a:lnTo>
                    <a:pt x="151765" y="3130550"/>
                  </a:lnTo>
                  <a:lnTo>
                    <a:pt x="176530" y="3168650"/>
                  </a:lnTo>
                  <a:lnTo>
                    <a:pt x="201930" y="3206750"/>
                  </a:lnTo>
                  <a:lnTo>
                    <a:pt x="256540" y="3257550"/>
                  </a:lnTo>
                  <a:lnTo>
                    <a:pt x="285115" y="3282950"/>
                  </a:lnTo>
                  <a:lnTo>
                    <a:pt x="314325" y="3308350"/>
                  </a:lnTo>
                  <a:lnTo>
                    <a:pt x="344170" y="3333750"/>
                  </a:lnTo>
                  <a:lnTo>
                    <a:pt x="374650" y="3346450"/>
                  </a:lnTo>
                  <a:lnTo>
                    <a:pt x="405130" y="3371850"/>
                  </a:lnTo>
                  <a:lnTo>
                    <a:pt x="2764155" y="3371850"/>
                  </a:lnTo>
                  <a:lnTo>
                    <a:pt x="2797175" y="3346450"/>
                  </a:lnTo>
                  <a:lnTo>
                    <a:pt x="2828925" y="3308350"/>
                  </a:lnTo>
                  <a:lnTo>
                    <a:pt x="2859405" y="3270250"/>
                  </a:lnTo>
                  <a:lnTo>
                    <a:pt x="2889250" y="3232150"/>
                  </a:lnTo>
                  <a:lnTo>
                    <a:pt x="2917190" y="3194050"/>
                  </a:lnTo>
                  <a:lnTo>
                    <a:pt x="2944495" y="3168650"/>
                  </a:lnTo>
                  <a:lnTo>
                    <a:pt x="2970530" y="3130550"/>
                  </a:lnTo>
                  <a:lnTo>
                    <a:pt x="2995295" y="3092450"/>
                  </a:lnTo>
                  <a:lnTo>
                    <a:pt x="3018790" y="3041650"/>
                  </a:lnTo>
                  <a:lnTo>
                    <a:pt x="3041015" y="3003550"/>
                  </a:lnTo>
                  <a:lnTo>
                    <a:pt x="3061970" y="2965450"/>
                  </a:lnTo>
                  <a:lnTo>
                    <a:pt x="3081655" y="2927350"/>
                  </a:lnTo>
                  <a:lnTo>
                    <a:pt x="3100705" y="2889250"/>
                  </a:lnTo>
                  <a:lnTo>
                    <a:pt x="3117850" y="2851150"/>
                  </a:lnTo>
                  <a:lnTo>
                    <a:pt x="3134360" y="2800350"/>
                  </a:lnTo>
                  <a:lnTo>
                    <a:pt x="3149600" y="2762250"/>
                  </a:lnTo>
                  <a:lnTo>
                    <a:pt x="3163570" y="2724150"/>
                  </a:lnTo>
                  <a:lnTo>
                    <a:pt x="3176270" y="2673350"/>
                  </a:lnTo>
                  <a:lnTo>
                    <a:pt x="3187700" y="2635250"/>
                  </a:lnTo>
                  <a:lnTo>
                    <a:pt x="3197860" y="2597150"/>
                  </a:lnTo>
                  <a:lnTo>
                    <a:pt x="3207385" y="2546350"/>
                  </a:lnTo>
                  <a:lnTo>
                    <a:pt x="3215005" y="2508250"/>
                  </a:lnTo>
                  <a:lnTo>
                    <a:pt x="3221990" y="2470150"/>
                  </a:lnTo>
                  <a:lnTo>
                    <a:pt x="3227705" y="2419350"/>
                  </a:lnTo>
                  <a:lnTo>
                    <a:pt x="3232150" y="2381250"/>
                  </a:lnTo>
                  <a:lnTo>
                    <a:pt x="3235325" y="2343150"/>
                  </a:lnTo>
                  <a:lnTo>
                    <a:pt x="3237230" y="2292350"/>
                  </a:lnTo>
                  <a:lnTo>
                    <a:pt x="3238500" y="2254250"/>
                  </a:lnTo>
                  <a:lnTo>
                    <a:pt x="3238500" y="2216150"/>
                  </a:lnTo>
                  <a:close/>
                </a:path>
                <a:path w="3861434" h="3371850">
                  <a:moveTo>
                    <a:pt x="3861435" y="95885"/>
                  </a:moveTo>
                  <a:lnTo>
                    <a:pt x="3853815" y="58420"/>
                  </a:lnTo>
                  <a:lnTo>
                    <a:pt x="3833495" y="27940"/>
                  </a:lnTo>
                  <a:lnTo>
                    <a:pt x="3803015" y="7620"/>
                  </a:lnTo>
                  <a:lnTo>
                    <a:pt x="3765550" y="0"/>
                  </a:lnTo>
                  <a:lnTo>
                    <a:pt x="2573655" y="0"/>
                  </a:lnTo>
                  <a:lnTo>
                    <a:pt x="2607945" y="51435"/>
                  </a:lnTo>
                  <a:lnTo>
                    <a:pt x="2643505" y="100330"/>
                  </a:lnTo>
                  <a:lnTo>
                    <a:pt x="2679700" y="146685"/>
                  </a:lnTo>
                  <a:lnTo>
                    <a:pt x="2716530" y="190500"/>
                  </a:lnTo>
                  <a:lnTo>
                    <a:pt x="2754630" y="233045"/>
                  </a:lnTo>
                  <a:lnTo>
                    <a:pt x="2792730" y="272415"/>
                  </a:lnTo>
                  <a:lnTo>
                    <a:pt x="2831465" y="309880"/>
                  </a:lnTo>
                  <a:lnTo>
                    <a:pt x="2871470" y="345440"/>
                  </a:lnTo>
                  <a:lnTo>
                    <a:pt x="2911475" y="379095"/>
                  </a:lnTo>
                  <a:lnTo>
                    <a:pt x="2952115" y="410845"/>
                  </a:lnTo>
                  <a:lnTo>
                    <a:pt x="2992755" y="440055"/>
                  </a:lnTo>
                  <a:lnTo>
                    <a:pt x="3034665" y="467360"/>
                  </a:lnTo>
                  <a:lnTo>
                    <a:pt x="3075940" y="493395"/>
                  </a:lnTo>
                  <a:lnTo>
                    <a:pt x="3117850" y="516890"/>
                  </a:lnTo>
                  <a:lnTo>
                    <a:pt x="3160395" y="539115"/>
                  </a:lnTo>
                  <a:lnTo>
                    <a:pt x="3202305" y="559435"/>
                  </a:lnTo>
                  <a:lnTo>
                    <a:pt x="3244850" y="577850"/>
                  </a:lnTo>
                  <a:lnTo>
                    <a:pt x="3287395" y="594995"/>
                  </a:lnTo>
                  <a:lnTo>
                    <a:pt x="3329940" y="610235"/>
                  </a:lnTo>
                  <a:lnTo>
                    <a:pt x="3372485" y="623570"/>
                  </a:lnTo>
                  <a:lnTo>
                    <a:pt x="3415030" y="636270"/>
                  </a:lnTo>
                  <a:lnTo>
                    <a:pt x="3457575" y="647065"/>
                  </a:lnTo>
                  <a:lnTo>
                    <a:pt x="3499485" y="655955"/>
                  </a:lnTo>
                  <a:lnTo>
                    <a:pt x="3541395" y="664210"/>
                  </a:lnTo>
                  <a:lnTo>
                    <a:pt x="3583305" y="670560"/>
                  </a:lnTo>
                  <a:lnTo>
                    <a:pt x="3624580" y="675640"/>
                  </a:lnTo>
                  <a:lnTo>
                    <a:pt x="3665855" y="680085"/>
                  </a:lnTo>
                  <a:lnTo>
                    <a:pt x="3705860" y="682625"/>
                  </a:lnTo>
                  <a:lnTo>
                    <a:pt x="3746500" y="684530"/>
                  </a:lnTo>
                  <a:lnTo>
                    <a:pt x="3785870" y="685165"/>
                  </a:lnTo>
                  <a:lnTo>
                    <a:pt x="3823970" y="684530"/>
                  </a:lnTo>
                  <a:lnTo>
                    <a:pt x="3861435" y="683260"/>
                  </a:lnTo>
                  <a:lnTo>
                    <a:pt x="3861435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77404" y="347217"/>
            <a:ext cx="1092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6D8F89-778F-AD7E-8DB8-BBEC88651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1"/>
          <a:stretch/>
        </p:blipFill>
        <p:spPr>
          <a:xfrm>
            <a:off x="4754641" y="1357909"/>
            <a:ext cx="3872597" cy="26481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802005" y="0"/>
                  </a:moveTo>
                  <a:lnTo>
                    <a:pt x="782955" y="0"/>
                  </a:lnTo>
                  <a:lnTo>
                    <a:pt x="781685" y="48895"/>
                  </a:lnTo>
                  <a:lnTo>
                    <a:pt x="777875" y="97789"/>
                  </a:lnTo>
                  <a:lnTo>
                    <a:pt x="772160" y="146685"/>
                  </a:lnTo>
                  <a:lnTo>
                    <a:pt x="764540" y="194945"/>
                  </a:lnTo>
                  <a:lnTo>
                    <a:pt x="754380" y="243204"/>
                  </a:lnTo>
                  <a:lnTo>
                    <a:pt x="742950" y="291464"/>
                  </a:lnTo>
                  <a:lnTo>
                    <a:pt x="728980" y="338454"/>
                  </a:lnTo>
                  <a:lnTo>
                    <a:pt x="713105" y="385445"/>
                  </a:lnTo>
                  <a:lnTo>
                    <a:pt x="695325" y="431800"/>
                  </a:lnTo>
                  <a:lnTo>
                    <a:pt x="676275" y="476885"/>
                  </a:lnTo>
                  <a:lnTo>
                    <a:pt x="654685" y="521335"/>
                  </a:lnTo>
                  <a:lnTo>
                    <a:pt x="631825" y="565150"/>
                  </a:lnTo>
                  <a:lnTo>
                    <a:pt x="607060" y="607695"/>
                  </a:lnTo>
                  <a:lnTo>
                    <a:pt x="580390" y="648970"/>
                  </a:lnTo>
                  <a:lnTo>
                    <a:pt x="552450" y="689610"/>
                  </a:lnTo>
                  <a:lnTo>
                    <a:pt x="521334" y="731520"/>
                  </a:lnTo>
                  <a:lnTo>
                    <a:pt x="488315" y="771525"/>
                  </a:lnTo>
                  <a:lnTo>
                    <a:pt x="453390" y="810260"/>
                  </a:lnTo>
                  <a:lnTo>
                    <a:pt x="417830" y="847725"/>
                  </a:lnTo>
                  <a:lnTo>
                    <a:pt x="381000" y="883920"/>
                  </a:lnTo>
                  <a:lnTo>
                    <a:pt x="342900" y="918845"/>
                  </a:lnTo>
                  <a:lnTo>
                    <a:pt x="303530" y="951864"/>
                  </a:lnTo>
                  <a:lnTo>
                    <a:pt x="262890" y="984250"/>
                  </a:lnTo>
                  <a:lnTo>
                    <a:pt x="221615" y="1014729"/>
                  </a:lnTo>
                  <a:lnTo>
                    <a:pt x="179070" y="1043939"/>
                  </a:lnTo>
                  <a:lnTo>
                    <a:pt x="135255" y="1071879"/>
                  </a:lnTo>
                  <a:lnTo>
                    <a:pt x="90805" y="1098550"/>
                  </a:lnTo>
                  <a:lnTo>
                    <a:pt x="45720" y="1123950"/>
                  </a:lnTo>
                  <a:lnTo>
                    <a:pt x="0" y="1148079"/>
                  </a:lnTo>
                  <a:lnTo>
                    <a:pt x="0" y="1170939"/>
                  </a:lnTo>
                  <a:lnTo>
                    <a:pt x="17780" y="1161414"/>
                  </a:lnTo>
                  <a:lnTo>
                    <a:pt x="35560" y="1152525"/>
                  </a:lnTo>
                  <a:lnTo>
                    <a:pt x="71120" y="1132839"/>
                  </a:lnTo>
                  <a:lnTo>
                    <a:pt x="114935" y="1107439"/>
                  </a:lnTo>
                  <a:lnTo>
                    <a:pt x="158115" y="1080770"/>
                  </a:lnTo>
                  <a:lnTo>
                    <a:pt x="200660" y="1052829"/>
                  </a:lnTo>
                  <a:lnTo>
                    <a:pt x="241935" y="1023620"/>
                  </a:lnTo>
                  <a:lnTo>
                    <a:pt x="282575" y="993139"/>
                  </a:lnTo>
                  <a:lnTo>
                    <a:pt x="322580" y="961389"/>
                  </a:lnTo>
                  <a:lnTo>
                    <a:pt x="360680" y="928370"/>
                  </a:lnTo>
                  <a:lnTo>
                    <a:pt x="398145" y="894079"/>
                  </a:lnTo>
                  <a:lnTo>
                    <a:pt x="434340" y="858520"/>
                  </a:lnTo>
                  <a:lnTo>
                    <a:pt x="469265" y="821689"/>
                  </a:lnTo>
                  <a:lnTo>
                    <a:pt x="502920" y="783589"/>
                  </a:lnTo>
                  <a:lnTo>
                    <a:pt x="535305" y="744220"/>
                  </a:lnTo>
                  <a:lnTo>
                    <a:pt x="566420" y="702945"/>
                  </a:lnTo>
                  <a:lnTo>
                    <a:pt x="596265" y="660400"/>
                  </a:lnTo>
                  <a:lnTo>
                    <a:pt x="624205" y="616585"/>
                  </a:lnTo>
                  <a:lnTo>
                    <a:pt x="650240" y="572135"/>
                  </a:lnTo>
                  <a:lnTo>
                    <a:pt x="674370" y="526414"/>
                  </a:lnTo>
                  <a:lnTo>
                    <a:pt x="696595" y="480060"/>
                  </a:lnTo>
                  <a:lnTo>
                    <a:pt x="716915" y="432435"/>
                  </a:lnTo>
                  <a:lnTo>
                    <a:pt x="735330" y="384175"/>
                  </a:lnTo>
                  <a:lnTo>
                    <a:pt x="751205" y="335279"/>
                  </a:lnTo>
                  <a:lnTo>
                    <a:pt x="765175" y="285114"/>
                  </a:lnTo>
                  <a:lnTo>
                    <a:pt x="777240" y="234950"/>
                  </a:lnTo>
                  <a:lnTo>
                    <a:pt x="786765" y="183514"/>
                  </a:lnTo>
                  <a:lnTo>
                    <a:pt x="793115" y="137795"/>
                  </a:lnTo>
                  <a:lnTo>
                    <a:pt x="798195" y="92075"/>
                  </a:lnTo>
                  <a:lnTo>
                    <a:pt x="801370" y="45720"/>
                  </a:lnTo>
                  <a:lnTo>
                    <a:pt x="802005" y="0"/>
                  </a:lnTo>
                  <a:close/>
                </a:path>
                <a:path w="9144000" h="5143500">
                  <a:moveTo>
                    <a:pt x="410209" y="2743835"/>
                  </a:moveTo>
                  <a:lnTo>
                    <a:pt x="256540" y="2759710"/>
                  </a:lnTo>
                  <a:lnTo>
                    <a:pt x="125730" y="2795905"/>
                  </a:lnTo>
                  <a:lnTo>
                    <a:pt x="34290" y="2832100"/>
                  </a:lnTo>
                  <a:lnTo>
                    <a:pt x="0" y="2848610"/>
                  </a:lnTo>
                  <a:lnTo>
                    <a:pt x="0" y="5143500"/>
                  </a:lnTo>
                  <a:lnTo>
                    <a:pt x="3279140" y="5143500"/>
                  </a:lnTo>
                  <a:lnTo>
                    <a:pt x="3255645" y="5099050"/>
                  </a:lnTo>
                  <a:lnTo>
                    <a:pt x="3230245" y="5057140"/>
                  </a:lnTo>
                  <a:lnTo>
                    <a:pt x="3202940" y="5016500"/>
                  </a:lnTo>
                  <a:lnTo>
                    <a:pt x="3175000" y="4977765"/>
                  </a:lnTo>
                  <a:lnTo>
                    <a:pt x="3144520" y="4940935"/>
                  </a:lnTo>
                  <a:lnTo>
                    <a:pt x="3113405" y="4906010"/>
                  </a:lnTo>
                  <a:lnTo>
                    <a:pt x="3080385" y="4872355"/>
                  </a:lnTo>
                  <a:lnTo>
                    <a:pt x="3046095" y="4840605"/>
                  </a:lnTo>
                  <a:lnTo>
                    <a:pt x="3010535" y="4810125"/>
                  </a:lnTo>
                  <a:lnTo>
                    <a:pt x="2973705" y="4781550"/>
                  </a:lnTo>
                  <a:lnTo>
                    <a:pt x="2936240" y="4754245"/>
                  </a:lnTo>
                  <a:lnTo>
                    <a:pt x="2896870" y="4728210"/>
                  </a:lnTo>
                  <a:lnTo>
                    <a:pt x="2856865" y="4704080"/>
                  </a:lnTo>
                  <a:lnTo>
                    <a:pt x="2816225" y="4680585"/>
                  </a:lnTo>
                  <a:lnTo>
                    <a:pt x="2774315" y="4658995"/>
                  </a:lnTo>
                  <a:lnTo>
                    <a:pt x="2731135" y="4638675"/>
                  </a:lnTo>
                  <a:lnTo>
                    <a:pt x="2687955" y="4618990"/>
                  </a:lnTo>
                  <a:lnTo>
                    <a:pt x="2643505" y="4601210"/>
                  </a:lnTo>
                  <a:lnTo>
                    <a:pt x="2598420" y="4584065"/>
                  </a:lnTo>
                  <a:lnTo>
                    <a:pt x="2552700" y="4568190"/>
                  </a:lnTo>
                  <a:lnTo>
                    <a:pt x="2506345" y="4552950"/>
                  </a:lnTo>
                  <a:lnTo>
                    <a:pt x="2459990" y="4538980"/>
                  </a:lnTo>
                  <a:lnTo>
                    <a:pt x="2412365" y="4525645"/>
                  </a:lnTo>
                  <a:lnTo>
                    <a:pt x="2364740" y="4513580"/>
                  </a:lnTo>
                  <a:lnTo>
                    <a:pt x="2317115" y="4502150"/>
                  </a:lnTo>
                  <a:lnTo>
                    <a:pt x="2268855" y="4491355"/>
                  </a:lnTo>
                  <a:lnTo>
                    <a:pt x="2171700" y="4472305"/>
                  </a:lnTo>
                  <a:lnTo>
                    <a:pt x="2074545" y="4455795"/>
                  </a:lnTo>
                  <a:lnTo>
                    <a:pt x="1977389" y="4441825"/>
                  </a:lnTo>
                  <a:lnTo>
                    <a:pt x="1880870" y="4429125"/>
                  </a:lnTo>
                  <a:lnTo>
                    <a:pt x="1737995" y="4412615"/>
                  </a:lnTo>
                  <a:lnTo>
                    <a:pt x="1381760" y="4375150"/>
                  </a:lnTo>
                  <a:lnTo>
                    <a:pt x="1300480" y="4364990"/>
                  </a:lnTo>
                  <a:lnTo>
                    <a:pt x="1223645" y="4353560"/>
                  </a:lnTo>
                  <a:lnTo>
                    <a:pt x="1151255" y="4340860"/>
                  </a:lnTo>
                  <a:lnTo>
                    <a:pt x="1052195" y="4318635"/>
                  </a:lnTo>
                  <a:lnTo>
                    <a:pt x="984885" y="4297045"/>
                  </a:lnTo>
                  <a:lnTo>
                    <a:pt x="921385" y="4264025"/>
                  </a:lnTo>
                  <a:lnTo>
                    <a:pt x="871855" y="4224020"/>
                  </a:lnTo>
                  <a:lnTo>
                    <a:pt x="835660" y="4175760"/>
                  </a:lnTo>
                  <a:lnTo>
                    <a:pt x="810260" y="4121785"/>
                  </a:lnTo>
                  <a:lnTo>
                    <a:pt x="795020" y="4061460"/>
                  </a:lnTo>
                  <a:lnTo>
                    <a:pt x="787400" y="3996054"/>
                  </a:lnTo>
                  <a:lnTo>
                    <a:pt x="786765" y="3961765"/>
                  </a:lnTo>
                  <a:lnTo>
                    <a:pt x="787400" y="3926204"/>
                  </a:lnTo>
                  <a:lnTo>
                    <a:pt x="789940" y="3890010"/>
                  </a:lnTo>
                  <a:lnTo>
                    <a:pt x="793115" y="3852545"/>
                  </a:lnTo>
                  <a:lnTo>
                    <a:pt x="797560" y="3814445"/>
                  </a:lnTo>
                  <a:lnTo>
                    <a:pt x="803275" y="3776345"/>
                  </a:lnTo>
                  <a:lnTo>
                    <a:pt x="808990" y="3736975"/>
                  </a:lnTo>
                  <a:lnTo>
                    <a:pt x="815975" y="3696970"/>
                  </a:lnTo>
                  <a:lnTo>
                    <a:pt x="836930" y="3575685"/>
                  </a:lnTo>
                  <a:lnTo>
                    <a:pt x="843915" y="3534410"/>
                  </a:lnTo>
                  <a:lnTo>
                    <a:pt x="850265" y="3493770"/>
                  </a:lnTo>
                  <a:lnTo>
                    <a:pt x="856615" y="3452495"/>
                  </a:lnTo>
                  <a:lnTo>
                    <a:pt x="861694" y="3411854"/>
                  </a:lnTo>
                  <a:lnTo>
                    <a:pt x="866140" y="3371215"/>
                  </a:lnTo>
                  <a:lnTo>
                    <a:pt x="869315" y="3330575"/>
                  </a:lnTo>
                  <a:lnTo>
                    <a:pt x="871219" y="3290570"/>
                  </a:lnTo>
                  <a:lnTo>
                    <a:pt x="872490" y="3250565"/>
                  </a:lnTo>
                  <a:lnTo>
                    <a:pt x="871219" y="3211830"/>
                  </a:lnTo>
                  <a:lnTo>
                    <a:pt x="868680" y="3173095"/>
                  </a:lnTo>
                  <a:lnTo>
                    <a:pt x="857250" y="3098800"/>
                  </a:lnTo>
                  <a:lnTo>
                    <a:pt x="836930" y="3027680"/>
                  </a:lnTo>
                  <a:lnTo>
                    <a:pt x="805815" y="2960370"/>
                  </a:lnTo>
                  <a:lnTo>
                    <a:pt x="751840" y="2885440"/>
                  </a:lnTo>
                  <a:lnTo>
                    <a:pt x="714375" y="2847975"/>
                  </a:lnTo>
                  <a:lnTo>
                    <a:pt x="675005" y="2817495"/>
                  </a:lnTo>
                  <a:lnTo>
                    <a:pt x="633095" y="2793365"/>
                  </a:lnTo>
                  <a:lnTo>
                    <a:pt x="589915" y="2774315"/>
                  </a:lnTo>
                  <a:lnTo>
                    <a:pt x="546100" y="2760345"/>
                  </a:lnTo>
                  <a:lnTo>
                    <a:pt x="501015" y="2750820"/>
                  </a:lnTo>
                  <a:lnTo>
                    <a:pt x="455295" y="2745105"/>
                  </a:lnTo>
                  <a:lnTo>
                    <a:pt x="410209" y="2743835"/>
                  </a:lnTo>
                  <a:close/>
                </a:path>
                <a:path w="9144000" h="5143500">
                  <a:moveTo>
                    <a:pt x="9144000" y="3562985"/>
                  </a:moveTo>
                  <a:lnTo>
                    <a:pt x="9071610" y="3600450"/>
                  </a:lnTo>
                  <a:lnTo>
                    <a:pt x="9003030" y="3639185"/>
                  </a:lnTo>
                  <a:lnTo>
                    <a:pt x="8959215" y="3665854"/>
                  </a:lnTo>
                  <a:lnTo>
                    <a:pt x="8916035" y="3693160"/>
                  </a:lnTo>
                  <a:lnTo>
                    <a:pt x="8872855" y="3721735"/>
                  </a:lnTo>
                  <a:lnTo>
                    <a:pt x="8830945" y="3751579"/>
                  </a:lnTo>
                  <a:lnTo>
                    <a:pt x="8789670" y="3782060"/>
                  </a:lnTo>
                  <a:lnTo>
                    <a:pt x="8749030" y="3813175"/>
                  </a:lnTo>
                  <a:lnTo>
                    <a:pt x="8709025" y="3845560"/>
                  </a:lnTo>
                  <a:lnTo>
                    <a:pt x="8669655" y="3879215"/>
                  </a:lnTo>
                  <a:lnTo>
                    <a:pt x="8631555" y="3913504"/>
                  </a:lnTo>
                  <a:lnTo>
                    <a:pt x="8594090" y="3948429"/>
                  </a:lnTo>
                  <a:lnTo>
                    <a:pt x="8557260" y="3984625"/>
                  </a:lnTo>
                  <a:lnTo>
                    <a:pt x="8521700" y="4021454"/>
                  </a:lnTo>
                  <a:lnTo>
                    <a:pt x="8487410" y="4059554"/>
                  </a:lnTo>
                  <a:lnTo>
                    <a:pt x="8453755" y="4098290"/>
                  </a:lnTo>
                  <a:lnTo>
                    <a:pt x="8421370" y="4138295"/>
                  </a:lnTo>
                  <a:lnTo>
                    <a:pt x="8390890" y="4177665"/>
                  </a:lnTo>
                  <a:lnTo>
                    <a:pt x="8362315" y="4217670"/>
                  </a:lnTo>
                  <a:lnTo>
                    <a:pt x="8334375" y="4258310"/>
                  </a:lnTo>
                  <a:lnTo>
                    <a:pt x="8307705" y="4300220"/>
                  </a:lnTo>
                  <a:lnTo>
                    <a:pt x="8282305" y="4342130"/>
                  </a:lnTo>
                  <a:lnTo>
                    <a:pt x="8258175" y="4385310"/>
                  </a:lnTo>
                  <a:lnTo>
                    <a:pt x="8235315" y="4429125"/>
                  </a:lnTo>
                  <a:lnTo>
                    <a:pt x="8213725" y="4472940"/>
                  </a:lnTo>
                  <a:lnTo>
                    <a:pt x="8193405" y="4518025"/>
                  </a:lnTo>
                  <a:lnTo>
                    <a:pt x="8174355" y="4563745"/>
                  </a:lnTo>
                  <a:lnTo>
                    <a:pt x="8156575" y="4609465"/>
                  </a:lnTo>
                  <a:lnTo>
                    <a:pt x="8140700" y="4655820"/>
                  </a:lnTo>
                  <a:lnTo>
                    <a:pt x="8126095" y="4702810"/>
                  </a:lnTo>
                  <a:lnTo>
                    <a:pt x="8112759" y="4750435"/>
                  </a:lnTo>
                  <a:lnTo>
                    <a:pt x="8100695" y="4798695"/>
                  </a:lnTo>
                  <a:lnTo>
                    <a:pt x="8090534" y="4846955"/>
                  </a:lnTo>
                  <a:lnTo>
                    <a:pt x="8081645" y="4895850"/>
                  </a:lnTo>
                  <a:lnTo>
                    <a:pt x="8074659" y="4944745"/>
                  </a:lnTo>
                  <a:lnTo>
                    <a:pt x="8068945" y="4994275"/>
                  </a:lnTo>
                  <a:lnTo>
                    <a:pt x="8064500" y="5043805"/>
                  </a:lnTo>
                  <a:lnTo>
                    <a:pt x="8061959" y="5093970"/>
                  </a:lnTo>
                  <a:lnTo>
                    <a:pt x="8060690" y="5143500"/>
                  </a:lnTo>
                  <a:lnTo>
                    <a:pt x="8087359" y="5143500"/>
                  </a:lnTo>
                  <a:lnTo>
                    <a:pt x="8087995" y="5093970"/>
                  </a:lnTo>
                  <a:lnTo>
                    <a:pt x="8091170" y="5044440"/>
                  </a:lnTo>
                  <a:lnTo>
                    <a:pt x="8095615" y="4994910"/>
                  </a:lnTo>
                  <a:lnTo>
                    <a:pt x="8101330" y="4945380"/>
                  </a:lnTo>
                  <a:lnTo>
                    <a:pt x="8108950" y="4896485"/>
                  </a:lnTo>
                  <a:lnTo>
                    <a:pt x="8118475" y="4847590"/>
                  </a:lnTo>
                  <a:lnTo>
                    <a:pt x="8129270" y="4798695"/>
                  </a:lnTo>
                  <a:lnTo>
                    <a:pt x="8141334" y="4750435"/>
                  </a:lnTo>
                  <a:lnTo>
                    <a:pt x="8155305" y="4702175"/>
                  </a:lnTo>
                  <a:lnTo>
                    <a:pt x="8169909" y="4654550"/>
                  </a:lnTo>
                  <a:lnTo>
                    <a:pt x="8187055" y="4607560"/>
                  </a:lnTo>
                  <a:lnTo>
                    <a:pt x="8204834" y="4560570"/>
                  </a:lnTo>
                  <a:lnTo>
                    <a:pt x="8224520" y="4514850"/>
                  </a:lnTo>
                  <a:lnTo>
                    <a:pt x="8245475" y="4469130"/>
                  </a:lnTo>
                  <a:lnTo>
                    <a:pt x="8267700" y="4424680"/>
                  </a:lnTo>
                  <a:lnTo>
                    <a:pt x="8291195" y="4380230"/>
                  </a:lnTo>
                  <a:lnTo>
                    <a:pt x="8315959" y="4337050"/>
                  </a:lnTo>
                  <a:lnTo>
                    <a:pt x="8341995" y="4294505"/>
                  </a:lnTo>
                  <a:lnTo>
                    <a:pt x="8369300" y="4253230"/>
                  </a:lnTo>
                  <a:lnTo>
                    <a:pt x="8397875" y="4212590"/>
                  </a:lnTo>
                  <a:lnTo>
                    <a:pt x="8428990" y="4170679"/>
                  </a:lnTo>
                  <a:lnTo>
                    <a:pt x="8461375" y="4130040"/>
                  </a:lnTo>
                  <a:lnTo>
                    <a:pt x="8494395" y="4090670"/>
                  </a:lnTo>
                  <a:lnTo>
                    <a:pt x="8528685" y="4051935"/>
                  </a:lnTo>
                  <a:lnTo>
                    <a:pt x="8564245" y="4014470"/>
                  </a:lnTo>
                  <a:lnTo>
                    <a:pt x="8600440" y="3978275"/>
                  </a:lnTo>
                  <a:lnTo>
                    <a:pt x="8637905" y="3942715"/>
                  </a:lnTo>
                  <a:lnTo>
                    <a:pt x="8676005" y="3907790"/>
                  </a:lnTo>
                  <a:lnTo>
                    <a:pt x="8714740" y="3874135"/>
                  </a:lnTo>
                  <a:lnTo>
                    <a:pt x="8754110" y="3841750"/>
                  </a:lnTo>
                  <a:lnTo>
                    <a:pt x="8794750" y="3810635"/>
                  </a:lnTo>
                  <a:lnTo>
                    <a:pt x="8836025" y="3779520"/>
                  </a:lnTo>
                  <a:lnTo>
                    <a:pt x="8877935" y="3750310"/>
                  </a:lnTo>
                  <a:lnTo>
                    <a:pt x="8921115" y="3721735"/>
                  </a:lnTo>
                  <a:lnTo>
                    <a:pt x="8964295" y="3693795"/>
                  </a:lnTo>
                  <a:lnTo>
                    <a:pt x="9008110" y="3667125"/>
                  </a:lnTo>
                  <a:lnTo>
                    <a:pt x="9053195" y="3641725"/>
                  </a:lnTo>
                  <a:lnTo>
                    <a:pt x="9098280" y="3616960"/>
                  </a:lnTo>
                  <a:lnTo>
                    <a:pt x="9144000" y="3593465"/>
                  </a:lnTo>
                  <a:lnTo>
                    <a:pt x="9144000" y="3562985"/>
                  </a:lnTo>
                  <a:close/>
                </a:path>
                <a:path w="9144000" h="5143500">
                  <a:moveTo>
                    <a:pt x="9144000" y="398779"/>
                  </a:moveTo>
                  <a:lnTo>
                    <a:pt x="6628765" y="398779"/>
                  </a:lnTo>
                  <a:lnTo>
                    <a:pt x="6680834" y="399414"/>
                  </a:lnTo>
                  <a:lnTo>
                    <a:pt x="6730365" y="401320"/>
                  </a:lnTo>
                  <a:lnTo>
                    <a:pt x="6778625" y="405129"/>
                  </a:lnTo>
                  <a:lnTo>
                    <a:pt x="6824345" y="409575"/>
                  </a:lnTo>
                  <a:lnTo>
                    <a:pt x="6868159" y="415289"/>
                  </a:lnTo>
                  <a:lnTo>
                    <a:pt x="6910070" y="422275"/>
                  </a:lnTo>
                  <a:lnTo>
                    <a:pt x="6950075" y="431164"/>
                  </a:lnTo>
                  <a:lnTo>
                    <a:pt x="6988175" y="440054"/>
                  </a:lnTo>
                  <a:lnTo>
                    <a:pt x="7059295" y="462914"/>
                  </a:lnTo>
                  <a:lnTo>
                    <a:pt x="7124065" y="488950"/>
                  </a:lnTo>
                  <a:lnTo>
                    <a:pt x="7182484" y="520064"/>
                  </a:lnTo>
                  <a:lnTo>
                    <a:pt x="7235825" y="554354"/>
                  </a:lnTo>
                  <a:lnTo>
                    <a:pt x="7284084" y="592454"/>
                  </a:lnTo>
                  <a:lnTo>
                    <a:pt x="7327265" y="633729"/>
                  </a:lnTo>
                  <a:lnTo>
                    <a:pt x="7366634" y="678814"/>
                  </a:lnTo>
                  <a:lnTo>
                    <a:pt x="7402195" y="725804"/>
                  </a:lnTo>
                  <a:lnTo>
                    <a:pt x="7434580" y="775970"/>
                  </a:lnTo>
                  <a:lnTo>
                    <a:pt x="7464425" y="828675"/>
                  </a:lnTo>
                  <a:lnTo>
                    <a:pt x="7491730" y="883285"/>
                  </a:lnTo>
                  <a:lnTo>
                    <a:pt x="7517765" y="939800"/>
                  </a:lnTo>
                  <a:lnTo>
                    <a:pt x="7529830" y="969010"/>
                  </a:lnTo>
                  <a:lnTo>
                    <a:pt x="7542530" y="998220"/>
                  </a:lnTo>
                  <a:lnTo>
                    <a:pt x="7553959" y="1028064"/>
                  </a:lnTo>
                  <a:lnTo>
                    <a:pt x="7577455" y="1088389"/>
                  </a:lnTo>
                  <a:lnTo>
                    <a:pt x="7624445" y="1212214"/>
                  </a:lnTo>
                  <a:lnTo>
                    <a:pt x="7649209" y="1275079"/>
                  </a:lnTo>
                  <a:lnTo>
                    <a:pt x="7688580" y="1369695"/>
                  </a:lnTo>
                  <a:lnTo>
                    <a:pt x="7717155" y="1433195"/>
                  </a:lnTo>
                  <a:lnTo>
                    <a:pt x="7748905" y="1496695"/>
                  </a:lnTo>
                  <a:lnTo>
                    <a:pt x="7783195" y="1558925"/>
                  </a:lnTo>
                  <a:lnTo>
                    <a:pt x="7820659" y="1621154"/>
                  </a:lnTo>
                  <a:lnTo>
                    <a:pt x="7862570" y="1682114"/>
                  </a:lnTo>
                  <a:lnTo>
                    <a:pt x="7908290" y="1742439"/>
                  </a:lnTo>
                  <a:lnTo>
                    <a:pt x="7933055" y="1771650"/>
                  </a:lnTo>
                  <a:lnTo>
                    <a:pt x="7959090" y="1800860"/>
                  </a:lnTo>
                  <a:lnTo>
                    <a:pt x="7987030" y="1829435"/>
                  </a:lnTo>
                  <a:lnTo>
                    <a:pt x="8015605" y="1858010"/>
                  </a:lnTo>
                  <a:lnTo>
                    <a:pt x="8046084" y="1885314"/>
                  </a:lnTo>
                  <a:lnTo>
                    <a:pt x="8077834" y="1912620"/>
                  </a:lnTo>
                  <a:lnTo>
                    <a:pt x="8111490" y="1939289"/>
                  </a:lnTo>
                  <a:lnTo>
                    <a:pt x="8146415" y="1965325"/>
                  </a:lnTo>
                  <a:lnTo>
                    <a:pt x="8183245" y="1991360"/>
                  </a:lnTo>
                  <a:lnTo>
                    <a:pt x="8221345" y="2016125"/>
                  </a:lnTo>
                  <a:lnTo>
                    <a:pt x="8267065" y="2043430"/>
                  </a:lnTo>
                  <a:lnTo>
                    <a:pt x="8314690" y="2068195"/>
                  </a:lnTo>
                  <a:lnTo>
                    <a:pt x="8362950" y="2091689"/>
                  </a:lnTo>
                  <a:lnTo>
                    <a:pt x="8412480" y="2113280"/>
                  </a:lnTo>
                  <a:lnTo>
                    <a:pt x="8462645" y="2132965"/>
                  </a:lnTo>
                  <a:lnTo>
                    <a:pt x="8514080" y="2150745"/>
                  </a:lnTo>
                  <a:lnTo>
                    <a:pt x="8565515" y="2166620"/>
                  </a:lnTo>
                  <a:lnTo>
                    <a:pt x="8616950" y="2180590"/>
                  </a:lnTo>
                  <a:lnTo>
                    <a:pt x="8668385" y="2193290"/>
                  </a:lnTo>
                  <a:lnTo>
                    <a:pt x="8719820" y="2204085"/>
                  </a:lnTo>
                  <a:lnTo>
                    <a:pt x="8770620" y="2212975"/>
                  </a:lnTo>
                  <a:lnTo>
                    <a:pt x="8820785" y="2219960"/>
                  </a:lnTo>
                  <a:lnTo>
                    <a:pt x="8869680" y="2225675"/>
                  </a:lnTo>
                  <a:lnTo>
                    <a:pt x="8917940" y="2230120"/>
                  </a:lnTo>
                  <a:lnTo>
                    <a:pt x="8964295" y="2232025"/>
                  </a:lnTo>
                  <a:lnTo>
                    <a:pt x="9009380" y="2233295"/>
                  </a:lnTo>
                  <a:lnTo>
                    <a:pt x="9044940" y="2232660"/>
                  </a:lnTo>
                  <a:lnTo>
                    <a:pt x="9079865" y="2230755"/>
                  </a:lnTo>
                  <a:lnTo>
                    <a:pt x="9112885" y="2228215"/>
                  </a:lnTo>
                  <a:lnTo>
                    <a:pt x="9144000" y="2224405"/>
                  </a:lnTo>
                  <a:lnTo>
                    <a:pt x="9144000" y="398779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5062855" y="0"/>
                  </a:lnTo>
                  <a:lnTo>
                    <a:pt x="5078095" y="22225"/>
                  </a:lnTo>
                  <a:lnTo>
                    <a:pt x="5114925" y="65404"/>
                  </a:lnTo>
                  <a:lnTo>
                    <a:pt x="5159375" y="106679"/>
                  </a:lnTo>
                  <a:lnTo>
                    <a:pt x="5211445" y="145414"/>
                  </a:lnTo>
                  <a:lnTo>
                    <a:pt x="5271135" y="181610"/>
                  </a:lnTo>
                  <a:lnTo>
                    <a:pt x="5339080" y="215900"/>
                  </a:lnTo>
                  <a:lnTo>
                    <a:pt x="5375275" y="231775"/>
                  </a:lnTo>
                  <a:lnTo>
                    <a:pt x="5414010" y="247650"/>
                  </a:lnTo>
                  <a:lnTo>
                    <a:pt x="5454650" y="262254"/>
                  </a:lnTo>
                  <a:lnTo>
                    <a:pt x="5497195" y="276860"/>
                  </a:lnTo>
                  <a:lnTo>
                    <a:pt x="5541645" y="290195"/>
                  </a:lnTo>
                  <a:lnTo>
                    <a:pt x="5588000" y="302895"/>
                  </a:lnTo>
                  <a:lnTo>
                    <a:pt x="5636260" y="314960"/>
                  </a:lnTo>
                  <a:lnTo>
                    <a:pt x="5685790" y="326389"/>
                  </a:lnTo>
                  <a:lnTo>
                    <a:pt x="5791835" y="346710"/>
                  </a:lnTo>
                  <a:lnTo>
                    <a:pt x="5847715" y="355600"/>
                  </a:lnTo>
                  <a:lnTo>
                    <a:pt x="5905500" y="363854"/>
                  </a:lnTo>
                  <a:lnTo>
                    <a:pt x="6026150" y="377825"/>
                  </a:lnTo>
                  <a:lnTo>
                    <a:pt x="6089015" y="383539"/>
                  </a:lnTo>
                  <a:lnTo>
                    <a:pt x="6154420" y="388620"/>
                  </a:lnTo>
                  <a:lnTo>
                    <a:pt x="6221095" y="392429"/>
                  </a:lnTo>
                  <a:lnTo>
                    <a:pt x="6289675" y="395604"/>
                  </a:lnTo>
                  <a:lnTo>
                    <a:pt x="6360160" y="398145"/>
                  </a:lnTo>
                  <a:lnTo>
                    <a:pt x="6506845" y="400050"/>
                  </a:lnTo>
                  <a:lnTo>
                    <a:pt x="6628765" y="398779"/>
                  </a:lnTo>
                  <a:lnTo>
                    <a:pt x="9144000" y="3987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7" name="object 7"/>
            <p:cNvSpPr/>
            <p:nvPr/>
          </p:nvSpPr>
          <p:spPr>
            <a:xfrm>
              <a:off x="356235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6419" y="554481"/>
            <a:ext cx="545338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Project</a:t>
            </a:r>
            <a:r>
              <a:rPr sz="1600" b="1" spc="18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Name</a:t>
            </a:r>
            <a:r>
              <a:rPr sz="1600" b="1" spc="22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:</a:t>
            </a:r>
            <a:r>
              <a:rPr sz="1600" b="1" spc="17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“</a:t>
            </a:r>
            <a:r>
              <a:rPr lang="en-IN" sz="1600" b="1" spc="-5" dirty="0">
                <a:latin typeface="Trebuchet MS"/>
                <a:cs typeface="Trebuchet MS"/>
              </a:rPr>
              <a:t> </a:t>
            </a:r>
            <a:r>
              <a:rPr lang="en-IN" sz="1600" b="1" spc="-5" dirty="0" err="1">
                <a:latin typeface="Trebuchet MS"/>
                <a:cs typeface="Trebuchet MS"/>
              </a:rPr>
              <a:t>Calender</a:t>
            </a:r>
            <a:r>
              <a:rPr lang="en-IN" sz="1600" b="1" spc="-5" dirty="0">
                <a:latin typeface="Trebuchet MS"/>
                <a:cs typeface="Trebuchet MS"/>
              </a:rPr>
              <a:t> scheduler</a:t>
            </a:r>
            <a:r>
              <a:rPr sz="1600" b="1" spc="200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Application</a:t>
            </a:r>
            <a:r>
              <a:rPr sz="1600" b="1" spc="240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78928" y="347217"/>
            <a:ext cx="1092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76" y="900429"/>
            <a:ext cx="7977124" cy="752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10"/>
              </a:spcBef>
              <a:buFont typeface="Wingdings"/>
              <a:buChar char=""/>
              <a:tabLst>
                <a:tab pos="168275" algn="l"/>
              </a:tabLst>
            </a:pPr>
            <a:r>
              <a:rPr lang="en-GB" sz="1200" b="0" i="0" dirty="0">
                <a:effectLst/>
                <a:latin typeface="Comic Sans MS" panose="030F0702030302020204" pitchFamily="66" charset="0"/>
              </a:rPr>
              <a:t>In today's fast-paced and dynamic world, effective time management is crucial for both individuals and organizations. The need for a reliable and user-friendly tool to schedule and organize events, meetings, and tasks has never been more significant. To address this demand, we propose the development of a cutting-edge Calendar Scheduler Application.</a:t>
            </a:r>
            <a:endParaRPr sz="1200" dirty="0">
              <a:latin typeface="Comic Sans MS" panose="030F0702030302020204" pitchFamily="66" charset="0"/>
              <a:cs typeface="Lucida Sans Unicode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160853"/>
              </p:ext>
            </p:extLst>
          </p:nvPr>
        </p:nvGraphicFramePr>
        <p:xfrm>
          <a:off x="545591" y="1680082"/>
          <a:ext cx="5020309" cy="2618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196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6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rn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spc="3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spc="2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8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jayashri18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lang="en-IN" sz="1000" spc="-5" dirty="0">
                          <a:latin typeface="Lucida Sans Unicode"/>
                          <a:cs typeface="Lucida Sans Unicode"/>
                        </a:rPr>
                        <a:t>Jayashri V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00" spc="4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gopika20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lang="en-IN" sz="1000" spc="-5" dirty="0">
                          <a:latin typeface="Lucida Sans Unicode"/>
                          <a:cs typeface="Lucida Sans Unicode"/>
                        </a:rPr>
                        <a:t>Gopika M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4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000" spc="4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keerthiga2003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lang="en-IN" sz="1000" spc="-5" dirty="0" err="1">
                          <a:latin typeface="Lucida Sans Unicode"/>
                          <a:cs typeface="Lucida Sans Unicode"/>
                        </a:rPr>
                        <a:t>Keerthiga</a:t>
                      </a:r>
                      <a:r>
                        <a:rPr lang="en-IN" sz="1000" spc="-5" dirty="0">
                          <a:latin typeface="Lucida Sans Unicode"/>
                          <a:cs typeface="Lucida Sans Unicode"/>
                        </a:rPr>
                        <a:t> S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Manthra117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lang="en-IN" sz="1000" spc="-5" dirty="0" err="1">
                          <a:latin typeface="Lucida Sans Unicode"/>
                          <a:cs typeface="Lucida Sans Unicode"/>
                        </a:rPr>
                        <a:t>Manthara</a:t>
                      </a:r>
                      <a:r>
                        <a:rPr lang="en-IN" sz="1000" spc="-5" dirty="0">
                          <a:latin typeface="Lucida Sans Unicode"/>
                          <a:cs typeface="Lucida Sans Unicode"/>
                        </a:rPr>
                        <a:t> G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264" y="3572167"/>
            <a:ext cx="183515" cy="1662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CF928B-80B6-20D6-D8E9-681BA76453E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" r="15578" b="8519"/>
          <a:stretch/>
        </p:blipFill>
        <p:spPr>
          <a:xfrm>
            <a:off x="5708648" y="1740743"/>
            <a:ext cx="2825752" cy="25236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8079" y="4116704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4">
                <a:moveTo>
                  <a:pt x="1232535" y="0"/>
                </a:moveTo>
                <a:lnTo>
                  <a:pt x="1213485" y="0"/>
                </a:lnTo>
                <a:lnTo>
                  <a:pt x="1173479" y="635"/>
                </a:lnTo>
                <a:lnTo>
                  <a:pt x="1133475" y="1905"/>
                </a:lnTo>
                <a:lnTo>
                  <a:pt x="1092835" y="5080"/>
                </a:lnTo>
                <a:lnTo>
                  <a:pt x="1052195" y="8890"/>
                </a:lnTo>
                <a:lnTo>
                  <a:pt x="1010920" y="13970"/>
                </a:lnTo>
                <a:lnTo>
                  <a:pt x="969010" y="20955"/>
                </a:lnTo>
                <a:lnTo>
                  <a:pt x="927100" y="28575"/>
                </a:lnTo>
                <a:lnTo>
                  <a:pt x="884554" y="38100"/>
                </a:lnTo>
                <a:lnTo>
                  <a:pt x="842645" y="48895"/>
                </a:lnTo>
                <a:lnTo>
                  <a:pt x="800100" y="60960"/>
                </a:lnTo>
                <a:lnTo>
                  <a:pt x="757554" y="74930"/>
                </a:lnTo>
                <a:lnTo>
                  <a:pt x="714375" y="90170"/>
                </a:lnTo>
                <a:lnTo>
                  <a:pt x="671829" y="107315"/>
                </a:lnTo>
                <a:lnTo>
                  <a:pt x="629285" y="125730"/>
                </a:lnTo>
                <a:lnTo>
                  <a:pt x="587375" y="146050"/>
                </a:lnTo>
                <a:lnTo>
                  <a:pt x="544829" y="167640"/>
                </a:lnTo>
                <a:lnTo>
                  <a:pt x="502920" y="191770"/>
                </a:lnTo>
                <a:lnTo>
                  <a:pt x="461010" y="217170"/>
                </a:lnTo>
                <a:lnTo>
                  <a:pt x="419735" y="245110"/>
                </a:lnTo>
                <a:lnTo>
                  <a:pt x="378460" y="274320"/>
                </a:lnTo>
                <a:lnTo>
                  <a:pt x="337820" y="306070"/>
                </a:lnTo>
                <a:lnTo>
                  <a:pt x="297815" y="339090"/>
                </a:lnTo>
                <a:lnTo>
                  <a:pt x="258445" y="374650"/>
                </a:lnTo>
                <a:lnTo>
                  <a:pt x="219075" y="412115"/>
                </a:lnTo>
                <a:lnTo>
                  <a:pt x="180975" y="452120"/>
                </a:lnTo>
                <a:lnTo>
                  <a:pt x="142875" y="494030"/>
                </a:lnTo>
                <a:lnTo>
                  <a:pt x="106045" y="538480"/>
                </a:lnTo>
                <a:lnTo>
                  <a:pt x="69850" y="584835"/>
                </a:lnTo>
                <a:lnTo>
                  <a:pt x="34290" y="633730"/>
                </a:lnTo>
                <a:lnTo>
                  <a:pt x="0" y="685165"/>
                </a:lnTo>
                <a:lnTo>
                  <a:pt x="1193165" y="685165"/>
                </a:lnTo>
                <a:lnTo>
                  <a:pt x="1230629" y="677545"/>
                </a:lnTo>
                <a:lnTo>
                  <a:pt x="1261110" y="656590"/>
                </a:lnTo>
                <a:lnTo>
                  <a:pt x="1281429" y="626110"/>
                </a:lnTo>
                <a:lnTo>
                  <a:pt x="1289050" y="588645"/>
                </a:lnTo>
                <a:lnTo>
                  <a:pt x="1289050" y="1905"/>
                </a:lnTo>
                <a:lnTo>
                  <a:pt x="1232535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82396" y="971550"/>
            <a:ext cx="7752004" cy="366190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95"/>
              </a:spcBef>
            </a:pPr>
            <a:r>
              <a:rPr sz="1200" spc="-30" dirty="0"/>
              <a:t>Task-1</a:t>
            </a:r>
          </a:p>
          <a:p>
            <a:pPr marL="62865">
              <a:lnSpc>
                <a:spcPct val="100000"/>
              </a:lnSpc>
              <a:spcBef>
                <a:spcPts val="235"/>
              </a:spcBef>
            </a:pPr>
            <a:r>
              <a:rPr sz="1050" spc="-5" dirty="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Creati</a:t>
            </a:r>
            <a:r>
              <a:rPr lang="en-US" sz="1050" spc="-5" dirty="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on </a:t>
            </a:r>
            <a:r>
              <a:rPr sz="1050" spc="-50" dirty="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050" spc="-5" dirty="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of SRS</a:t>
            </a:r>
            <a:r>
              <a:rPr sz="1050" spc="-10" dirty="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050" dirty="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a</a:t>
            </a:r>
            <a:r>
              <a:rPr lang="en-US" sz="1050" dirty="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nd</a:t>
            </a:r>
            <a:r>
              <a:rPr sz="1050" spc="30" dirty="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050" spc="-5" dirty="0" err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Github</a:t>
            </a:r>
            <a:r>
              <a:rPr lang="en-US" sz="1050" spc="-5" dirty="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:</a:t>
            </a:r>
            <a:endParaRPr sz="1050" dirty="0"/>
          </a:p>
          <a:p>
            <a:pPr marL="57150" algn="just">
              <a:lnSpc>
                <a:spcPct val="100000"/>
              </a:lnSpc>
              <a:spcBef>
                <a:spcPts val="545"/>
              </a:spcBef>
              <a:buFont typeface="Wingdings" pitchFamily="2" charset="2"/>
              <a:buChar char="q"/>
            </a:pPr>
            <a:r>
              <a:rPr lang="en-US" sz="1000" b="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Create SRS for Calendar Scheduler Application:</a:t>
            </a:r>
          </a:p>
          <a:p>
            <a:pPr marL="57150" algn="just">
              <a:lnSpc>
                <a:spcPct val="100000"/>
              </a:lnSpc>
              <a:spcBef>
                <a:spcPts val="545"/>
              </a:spcBef>
              <a:buFont typeface="Wingdings" pitchFamily="2" charset="2"/>
              <a:buChar char="q"/>
            </a:pPr>
            <a:r>
              <a:rPr lang="en-US" sz="1000" b="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Develop a comprehensive Software Requirements Specification (SRS) outlining key features, user interactions, and technical specifications for the Calendar Scheduler Application.</a:t>
            </a:r>
          </a:p>
          <a:p>
            <a:pPr marL="57150" algn="just">
              <a:lnSpc>
                <a:spcPct val="100000"/>
              </a:lnSpc>
              <a:spcBef>
                <a:spcPts val="545"/>
              </a:spcBef>
            </a:pPr>
            <a:r>
              <a:rPr lang="en-US" sz="1050" spc="-5" dirty="0">
                <a:solidFill>
                  <a:schemeClr val="tx2"/>
                </a:solidFill>
                <a:uFill>
                  <a:solidFill>
                    <a:srgbClr val="095292"/>
                  </a:solidFill>
                </a:uFill>
              </a:rPr>
              <a:t>GitHub Account Setup:</a:t>
            </a:r>
          </a:p>
          <a:p>
            <a:pPr marL="57150" algn="just">
              <a:lnSpc>
                <a:spcPct val="100000"/>
              </a:lnSpc>
              <a:spcBef>
                <a:spcPts val="545"/>
              </a:spcBef>
              <a:buFont typeface="Wingdings" pitchFamily="2" charset="2"/>
              <a:buChar char="q"/>
            </a:pPr>
            <a:r>
              <a:rPr lang="en-US" sz="1000" b="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Establish a GitHub account for collaborative version control and project management.</a:t>
            </a:r>
          </a:p>
          <a:p>
            <a:pPr marL="57150" algn="just">
              <a:lnSpc>
                <a:spcPct val="100000"/>
              </a:lnSpc>
              <a:spcBef>
                <a:spcPts val="545"/>
              </a:spcBef>
              <a:buFont typeface="Wingdings" pitchFamily="2" charset="2"/>
              <a:buChar char="q"/>
            </a:pPr>
            <a:r>
              <a:rPr lang="en-US" sz="1000" b="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lang="en-US" sz="1000" b="0" spc="-5" dirty="0" err="1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Git</a:t>
            </a:r>
            <a:r>
              <a:rPr lang="en-US" sz="1000" b="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Bash Commands Hands-On:</a:t>
            </a:r>
          </a:p>
          <a:p>
            <a:pPr marL="57150" algn="just">
              <a:lnSpc>
                <a:spcPct val="100000"/>
              </a:lnSpc>
              <a:spcBef>
                <a:spcPts val="545"/>
              </a:spcBef>
              <a:buFont typeface="Wingdings" pitchFamily="2" charset="2"/>
              <a:buChar char="q"/>
            </a:pPr>
            <a:r>
              <a:rPr lang="en-US" sz="1000" b="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Gain proficiency in essential Git Bash commands for efficient version control.</a:t>
            </a:r>
          </a:p>
          <a:p>
            <a:pPr marL="57150" algn="just">
              <a:lnSpc>
                <a:spcPct val="100000"/>
              </a:lnSpc>
              <a:spcBef>
                <a:spcPts val="545"/>
              </a:spcBef>
              <a:buFont typeface="Wingdings" pitchFamily="2" charset="2"/>
              <a:buChar char="q"/>
            </a:pPr>
            <a:r>
              <a:rPr lang="en-US" sz="1000" b="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Perform tasks such as repository creation, branching, and committing.</a:t>
            </a:r>
          </a:p>
          <a:p>
            <a:pPr marL="57150">
              <a:lnSpc>
                <a:spcPct val="100000"/>
              </a:lnSpc>
              <a:spcBef>
                <a:spcPts val="545"/>
              </a:spcBef>
            </a:pPr>
            <a:r>
              <a:rPr sz="1050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</a:rPr>
              <a:t>Evaluatio</a:t>
            </a:r>
            <a:r>
              <a:rPr lang="en-US" sz="1050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</a:rPr>
              <a:t>n </a:t>
            </a:r>
            <a:r>
              <a:rPr sz="1050" spc="-6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050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</a:rPr>
              <a:t>Metric:</a:t>
            </a:r>
            <a:endParaRPr sz="1050" dirty="0">
              <a:solidFill>
                <a:schemeClr val="accent6">
                  <a:lumMod val="75000"/>
                </a:schemeClr>
              </a:solidFill>
            </a:endParaRPr>
          </a:p>
          <a:p>
            <a:pPr marL="240029" indent="-177165">
              <a:lnSpc>
                <a:spcPct val="100000"/>
              </a:lnSpc>
              <a:spcBef>
                <a:spcPts val="415"/>
              </a:spcBef>
              <a:buClr>
                <a:srgbClr val="000000"/>
              </a:buClr>
              <a:buFont typeface="Wingdings"/>
              <a:buChar char=""/>
              <a:tabLst>
                <a:tab pos="240665" algn="l"/>
              </a:tabLst>
            </a:pPr>
            <a:r>
              <a:rPr lang="en-US" sz="10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Achieve 100% completion of SRS creation and GitHub setup, demonstrating a thorough understanding of Git Bash commands.</a:t>
            </a:r>
          </a:p>
          <a:p>
            <a:pPr marL="62864">
              <a:lnSpc>
                <a:spcPct val="100000"/>
              </a:lnSpc>
              <a:spcBef>
                <a:spcPts val="415"/>
              </a:spcBef>
              <a:buClr>
                <a:srgbClr val="000000"/>
              </a:buClr>
              <a:tabLst>
                <a:tab pos="240665" algn="l"/>
              </a:tabLst>
            </a:pPr>
            <a:r>
              <a:rPr sz="1050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</a:rPr>
              <a:t>Lear</a:t>
            </a:r>
            <a:r>
              <a:rPr lang="en-US" sz="1050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</a:rPr>
              <a:t>ning</a:t>
            </a:r>
            <a:r>
              <a:rPr sz="1050" spc="-4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1050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</a:rPr>
              <a:t>Outcome</a:t>
            </a:r>
            <a:r>
              <a:rPr lang="en-US" sz="1050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</a:rPr>
              <a:t>:</a:t>
            </a:r>
            <a:endParaRPr sz="1050" dirty="0">
              <a:solidFill>
                <a:schemeClr val="accent6">
                  <a:lumMod val="75000"/>
                </a:schemeClr>
              </a:solidFill>
            </a:endParaRPr>
          </a:p>
          <a:p>
            <a:pPr marL="247650" indent="-177165">
              <a:lnSpc>
                <a:spcPct val="100000"/>
              </a:lnSpc>
              <a:spcBef>
                <a:spcPts val="275"/>
              </a:spcBef>
              <a:buClr>
                <a:srgbClr val="000000"/>
              </a:buClr>
              <a:buFont typeface="Wingdings"/>
              <a:buChar char=""/>
              <a:tabLst>
                <a:tab pos="248285" algn="l"/>
              </a:tabLst>
            </a:pPr>
            <a:r>
              <a:rPr lang="en-US" sz="10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Understand various software development lifecycle models.</a:t>
            </a:r>
          </a:p>
          <a:p>
            <a:pPr marL="247650" indent="-177165">
              <a:lnSpc>
                <a:spcPct val="100000"/>
              </a:lnSpc>
              <a:spcBef>
                <a:spcPts val="275"/>
              </a:spcBef>
              <a:buClr>
                <a:srgbClr val="000000"/>
              </a:buClr>
              <a:buFont typeface="Wingdings"/>
              <a:buChar char=""/>
              <a:tabLst>
                <a:tab pos="248285" algn="l"/>
              </a:tabLst>
            </a:pPr>
            <a:r>
              <a:rPr lang="en-US" sz="10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Grasp the significance of creating a detailed SRS for a Calendar Scheduler Application.</a:t>
            </a:r>
          </a:p>
          <a:p>
            <a:pPr marL="247650" indent="-177165">
              <a:lnSpc>
                <a:spcPct val="100000"/>
              </a:lnSpc>
              <a:spcBef>
                <a:spcPts val="275"/>
              </a:spcBef>
              <a:buClr>
                <a:srgbClr val="000000"/>
              </a:buClr>
              <a:buFont typeface="Wingdings"/>
              <a:buChar char=""/>
              <a:tabLst>
                <a:tab pos="248285" algn="l"/>
              </a:tabLst>
            </a:pPr>
            <a:r>
              <a:rPr lang="en-US" sz="10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Familiarize yourself with diverse Git commands to manage project versions effectively.</a:t>
            </a:r>
          </a:p>
          <a:p>
            <a:pPr marL="247650" indent="-177165">
              <a:lnSpc>
                <a:spcPct val="100000"/>
              </a:lnSpc>
              <a:spcBef>
                <a:spcPts val="275"/>
              </a:spcBef>
              <a:buClr>
                <a:srgbClr val="000000"/>
              </a:buClr>
              <a:buFont typeface="Wingdings"/>
              <a:buChar char=""/>
              <a:tabLst>
                <a:tab pos="248285" algn="l"/>
              </a:tabLst>
            </a:pPr>
            <a:r>
              <a:rPr lang="en-US" sz="10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Gain insights into agile and scrum management techniques for streamlined product development.</a:t>
            </a:r>
            <a:endParaRPr sz="10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59" y="352425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19" y="7620"/>
                </a:lnTo>
                <a:lnTo>
                  <a:pt x="27939" y="27939"/>
                </a:lnTo>
                <a:lnTo>
                  <a:pt x="7619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4" y="683895"/>
                </a:lnTo>
                <a:lnTo>
                  <a:pt x="37464" y="684529"/>
                </a:lnTo>
                <a:lnTo>
                  <a:pt x="75564" y="685164"/>
                </a:lnTo>
                <a:lnTo>
                  <a:pt x="115569" y="684529"/>
                </a:lnTo>
                <a:lnTo>
                  <a:pt x="155574" y="682625"/>
                </a:lnTo>
                <a:lnTo>
                  <a:pt x="196215" y="680085"/>
                </a:lnTo>
                <a:lnTo>
                  <a:pt x="236855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49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40" y="467360"/>
                </a:lnTo>
                <a:lnTo>
                  <a:pt x="869315" y="440054"/>
                </a:lnTo>
                <a:lnTo>
                  <a:pt x="910590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1640" y="391413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9600" y="1132839"/>
            <a:ext cx="125730" cy="3561079"/>
            <a:chOff x="609600" y="1132839"/>
            <a:chExt cx="125730" cy="3561079"/>
          </a:xfrm>
        </p:grpSpPr>
        <p:sp>
          <p:nvSpPr>
            <p:cNvPr id="7" name="object 7"/>
            <p:cNvSpPr/>
            <p:nvPr/>
          </p:nvSpPr>
          <p:spPr>
            <a:xfrm>
              <a:off x="609600" y="1132839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7385" y="1357629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30">
                  <a:moveTo>
                    <a:pt x="0" y="0"/>
                  </a:moveTo>
                  <a:lnTo>
                    <a:pt x="0" y="1510030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" y="2959100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925" y="3184525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5974" y="511110"/>
            <a:ext cx="6726631" cy="4131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520"/>
              </a:spcBef>
            </a:pPr>
            <a:r>
              <a:rPr sz="1000" b="1" spc="-5" dirty="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Step-Wise Descriptio</a:t>
            </a:r>
            <a:r>
              <a:rPr lang="en-US" sz="1000" b="1" spc="-5" dirty="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n</a:t>
            </a:r>
            <a:endParaRPr sz="1000" dirty="0">
              <a:latin typeface="Tahoma"/>
              <a:cs typeface="Tahoma"/>
            </a:endParaRP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1000" spc="-5" dirty="0">
                <a:latin typeface="Lucida Sans Unicode"/>
                <a:cs typeface="Lucida Sans Unicode"/>
              </a:rPr>
              <a:t>1.Define Scope and Tech Stack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1000" spc="-5" dirty="0">
                <a:latin typeface="Lucida Sans Unicode"/>
                <a:cs typeface="Lucida Sans Unicode"/>
              </a:rPr>
              <a:t>    </a:t>
            </a:r>
            <a:r>
              <a:rPr lang="en-US" sz="900" spc="-5" dirty="0">
                <a:latin typeface="Lucida Sans Unicode"/>
                <a:cs typeface="Lucida Sans Unicode"/>
              </a:rPr>
              <a:t>Identify key features: date/time, reminders, recurring events.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Choose a scalable tech stack for efficient development.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1000" spc="-5" dirty="0">
                <a:latin typeface="Lucida Sans Unicode"/>
                <a:cs typeface="Lucida Sans Unicode"/>
              </a:rPr>
              <a:t>2. UI/UX and Frontend: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Design an intuitive, responsive interface.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Develop frontend for seamless user interaction.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1000" spc="-5" dirty="0">
                <a:latin typeface="Lucida Sans Unicode"/>
                <a:cs typeface="Lucida Sans Unicode"/>
              </a:rPr>
              <a:t>3. Functionality and Integration: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Enable easy date/time selection and recurring events.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Integrate with address book for efficient location input.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4.</a:t>
            </a:r>
            <a:r>
              <a:rPr lang="en-US" sz="1000" spc="-5" dirty="0">
                <a:latin typeface="Lucida Sans Unicode"/>
                <a:cs typeface="Lucida Sans Unicode"/>
              </a:rPr>
              <a:t>Task Organization: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 Implement task prioritization, inspired by a shopping cart concept.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 Allow users to categorize and label events for better organization.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1050" spc="-5" dirty="0">
                <a:latin typeface="Lucida Sans Unicode"/>
                <a:cs typeface="Lucida Sans Unicode"/>
              </a:rPr>
              <a:t>5.Testing, Deployment, and Support: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  Conduct thorough testing for functionality and security.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  Deploy on a reliable platform and provide user support.</a:t>
            </a:r>
          </a:p>
          <a:p>
            <a:pPr marL="215265" indent="-182245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sz="1100" b="1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Summary</a:t>
            </a:r>
            <a:r>
              <a:rPr sz="1100" b="1" spc="-2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of</a:t>
            </a:r>
            <a:r>
              <a:rPr sz="1100" b="1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your</a:t>
            </a:r>
            <a:r>
              <a:rPr sz="1100" b="1" spc="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</a:t>
            </a:r>
            <a:r>
              <a:rPr sz="1100" b="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task</a:t>
            </a:r>
            <a:endParaRPr sz="1100" dirty="0">
              <a:solidFill>
                <a:schemeClr val="accent6">
                  <a:lumMod val="75000"/>
                </a:schemeClr>
              </a:solidFill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815"/>
              </a:spcBef>
            </a:pPr>
            <a:r>
              <a:rPr lang="en-US" sz="900" spc="25" dirty="0">
                <a:latin typeface="Lucida Sans Unicode"/>
                <a:cs typeface="Lucida Sans Unicode"/>
              </a:rPr>
              <a:t>	The project aims to develop a calendar scheduler application, minimizing manual scheduling efforts. It will efficiently manage appointments, tasks, and events while providing details on user schedules, ensuring seamless organization.</a:t>
            </a:r>
          </a:p>
          <a:p>
            <a:pPr marL="12700" marR="5080" algn="just">
              <a:lnSpc>
                <a:spcPct val="100000"/>
              </a:lnSpc>
              <a:spcBef>
                <a:spcPts val="815"/>
              </a:spcBef>
            </a:pPr>
            <a:r>
              <a:rPr lang="en-US" sz="900" spc="25" dirty="0">
                <a:latin typeface="Lucida Sans Unicode"/>
                <a:cs typeface="Lucida Sans Unicode"/>
              </a:rPr>
              <a:t> 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5759" y="352425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19" y="7620"/>
                </a:lnTo>
                <a:lnTo>
                  <a:pt x="27939" y="27939"/>
                </a:lnTo>
                <a:lnTo>
                  <a:pt x="7619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4" y="683895"/>
                </a:lnTo>
                <a:lnTo>
                  <a:pt x="37464" y="684529"/>
                </a:lnTo>
                <a:lnTo>
                  <a:pt x="75564" y="685164"/>
                </a:lnTo>
                <a:lnTo>
                  <a:pt x="115569" y="684529"/>
                </a:lnTo>
                <a:lnTo>
                  <a:pt x="155574" y="682625"/>
                </a:lnTo>
                <a:lnTo>
                  <a:pt x="196215" y="680085"/>
                </a:lnTo>
                <a:lnTo>
                  <a:pt x="236855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49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40" y="467360"/>
                </a:lnTo>
                <a:lnTo>
                  <a:pt x="869315" y="440054"/>
                </a:lnTo>
                <a:lnTo>
                  <a:pt x="910590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640" y="391413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131569"/>
            <a:ext cx="8177530" cy="3670935"/>
            <a:chOff x="609600" y="1131569"/>
            <a:chExt cx="8177530" cy="3670935"/>
          </a:xfrm>
        </p:grpSpPr>
        <p:sp>
          <p:nvSpPr>
            <p:cNvPr id="6" name="object 6"/>
            <p:cNvSpPr/>
            <p:nvPr/>
          </p:nvSpPr>
          <p:spPr>
            <a:xfrm>
              <a:off x="609600" y="1131569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7385" y="1356994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4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98080" y="4117340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4">
                  <a:moveTo>
                    <a:pt x="1213485" y="0"/>
                  </a:moveTo>
                  <a:lnTo>
                    <a:pt x="1173479" y="635"/>
                  </a:lnTo>
                  <a:lnTo>
                    <a:pt x="1133475" y="2540"/>
                  </a:lnTo>
                  <a:lnTo>
                    <a:pt x="1092835" y="5080"/>
                  </a:lnTo>
                  <a:lnTo>
                    <a:pt x="1052195" y="9525"/>
                  </a:lnTo>
                  <a:lnTo>
                    <a:pt x="1010920" y="14605"/>
                  </a:lnTo>
                  <a:lnTo>
                    <a:pt x="969010" y="20955"/>
                  </a:lnTo>
                  <a:lnTo>
                    <a:pt x="927100" y="29210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1595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7315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8275"/>
                  </a:lnTo>
                  <a:lnTo>
                    <a:pt x="502920" y="191770"/>
                  </a:lnTo>
                  <a:lnTo>
                    <a:pt x="461010" y="217805"/>
                  </a:lnTo>
                  <a:lnTo>
                    <a:pt x="419735" y="245110"/>
                  </a:lnTo>
                  <a:lnTo>
                    <a:pt x="378460" y="274955"/>
                  </a:lnTo>
                  <a:lnTo>
                    <a:pt x="337820" y="306070"/>
                  </a:lnTo>
                  <a:lnTo>
                    <a:pt x="297815" y="339725"/>
                  </a:lnTo>
                  <a:lnTo>
                    <a:pt x="258445" y="375285"/>
                  </a:lnTo>
                  <a:lnTo>
                    <a:pt x="219075" y="412750"/>
                  </a:lnTo>
                  <a:lnTo>
                    <a:pt x="180975" y="452755"/>
                  </a:lnTo>
                  <a:lnTo>
                    <a:pt x="142875" y="494665"/>
                  </a:lnTo>
                  <a:lnTo>
                    <a:pt x="106045" y="538480"/>
                  </a:lnTo>
                  <a:lnTo>
                    <a:pt x="69850" y="585470"/>
                  </a:lnTo>
                  <a:lnTo>
                    <a:pt x="34290" y="633730"/>
                  </a:lnTo>
                  <a:lnTo>
                    <a:pt x="0" y="685165"/>
                  </a:lnTo>
                  <a:lnTo>
                    <a:pt x="1193165" y="685165"/>
                  </a:lnTo>
                  <a:lnTo>
                    <a:pt x="1230629" y="677545"/>
                  </a:lnTo>
                  <a:lnTo>
                    <a:pt x="1261110" y="657225"/>
                  </a:lnTo>
                  <a:lnTo>
                    <a:pt x="1281429" y="626745"/>
                  </a:lnTo>
                  <a:lnTo>
                    <a:pt x="1289050" y="589280"/>
                  </a:lnTo>
                  <a:lnTo>
                    <a:pt x="1289050" y="1905"/>
                  </a:lnTo>
                  <a:lnTo>
                    <a:pt x="1270635" y="1270"/>
                  </a:lnTo>
                  <a:lnTo>
                    <a:pt x="1232535" y="635"/>
                  </a:lnTo>
                  <a:lnTo>
                    <a:pt x="121348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" y="295973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925" y="3185159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3" name="object 3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584" y="840104"/>
              <a:ext cx="7206615" cy="38373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7276" y="475234"/>
            <a:ext cx="2275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Assesment</a:t>
            </a:r>
            <a:r>
              <a:rPr sz="1600" u="heavy" spc="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Parameter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404" y="347217"/>
            <a:ext cx="1092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77697"/>
            <a:ext cx="960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solidFill>
                  <a:srgbClr val="042C90"/>
                </a:solidFill>
                <a:latin typeface="Tahoma"/>
                <a:cs typeface="Tahoma"/>
              </a:rPr>
              <a:t>SU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N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ST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ON</a:t>
            </a: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Su</a:t>
            </a:r>
            <a:r>
              <a:rPr spc="40" dirty="0"/>
              <a:t>b</a:t>
            </a:r>
            <a:r>
              <a:rPr spc="60" dirty="0"/>
              <a:t>mi</a:t>
            </a:r>
            <a:r>
              <a:rPr spc="30" dirty="0"/>
              <a:t>s</a:t>
            </a:r>
            <a:r>
              <a:rPr spc="50" dirty="0"/>
              <a:t>s</a:t>
            </a:r>
            <a:r>
              <a:rPr spc="35" dirty="0"/>
              <a:t>io</a:t>
            </a:r>
            <a:r>
              <a:rPr spc="60" dirty="0"/>
              <a:t>n</a:t>
            </a:r>
            <a:r>
              <a:rPr spc="-155" dirty="0"/>
              <a:t> </a:t>
            </a:r>
            <a:r>
              <a:rPr spc="50" dirty="0"/>
              <a:t>Gith</a:t>
            </a:r>
            <a:r>
              <a:rPr spc="65" dirty="0"/>
              <a:t>u</a:t>
            </a:r>
            <a:r>
              <a:rPr spc="60" dirty="0"/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09771" y="2150491"/>
            <a:ext cx="284822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00" b="1" spc="-5" dirty="0">
                <a:latin typeface="Lucida Sans Unicode"/>
                <a:cs typeface="Lucida Sans Unicode"/>
              </a:rPr>
              <a:t> https://github.com/jayashri-18/NM--AIT--GROUP4.git</a:t>
            </a:r>
            <a:endParaRPr sz="800" b="1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" y="0"/>
            <a:ext cx="9144000" cy="5143500"/>
            <a:chOff x="-635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-635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3972560"/>
                  </a:moveTo>
                  <a:lnTo>
                    <a:pt x="0" y="3995420"/>
                  </a:lnTo>
                  <a:lnTo>
                    <a:pt x="45719" y="4019550"/>
                  </a:lnTo>
                  <a:lnTo>
                    <a:pt x="90805" y="4044950"/>
                  </a:lnTo>
                  <a:lnTo>
                    <a:pt x="135255" y="4071620"/>
                  </a:lnTo>
                  <a:lnTo>
                    <a:pt x="179070" y="4099560"/>
                  </a:lnTo>
                  <a:lnTo>
                    <a:pt x="221615" y="4128770"/>
                  </a:lnTo>
                  <a:lnTo>
                    <a:pt x="262890" y="4159250"/>
                  </a:lnTo>
                  <a:lnTo>
                    <a:pt x="303530" y="4191635"/>
                  </a:lnTo>
                  <a:lnTo>
                    <a:pt x="342900" y="4224655"/>
                  </a:lnTo>
                  <a:lnTo>
                    <a:pt x="381000" y="4259580"/>
                  </a:lnTo>
                  <a:lnTo>
                    <a:pt x="417830" y="4295775"/>
                  </a:lnTo>
                  <a:lnTo>
                    <a:pt x="453389" y="4333240"/>
                  </a:lnTo>
                  <a:lnTo>
                    <a:pt x="488314" y="4371975"/>
                  </a:lnTo>
                  <a:lnTo>
                    <a:pt x="521334" y="4411980"/>
                  </a:lnTo>
                  <a:lnTo>
                    <a:pt x="552450" y="4453890"/>
                  </a:lnTo>
                  <a:lnTo>
                    <a:pt x="580390" y="4494530"/>
                  </a:lnTo>
                  <a:lnTo>
                    <a:pt x="607060" y="4535805"/>
                  </a:lnTo>
                  <a:lnTo>
                    <a:pt x="631825" y="4578350"/>
                  </a:lnTo>
                  <a:lnTo>
                    <a:pt x="654685" y="4622165"/>
                  </a:lnTo>
                  <a:lnTo>
                    <a:pt x="676275" y="4666615"/>
                  </a:lnTo>
                  <a:lnTo>
                    <a:pt x="695325" y="4711700"/>
                  </a:lnTo>
                  <a:lnTo>
                    <a:pt x="713105" y="4758055"/>
                  </a:lnTo>
                  <a:lnTo>
                    <a:pt x="728980" y="4805045"/>
                  </a:lnTo>
                  <a:lnTo>
                    <a:pt x="742950" y="4852035"/>
                  </a:lnTo>
                  <a:lnTo>
                    <a:pt x="754380" y="4900295"/>
                  </a:lnTo>
                  <a:lnTo>
                    <a:pt x="764540" y="4948555"/>
                  </a:lnTo>
                  <a:lnTo>
                    <a:pt x="772160" y="4996815"/>
                  </a:lnTo>
                  <a:lnTo>
                    <a:pt x="777875" y="5045710"/>
                  </a:lnTo>
                  <a:lnTo>
                    <a:pt x="781685" y="5094605"/>
                  </a:lnTo>
                  <a:lnTo>
                    <a:pt x="782955" y="5143500"/>
                  </a:lnTo>
                  <a:lnTo>
                    <a:pt x="802005" y="5143500"/>
                  </a:lnTo>
                  <a:lnTo>
                    <a:pt x="801369" y="5097145"/>
                  </a:lnTo>
                  <a:lnTo>
                    <a:pt x="798194" y="5051425"/>
                  </a:lnTo>
                  <a:lnTo>
                    <a:pt x="793115" y="5005705"/>
                  </a:lnTo>
                  <a:lnTo>
                    <a:pt x="786765" y="4959985"/>
                  </a:lnTo>
                  <a:lnTo>
                    <a:pt x="777240" y="4908550"/>
                  </a:lnTo>
                  <a:lnTo>
                    <a:pt x="765175" y="4858385"/>
                  </a:lnTo>
                  <a:lnTo>
                    <a:pt x="751205" y="4808220"/>
                  </a:lnTo>
                  <a:lnTo>
                    <a:pt x="735330" y="4759325"/>
                  </a:lnTo>
                  <a:lnTo>
                    <a:pt x="716915" y="4711065"/>
                  </a:lnTo>
                  <a:lnTo>
                    <a:pt x="696594" y="4663440"/>
                  </a:lnTo>
                  <a:lnTo>
                    <a:pt x="674369" y="4617085"/>
                  </a:lnTo>
                  <a:lnTo>
                    <a:pt x="650240" y="4571365"/>
                  </a:lnTo>
                  <a:lnTo>
                    <a:pt x="624205" y="4526915"/>
                  </a:lnTo>
                  <a:lnTo>
                    <a:pt x="596265" y="4483100"/>
                  </a:lnTo>
                  <a:lnTo>
                    <a:pt x="566419" y="4440555"/>
                  </a:lnTo>
                  <a:lnTo>
                    <a:pt x="535305" y="4399280"/>
                  </a:lnTo>
                  <a:lnTo>
                    <a:pt x="502919" y="4359910"/>
                  </a:lnTo>
                  <a:lnTo>
                    <a:pt x="469264" y="4321810"/>
                  </a:lnTo>
                  <a:lnTo>
                    <a:pt x="434339" y="4284980"/>
                  </a:lnTo>
                  <a:lnTo>
                    <a:pt x="398145" y="4249420"/>
                  </a:lnTo>
                  <a:lnTo>
                    <a:pt x="360680" y="4215130"/>
                  </a:lnTo>
                  <a:lnTo>
                    <a:pt x="322580" y="4182110"/>
                  </a:lnTo>
                  <a:lnTo>
                    <a:pt x="282575" y="4150360"/>
                  </a:lnTo>
                  <a:lnTo>
                    <a:pt x="241935" y="4119879"/>
                  </a:lnTo>
                  <a:lnTo>
                    <a:pt x="200660" y="4090670"/>
                  </a:lnTo>
                  <a:lnTo>
                    <a:pt x="158115" y="4062729"/>
                  </a:lnTo>
                  <a:lnTo>
                    <a:pt x="114935" y="4036060"/>
                  </a:lnTo>
                  <a:lnTo>
                    <a:pt x="71120" y="4010660"/>
                  </a:lnTo>
                  <a:lnTo>
                    <a:pt x="35560" y="3990975"/>
                  </a:lnTo>
                  <a:lnTo>
                    <a:pt x="0" y="3972560"/>
                  </a:lnTo>
                  <a:close/>
                </a:path>
                <a:path w="9144000" h="5143500">
                  <a:moveTo>
                    <a:pt x="3279140" y="0"/>
                  </a:moveTo>
                  <a:lnTo>
                    <a:pt x="0" y="0"/>
                  </a:lnTo>
                  <a:lnTo>
                    <a:pt x="0" y="2294890"/>
                  </a:lnTo>
                  <a:lnTo>
                    <a:pt x="34290" y="2311400"/>
                  </a:lnTo>
                  <a:lnTo>
                    <a:pt x="125730" y="2347595"/>
                  </a:lnTo>
                  <a:lnTo>
                    <a:pt x="256540" y="2383790"/>
                  </a:lnTo>
                  <a:lnTo>
                    <a:pt x="410209" y="2399665"/>
                  </a:lnTo>
                  <a:lnTo>
                    <a:pt x="455294" y="2398395"/>
                  </a:lnTo>
                  <a:lnTo>
                    <a:pt x="501014" y="2392680"/>
                  </a:lnTo>
                  <a:lnTo>
                    <a:pt x="546100" y="2383155"/>
                  </a:lnTo>
                  <a:lnTo>
                    <a:pt x="589915" y="2369185"/>
                  </a:lnTo>
                  <a:lnTo>
                    <a:pt x="633094" y="2350135"/>
                  </a:lnTo>
                  <a:lnTo>
                    <a:pt x="675005" y="2326005"/>
                  </a:lnTo>
                  <a:lnTo>
                    <a:pt x="714375" y="2295525"/>
                  </a:lnTo>
                  <a:lnTo>
                    <a:pt x="751205" y="2258060"/>
                  </a:lnTo>
                  <a:lnTo>
                    <a:pt x="786130" y="2214880"/>
                  </a:lnTo>
                  <a:lnTo>
                    <a:pt x="822960" y="2150110"/>
                  </a:lnTo>
                  <a:lnTo>
                    <a:pt x="848360" y="2080895"/>
                  </a:lnTo>
                  <a:lnTo>
                    <a:pt x="864235" y="2007870"/>
                  </a:lnTo>
                  <a:lnTo>
                    <a:pt x="871219" y="1931670"/>
                  </a:lnTo>
                  <a:lnTo>
                    <a:pt x="872490" y="1892935"/>
                  </a:lnTo>
                  <a:lnTo>
                    <a:pt x="871219" y="1852929"/>
                  </a:lnTo>
                  <a:lnTo>
                    <a:pt x="869315" y="1812925"/>
                  </a:lnTo>
                  <a:lnTo>
                    <a:pt x="866140" y="1772285"/>
                  </a:lnTo>
                  <a:lnTo>
                    <a:pt x="861694" y="1731645"/>
                  </a:lnTo>
                  <a:lnTo>
                    <a:pt x="855979" y="1691004"/>
                  </a:lnTo>
                  <a:lnTo>
                    <a:pt x="850265" y="1649729"/>
                  </a:lnTo>
                  <a:lnTo>
                    <a:pt x="843915" y="1609089"/>
                  </a:lnTo>
                  <a:lnTo>
                    <a:pt x="836929" y="1567814"/>
                  </a:lnTo>
                  <a:lnTo>
                    <a:pt x="815975" y="1446529"/>
                  </a:lnTo>
                  <a:lnTo>
                    <a:pt x="808990" y="1406525"/>
                  </a:lnTo>
                  <a:lnTo>
                    <a:pt x="797560" y="1329054"/>
                  </a:lnTo>
                  <a:lnTo>
                    <a:pt x="793115" y="1290954"/>
                  </a:lnTo>
                  <a:lnTo>
                    <a:pt x="789940" y="1253489"/>
                  </a:lnTo>
                  <a:lnTo>
                    <a:pt x="787400" y="1217295"/>
                  </a:lnTo>
                  <a:lnTo>
                    <a:pt x="786765" y="1181735"/>
                  </a:lnTo>
                  <a:lnTo>
                    <a:pt x="787400" y="1147445"/>
                  </a:lnTo>
                  <a:lnTo>
                    <a:pt x="795019" y="1082039"/>
                  </a:lnTo>
                  <a:lnTo>
                    <a:pt x="810260" y="1021714"/>
                  </a:lnTo>
                  <a:lnTo>
                    <a:pt x="835660" y="967739"/>
                  </a:lnTo>
                  <a:lnTo>
                    <a:pt x="871854" y="919479"/>
                  </a:lnTo>
                  <a:lnTo>
                    <a:pt x="921385" y="879475"/>
                  </a:lnTo>
                  <a:lnTo>
                    <a:pt x="984885" y="846454"/>
                  </a:lnTo>
                  <a:lnTo>
                    <a:pt x="1022350" y="833754"/>
                  </a:lnTo>
                  <a:lnTo>
                    <a:pt x="1116965" y="809625"/>
                  </a:lnTo>
                  <a:lnTo>
                    <a:pt x="1223645" y="789939"/>
                  </a:lnTo>
                  <a:lnTo>
                    <a:pt x="1300480" y="778510"/>
                  </a:lnTo>
                  <a:lnTo>
                    <a:pt x="1381760" y="768350"/>
                  </a:lnTo>
                  <a:lnTo>
                    <a:pt x="1833245" y="720089"/>
                  </a:lnTo>
                  <a:lnTo>
                    <a:pt x="1929130" y="708660"/>
                  </a:lnTo>
                  <a:lnTo>
                    <a:pt x="2074545" y="687704"/>
                  </a:lnTo>
                  <a:lnTo>
                    <a:pt x="2171700" y="671195"/>
                  </a:lnTo>
                  <a:lnTo>
                    <a:pt x="2268855" y="652145"/>
                  </a:lnTo>
                  <a:lnTo>
                    <a:pt x="2317115" y="641350"/>
                  </a:lnTo>
                  <a:lnTo>
                    <a:pt x="2364740" y="629920"/>
                  </a:lnTo>
                  <a:lnTo>
                    <a:pt x="2412365" y="617854"/>
                  </a:lnTo>
                  <a:lnTo>
                    <a:pt x="2459990" y="604520"/>
                  </a:lnTo>
                  <a:lnTo>
                    <a:pt x="2506345" y="590550"/>
                  </a:lnTo>
                  <a:lnTo>
                    <a:pt x="2552700" y="575310"/>
                  </a:lnTo>
                  <a:lnTo>
                    <a:pt x="2598420" y="559435"/>
                  </a:lnTo>
                  <a:lnTo>
                    <a:pt x="2643505" y="542289"/>
                  </a:lnTo>
                  <a:lnTo>
                    <a:pt x="2687955" y="524510"/>
                  </a:lnTo>
                  <a:lnTo>
                    <a:pt x="2731135" y="504825"/>
                  </a:lnTo>
                  <a:lnTo>
                    <a:pt x="2774315" y="484504"/>
                  </a:lnTo>
                  <a:lnTo>
                    <a:pt x="2816225" y="462914"/>
                  </a:lnTo>
                  <a:lnTo>
                    <a:pt x="2856865" y="439420"/>
                  </a:lnTo>
                  <a:lnTo>
                    <a:pt x="2896870" y="415289"/>
                  </a:lnTo>
                  <a:lnTo>
                    <a:pt x="2936240" y="389254"/>
                  </a:lnTo>
                  <a:lnTo>
                    <a:pt x="2973705" y="361950"/>
                  </a:lnTo>
                  <a:lnTo>
                    <a:pt x="3010535" y="333375"/>
                  </a:lnTo>
                  <a:lnTo>
                    <a:pt x="3046095" y="302895"/>
                  </a:lnTo>
                  <a:lnTo>
                    <a:pt x="3080385" y="271145"/>
                  </a:lnTo>
                  <a:lnTo>
                    <a:pt x="3113405" y="237489"/>
                  </a:lnTo>
                  <a:lnTo>
                    <a:pt x="3144520" y="202564"/>
                  </a:lnTo>
                  <a:lnTo>
                    <a:pt x="3175000" y="165735"/>
                  </a:lnTo>
                  <a:lnTo>
                    <a:pt x="3202940" y="127000"/>
                  </a:lnTo>
                  <a:lnTo>
                    <a:pt x="3230245" y="86360"/>
                  </a:lnTo>
                  <a:lnTo>
                    <a:pt x="3255645" y="44450"/>
                  </a:lnTo>
                  <a:lnTo>
                    <a:pt x="3279140" y="0"/>
                  </a:lnTo>
                  <a:close/>
                </a:path>
                <a:path w="9144000" h="5143500">
                  <a:moveTo>
                    <a:pt x="6506844" y="4743450"/>
                  </a:moveTo>
                  <a:lnTo>
                    <a:pt x="6360160" y="4745355"/>
                  </a:lnTo>
                  <a:lnTo>
                    <a:pt x="6289675" y="4747895"/>
                  </a:lnTo>
                  <a:lnTo>
                    <a:pt x="6221095" y="4751070"/>
                  </a:lnTo>
                  <a:lnTo>
                    <a:pt x="6154420" y="4754880"/>
                  </a:lnTo>
                  <a:lnTo>
                    <a:pt x="6089015" y="4759960"/>
                  </a:lnTo>
                  <a:lnTo>
                    <a:pt x="6026150" y="4765675"/>
                  </a:lnTo>
                  <a:lnTo>
                    <a:pt x="5905500" y="4779645"/>
                  </a:lnTo>
                  <a:lnTo>
                    <a:pt x="5847715" y="4787900"/>
                  </a:lnTo>
                  <a:lnTo>
                    <a:pt x="5791835" y="4796790"/>
                  </a:lnTo>
                  <a:lnTo>
                    <a:pt x="5685790" y="4817110"/>
                  </a:lnTo>
                  <a:lnTo>
                    <a:pt x="5636260" y="4828540"/>
                  </a:lnTo>
                  <a:lnTo>
                    <a:pt x="5588000" y="4840605"/>
                  </a:lnTo>
                  <a:lnTo>
                    <a:pt x="5541645" y="4853305"/>
                  </a:lnTo>
                  <a:lnTo>
                    <a:pt x="5497195" y="4866640"/>
                  </a:lnTo>
                  <a:lnTo>
                    <a:pt x="5454650" y="4881245"/>
                  </a:lnTo>
                  <a:lnTo>
                    <a:pt x="5414010" y="4895850"/>
                  </a:lnTo>
                  <a:lnTo>
                    <a:pt x="5375275" y="4911090"/>
                  </a:lnTo>
                  <a:lnTo>
                    <a:pt x="5339080" y="4927600"/>
                  </a:lnTo>
                  <a:lnTo>
                    <a:pt x="5304155" y="4944110"/>
                  </a:lnTo>
                  <a:lnTo>
                    <a:pt x="5240020" y="4979670"/>
                  </a:lnTo>
                  <a:lnTo>
                    <a:pt x="5184140" y="5017135"/>
                  </a:lnTo>
                  <a:lnTo>
                    <a:pt x="5135880" y="5057140"/>
                  </a:lnTo>
                  <a:lnTo>
                    <a:pt x="5095875" y="5099685"/>
                  </a:lnTo>
                  <a:lnTo>
                    <a:pt x="5062855" y="5143500"/>
                  </a:lnTo>
                  <a:lnTo>
                    <a:pt x="9144000" y="5143500"/>
                  </a:lnTo>
                  <a:lnTo>
                    <a:pt x="9144000" y="4744720"/>
                  </a:lnTo>
                  <a:lnTo>
                    <a:pt x="6628764" y="4744720"/>
                  </a:lnTo>
                  <a:lnTo>
                    <a:pt x="6506844" y="4743450"/>
                  </a:lnTo>
                  <a:close/>
                </a:path>
                <a:path w="9144000" h="5143500">
                  <a:moveTo>
                    <a:pt x="9009380" y="2910205"/>
                  </a:moveTo>
                  <a:lnTo>
                    <a:pt x="8964294" y="2911475"/>
                  </a:lnTo>
                  <a:lnTo>
                    <a:pt x="8917940" y="2913380"/>
                  </a:lnTo>
                  <a:lnTo>
                    <a:pt x="8869680" y="2917825"/>
                  </a:lnTo>
                  <a:lnTo>
                    <a:pt x="8820785" y="2923540"/>
                  </a:lnTo>
                  <a:lnTo>
                    <a:pt x="8770619" y="2930525"/>
                  </a:lnTo>
                  <a:lnTo>
                    <a:pt x="8719819" y="2939415"/>
                  </a:lnTo>
                  <a:lnTo>
                    <a:pt x="8668385" y="2950210"/>
                  </a:lnTo>
                  <a:lnTo>
                    <a:pt x="8616950" y="2962910"/>
                  </a:lnTo>
                  <a:lnTo>
                    <a:pt x="8565515" y="2976880"/>
                  </a:lnTo>
                  <a:lnTo>
                    <a:pt x="8514080" y="2992755"/>
                  </a:lnTo>
                  <a:lnTo>
                    <a:pt x="8462644" y="3010535"/>
                  </a:lnTo>
                  <a:lnTo>
                    <a:pt x="8412480" y="3030220"/>
                  </a:lnTo>
                  <a:lnTo>
                    <a:pt x="8362950" y="3051810"/>
                  </a:lnTo>
                  <a:lnTo>
                    <a:pt x="8314689" y="3075305"/>
                  </a:lnTo>
                  <a:lnTo>
                    <a:pt x="8267064" y="3100070"/>
                  </a:lnTo>
                  <a:lnTo>
                    <a:pt x="8221344" y="3127375"/>
                  </a:lnTo>
                  <a:lnTo>
                    <a:pt x="8183244" y="3152140"/>
                  </a:lnTo>
                  <a:lnTo>
                    <a:pt x="8146414" y="3178175"/>
                  </a:lnTo>
                  <a:lnTo>
                    <a:pt x="8111489" y="3204210"/>
                  </a:lnTo>
                  <a:lnTo>
                    <a:pt x="8077834" y="3230880"/>
                  </a:lnTo>
                  <a:lnTo>
                    <a:pt x="8046084" y="3258185"/>
                  </a:lnTo>
                  <a:lnTo>
                    <a:pt x="8015605" y="3285490"/>
                  </a:lnTo>
                  <a:lnTo>
                    <a:pt x="7987030" y="3314065"/>
                  </a:lnTo>
                  <a:lnTo>
                    <a:pt x="7959089" y="3342640"/>
                  </a:lnTo>
                  <a:lnTo>
                    <a:pt x="7933055" y="3371850"/>
                  </a:lnTo>
                  <a:lnTo>
                    <a:pt x="7908289" y="3401060"/>
                  </a:lnTo>
                  <a:lnTo>
                    <a:pt x="7862569" y="3461385"/>
                  </a:lnTo>
                  <a:lnTo>
                    <a:pt x="7820659" y="3522345"/>
                  </a:lnTo>
                  <a:lnTo>
                    <a:pt x="7765414" y="3615690"/>
                  </a:lnTo>
                  <a:lnTo>
                    <a:pt x="7732394" y="3678554"/>
                  </a:lnTo>
                  <a:lnTo>
                    <a:pt x="7702550" y="3742054"/>
                  </a:lnTo>
                  <a:lnTo>
                    <a:pt x="7661909" y="3837304"/>
                  </a:lnTo>
                  <a:lnTo>
                    <a:pt x="7624444" y="3931285"/>
                  </a:lnTo>
                  <a:lnTo>
                    <a:pt x="7577455" y="4055110"/>
                  </a:lnTo>
                  <a:lnTo>
                    <a:pt x="7553959" y="4115435"/>
                  </a:lnTo>
                  <a:lnTo>
                    <a:pt x="7517764" y="4203700"/>
                  </a:lnTo>
                  <a:lnTo>
                    <a:pt x="7491730" y="4260215"/>
                  </a:lnTo>
                  <a:lnTo>
                    <a:pt x="7464425" y="4314825"/>
                  </a:lnTo>
                  <a:lnTo>
                    <a:pt x="7434580" y="4367530"/>
                  </a:lnTo>
                  <a:lnTo>
                    <a:pt x="7402194" y="4417695"/>
                  </a:lnTo>
                  <a:lnTo>
                    <a:pt x="7366634" y="4464685"/>
                  </a:lnTo>
                  <a:lnTo>
                    <a:pt x="7327264" y="4509770"/>
                  </a:lnTo>
                  <a:lnTo>
                    <a:pt x="7284084" y="4551045"/>
                  </a:lnTo>
                  <a:lnTo>
                    <a:pt x="7235825" y="4589145"/>
                  </a:lnTo>
                  <a:lnTo>
                    <a:pt x="7182484" y="4623435"/>
                  </a:lnTo>
                  <a:lnTo>
                    <a:pt x="7124064" y="4653915"/>
                  </a:lnTo>
                  <a:lnTo>
                    <a:pt x="7059294" y="4680585"/>
                  </a:lnTo>
                  <a:lnTo>
                    <a:pt x="6988175" y="4703445"/>
                  </a:lnTo>
                  <a:lnTo>
                    <a:pt x="6950075" y="4712335"/>
                  </a:lnTo>
                  <a:lnTo>
                    <a:pt x="6910069" y="4721225"/>
                  </a:lnTo>
                  <a:lnTo>
                    <a:pt x="6868159" y="4728210"/>
                  </a:lnTo>
                  <a:lnTo>
                    <a:pt x="6824344" y="4733925"/>
                  </a:lnTo>
                  <a:lnTo>
                    <a:pt x="6778625" y="4738370"/>
                  </a:lnTo>
                  <a:lnTo>
                    <a:pt x="6730364" y="4742180"/>
                  </a:lnTo>
                  <a:lnTo>
                    <a:pt x="6680834" y="4744085"/>
                  </a:lnTo>
                  <a:lnTo>
                    <a:pt x="6628764" y="4744720"/>
                  </a:lnTo>
                  <a:lnTo>
                    <a:pt x="9144000" y="4744720"/>
                  </a:lnTo>
                  <a:lnTo>
                    <a:pt x="9144000" y="2919095"/>
                  </a:lnTo>
                  <a:lnTo>
                    <a:pt x="9112885" y="2915285"/>
                  </a:lnTo>
                  <a:lnTo>
                    <a:pt x="9079865" y="2912745"/>
                  </a:lnTo>
                  <a:lnTo>
                    <a:pt x="9044940" y="2910840"/>
                  </a:lnTo>
                  <a:lnTo>
                    <a:pt x="9009380" y="2910205"/>
                  </a:lnTo>
                  <a:close/>
                </a:path>
                <a:path w="9144000" h="5143500">
                  <a:moveTo>
                    <a:pt x="8087359" y="0"/>
                  </a:moveTo>
                  <a:lnTo>
                    <a:pt x="8060689" y="0"/>
                  </a:lnTo>
                  <a:lnTo>
                    <a:pt x="8061959" y="49529"/>
                  </a:lnTo>
                  <a:lnTo>
                    <a:pt x="8064500" y="99695"/>
                  </a:lnTo>
                  <a:lnTo>
                    <a:pt x="8068309" y="149225"/>
                  </a:lnTo>
                  <a:lnTo>
                    <a:pt x="8074659" y="198754"/>
                  </a:lnTo>
                  <a:lnTo>
                    <a:pt x="8081644" y="247650"/>
                  </a:lnTo>
                  <a:lnTo>
                    <a:pt x="8090534" y="296545"/>
                  </a:lnTo>
                  <a:lnTo>
                    <a:pt x="8100694" y="344804"/>
                  </a:lnTo>
                  <a:lnTo>
                    <a:pt x="8112759" y="393064"/>
                  </a:lnTo>
                  <a:lnTo>
                    <a:pt x="8126094" y="440689"/>
                  </a:lnTo>
                  <a:lnTo>
                    <a:pt x="8140700" y="487679"/>
                  </a:lnTo>
                  <a:lnTo>
                    <a:pt x="8156575" y="534035"/>
                  </a:lnTo>
                  <a:lnTo>
                    <a:pt x="8174355" y="579754"/>
                  </a:lnTo>
                  <a:lnTo>
                    <a:pt x="8193405" y="625475"/>
                  </a:lnTo>
                  <a:lnTo>
                    <a:pt x="8213725" y="670560"/>
                  </a:lnTo>
                  <a:lnTo>
                    <a:pt x="8235314" y="714375"/>
                  </a:lnTo>
                  <a:lnTo>
                    <a:pt x="8258175" y="758189"/>
                  </a:lnTo>
                  <a:lnTo>
                    <a:pt x="8282305" y="801370"/>
                  </a:lnTo>
                  <a:lnTo>
                    <a:pt x="8307705" y="843279"/>
                  </a:lnTo>
                  <a:lnTo>
                    <a:pt x="8334375" y="885189"/>
                  </a:lnTo>
                  <a:lnTo>
                    <a:pt x="8362314" y="925829"/>
                  </a:lnTo>
                  <a:lnTo>
                    <a:pt x="8390890" y="965835"/>
                  </a:lnTo>
                  <a:lnTo>
                    <a:pt x="8421369" y="1005204"/>
                  </a:lnTo>
                  <a:lnTo>
                    <a:pt x="8453755" y="1045210"/>
                  </a:lnTo>
                  <a:lnTo>
                    <a:pt x="8487410" y="1083945"/>
                  </a:lnTo>
                  <a:lnTo>
                    <a:pt x="8521700" y="1122045"/>
                  </a:lnTo>
                  <a:lnTo>
                    <a:pt x="8557260" y="1158875"/>
                  </a:lnTo>
                  <a:lnTo>
                    <a:pt x="8594090" y="1195070"/>
                  </a:lnTo>
                  <a:lnTo>
                    <a:pt x="8631555" y="1229995"/>
                  </a:lnTo>
                  <a:lnTo>
                    <a:pt x="8669655" y="1264285"/>
                  </a:lnTo>
                  <a:lnTo>
                    <a:pt x="8709025" y="1297939"/>
                  </a:lnTo>
                  <a:lnTo>
                    <a:pt x="8749030" y="1330325"/>
                  </a:lnTo>
                  <a:lnTo>
                    <a:pt x="8789669" y="1361439"/>
                  </a:lnTo>
                  <a:lnTo>
                    <a:pt x="8830944" y="1391920"/>
                  </a:lnTo>
                  <a:lnTo>
                    <a:pt x="8872855" y="1421764"/>
                  </a:lnTo>
                  <a:lnTo>
                    <a:pt x="8916035" y="1450339"/>
                  </a:lnTo>
                  <a:lnTo>
                    <a:pt x="8959215" y="1477645"/>
                  </a:lnTo>
                  <a:lnTo>
                    <a:pt x="9003030" y="1504314"/>
                  </a:lnTo>
                  <a:lnTo>
                    <a:pt x="9071610" y="1543050"/>
                  </a:lnTo>
                  <a:lnTo>
                    <a:pt x="9119869" y="1568450"/>
                  </a:lnTo>
                  <a:lnTo>
                    <a:pt x="9144000" y="1580514"/>
                  </a:lnTo>
                  <a:lnTo>
                    <a:pt x="9144000" y="1550035"/>
                  </a:lnTo>
                  <a:lnTo>
                    <a:pt x="9098280" y="1526539"/>
                  </a:lnTo>
                  <a:lnTo>
                    <a:pt x="9053194" y="1501775"/>
                  </a:lnTo>
                  <a:lnTo>
                    <a:pt x="9008110" y="1476375"/>
                  </a:lnTo>
                  <a:lnTo>
                    <a:pt x="8964294" y="1449704"/>
                  </a:lnTo>
                  <a:lnTo>
                    <a:pt x="8921115" y="1421764"/>
                  </a:lnTo>
                  <a:lnTo>
                    <a:pt x="8877935" y="1393189"/>
                  </a:lnTo>
                  <a:lnTo>
                    <a:pt x="8836025" y="1363979"/>
                  </a:lnTo>
                  <a:lnTo>
                    <a:pt x="8794750" y="1332864"/>
                  </a:lnTo>
                  <a:lnTo>
                    <a:pt x="8754110" y="1301750"/>
                  </a:lnTo>
                  <a:lnTo>
                    <a:pt x="8714740" y="1269364"/>
                  </a:lnTo>
                  <a:lnTo>
                    <a:pt x="8676005" y="1235710"/>
                  </a:lnTo>
                  <a:lnTo>
                    <a:pt x="8637905" y="1200785"/>
                  </a:lnTo>
                  <a:lnTo>
                    <a:pt x="8600440" y="1165225"/>
                  </a:lnTo>
                  <a:lnTo>
                    <a:pt x="8564244" y="1129029"/>
                  </a:lnTo>
                  <a:lnTo>
                    <a:pt x="8528685" y="1091564"/>
                  </a:lnTo>
                  <a:lnTo>
                    <a:pt x="8494394" y="1052829"/>
                  </a:lnTo>
                  <a:lnTo>
                    <a:pt x="8461375" y="1013460"/>
                  </a:lnTo>
                  <a:lnTo>
                    <a:pt x="8428990" y="972820"/>
                  </a:lnTo>
                  <a:lnTo>
                    <a:pt x="8397875" y="930910"/>
                  </a:lnTo>
                  <a:lnTo>
                    <a:pt x="8369300" y="890270"/>
                  </a:lnTo>
                  <a:lnTo>
                    <a:pt x="8341994" y="848995"/>
                  </a:lnTo>
                  <a:lnTo>
                    <a:pt x="8315959" y="806450"/>
                  </a:lnTo>
                  <a:lnTo>
                    <a:pt x="8291194" y="763270"/>
                  </a:lnTo>
                  <a:lnTo>
                    <a:pt x="8267064" y="718820"/>
                  </a:lnTo>
                  <a:lnTo>
                    <a:pt x="8245475" y="674370"/>
                  </a:lnTo>
                  <a:lnTo>
                    <a:pt x="8224519" y="628650"/>
                  </a:lnTo>
                  <a:lnTo>
                    <a:pt x="8204834" y="582929"/>
                  </a:lnTo>
                  <a:lnTo>
                    <a:pt x="8187055" y="535939"/>
                  </a:lnTo>
                  <a:lnTo>
                    <a:pt x="8169909" y="488950"/>
                  </a:lnTo>
                  <a:lnTo>
                    <a:pt x="8154669" y="441325"/>
                  </a:lnTo>
                  <a:lnTo>
                    <a:pt x="8141334" y="393064"/>
                  </a:lnTo>
                  <a:lnTo>
                    <a:pt x="8129269" y="344804"/>
                  </a:lnTo>
                  <a:lnTo>
                    <a:pt x="8118475" y="295910"/>
                  </a:lnTo>
                  <a:lnTo>
                    <a:pt x="8108950" y="247014"/>
                  </a:lnTo>
                  <a:lnTo>
                    <a:pt x="8101330" y="198120"/>
                  </a:lnTo>
                  <a:lnTo>
                    <a:pt x="8095614" y="148589"/>
                  </a:lnTo>
                  <a:lnTo>
                    <a:pt x="8091169" y="99060"/>
                  </a:lnTo>
                  <a:lnTo>
                    <a:pt x="8087994" y="49529"/>
                  </a:lnTo>
                  <a:lnTo>
                    <a:pt x="8087359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sp>
          <p:nvSpPr>
            <p:cNvPr id="7" name="object 7"/>
            <p:cNvSpPr/>
            <p:nvPr/>
          </p:nvSpPr>
          <p:spPr>
            <a:xfrm>
              <a:off x="356234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59" y="352424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5">
                  <a:moveTo>
                    <a:pt x="1289050" y="0"/>
                  </a:moveTo>
                  <a:lnTo>
                    <a:pt x="95885" y="0"/>
                  </a:lnTo>
                  <a:lnTo>
                    <a:pt x="58419" y="7620"/>
                  </a:lnTo>
                  <a:lnTo>
                    <a:pt x="27939" y="27939"/>
                  </a:lnTo>
                  <a:lnTo>
                    <a:pt x="7619" y="58420"/>
                  </a:lnTo>
                  <a:lnTo>
                    <a:pt x="0" y="95885"/>
                  </a:lnTo>
                  <a:lnTo>
                    <a:pt x="0" y="682625"/>
                  </a:lnTo>
                  <a:lnTo>
                    <a:pt x="18414" y="683895"/>
                  </a:lnTo>
                  <a:lnTo>
                    <a:pt x="37464" y="684529"/>
                  </a:lnTo>
                  <a:lnTo>
                    <a:pt x="75564" y="685164"/>
                  </a:lnTo>
                  <a:lnTo>
                    <a:pt x="115569" y="684529"/>
                  </a:lnTo>
                  <a:lnTo>
                    <a:pt x="155574" y="682625"/>
                  </a:lnTo>
                  <a:lnTo>
                    <a:pt x="196215" y="680085"/>
                  </a:lnTo>
                  <a:lnTo>
                    <a:pt x="236855" y="675639"/>
                  </a:lnTo>
                  <a:lnTo>
                    <a:pt x="278130" y="670560"/>
                  </a:lnTo>
                  <a:lnTo>
                    <a:pt x="320040" y="664210"/>
                  </a:lnTo>
                  <a:lnTo>
                    <a:pt x="361949" y="655954"/>
                  </a:lnTo>
                  <a:lnTo>
                    <a:pt x="404495" y="647064"/>
                  </a:lnTo>
                  <a:lnTo>
                    <a:pt x="446405" y="636270"/>
                  </a:lnTo>
                  <a:lnTo>
                    <a:pt x="488950" y="623570"/>
                  </a:lnTo>
                  <a:lnTo>
                    <a:pt x="531495" y="610235"/>
                  </a:lnTo>
                  <a:lnTo>
                    <a:pt x="574675" y="594995"/>
                  </a:lnTo>
                  <a:lnTo>
                    <a:pt x="617220" y="577850"/>
                  </a:lnTo>
                  <a:lnTo>
                    <a:pt x="659765" y="559435"/>
                  </a:lnTo>
                  <a:lnTo>
                    <a:pt x="701675" y="539114"/>
                  </a:lnTo>
                  <a:lnTo>
                    <a:pt x="744220" y="516889"/>
                  </a:lnTo>
                  <a:lnTo>
                    <a:pt x="786130" y="493395"/>
                  </a:lnTo>
                  <a:lnTo>
                    <a:pt x="828040" y="467360"/>
                  </a:lnTo>
                  <a:lnTo>
                    <a:pt x="869315" y="440054"/>
                  </a:lnTo>
                  <a:lnTo>
                    <a:pt x="910590" y="410210"/>
                  </a:lnTo>
                  <a:lnTo>
                    <a:pt x="951230" y="379095"/>
                  </a:lnTo>
                  <a:lnTo>
                    <a:pt x="991235" y="345439"/>
                  </a:lnTo>
                  <a:lnTo>
                    <a:pt x="1030605" y="309879"/>
                  </a:lnTo>
                  <a:lnTo>
                    <a:pt x="1069975" y="272414"/>
                  </a:lnTo>
                  <a:lnTo>
                    <a:pt x="1108075" y="232410"/>
                  </a:lnTo>
                  <a:lnTo>
                    <a:pt x="1146175" y="190500"/>
                  </a:lnTo>
                  <a:lnTo>
                    <a:pt x="1183005" y="146685"/>
                  </a:lnTo>
                  <a:lnTo>
                    <a:pt x="1219200" y="100329"/>
                  </a:lnTo>
                  <a:lnTo>
                    <a:pt x="1254760" y="51435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1640" y="391413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809" y="488950"/>
            <a:ext cx="8529320" cy="4319270"/>
            <a:chOff x="257809" y="488950"/>
            <a:chExt cx="8529320" cy="4319270"/>
          </a:xfrm>
        </p:grpSpPr>
        <p:sp>
          <p:nvSpPr>
            <p:cNvPr id="12" name="object 12"/>
            <p:cNvSpPr/>
            <p:nvPr/>
          </p:nvSpPr>
          <p:spPr>
            <a:xfrm>
              <a:off x="7498079" y="4123690"/>
              <a:ext cx="1289050" cy="684530"/>
            </a:xfrm>
            <a:custGeom>
              <a:avLst/>
              <a:gdLst/>
              <a:ahLst/>
              <a:cxnLst/>
              <a:rect l="l" t="t" r="r" b="b"/>
              <a:pathLst>
                <a:path w="1289050" h="684529">
                  <a:moveTo>
                    <a:pt x="1232535" y="0"/>
                  </a:moveTo>
                  <a:lnTo>
                    <a:pt x="1213485" y="0"/>
                  </a:lnTo>
                  <a:lnTo>
                    <a:pt x="1173479" y="0"/>
                  </a:lnTo>
                  <a:lnTo>
                    <a:pt x="1133475" y="1905"/>
                  </a:lnTo>
                  <a:lnTo>
                    <a:pt x="1092835" y="5080"/>
                  </a:lnTo>
                  <a:lnTo>
                    <a:pt x="1052195" y="8890"/>
                  </a:lnTo>
                  <a:lnTo>
                    <a:pt x="1010920" y="13970"/>
                  </a:lnTo>
                  <a:lnTo>
                    <a:pt x="969010" y="20955"/>
                  </a:lnTo>
                  <a:lnTo>
                    <a:pt x="927100" y="28575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0960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6680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7640"/>
                  </a:lnTo>
                  <a:lnTo>
                    <a:pt x="502920" y="191770"/>
                  </a:lnTo>
                  <a:lnTo>
                    <a:pt x="461010" y="217170"/>
                  </a:lnTo>
                  <a:lnTo>
                    <a:pt x="419735" y="244475"/>
                  </a:lnTo>
                  <a:lnTo>
                    <a:pt x="378460" y="274320"/>
                  </a:lnTo>
                  <a:lnTo>
                    <a:pt x="337820" y="305435"/>
                  </a:lnTo>
                  <a:lnTo>
                    <a:pt x="297815" y="339090"/>
                  </a:lnTo>
                  <a:lnTo>
                    <a:pt x="258445" y="374650"/>
                  </a:lnTo>
                  <a:lnTo>
                    <a:pt x="219075" y="412115"/>
                  </a:lnTo>
                  <a:lnTo>
                    <a:pt x="180975" y="452120"/>
                  </a:lnTo>
                  <a:lnTo>
                    <a:pt x="142875" y="494030"/>
                  </a:lnTo>
                  <a:lnTo>
                    <a:pt x="106045" y="538480"/>
                  </a:lnTo>
                  <a:lnTo>
                    <a:pt x="69850" y="584835"/>
                  </a:lnTo>
                  <a:lnTo>
                    <a:pt x="34290" y="633730"/>
                  </a:lnTo>
                  <a:lnTo>
                    <a:pt x="0" y="684530"/>
                  </a:lnTo>
                  <a:lnTo>
                    <a:pt x="1193165" y="684530"/>
                  </a:lnTo>
                  <a:lnTo>
                    <a:pt x="1230629" y="676910"/>
                  </a:lnTo>
                  <a:lnTo>
                    <a:pt x="1261110" y="656590"/>
                  </a:lnTo>
                  <a:lnTo>
                    <a:pt x="1281429" y="626110"/>
                  </a:lnTo>
                  <a:lnTo>
                    <a:pt x="1289050" y="588645"/>
                  </a:lnTo>
                  <a:lnTo>
                    <a:pt x="1289050" y="1905"/>
                  </a:lnTo>
                  <a:lnTo>
                    <a:pt x="1270635" y="635"/>
                  </a:lnTo>
                  <a:lnTo>
                    <a:pt x="123253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809" y="488950"/>
              <a:ext cx="4866005" cy="4046854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1D622C8-55B4-701F-A65F-3B7B8F12814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64"/>
          <a:stretch/>
        </p:blipFill>
        <p:spPr>
          <a:xfrm>
            <a:off x="4953000" y="695006"/>
            <a:ext cx="3548379" cy="36962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483</Words>
  <Application>Microsoft Office PowerPoint</Application>
  <PresentationFormat>On-screen Show (16:9)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Comic Sans MS</vt:lpstr>
      <vt:lpstr>Lucida Sans Unicode</vt:lpstr>
      <vt:lpstr>Tahoma</vt:lpstr>
      <vt:lpstr>Times New Roman</vt:lpstr>
      <vt:lpstr>Trebuchet MS</vt:lpstr>
      <vt:lpstr>Wingdings</vt:lpstr>
      <vt:lpstr>Office Theme</vt:lpstr>
      <vt:lpstr>PowerPoint Presentation</vt:lpstr>
      <vt:lpstr>SUNSTONE</vt:lpstr>
      <vt:lpstr>SUNSTONE</vt:lpstr>
      <vt:lpstr>SUNSTONE</vt:lpstr>
      <vt:lpstr>PowerPoint Presentation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Sharan</dc:creator>
  <cp:lastModifiedBy>Jayashri venkadesan</cp:lastModifiedBy>
  <cp:revision>9</cp:revision>
  <dcterms:created xsi:type="dcterms:W3CDTF">2023-11-18T13:21:41Z</dcterms:created>
  <dcterms:modified xsi:type="dcterms:W3CDTF">2023-11-18T15:24:57Z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2023-11-18T00:00:00Z</vt:filetime>
  </property>
</Properties>
</file>