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6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500"/>
                </a:lnTo>
                <a:lnTo>
                  <a:pt x="3279140" y="5143500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500"/>
                </a:lnTo>
                <a:lnTo>
                  <a:pt x="8087359" y="5143500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070" y="766318"/>
            <a:ext cx="24358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396" y="1071606"/>
            <a:ext cx="7579207" cy="315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523105"/>
            <a:chOff x="355600" y="338454"/>
            <a:chExt cx="8432165" cy="4523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959" y="2385059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775" y="2423794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5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00" y="4176395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5" y="0"/>
                  </a:moveTo>
                  <a:lnTo>
                    <a:pt x="56515" y="634"/>
                  </a:lnTo>
                  <a:lnTo>
                    <a:pt x="18414" y="1269"/>
                  </a:lnTo>
                  <a:lnTo>
                    <a:pt x="0" y="2539"/>
                  </a:lnTo>
                  <a:lnTo>
                    <a:pt x="0" y="589279"/>
                  </a:lnTo>
                  <a:lnTo>
                    <a:pt x="7620" y="626744"/>
                  </a:lnTo>
                  <a:lnTo>
                    <a:pt x="27939" y="657224"/>
                  </a:lnTo>
                  <a:lnTo>
                    <a:pt x="58420" y="677544"/>
                  </a:lnTo>
                  <a:lnTo>
                    <a:pt x="95884" y="685164"/>
                  </a:lnTo>
                  <a:lnTo>
                    <a:pt x="1287780" y="685164"/>
                  </a:lnTo>
                  <a:lnTo>
                    <a:pt x="1253490" y="634364"/>
                  </a:lnTo>
                  <a:lnTo>
                    <a:pt x="1217930" y="585469"/>
                  </a:lnTo>
                  <a:lnTo>
                    <a:pt x="1181735" y="538479"/>
                  </a:lnTo>
                  <a:lnTo>
                    <a:pt x="1144905" y="494664"/>
                  </a:lnTo>
                  <a:lnTo>
                    <a:pt x="1106805" y="452754"/>
                  </a:lnTo>
                  <a:lnTo>
                    <a:pt x="1068705" y="412749"/>
                  </a:lnTo>
                  <a:lnTo>
                    <a:pt x="1029335" y="375284"/>
                  </a:lnTo>
                  <a:lnTo>
                    <a:pt x="989965" y="339724"/>
                  </a:lnTo>
                  <a:lnTo>
                    <a:pt x="949960" y="306069"/>
                  </a:lnTo>
                  <a:lnTo>
                    <a:pt x="909319" y="274954"/>
                  </a:lnTo>
                  <a:lnTo>
                    <a:pt x="868680" y="245109"/>
                  </a:lnTo>
                  <a:lnTo>
                    <a:pt x="826769" y="217804"/>
                  </a:lnTo>
                  <a:lnTo>
                    <a:pt x="785494" y="192404"/>
                  </a:lnTo>
                  <a:lnTo>
                    <a:pt x="743585" y="168274"/>
                  </a:lnTo>
                  <a:lnTo>
                    <a:pt x="701040" y="146049"/>
                  </a:lnTo>
                  <a:lnTo>
                    <a:pt x="659130" y="125729"/>
                  </a:lnTo>
                  <a:lnTo>
                    <a:pt x="616585" y="107314"/>
                  </a:lnTo>
                  <a:lnTo>
                    <a:pt x="574040" y="90804"/>
                  </a:lnTo>
                  <a:lnTo>
                    <a:pt x="531494" y="74929"/>
                  </a:lnTo>
                  <a:lnTo>
                    <a:pt x="488950" y="61594"/>
                  </a:lnTo>
                  <a:lnTo>
                    <a:pt x="446405" y="49529"/>
                  </a:lnTo>
                  <a:lnTo>
                    <a:pt x="403859" y="38734"/>
                  </a:lnTo>
                  <a:lnTo>
                    <a:pt x="361950" y="29209"/>
                  </a:lnTo>
                  <a:lnTo>
                    <a:pt x="320040" y="20954"/>
                  </a:lnTo>
                  <a:lnTo>
                    <a:pt x="278130" y="14604"/>
                  </a:lnTo>
                  <a:lnTo>
                    <a:pt x="236854" y="9524"/>
                  </a:lnTo>
                  <a:lnTo>
                    <a:pt x="195579" y="5079"/>
                  </a:lnTo>
                  <a:lnTo>
                    <a:pt x="154940" y="2539"/>
                  </a:lnTo>
                  <a:lnTo>
                    <a:pt x="114934" y="634"/>
                  </a:lnTo>
                  <a:lnTo>
                    <a:pt x="7556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6492" y="2056002"/>
            <a:ext cx="4108908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Calendar scheduler application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9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IN" sz="1600" b="1" spc="-65" dirty="0">
                <a:solidFill>
                  <a:srgbClr val="1F0924"/>
                </a:solidFill>
                <a:latin typeface="Tahoma"/>
                <a:cs typeface="Tahoma"/>
              </a:rPr>
              <a:t>5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4550" y="339724"/>
            <a:ext cx="7941945" cy="3498088"/>
            <a:chOff x="844550" y="339724"/>
            <a:chExt cx="7941945" cy="3498088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965"/>
              <a:ext cx="184784" cy="1808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25060" y="339724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187" y="1301750"/>
                  </a:lnTo>
                  <a:lnTo>
                    <a:pt x="1666240" y="1301750"/>
                  </a:lnTo>
                  <a:lnTo>
                    <a:pt x="1606537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D8F89-778F-AD7E-8DB8-BBEC88651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/>
        </p:blipFill>
        <p:spPr>
          <a:xfrm>
            <a:off x="4754641" y="1357909"/>
            <a:ext cx="3872597" cy="26481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500"/>
                  </a:lnTo>
                  <a:lnTo>
                    <a:pt x="3279140" y="5143500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500"/>
                  </a:lnTo>
                  <a:lnTo>
                    <a:pt x="8087359" y="5143500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6419" y="554481"/>
            <a:ext cx="545338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8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Name</a:t>
            </a:r>
            <a:r>
              <a:rPr sz="1600" b="1" spc="2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 Calendar scheduler</a:t>
            </a:r>
            <a:r>
              <a:rPr sz="1600" b="1" spc="20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Application</a:t>
            </a:r>
            <a:r>
              <a:rPr sz="1600" b="1" spc="24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928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900429"/>
            <a:ext cx="7977124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200" b="0" i="0" dirty="0">
                <a:effectLst/>
                <a:latin typeface="Comic Sans MS" panose="030F0702030302020204" pitchFamily="66" charset="0"/>
              </a:rPr>
              <a:t>In today's fast-paced and dynamic world, effective time management is crucial for both individuals and organizations. The need for a reliable and user-friendly tool to schedule and organize events, meetings, and tasks has never been more significant. To address this demand, we propose the development of a cutting-edge Calendar Scheduler Application.</a:t>
            </a:r>
            <a:endParaRPr sz="1200" dirty="0">
              <a:latin typeface="Comic Sans MS" panose="030F0702030302020204" pitchFamily="66" charset="0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60853"/>
              </p:ext>
            </p:extLst>
          </p:nvPr>
        </p:nvGraphicFramePr>
        <p:xfrm>
          <a:off x="545591" y="1680082"/>
          <a:ext cx="5020309" cy="261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jayashri18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Jayashri V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gopika20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Gopika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keerthiga2003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lang="en-IN" sz="1000" spc="-5" dirty="0" err="1">
                          <a:latin typeface="Lucida Sans Unicode"/>
                          <a:cs typeface="Lucida Sans Unicode"/>
                        </a:rPr>
                        <a:t>Keerthiga</a:t>
                      </a: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 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Manthra117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lang="en-IN" sz="1000" spc="-5" dirty="0" err="1">
                          <a:latin typeface="Lucida Sans Unicode"/>
                          <a:cs typeface="Lucida Sans Unicode"/>
                        </a:rPr>
                        <a:t>Manthara</a:t>
                      </a: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 G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264" y="3572167"/>
            <a:ext cx="183515" cy="1662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CF928B-80B6-20D6-D8E9-681BA76453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r="15578" b="8519"/>
          <a:stretch/>
        </p:blipFill>
        <p:spPr>
          <a:xfrm>
            <a:off x="5708648" y="1740743"/>
            <a:ext cx="2825752" cy="2523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569888" y="596602"/>
            <a:ext cx="125730" cy="3561079"/>
            <a:chOff x="609600" y="1132839"/>
            <a:chExt cx="125730" cy="3561079"/>
          </a:xfrm>
        </p:grpSpPr>
        <p:sp>
          <p:nvSpPr>
            <p:cNvPr id="7" name="object 7"/>
            <p:cNvSpPr/>
            <p:nvPr/>
          </p:nvSpPr>
          <p:spPr>
            <a:xfrm>
              <a:off x="609600" y="113283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57629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10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452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sp>
        <p:nvSpPr>
          <p:cNvPr id="11" name="Google Shape;3670;g2139c03855d_0_0">
            <a:extLst>
              <a:ext uri="{FF2B5EF4-FFF2-40B4-BE49-F238E27FC236}">
                <a16:creationId xmlns:a16="http://schemas.microsoft.com/office/drawing/2014/main" id="{82047FDF-F96F-2F7F-AD56-B5B031939DD4}"/>
              </a:ext>
            </a:extLst>
          </p:cNvPr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3971" y="767440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</a:t>
            </a:r>
            <a:r>
              <a:rPr lang="en-US" sz="11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AWS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with all environment setup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</a:t>
            </a:r>
            <a:r>
              <a:rPr lang="en-US" sz="11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ports and host with the database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</a:t>
            </a:r>
            <a:r>
              <a:rPr lang="en-US" sz="1100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ongodb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atlas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</a:t>
            </a:r>
            <a:r>
              <a:rPr lang="en-US" sz="11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to the frontend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3671;g2139c03855d_0_0">
            <a:extLst>
              <a:ext uri="{FF2B5EF4-FFF2-40B4-BE49-F238E27FC236}">
                <a16:creationId xmlns:a16="http://schemas.microsoft.com/office/drawing/2014/main" id="{FE84E965-0257-31FB-D21D-D56F444C055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05671" y="3582467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100" kern="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</a:p>
          <a:p>
            <a:pPr marL="17145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100" kern="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 lang="en-GB" kern="0" dirty="0">
              <a:solidFill>
                <a:sysClr val="windowText" lastClr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100" kern="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 lang="en-GB" kern="0" dirty="0">
              <a:solidFill>
                <a:sysClr val="windowText" lastClr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3672;g2139c03855d_0_0">
            <a:extLst>
              <a:ext uri="{FF2B5EF4-FFF2-40B4-BE49-F238E27FC236}">
                <a16:creationId xmlns:a16="http://schemas.microsoft.com/office/drawing/2014/main" id="{777311CB-0044-5DC8-B528-A84F4FF416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05671" y="296746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3673;g2139c03855d_0_0">
            <a:extLst>
              <a:ext uri="{FF2B5EF4-FFF2-40B4-BE49-F238E27FC236}">
                <a16:creationId xmlns:a16="http://schemas.microsoft.com/office/drawing/2014/main" id="{DA21325E-3583-7A1E-6645-466357E6D78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5671" y="326386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i="0" u="none" strike="noStrike" cap="none" dirty="0">
                <a:solidFill>
                  <a:srgbClr val="FFC000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 dirty="0">
              <a:solidFill>
                <a:srgbClr val="FFC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" name="Google Shape;3674;g2139c03855d_0_0">
            <a:extLst>
              <a:ext uri="{FF2B5EF4-FFF2-40B4-BE49-F238E27FC236}">
                <a16:creationId xmlns:a16="http://schemas.microsoft.com/office/drawing/2014/main" id="{DD8D80B7-9ACE-8E87-C045-CDC79007390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2000" y="36195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i="0" u="none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7" name="Google Shape;3675;g2139c03855d_0_0">
            <a:extLst>
              <a:ext uri="{FF2B5EF4-FFF2-40B4-BE49-F238E27FC236}">
                <a16:creationId xmlns:a16="http://schemas.microsoft.com/office/drawing/2014/main" id="{F819FEA9-6563-35E4-49B3-9A6F9E0B8FA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5671" y="268865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974" y="511110"/>
            <a:ext cx="6726631" cy="4131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20"/>
              </a:spcBef>
            </a:pPr>
            <a:r>
              <a:rPr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 Descriptio</a:t>
            </a:r>
            <a:r>
              <a:rPr lang="en-US"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n</a:t>
            </a:r>
            <a:endParaRPr sz="1000" dirty="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1.Define Scope and Tech Stack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    </a:t>
            </a:r>
            <a:r>
              <a:rPr lang="en-US" sz="900" spc="-5" dirty="0">
                <a:latin typeface="Lucida Sans Unicode"/>
                <a:cs typeface="Lucida Sans Unicode"/>
              </a:rPr>
              <a:t>Identify key features: date/time, reminders,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Choose a scalable tech stack for efficient development.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2. UI/UX and Frontend: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Design an intuitive, responsive interface.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Develop frontend for seamless user interaction.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3. Functionality and Integration: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Enable easy date/time selection and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Integrate with address book for efficient location input.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4.</a:t>
            </a:r>
            <a:r>
              <a:rPr lang="en-US" sz="1000" spc="-5" dirty="0">
                <a:latin typeface="Lucida Sans Unicode"/>
                <a:cs typeface="Lucida Sans Unicode"/>
              </a:rPr>
              <a:t>Task Organization: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Implement task prioritization, inspired by a shopping cart concept.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Allow users to categorize and label events for better organization.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50" spc="-5" dirty="0">
                <a:latin typeface="Lucida Sans Unicode"/>
                <a:cs typeface="Lucida Sans Unicode"/>
              </a:rPr>
              <a:t>5.Testing, Deployment, and Support: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Conduct thorough testing for functionality and security.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Deploy on a reliable platform and provide user support.</a:t>
            </a:r>
          </a:p>
          <a:p>
            <a:pPr marL="215265" indent="-182245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sz="11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sz="11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sz="11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task</a:t>
            </a:r>
            <a:endParaRPr sz="11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	The project aims to develop a calendar scheduler application, minimizing manual scheduling efforts. It will efficiently manage appointments, tasks, and events while providing details on user schedules, ensuring seamless organization.</a:t>
            </a: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 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31569"/>
            <a:ext cx="8177530" cy="3670935"/>
            <a:chOff x="609600" y="1131569"/>
            <a:chExt cx="8177530" cy="3670935"/>
          </a:xfrm>
        </p:grpSpPr>
        <p:sp>
          <p:nvSpPr>
            <p:cNvPr id="6" name="object 6"/>
            <p:cNvSpPr/>
            <p:nvPr/>
          </p:nvSpPr>
          <p:spPr>
            <a:xfrm>
              <a:off x="609600" y="11315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385" y="1356994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4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8080" y="4117340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5" y="0"/>
                  </a:moveTo>
                  <a:lnTo>
                    <a:pt x="1173479" y="635"/>
                  </a:lnTo>
                  <a:lnTo>
                    <a:pt x="1133475" y="2540"/>
                  </a:lnTo>
                  <a:lnTo>
                    <a:pt x="1092835" y="5080"/>
                  </a:lnTo>
                  <a:lnTo>
                    <a:pt x="1052195" y="9525"/>
                  </a:lnTo>
                  <a:lnTo>
                    <a:pt x="1010920" y="14605"/>
                  </a:lnTo>
                  <a:lnTo>
                    <a:pt x="969010" y="20955"/>
                  </a:lnTo>
                  <a:lnTo>
                    <a:pt x="927100" y="29210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1595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7315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8275"/>
                  </a:lnTo>
                  <a:lnTo>
                    <a:pt x="502920" y="191770"/>
                  </a:lnTo>
                  <a:lnTo>
                    <a:pt x="461010" y="217805"/>
                  </a:lnTo>
                  <a:lnTo>
                    <a:pt x="419735" y="245110"/>
                  </a:lnTo>
                  <a:lnTo>
                    <a:pt x="378460" y="274955"/>
                  </a:lnTo>
                  <a:lnTo>
                    <a:pt x="337820" y="306070"/>
                  </a:lnTo>
                  <a:lnTo>
                    <a:pt x="297815" y="339725"/>
                  </a:lnTo>
                  <a:lnTo>
                    <a:pt x="258445" y="375285"/>
                  </a:lnTo>
                  <a:lnTo>
                    <a:pt x="219075" y="412750"/>
                  </a:lnTo>
                  <a:lnTo>
                    <a:pt x="180975" y="452755"/>
                  </a:lnTo>
                  <a:lnTo>
                    <a:pt x="142875" y="494665"/>
                  </a:lnTo>
                  <a:lnTo>
                    <a:pt x="106045" y="538480"/>
                  </a:lnTo>
                  <a:lnTo>
                    <a:pt x="69850" y="585470"/>
                  </a:lnTo>
                  <a:lnTo>
                    <a:pt x="34290" y="633730"/>
                  </a:lnTo>
                  <a:lnTo>
                    <a:pt x="0" y="685165"/>
                  </a:lnTo>
                  <a:lnTo>
                    <a:pt x="1193165" y="685165"/>
                  </a:lnTo>
                  <a:lnTo>
                    <a:pt x="1230629" y="677545"/>
                  </a:lnTo>
                  <a:lnTo>
                    <a:pt x="1261110" y="657225"/>
                  </a:lnTo>
                  <a:lnTo>
                    <a:pt x="1281429" y="626745"/>
                  </a:lnTo>
                  <a:lnTo>
                    <a:pt x="1289050" y="589280"/>
                  </a:lnTo>
                  <a:lnTo>
                    <a:pt x="1289050" y="1905"/>
                  </a:lnTo>
                  <a:lnTo>
                    <a:pt x="1270635" y="1270"/>
                  </a:lnTo>
                  <a:lnTo>
                    <a:pt x="1232535" y="635"/>
                  </a:lnTo>
                  <a:lnTo>
                    <a:pt x="121348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73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515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475234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Su</a:t>
            </a:r>
            <a:r>
              <a:rPr spc="40" dirty="0"/>
              <a:t>b</a:t>
            </a:r>
            <a:r>
              <a:rPr spc="60" dirty="0"/>
              <a:t>mi</a:t>
            </a:r>
            <a:r>
              <a:rPr spc="30" dirty="0"/>
              <a:t>s</a:t>
            </a:r>
            <a:r>
              <a:rPr spc="50" dirty="0"/>
              <a:t>s</a:t>
            </a:r>
            <a:r>
              <a:rPr spc="35" dirty="0"/>
              <a:t>io</a:t>
            </a:r>
            <a:r>
              <a:rPr spc="60" dirty="0"/>
              <a:t>n</a:t>
            </a:r>
            <a:r>
              <a:rPr spc="-155" dirty="0"/>
              <a:t> </a:t>
            </a:r>
            <a:r>
              <a:rPr spc="50" dirty="0"/>
              <a:t>Gith</a:t>
            </a:r>
            <a:r>
              <a:rPr spc="6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9771" y="2150491"/>
            <a:ext cx="284822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latin typeface="Lucida Sans Unicode"/>
                <a:cs typeface="Lucida Sans Unicode"/>
              </a:rPr>
              <a:t> https://github.com/jayashri-18/NM--AIT--GROUP4.git</a:t>
            </a:r>
            <a:endParaRPr sz="8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500"/>
                  </a:lnTo>
                  <a:lnTo>
                    <a:pt x="802005" y="5143500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500"/>
                  </a:lnTo>
                  <a:lnTo>
                    <a:pt x="9144000" y="5143500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" y="35242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19" y="7620"/>
                  </a:lnTo>
                  <a:lnTo>
                    <a:pt x="27939" y="27939"/>
                  </a:lnTo>
                  <a:lnTo>
                    <a:pt x="7619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4" y="683895"/>
                  </a:lnTo>
                  <a:lnTo>
                    <a:pt x="37464" y="684529"/>
                  </a:lnTo>
                  <a:lnTo>
                    <a:pt x="75564" y="685164"/>
                  </a:lnTo>
                  <a:lnTo>
                    <a:pt x="115569" y="684529"/>
                  </a:lnTo>
                  <a:lnTo>
                    <a:pt x="155574" y="682625"/>
                  </a:lnTo>
                  <a:lnTo>
                    <a:pt x="196215" y="680085"/>
                  </a:lnTo>
                  <a:lnTo>
                    <a:pt x="236855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49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40" y="467360"/>
                  </a:lnTo>
                  <a:lnTo>
                    <a:pt x="869315" y="440054"/>
                  </a:lnTo>
                  <a:lnTo>
                    <a:pt x="910590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622C8-55B4-701F-A65F-3B7B8F1281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4953000" y="695006"/>
            <a:ext cx="3548379" cy="369621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386da006-298b-4364-825b-4f9e7d576e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95836c70-7720-4abe-a88f-cbfa19c131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bded09fb-696a-46dc-977c-882f202997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d3db9e34-0d1f-4fbb-87a0-81308d57c8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cd36bcea-d73f-4065-8e64-db726c2be3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A_ID" val="4d16da18-2144-46de-8622-aae61da59f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411</Words>
  <Application>Microsoft Office PowerPoint</Application>
  <PresentationFormat>On-screen Show (16:9)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Comic Sans MS</vt:lpstr>
      <vt:lpstr>EB Garamond</vt:lpstr>
      <vt:lpstr>EB Garamond ExtraBold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PowerPoint Presentation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Sharan</dc:creator>
  <cp:lastModifiedBy>Jayashri venkadesan</cp:lastModifiedBy>
  <cp:revision>13</cp:revision>
  <dcterms:created xsi:type="dcterms:W3CDTF">2023-11-18T13:21:41Z</dcterms:created>
  <dcterms:modified xsi:type="dcterms:W3CDTF">2023-11-22T15:06:25Z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2023-11-18T00:00:00Z</vt:filetime>
  </property>
</Properties>
</file>