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04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500"/>
                </a:lnTo>
                <a:lnTo>
                  <a:pt x="802005" y="5143500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500"/>
                </a:lnTo>
                <a:lnTo>
                  <a:pt x="9144000" y="5143500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500"/>
                </a:lnTo>
                <a:lnTo>
                  <a:pt x="802005" y="5143500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500"/>
                </a:lnTo>
                <a:lnTo>
                  <a:pt x="9144000" y="5143500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500"/>
                </a:lnTo>
                <a:lnTo>
                  <a:pt x="3279140" y="5143500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500"/>
                </a:lnTo>
                <a:lnTo>
                  <a:pt x="8087359" y="5143500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070" y="766318"/>
            <a:ext cx="2435859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396" y="1071606"/>
            <a:ext cx="7579207" cy="3156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523105"/>
            <a:chOff x="355600" y="338454"/>
            <a:chExt cx="8432165" cy="4523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959" y="2385059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3775" y="2423794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5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600" y="4176395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5" y="0"/>
                  </a:moveTo>
                  <a:lnTo>
                    <a:pt x="56515" y="634"/>
                  </a:lnTo>
                  <a:lnTo>
                    <a:pt x="18414" y="1269"/>
                  </a:lnTo>
                  <a:lnTo>
                    <a:pt x="0" y="2539"/>
                  </a:lnTo>
                  <a:lnTo>
                    <a:pt x="0" y="589279"/>
                  </a:lnTo>
                  <a:lnTo>
                    <a:pt x="7620" y="626744"/>
                  </a:lnTo>
                  <a:lnTo>
                    <a:pt x="27939" y="657224"/>
                  </a:lnTo>
                  <a:lnTo>
                    <a:pt x="58420" y="677544"/>
                  </a:lnTo>
                  <a:lnTo>
                    <a:pt x="95884" y="685164"/>
                  </a:lnTo>
                  <a:lnTo>
                    <a:pt x="1287780" y="685164"/>
                  </a:lnTo>
                  <a:lnTo>
                    <a:pt x="1253490" y="634364"/>
                  </a:lnTo>
                  <a:lnTo>
                    <a:pt x="1217930" y="585469"/>
                  </a:lnTo>
                  <a:lnTo>
                    <a:pt x="1181735" y="538479"/>
                  </a:lnTo>
                  <a:lnTo>
                    <a:pt x="1144905" y="494664"/>
                  </a:lnTo>
                  <a:lnTo>
                    <a:pt x="1106805" y="452754"/>
                  </a:lnTo>
                  <a:lnTo>
                    <a:pt x="1068705" y="412749"/>
                  </a:lnTo>
                  <a:lnTo>
                    <a:pt x="1029335" y="375284"/>
                  </a:lnTo>
                  <a:lnTo>
                    <a:pt x="989965" y="339724"/>
                  </a:lnTo>
                  <a:lnTo>
                    <a:pt x="949960" y="306069"/>
                  </a:lnTo>
                  <a:lnTo>
                    <a:pt x="909319" y="274954"/>
                  </a:lnTo>
                  <a:lnTo>
                    <a:pt x="868680" y="245109"/>
                  </a:lnTo>
                  <a:lnTo>
                    <a:pt x="826769" y="217804"/>
                  </a:lnTo>
                  <a:lnTo>
                    <a:pt x="785494" y="192404"/>
                  </a:lnTo>
                  <a:lnTo>
                    <a:pt x="743585" y="168274"/>
                  </a:lnTo>
                  <a:lnTo>
                    <a:pt x="701040" y="146049"/>
                  </a:lnTo>
                  <a:lnTo>
                    <a:pt x="659130" y="125729"/>
                  </a:lnTo>
                  <a:lnTo>
                    <a:pt x="616585" y="107314"/>
                  </a:lnTo>
                  <a:lnTo>
                    <a:pt x="574040" y="90804"/>
                  </a:lnTo>
                  <a:lnTo>
                    <a:pt x="531494" y="74929"/>
                  </a:lnTo>
                  <a:lnTo>
                    <a:pt x="488950" y="61594"/>
                  </a:lnTo>
                  <a:lnTo>
                    <a:pt x="446405" y="49529"/>
                  </a:lnTo>
                  <a:lnTo>
                    <a:pt x="403859" y="38734"/>
                  </a:lnTo>
                  <a:lnTo>
                    <a:pt x="361950" y="29209"/>
                  </a:lnTo>
                  <a:lnTo>
                    <a:pt x="320040" y="20954"/>
                  </a:lnTo>
                  <a:lnTo>
                    <a:pt x="278130" y="14604"/>
                  </a:lnTo>
                  <a:lnTo>
                    <a:pt x="236854" y="9524"/>
                  </a:lnTo>
                  <a:lnTo>
                    <a:pt x="195579" y="5079"/>
                  </a:lnTo>
                  <a:lnTo>
                    <a:pt x="154940" y="2539"/>
                  </a:lnTo>
                  <a:lnTo>
                    <a:pt x="114934" y="634"/>
                  </a:lnTo>
                  <a:lnTo>
                    <a:pt x="7556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6492" y="2056002"/>
            <a:ext cx="4108908" cy="904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spc="15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IN"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Calendar scheduler application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9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IN" sz="1600" b="1" spc="-65" dirty="0">
                <a:solidFill>
                  <a:srgbClr val="1F0924"/>
                </a:solidFill>
                <a:latin typeface="Tahoma"/>
                <a:cs typeface="Tahoma"/>
              </a:rPr>
              <a:t>3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4550" y="339724"/>
            <a:ext cx="7941945" cy="3498088"/>
            <a:chOff x="844550" y="339724"/>
            <a:chExt cx="7941945" cy="3498088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550" y="3656965"/>
              <a:ext cx="184784" cy="18084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25060" y="339724"/>
              <a:ext cx="3861435" cy="3371850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187" y="1301750"/>
                  </a:lnTo>
                  <a:lnTo>
                    <a:pt x="1666240" y="1301750"/>
                  </a:lnTo>
                  <a:lnTo>
                    <a:pt x="1606537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77404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6D8F89-778F-AD7E-8DB8-BBEC88651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1"/>
          <a:stretch/>
        </p:blipFill>
        <p:spPr>
          <a:xfrm>
            <a:off x="4754641" y="1357909"/>
            <a:ext cx="3872597" cy="26481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8079" y="4116704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4">
                <a:moveTo>
                  <a:pt x="1232535" y="0"/>
                </a:moveTo>
                <a:lnTo>
                  <a:pt x="1213485" y="0"/>
                </a:lnTo>
                <a:lnTo>
                  <a:pt x="1173479" y="635"/>
                </a:lnTo>
                <a:lnTo>
                  <a:pt x="1133475" y="1905"/>
                </a:lnTo>
                <a:lnTo>
                  <a:pt x="1092835" y="5080"/>
                </a:lnTo>
                <a:lnTo>
                  <a:pt x="1052195" y="8890"/>
                </a:lnTo>
                <a:lnTo>
                  <a:pt x="1010920" y="13970"/>
                </a:lnTo>
                <a:lnTo>
                  <a:pt x="969010" y="20955"/>
                </a:lnTo>
                <a:lnTo>
                  <a:pt x="927100" y="28575"/>
                </a:lnTo>
                <a:lnTo>
                  <a:pt x="884554" y="38100"/>
                </a:lnTo>
                <a:lnTo>
                  <a:pt x="842645" y="48895"/>
                </a:lnTo>
                <a:lnTo>
                  <a:pt x="800100" y="60960"/>
                </a:lnTo>
                <a:lnTo>
                  <a:pt x="757554" y="74930"/>
                </a:lnTo>
                <a:lnTo>
                  <a:pt x="714375" y="90170"/>
                </a:lnTo>
                <a:lnTo>
                  <a:pt x="671829" y="107315"/>
                </a:lnTo>
                <a:lnTo>
                  <a:pt x="629285" y="125730"/>
                </a:lnTo>
                <a:lnTo>
                  <a:pt x="587375" y="146050"/>
                </a:lnTo>
                <a:lnTo>
                  <a:pt x="544829" y="167640"/>
                </a:lnTo>
                <a:lnTo>
                  <a:pt x="502920" y="191770"/>
                </a:lnTo>
                <a:lnTo>
                  <a:pt x="461010" y="217170"/>
                </a:lnTo>
                <a:lnTo>
                  <a:pt x="419735" y="245110"/>
                </a:lnTo>
                <a:lnTo>
                  <a:pt x="378460" y="274320"/>
                </a:lnTo>
                <a:lnTo>
                  <a:pt x="337820" y="306070"/>
                </a:lnTo>
                <a:lnTo>
                  <a:pt x="297815" y="339090"/>
                </a:lnTo>
                <a:lnTo>
                  <a:pt x="258445" y="374650"/>
                </a:lnTo>
                <a:lnTo>
                  <a:pt x="219075" y="412115"/>
                </a:lnTo>
                <a:lnTo>
                  <a:pt x="180975" y="452120"/>
                </a:lnTo>
                <a:lnTo>
                  <a:pt x="142875" y="494030"/>
                </a:lnTo>
                <a:lnTo>
                  <a:pt x="106045" y="538480"/>
                </a:lnTo>
                <a:lnTo>
                  <a:pt x="69850" y="584835"/>
                </a:lnTo>
                <a:lnTo>
                  <a:pt x="34290" y="633730"/>
                </a:lnTo>
                <a:lnTo>
                  <a:pt x="0" y="685165"/>
                </a:lnTo>
                <a:lnTo>
                  <a:pt x="1193165" y="685165"/>
                </a:lnTo>
                <a:lnTo>
                  <a:pt x="1230629" y="677545"/>
                </a:lnTo>
                <a:lnTo>
                  <a:pt x="1261110" y="656590"/>
                </a:lnTo>
                <a:lnTo>
                  <a:pt x="1281429" y="626110"/>
                </a:lnTo>
                <a:lnTo>
                  <a:pt x="1289050" y="588645"/>
                </a:lnTo>
                <a:lnTo>
                  <a:pt x="1289050" y="1905"/>
                </a:lnTo>
                <a:lnTo>
                  <a:pt x="1232535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59" y="352425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19" y="7620"/>
                </a:lnTo>
                <a:lnTo>
                  <a:pt x="27939" y="27939"/>
                </a:lnTo>
                <a:lnTo>
                  <a:pt x="7619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4" y="683895"/>
                </a:lnTo>
                <a:lnTo>
                  <a:pt x="37464" y="684529"/>
                </a:lnTo>
                <a:lnTo>
                  <a:pt x="75564" y="685164"/>
                </a:lnTo>
                <a:lnTo>
                  <a:pt x="115569" y="684529"/>
                </a:lnTo>
                <a:lnTo>
                  <a:pt x="155574" y="682625"/>
                </a:lnTo>
                <a:lnTo>
                  <a:pt x="196215" y="680085"/>
                </a:lnTo>
                <a:lnTo>
                  <a:pt x="236855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49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40" y="467360"/>
                </a:lnTo>
                <a:lnTo>
                  <a:pt x="869315" y="440054"/>
                </a:lnTo>
                <a:lnTo>
                  <a:pt x="910590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5583" y="898207"/>
            <a:ext cx="125730" cy="3561079"/>
            <a:chOff x="609600" y="1132839"/>
            <a:chExt cx="125730" cy="3561079"/>
          </a:xfrm>
        </p:grpSpPr>
        <p:sp>
          <p:nvSpPr>
            <p:cNvPr id="7" name="object 7"/>
            <p:cNvSpPr/>
            <p:nvPr/>
          </p:nvSpPr>
          <p:spPr>
            <a:xfrm>
              <a:off x="609600" y="113283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57629"/>
              <a:ext cx="0" cy="1510030"/>
            </a:xfrm>
            <a:custGeom>
              <a:avLst/>
              <a:gdLst/>
              <a:ahLst/>
              <a:cxnLst/>
              <a:rect l="l" t="t" r="r" b="b"/>
              <a:pathLst>
                <a:path h="1510030">
                  <a:moveTo>
                    <a:pt x="0" y="0"/>
                  </a:moveTo>
                  <a:lnTo>
                    <a:pt x="0" y="1510030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910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8452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Google Shape;1847;g1f5dca458e3_0_0">
            <a:extLst>
              <a:ext uri="{FF2B5EF4-FFF2-40B4-BE49-F238E27FC236}">
                <a16:creationId xmlns:a16="http://schemas.microsoft.com/office/drawing/2014/main" id="{D44ED023-79CB-BF3D-204C-2F87CF22BD40}"/>
              </a:ext>
            </a:extLst>
          </p:cNvPr>
          <p:cNvSpPr txBox="1">
            <a:spLocks/>
          </p:cNvSpPr>
          <p:nvPr/>
        </p:nvSpPr>
        <p:spPr>
          <a:xfrm>
            <a:off x="928687" y="1023795"/>
            <a:ext cx="6891900" cy="125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 sz="1800" b="1" i="0">
                <a:solidFill>
                  <a:srgbClr val="042C90"/>
                </a:solidFill>
                <a:latin typeface="Tahoma"/>
                <a:ea typeface="+mn-ea"/>
                <a:cs typeface="Tahom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ct val="107916"/>
              </a:lnSpc>
            </a:pPr>
            <a:r>
              <a:rPr lang="en-GB" sz="1500" kern="0" dirty="0">
                <a:solidFill>
                  <a:srgbClr val="0B5394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Create various Front End Programs</a:t>
            </a:r>
          </a:p>
          <a:p>
            <a:pPr algn="l" rtl="0">
              <a:lnSpc>
                <a:spcPct val="107916"/>
              </a:lnSpc>
            </a:pPr>
            <a:endParaRPr lang="en-GB" sz="1500" kern="0" dirty="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indent="-323850" algn="l" rtl="0">
              <a:lnSpc>
                <a:spcPct val="107916"/>
              </a:lnSpc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GB" sz="1500" b="0" kern="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uniform front end code for “Calendar Scheduler Application”</a:t>
            </a:r>
          </a:p>
          <a:p>
            <a:pPr marL="457200" indent="-323850" algn="l" rtl="0">
              <a:lnSpc>
                <a:spcPct val="107916"/>
              </a:lnSpc>
              <a:buClr>
                <a:schemeClr val="dk1"/>
              </a:buClr>
              <a:buSzPts val="1500"/>
              <a:buFont typeface="EB Garamond Medium"/>
              <a:buChar char="●"/>
            </a:pPr>
            <a:r>
              <a:rPr lang="en-GB" sz="1500" b="0" kern="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Draw and design a interactive front end code for “Calendar Scheduler Application</a:t>
            </a:r>
            <a:r>
              <a:rPr lang="en-GB" sz="1500" kern="0" dirty="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”</a:t>
            </a:r>
            <a:endParaRPr lang="en-GB" sz="1500" kern="0" dirty="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" name="Google Shape;1848;g1f5dca458e3_0_0">
            <a:extLst>
              <a:ext uri="{FF2B5EF4-FFF2-40B4-BE49-F238E27FC236}">
                <a16:creationId xmlns:a16="http://schemas.microsoft.com/office/drawing/2014/main" id="{7C7F452E-AF96-FA40-92D0-DE80E7B60AC0}"/>
              </a:ext>
            </a:extLst>
          </p:cNvPr>
          <p:cNvSpPr txBox="1">
            <a:spLocks/>
          </p:cNvSpPr>
          <p:nvPr/>
        </p:nvSpPr>
        <p:spPr>
          <a:xfrm>
            <a:off x="1162429" y="3633820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 rtl="0"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Developing complicated UI using </a:t>
            </a:r>
            <a:r>
              <a:rPr lang="en-GB" sz="1200" kern="0" dirty="0">
                <a:solidFill>
                  <a:sysClr val="windowText" lastClr="000000"/>
                </a:solidFill>
                <a:ea typeface="EB Garamond"/>
                <a:cs typeface="EB Garamond"/>
                <a:sym typeface="EB Garamond"/>
              </a:rPr>
              <a:t>HTML</a:t>
            </a: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 components</a:t>
            </a:r>
            <a:endParaRPr lang="en-GB" sz="1200" kern="0" dirty="0">
              <a:solidFill>
                <a:sysClr val="windowText" lastClr="000000"/>
              </a:solidFill>
              <a:ea typeface="EB Garamond"/>
              <a:cs typeface="EB Garamond"/>
              <a:sym typeface="EB Garamond"/>
            </a:endParaRPr>
          </a:p>
          <a:p>
            <a:pPr marL="171450" indent="-171450" algn="l" rtl="0"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 lang="en-GB" sz="1200" kern="0" dirty="0">
              <a:solidFill>
                <a:sysClr val="windowText" lastClr="000000"/>
              </a:solidFill>
              <a:ea typeface="EB Garamond"/>
              <a:cs typeface="EB Garamond"/>
              <a:sym typeface="EB Garamond"/>
            </a:endParaRPr>
          </a:p>
          <a:p>
            <a:pPr marL="171450" indent="-171450" algn="l" rtl="0"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Getting familiar with different type of </a:t>
            </a:r>
            <a:r>
              <a:rPr lang="en-GB" sz="1200" kern="0" dirty="0" err="1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api</a:t>
            </a: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 calls</a:t>
            </a:r>
            <a:endParaRPr lang="en-GB" sz="1200" kern="0" dirty="0">
              <a:solidFill>
                <a:sysClr val="windowText" lastClr="000000"/>
              </a:solidFill>
              <a:ea typeface="EB Garamond"/>
              <a:cs typeface="EB Garamond"/>
              <a:sym typeface="EB Garamond"/>
            </a:endParaRPr>
          </a:p>
          <a:p>
            <a:pPr marL="171450" indent="-171450" algn="l" rtl="0"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GB" sz="1200" kern="0" dirty="0">
                <a:solidFill>
                  <a:srgbClr val="000000"/>
                </a:solidFill>
                <a:ea typeface="EB Garamond"/>
                <a:cs typeface="EB Garamond"/>
                <a:sym typeface="EB Garamond"/>
              </a:rPr>
              <a:t>Handling different input data</a:t>
            </a:r>
          </a:p>
        </p:txBody>
      </p:sp>
      <p:sp>
        <p:nvSpPr>
          <p:cNvPr id="13" name="Google Shape;1849;g1f5dca458e3_0_0">
            <a:extLst>
              <a:ext uri="{FF2B5EF4-FFF2-40B4-BE49-F238E27FC236}">
                <a16:creationId xmlns:a16="http://schemas.microsoft.com/office/drawing/2014/main" id="{A31DB276-6080-B572-7347-48FF171D613A}"/>
              </a:ext>
            </a:extLst>
          </p:cNvPr>
          <p:cNvSpPr txBox="1"/>
          <p:nvPr/>
        </p:nvSpPr>
        <p:spPr>
          <a:xfrm>
            <a:off x="1141236" y="278160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850;g1f5dca458e3_0_0">
            <a:extLst>
              <a:ext uri="{FF2B5EF4-FFF2-40B4-BE49-F238E27FC236}">
                <a16:creationId xmlns:a16="http://schemas.microsoft.com/office/drawing/2014/main" id="{8247CDAE-DD15-4E11-983C-16148BCC2BBB}"/>
              </a:ext>
            </a:extLst>
          </p:cNvPr>
          <p:cNvSpPr txBox="1"/>
          <p:nvPr/>
        </p:nvSpPr>
        <p:spPr>
          <a:xfrm>
            <a:off x="1010284" y="320771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 dirty="0">
              <a:solidFill>
                <a:srgbClr val="FFC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" name="Google Shape;1851;g1f5dca458e3_0_0">
            <a:extLst>
              <a:ext uri="{FF2B5EF4-FFF2-40B4-BE49-F238E27FC236}">
                <a16:creationId xmlns:a16="http://schemas.microsoft.com/office/drawing/2014/main" id="{5B8BD272-523C-4395-9F54-68C0BE04AD2C}"/>
              </a:ext>
            </a:extLst>
          </p:cNvPr>
          <p:cNvSpPr txBox="1"/>
          <p:nvPr/>
        </p:nvSpPr>
        <p:spPr>
          <a:xfrm>
            <a:off x="1084023" y="652950"/>
            <a:ext cx="3823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3 :: Frontend</a:t>
            </a:r>
            <a:r>
              <a:rPr lang="en-US" sz="1800" dirty="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 Creation</a:t>
            </a:r>
            <a:endParaRPr sz="1800" dirty="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6" name="Google Shape;1852;g1f5dca458e3_0_0">
            <a:extLst>
              <a:ext uri="{FF2B5EF4-FFF2-40B4-BE49-F238E27FC236}">
                <a16:creationId xmlns:a16="http://schemas.microsoft.com/office/drawing/2014/main" id="{F4A7BA2A-8DBD-D823-3273-160AC0203955}"/>
              </a:ext>
            </a:extLst>
          </p:cNvPr>
          <p:cNvSpPr txBox="1"/>
          <p:nvPr/>
        </p:nvSpPr>
        <p:spPr>
          <a:xfrm>
            <a:off x="1157516" y="244515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3320" y="359225"/>
            <a:ext cx="6726631" cy="4131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520"/>
              </a:spcBef>
            </a:pPr>
            <a:r>
              <a:rPr sz="1000" b="1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Step-Wise Descriptio</a:t>
            </a:r>
            <a:r>
              <a:rPr lang="en-US" sz="1000" b="1" spc="-5" dirty="0">
                <a:solidFill>
                  <a:srgbClr val="095292"/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n</a:t>
            </a:r>
            <a:endParaRPr sz="1000" dirty="0">
              <a:latin typeface="Tahoma"/>
              <a:cs typeface="Tahoma"/>
            </a:endParaRP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1.Define Scope and Tech Stack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    </a:t>
            </a:r>
            <a:r>
              <a:rPr lang="en-US" sz="900" spc="-5" dirty="0">
                <a:latin typeface="Lucida Sans Unicode"/>
                <a:cs typeface="Lucida Sans Unicode"/>
              </a:rPr>
              <a:t>Identify key features: date/time, reminders, recurring events.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Choose a scalable tech stack for efficient development.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2. UI/UX and Frontend: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Design an intuitive, responsive interface.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Develop frontend for seamless user interaction.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00" spc="-5" dirty="0">
                <a:latin typeface="Lucida Sans Unicode"/>
                <a:cs typeface="Lucida Sans Unicode"/>
              </a:rPr>
              <a:t>3. Functionality and Integration: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Enable easy date/time selection and recurring events.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Integrate with address book for efficient location input.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4.</a:t>
            </a:r>
            <a:r>
              <a:rPr lang="en-US" sz="1000" spc="-5" dirty="0">
                <a:latin typeface="Lucida Sans Unicode"/>
                <a:cs typeface="Lucida Sans Unicode"/>
              </a:rPr>
              <a:t>Task Organization: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Implement task prioritization, inspired by a shopping cart concept.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Allow users to categorize and label events for better organization.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1050" spc="-5" dirty="0">
                <a:latin typeface="Lucida Sans Unicode"/>
                <a:cs typeface="Lucida Sans Unicode"/>
              </a:rPr>
              <a:t>5.Testing, Deployment, and Support: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 Conduct thorough testing for functionality and security.</a:t>
            </a:r>
          </a:p>
          <a:p>
            <a:pPr marL="33020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lang="en-US" sz="900" spc="-5" dirty="0">
                <a:latin typeface="Lucida Sans Unicode"/>
                <a:cs typeface="Lucida Sans Unicode"/>
              </a:rPr>
              <a:t>      Deploy on a reliable platform and provide user support.</a:t>
            </a:r>
          </a:p>
          <a:p>
            <a:pPr marL="215265" indent="-182245">
              <a:lnSpc>
                <a:spcPct val="100000"/>
              </a:lnSpc>
              <a:spcBef>
                <a:spcPts val="355"/>
              </a:spcBef>
              <a:tabLst>
                <a:tab pos="215900" algn="l"/>
              </a:tabLst>
            </a:pP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Summary</a:t>
            </a:r>
            <a:r>
              <a:rPr sz="1100" b="1" spc="-2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of</a:t>
            </a:r>
            <a:r>
              <a:rPr sz="1100" b="1" spc="10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your</a:t>
            </a:r>
            <a:r>
              <a:rPr sz="1100" b="1" spc="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95292"/>
                  </a:solidFill>
                </a:uFill>
                <a:latin typeface="Tahoma"/>
                <a:cs typeface="Tahoma"/>
              </a:rPr>
              <a:t>task</a:t>
            </a:r>
            <a:endParaRPr sz="1100" dirty="0">
              <a:solidFill>
                <a:schemeClr val="accent6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lang="en-US" sz="900" spc="25" dirty="0">
                <a:latin typeface="Lucida Sans Unicode"/>
                <a:cs typeface="Lucida Sans Unicode"/>
              </a:rPr>
              <a:t>	The project aims to develop a calendar scheduler application, minimizing manual scheduling efforts. It will efficiently manage appointments, tasks, and events while providing details on user schedules, ensuring seamless organization.</a:t>
            </a:r>
          </a:p>
          <a:p>
            <a:pPr marL="12700" marR="5080" algn="just">
              <a:lnSpc>
                <a:spcPct val="100000"/>
              </a:lnSpc>
              <a:spcBef>
                <a:spcPts val="815"/>
              </a:spcBef>
            </a:pPr>
            <a:r>
              <a:rPr lang="en-US" sz="900" spc="25" dirty="0">
                <a:latin typeface="Lucida Sans Unicode"/>
                <a:cs typeface="Lucida Sans Unicode"/>
              </a:rPr>
              <a:t> 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759" y="352425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19" y="7620"/>
                </a:lnTo>
                <a:lnTo>
                  <a:pt x="27939" y="27939"/>
                </a:lnTo>
                <a:lnTo>
                  <a:pt x="7619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4" y="683895"/>
                </a:lnTo>
                <a:lnTo>
                  <a:pt x="37464" y="684529"/>
                </a:lnTo>
                <a:lnTo>
                  <a:pt x="75564" y="685164"/>
                </a:lnTo>
                <a:lnTo>
                  <a:pt x="115569" y="684529"/>
                </a:lnTo>
                <a:lnTo>
                  <a:pt x="155574" y="682625"/>
                </a:lnTo>
                <a:lnTo>
                  <a:pt x="196215" y="680085"/>
                </a:lnTo>
                <a:lnTo>
                  <a:pt x="236855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49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40" y="467360"/>
                </a:lnTo>
                <a:lnTo>
                  <a:pt x="869315" y="440054"/>
                </a:lnTo>
                <a:lnTo>
                  <a:pt x="910590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31569"/>
            <a:ext cx="8177530" cy="3670935"/>
            <a:chOff x="609600" y="1131569"/>
            <a:chExt cx="8177530" cy="3670935"/>
          </a:xfrm>
        </p:grpSpPr>
        <p:sp>
          <p:nvSpPr>
            <p:cNvPr id="6" name="object 6"/>
            <p:cNvSpPr/>
            <p:nvPr/>
          </p:nvSpPr>
          <p:spPr>
            <a:xfrm>
              <a:off x="609600" y="1131569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385" y="1356994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4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8080" y="4117340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5" y="0"/>
                  </a:moveTo>
                  <a:lnTo>
                    <a:pt x="1173479" y="635"/>
                  </a:lnTo>
                  <a:lnTo>
                    <a:pt x="1133475" y="2540"/>
                  </a:lnTo>
                  <a:lnTo>
                    <a:pt x="1092835" y="5080"/>
                  </a:lnTo>
                  <a:lnTo>
                    <a:pt x="1052195" y="9525"/>
                  </a:lnTo>
                  <a:lnTo>
                    <a:pt x="1010920" y="14605"/>
                  </a:lnTo>
                  <a:lnTo>
                    <a:pt x="969010" y="20955"/>
                  </a:lnTo>
                  <a:lnTo>
                    <a:pt x="927100" y="29210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1595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7315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8275"/>
                  </a:lnTo>
                  <a:lnTo>
                    <a:pt x="502920" y="191770"/>
                  </a:lnTo>
                  <a:lnTo>
                    <a:pt x="461010" y="217805"/>
                  </a:lnTo>
                  <a:lnTo>
                    <a:pt x="419735" y="245110"/>
                  </a:lnTo>
                  <a:lnTo>
                    <a:pt x="378460" y="274955"/>
                  </a:lnTo>
                  <a:lnTo>
                    <a:pt x="337820" y="306070"/>
                  </a:lnTo>
                  <a:lnTo>
                    <a:pt x="297815" y="339725"/>
                  </a:lnTo>
                  <a:lnTo>
                    <a:pt x="258445" y="375285"/>
                  </a:lnTo>
                  <a:lnTo>
                    <a:pt x="219075" y="412750"/>
                  </a:lnTo>
                  <a:lnTo>
                    <a:pt x="180975" y="452755"/>
                  </a:lnTo>
                  <a:lnTo>
                    <a:pt x="142875" y="494665"/>
                  </a:lnTo>
                  <a:lnTo>
                    <a:pt x="106045" y="538480"/>
                  </a:lnTo>
                  <a:lnTo>
                    <a:pt x="69850" y="585470"/>
                  </a:lnTo>
                  <a:lnTo>
                    <a:pt x="34290" y="633730"/>
                  </a:lnTo>
                  <a:lnTo>
                    <a:pt x="0" y="685165"/>
                  </a:lnTo>
                  <a:lnTo>
                    <a:pt x="1193165" y="685165"/>
                  </a:lnTo>
                  <a:lnTo>
                    <a:pt x="1230629" y="677545"/>
                  </a:lnTo>
                  <a:lnTo>
                    <a:pt x="1261110" y="657225"/>
                  </a:lnTo>
                  <a:lnTo>
                    <a:pt x="1281429" y="626745"/>
                  </a:lnTo>
                  <a:lnTo>
                    <a:pt x="1289050" y="589280"/>
                  </a:lnTo>
                  <a:lnTo>
                    <a:pt x="1289050" y="1905"/>
                  </a:lnTo>
                  <a:lnTo>
                    <a:pt x="1270635" y="1270"/>
                  </a:lnTo>
                  <a:lnTo>
                    <a:pt x="1232535" y="635"/>
                  </a:lnTo>
                  <a:lnTo>
                    <a:pt x="121348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973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8515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475234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404" y="347217"/>
            <a:ext cx="1092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55" dirty="0"/>
              <a:t>Su</a:t>
            </a:r>
            <a:r>
              <a:rPr spc="40" dirty="0"/>
              <a:t>b</a:t>
            </a:r>
            <a:r>
              <a:rPr spc="60" dirty="0"/>
              <a:t>mi</a:t>
            </a:r>
            <a:r>
              <a:rPr spc="30" dirty="0"/>
              <a:t>s</a:t>
            </a:r>
            <a:r>
              <a:rPr spc="50" dirty="0"/>
              <a:t>s</a:t>
            </a:r>
            <a:r>
              <a:rPr spc="35" dirty="0"/>
              <a:t>io</a:t>
            </a:r>
            <a:r>
              <a:rPr spc="60" dirty="0"/>
              <a:t>n</a:t>
            </a:r>
            <a:r>
              <a:rPr spc="-155" dirty="0"/>
              <a:t> </a:t>
            </a:r>
            <a:r>
              <a:rPr spc="50" dirty="0"/>
              <a:t>Gith</a:t>
            </a:r>
            <a:r>
              <a:rPr spc="6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09771" y="2150491"/>
            <a:ext cx="284822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b="1" spc="-5" dirty="0">
                <a:latin typeface="Lucida Sans Unicode"/>
                <a:cs typeface="Lucida Sans Unicode"/>
              </a:rPr>
              <a:t> https://github.com/jayashri-18/NM--AIT--GROUP4.git</a:t>
            </a:r>
            <a:endParaRPr sz="800" b="1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500"/>
                  </a:lnTo>
                  <a:lnTo>
                    <a:pt x="802005" y="5143500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500"/>
                  </a:lnTo>
                  <a:lnTo>
                    <a:pt x="9144000" y="5143500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59" y="35242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19" y="7620"/>
                  </a:lnTo>
                  <a:lnTo>
                    <a:pt x="27939" y="27939"/>
                  </a:lnTo>
                  <a:lnTo>
                    <a:pt x="7619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4" y="683895"/>
                  </a:lnTo>
                  <a:lnTo>
                    <a:pt x="37464" y="684529"/>
                  </a:lnTo>
                  <a:lnTo>
                    <a:pt x="75564" y="685164"/>
                  </a:lnTo>
                  <a:lnTo>
                    <a:pt x="115569" y="684529"/>
                  </a:lnTo>
                  <a:lnTo>
                    <a:pt x="155574" y="682625"/>
                  </a:lnTo>
                  <a:lnTo>
                    <a:pt x="196215" y="680085"/>
                  </a:lnTo>
                  <a:lnTo>
                    <a:pt x="236855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49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40" y="467360"/>
                  </a:lnTo>
                  <a:lnTo>
                    <a:pt x="869315" y="440054"/>
                  </a:lnTo>
                  <a:lnTo>
                    <a:pt x="910590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1640" y="391413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622C8-55B4-701F-A65F-3B7B8F1281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4"/>
          <a:stretch/>
        </p:blipFill>
        <p:spPr>
          <a:xfrm>
            <a:off x="4953000" y="695006"/>
            <a:ext cx="3548379" cy="3696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295</Words>
  <Application>Microsoft Office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EB Garamond</vt:lpstr>
      <vt:lpstr>EB Garamond ExtraBold</vt:lpstr>
      <vt:lpstr>EB Garamond Medium</vt:lpstr>
      <vt:lpstr>Lucida Sans Unicode</vt:lpstr>
      <vt:lpstr>Montserrat ExtraBold</vt:lpstr>
      <vt:lpstr>Tahoma</vt:lpstr>
      <vt:lpstr>Trebuchet MS</vt:lpstr>
      <vt:lpstr>Office Theme</vt:lpstr>
      <vt:lpstr>PowerPoint Presentation</vt:lpstr>
      <vt:lpstr>SUNSTONE</vt:lpstr>
      <vt:lpstr>SUNSTONE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Sharan</dc:creator>
  <cp:lastModifiedBy>Jayashri venkadesan</cp:lastModifiedBy>
  <cp:revision>11</cp:revision>
  <dcterms:created xsi:type="dcterms:W3CDTF">2023-11-18T13:21:41Z</dcterms:created>
  <dcterms:modified xsi:type="dcterms:W3CDTF">2023-11-22T14:54:02Z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2023-11-18T00:00:00Z</vt:filetime>
  </property>
</Properties>
</file>