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Sample - Superstore Sales Analysis</a:t>
            </a:r>
          </a:p>
          <a:p>
            <a:r>
              <a:rPr dirty="0"/>
              <a:t>Task </a:t>
            </a:r>
            <a:r>
              <a:rPr lang="en-IN" dirty="0"/>
              <a:t>3</a:t>
            </a:r>
            <a:r>
              <a:rPr dirty="0"/>
              <a:t>– Dashboard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Create an interactive sales dashboard in Power BI using the Sample - Superstore dataset.</a:t>
            </a:r>
          </a:p>
          <a:p>
            <a:endParaRPr dirty="0"/>
          </a:p>
          <a:p>
            <a:r>
              <a:rPr dirty="0"/>
              <a:t>Goals:</a:t>
            </a:r>
          </a:p>
          <a:p>
            <a:r>
              <a:rPr dirty="0"/>
              <a:t>- Analyze sales, profit, and quantity</a:t>
            </a:r>
          </a:p>
          <a:p>
            <a:r>
              <a:rPr dirty="0"/>
              <a:t>- Add filters for interactivity (Region, Category, Segment, Year)</a:t>
            </a:r>
          </a:p>
          <a:p>
            <a:r>
              <a:rPr dirty="0"/>
              <a:t>- Implement time-series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Cards and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the following KPI cards using DAX:</a:t>
            </a:r>
          </a:p>
          <a:p>
            <a:endParaRPr/>
          </a:p>
          <a:p>
            <a:r>
              <a:t>Total Sales = SUM('Sample - Superstore'[Sales])</a:t>
            </a:r>
          </a:p>
          <a:p>
            <a:r>
              <a:t>Total Profit = SUM('Sample - Superstore'[Profit])</a:t>
            </a:r>
          </a:p>
          <a:p>
            <a:r>
              <a:t>Total Quantity = SUM('Sample - Superstore'[Quantity])</a:t>
            </a:r>
          </a:p>
          <a:p>
            <a:r>
              <a:t>Profit Margin % = DIVIDE([Total Profit], [Total Sales]) * 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Card visuals for KPIs</a:t>
            </a:r>
          </a:p>
          <a:p>
            <a:r>
              <a:t>- Slicers for Category, Region, Segment, and Year</a:t>
            </a:r>
          </a:p>
          <a:p>
            <a:r>
              <a:t>- Line chart for Sales over time</a:t>
            </a:r>
          </a:p>
          <a:p>
            <a:r>
              <a:t>- Table for Sub-Category level performance</a:t>
            </a:r>
          </a:p>
          <a:p>
            <a:r>
              <a:t>- Conditional formatting to highlight profit margins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category shows highest profit margins</a:t>
            </a:r>
          </a:p>
          <a:p>
            <a:r>
              <a:t>- West region drives majority of sales</a:t>
            </a:r>
          </a:p>
          <a:p>
            <a:r>
              <a:t>- Some sub-categories have negative profits</a:t>
            </a:r>
          </a:p>
          <a:p>
            <a:r>
              <a:t>- Profit margin fluctuates across different segments and 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Tools: Power BI Desktop</a:t>
            </a:r>
          </a:p>
          <a:p>
            <a:r>
              <a:t>- Dataset: Sample - Superstore.csv (Kaggle)</a:t>
            </a:r>
          </a:p>
          <a:p>
            <a:endParaRPr/>
          </a:p>
          <a:p>
            <a:r>
              <a:t>Submitted files:</a:t>
            </a:r>
          </a:p>
          <a:p>
            <a:r>
              <a:t>- Superstore_Dashboard.pbix</a:t>
            </a:r>
          </a:p>
          <a:p>
            <a:r>
              <a:t>- Task4_Superstore_Report.pdf</a:t>
            </a:r>
          </a:p>
          <a:p>
            <a:r>
              <a:t>- GitHub Repository with README.md and PPT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 BI Dashboard Summary</vt:lpstr>
      <vt:lpstr>Objective</vt:lpstr>
      <vt:lpstr>KPI Cards and Measures</vt:lpstr>
      <vt:lpstr>Visuals Used</vt:lpstr>
      <vt:lpstr>Insights</vt:lpstr>
      <vt:lpstr>Tools &amp; Submission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Jayashri Ingale</cp:lastModifiedBy>
  <cp:revision>2</cp:revision>
  <dcterms:created xsi:type="dcterms:W3CDTF">2013-01-27T09:14:16Z</dcterms:created>
  <dcterms:modified xsi:type="dcterms:W3CDTF">2025-08-07T09:22:23Z</dcterms:modified>
  <cp:category/>
</cp:coreProperties>
</file>