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74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80" d="100"/>
          <a:sy n="80" d="100"/>
        </p:scale>
        <p:origin x="787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17223-D492-4807-9B18-03B8496BA4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51CA9C-D660-403A-B626-C0A480024E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6F9D22-093E-40DC-A642-9A55D94C8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A1A03-D604-49D0-8A7E-93D80481DC6E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2F1A5-A3C1-433A-93CA-0D08F4FEA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3F54A4-CA3B-46F3-8AC7-6D793E22D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D3C2D-063F-4455-A674-822C040C2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331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87A30-EED5-4B30-8024-97622C335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4A33EA-CFAC-4515-9588-EDB7B48220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C81A1A-621F-42A4-98B2-922C67FAD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A1A03-D604-49D0-8A7E-93D80481DC6E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DEDABB-3237-4E43-89C3-36DBE0381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9BBDB0-093B-45D7-8666-381F87BD4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D3C2D-063F-4455-A674-822C040C2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047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B5D116-9411-4147-83C5-3DB3613A73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8266FD-E2DC-4783-AE17-617FFED5B9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81EF38-4F2B-4F3C-BACB-1D907000E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A1A03-D604-49D0-8A7E-93D80481DC6E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4559EE-0600-40AA-B669-37716F096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E73013-F70D-41AE-898A-5D2C5A8E5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D3C2D-063F-4455-A674-822C040C2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700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08838-7530-4F46-8FC9-83FC250FA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28E72-D9ED-494B-A1FD-8501D0A36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3F4BB9-DC84-43ED-AE5E-CA8F6DF67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A1A03-D604-49D0-8A7E-93D80481DC6E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D4B8BF-35F4-48AF-919A-4DBFA42BC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9F1987-416C-4F78-9C48-8813C4745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D3C2D-063F-4455-A674-822C040C2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176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AC5E0-5BC4-4C9D-833E-27471F094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2A9876-8040-4AC5-838F-7C54886AA9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1EEBD5-DE93-4371-8E79-7668D19C2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A1A03-D604-49D0-8A7E-93D80481DC6E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C60596-9F9A-4A8A-B41B-A4D970C96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A0B6FC-6120-4949-BDE0-7121B98BE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D3C2D-063F-4455-A674-822C040C2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100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9A482-9F52-4460-9BE2-8786B2FEA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D3772-8C36-486E-A7E8-743E5F8A73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F05EB1-29D7-43C4-B41A-4C2C2745DF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41804B-6BCE-4A23-A333-B1D70A859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A1A03-D604-49D0-8A7E-93D80481DC6E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F31137-38D6-4FB0-93B2-71E712CEB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5D3A6E-271C-4E76-B850-2A34931F6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D3C2D-063F-4455-A674-822C040C2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363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33D6A-D932-4A3A-8BF6-893AAC6E8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EC865A-61AF-4046-9B83-ED2615700B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6B791C-B23A-4601-A378-4DAFEA89F2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1100E5-B394-4F7D-955B-512DDDDEB1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C9C6E5-2F09-4C59-90EB-615ACCFB7F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0E41E8-090B-4E3E-90AB-7E4F21857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A1A03-D604-49D0-8A7E-93D80481DC6E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89939C-49EC-46C0-8570-380F30357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2976FF-DF11-45B2-829D-C476DB2B6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D3C2D-063F-4455-A674-822C040C2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990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D7E0D-5E2A-48CE-B0C3-A747547DD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604F7A-3A28-42AB-95EE-A0DEC128A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A1A03-D604-49D0-8A7E-93D80481DC6E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3594FB-2452-4523-9E1D-7F236EA56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1ADB0E-0BAC-4E66-9EB1-84FC49C20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D3C2D-063F-4455-A674-822C040C2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842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AF152F-1EE2-4AB3-8354-06132DCA4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A1A03-D604-49D0-8A7E-93D80481DC6E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1B9537-DB4C-4437-A464-12940BF12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15EDCA-2AB2-498C-94CB-61B4C3AF8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D3C2D-063F-4455-A674-822C040C2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372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6146F-5BA3-4E91-95A5-FF213C2C9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0138A-AF6D-4F0B-814E-616F81071C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15AD52-1D1E-4D8E-8605-C0582C76F0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C4B4C8-212D-4EC9-AB00-27954C78F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A1A03-D604-49D0-8A7E-93D80481DC6E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DF8F6B-BFEC-4735-99C6-6D6F67DDB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7FE896-9864-45E9-BFCB-DEF84D161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D3C2D-063F-4455-A674-822C040C2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626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9BF46-2A10-449B-B335-920A180A1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A8133E-7CE2-425B-93C3-7F9715D4AB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7C1D67-350C-40DC-8B00-44505B0612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DF1462-8E95-46CF-88ED-8B49E899F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A1A03-D604-49D0-8A7E-93D80481DC6E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C21220-B6BD-4BA2-970C-5015E7242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9EC4DF-9160-4704-B2D7-474906DBA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D3C2D-063F-4455-A674-822C040C2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885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C215C-7AA6-413F-9926-513638B4C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0B6E41-C9BC-482C-A3EF-C74F535B5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CEA4D9-F398-462E-9204-0E36164810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FA1A03-D604-49D0-8A7E-93D80481DC6E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DABF2A-FFE7-4736-B2D6-B187BB57AF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4FE18D-DBE0-402B-9570-1A414FB137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D3C2D-063F-4455-A674-822C040C2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474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412124" y="992457"/>
            <a:ext cx="1765631" cy="5586763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sz="2000" b="1" dirty="0">
                <a:solidFill>
                  <a:prstClr val="white"/>
                </a:solidFill>
                <a:latin typeface="Calibri Light" panose="020F0302020204030204"/>
              </a:rPr>
              <a:t>BPMN Framework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3240852" y="992457"/>
            <a:ext cx="7780534" cy="953036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prstClr val="white"/>
                </a:solidFill>
                <a:latin typeface="Calibri Light" panose="020F0302020204030204"/>
              </a:rPr>
              <a:t>Workflow Executor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6857" y="2598234"/>
            <a:ext cx="7248525" cy="398098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717" y="2598234"/>
            <a:ext cx="1538868" cy="150541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121" y="234176"/>
            <a:ext cx="17588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latin typeface="+mj-lt"/>
              </a:rPr>
              <a:t>BPMN Engine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674919" y="188009"/>
            <a:ext cx="29124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j-lt"/>
              </a:rPr>
              <a:t>Journey Execution </a:t>
            </a:r>
          </a:p>
        </p:txBody>
      </p:sp>
    </p:spTree>
    <p:extLst>
      <p:ext uri="{BB962C8B-B14F-4D97-AF65-F5344CB8AC3E}">
        <p14:creationId xmlns:p14="http://schemas.microsoft.com/office/powerpoint/2010/main" val="41120241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1818" y="180305"/>
            <a:ext cx="108826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 Light" panose="020F0302020204030204"/>
              </a:rPr>
              <a:t>Performance Test Results : Memory &amp; CPU Graphs after completing 1090000 workflows </a:t>
            </a:r>
          </a:p>
          <a:p>
            <a:r>
              <a:rPr lang="en-US" sz="2400" dirty="0">
                <a:solidFill>
                  <a:prstClr val="black"/>
                </a:solidFill>
                <a:latin typeface="Calibri Light" panose="020F0302020204030204"/>
              </a:rPr>
              <a:t>    </a:t>
            </a:r>
          </a:p>
          <a:p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854" y="734302"/>
            <a:ext cx="10625070" cy="5782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903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34872" y="132358"/>
            <a:ext cx="5343258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+mj-lt"/>
              </a:rPr>
              <a:t>Performance Test Results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1916" y="1275009"/>
            <a:ext cx="754131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Server &amp; Database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Intel(R) Core(TM)i3-6100U  CPU X5570 @ 2.30GHz, 4 cores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16 GB 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Window 10 pro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Java(TM) SE Runtime Environment (build 1.8.0_131-b11)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Redis 4.0.9 , Single Node Instance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JVM 2GB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1917" y="3928056"/>
            <a:ext cx="1114796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Throughput Test</a:t>
            </a:r>
          </a:p>
          <a:p>
            <a:r>
              <a:rPr lang="en-US" sz="2000" dirty="0"/>
              <a:t>Finished performance test with 1090000 workflow instances, with an average time of 25.16 seconds for a batch of 5000 workflow instances. See corresponding Log file, containing all parameters.</a:t>
            </a:r>
            <a:endParaRPr lang="en-US" sz="2000" b="1" dirty="0"/>
          </a:p>
          <a:p>
            <a:r>
              <a:rPr lang="en-US" sz="2000" b="1" dirty="0"/>
              <a:t> 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4267200" y="3336925"/>
          <a:ext cx="3657600" cy="18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Wordpad Document" r:id="rId3" imgW="3657600" imgH="181440" progId="WordPad.Document.1">
                  <p:embed/>
                </p:oleObj>
              </mc:Choice>
              <mc:Fallback>
                <p:oleObj name="Wordpad Document" r:id="rId3" imgW="3657600" imgH="181440" progId="WordPad.Document.1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67200" y="3336925"/>
                        <a:ext cx="3657600" cy="180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307975" y="5492750"/>
          <a:ext cx="1924050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Packager Shell Object" showAsIcon="1" r:id="rId5" imgW="1186920" imgH="442800" progId="Package">
                  <p:embed/>
                </p:oleObj>
              </mc:Choice>
              <mc:Fallback>
                <p:oleObj name="Packager Shell Object" showAsIcon="1" r:id="rId5" imgW="1186920" imgH="442800" progId="Package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7975" y="5492750"/>
                        <a:ext cx="1924050" cy="822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54546" y="309093"/>
            <a:ext cx="25371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BPMN Engine</a:t>
            </a:r>
          </a:p>
        </p:txBody>
      </p:sp>
    </p:spTree>
    <p:extLst>
      <p:ext uri="{BB962C8B-B14F-4D97-AF65-F5344CB8AC3E}">
        <p14:creationId xmlns:p14="http://schemas.microsoft.com/office/powerpoint/2010/main" val="1772693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1818" y="180305"/>
            <a:ext cx="905795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Performance Test Results - Memory &amp; CPU Graphs During Start of Test</a:t>
            </a:r>
          </a:p>
          <a:p>
            <a:r>
              <a:rPr lang="en-US" sz="2400" dirty="0">
                <a:latin typeface="+mj-lt"/>
              </a:rPr>
              <a:t>   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217" y="864558"/>
            <a:ext cx="10715222" cy="5819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226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1818" y="180305"/>
            <a:ext cx="905795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Performance Test Results - Memory &amp; CPU Graphs During Start of Test</a:t>
            </a:r>
          </a:p>
          <a:p>
            <a:r>
              <a:rPr lang="en-US" sz="2400" dirty="0">
                <a:latin typeface="+mj-lt"/>
              </a:rPr>
              <a:t>   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580" y="928951"/>
            <a:ext cx="10766737" cy="565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44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1818" y="180305"/>
            <a:ext cx="108826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Performance Test Results : Memory &amp; CPU Graphs after completing 500000 workflows </a:t>
            </a:r>
          </a:p>
          <a:p>
            <a:r>
              <a:rPr lang="en-US" sz="2400" dirty="0">
                <a:latin typeface="+mj-lt"/>
              </a:rPr>
              <a:t>   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852" y="903193"/>
            <a:ext cx="10689465" cy="5690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694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1818" y="180305"/>
            <a:ext cx="108826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 Light" panose="020F0302020204030204"/>
              </a:rPr>
              <a:t>Performance Test Results : Memory &amp; CPU Graphs after completing 500000 workflows </a:t>
            </a:r>
          </a:p>
          <a:p>
            <a:r>
              <a:rPr lang="en-US" sz="2400" dirty="0">
                <a:solidFill>
                  <a:prstClr val="black"/>
                </a:solidFill>
                <a:latin typeface="Calibri Light" panose="020F0302020204030204"/>
              </a:rPr>
              <a:t>    </a:t>
            </a:r>
          </a:p>
          <a:p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88" y="863091"/>
            <a:ext cx="10407831" cy="5692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370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1818" y="180305"/>
            <a:ext cx="108826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 Light" panose="020F0302020204030204"/>
              </a:rPr>
              <a:t>Performance Test Results : Memory &amp; CPU Graphs after completing 500000 workflows </a:t>
            </a:r>
          </a:p>
          <a:p>
            <a:r>
              <a:rPr lang="en-US" sz="2400" dirty="0">
                <a:solidFill>
                  <a:prstClr val="black"/>
                </a:solidFill>
                <a:latin typeface="Calibri Light" panose="020F0302020204030204"/>
              </a:rPr>
              <a:t>    </a:t>
            </a:r>
          </a:p>
          <a:p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095" y="916073"/>
            <a:ext cx="10728101" cy="565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657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1818" y="180305"/>
            <a:ext cx="108826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 Light" panose="020F0302020204030204"/>
              </a:rPr>
              <a:t>Performance Test Results : Memory &amp; CPU Graphs after completing 1090000 workflows </a:t>
            </a:r>
          </a:p>
          <a:p>
            <a:r>
              <a:rPr lang="en-US" sz="2400" dirty="0">
                <a:solidFill>
                  <a:prstClr val="black"/>
                </a:solidFill>
                <a:latin typeface="Calibri Light" panose="020F0302020204030204"/>
              </a:rPr>
              <a:t>    </a:t>
            </a:r>
          </a:p>
          <a:p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942" y="890315"/>
            <a:ext cx="10740981" cy="565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633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1818" y="180305"/>
            <a:ext cx="108826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 Light" panose="020F0302020204030204"/>
              </a:rPr>
              <a:t>Performance Test Results : Memory &amp; CPU Graphs after completing 1090000 workflows </a:t>
            </a:r>
          </a:p>
          <a:p>
            <a:r>
              <a:rPr lang="en-US" sz="2400" dirty="0">
                <a:solidFill>
                  <a:prstClr val="black"/>
                </a:solidFill>
                <a:latin typeface="Calibri Light" panose="020F0302020204030204"/>
              </a:rPr>
              <a:t>    </a:t>
            </a:r>
          </a:p>
          <a:p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30" y="914399"/>
            <a:ext cx="10457647" cy="5628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425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188</Words>
  <Application>Microsoft Office PowerPoint</Application>
  <PresentationFormat>Widescreen</PresentationFormat>
  <Paragraphs>32</Paragraphs>
  <Slides>10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Wordpad Document</vt:lpstr>
      <vt:lpstr>Package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Bj, Jayasimha</dc:creator>
  <cp:lastModifiedBy>Bj, Jayasimha</cp:lastModifiedBy>
  <cp:revision>2</cp:revision>
  <dcterms:created xsi:type="dcterms:W3CDTF">2020-07-30T14:07:26Z</dcterms:created>
  <dcterms:modified xsi:type="dcterms:W3CDTF">2020-07-30T14:13:10Z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7cb76b2-10b8-4fe1-93d4-2202842406cd_Enabled">
    <vt:lpwstr>True</vt:lpwstr>
  </property>
  <property fmtid="{D5CDD505-2E9C-101B-9397-08002B2CF9AE}" pid="3" name="MSIP_Label_17cb76b2-10b8-4fe1-93d4-2202842406cd_SiteId">
    <vt:lpwstr>945c199a-83a2-4e80-9f8c-5a91be5752dd</vt:lpwstr>
  </property>
  <property fmtid="{D5CDD505-2E9C-101B-9397-08002B2CF9AE}" pid="4" name="MSIP_Label_17cb76b2-10b8-4fe1-93d4-2202842406cd_Owner">
    <vt:lpwstr>Jayasimha_Bj@Dell.com</vt:lpwstr>
  </property>
  <property fmtid="{D5CDD505-2E9C-101B-9397-08002B2CF9AE}" pid="5" name="MSIP_Label_17cb76b2-10b8-4fe1-93d4-2202842406cd_SetDate">
    <vt:lpwstr>2020-07-30T14:09:37.6857724Z</vt:lpwstr>
  </property>
  <property fmtid="{D5CDD505-2E9C-101B-9397-08002B2CF9AE}" pid="6" name="MSIP_Label_17cb76b2-10b8-4fe1-93d4-2202842406cd_Name">
    <vt:lpwstr>External Public</vt:lpwstr>
  </property>
  <property fmtid="{D5CDD505-2E9C-101B-9397-08002B2CF9AE}" pid="7" name="MSIP_Label_17cb76b2-10b8-4fe1-93d4-2202842406cd_Application">
    <vt:lpwstr>Microsoft Azure Information Protection</vt:lpwstr>
  </property>
  <property fmtid="{D5CDD505-2E9C-101B-9397-08002B2CF9AE}" pid="8" name="MSIP_Label_17cb76b2-10b8-4fe1-93d4-2202842406cd_ActionId">
    <vt:lpwstr>d6f064d5-658a-4158-b93d-976754a3dc47</vt:lpwstr>
  </property>
  <property fmtid="{D5CDD505-2E9C-101B-9397-08002B2CF9AE}" pid="9" name="MSIP_Label_17cb76b2-10b8-4fe1-93d4-2202842406cd_Extended_MSFT_Method">
    <vt:lpwstr>Manual</vt:lpwstr>
  </property>
  <property fmtid="{D5CDD505-2E9C-101B-9397-08002B2CF9AE}" pid="10" name="aiplabel">
    <vt:lpwstr>External Public</vt:lpwstr>
  </property>
</Properties>
</file>