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223-D492-4807-9B18-03B8496BA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1CA9C-D660-403A-B626-C0A4800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9D22-093E-40DC-A642-9A55D94C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F1A5-A3C1-433A-93CA-0D08F4FE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54A4-CA3B-46F3-8AC7-6D793E22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7A30-EED5-4B30-8024-97622C33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33EA-CFAC-4515-9588-EDB7B482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1A1A-621F-42A4-98B2-922C67F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DABB-3237-4E43-89C3-36DBE0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BDB0-093B-45D7-8666-381F87BD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5D116-9411-4147-83C5-3DB3613A7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266FD-E2DC-4783-AE17-617FFED5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EF38-4F2B-4F3C-BACB-1D907000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59EE-0600-40AA-B669-37716F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3013-F70D-41AE-898A-5D2C5A8E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8838-7530-4F46-8FC9-83FC250F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8E72-D9ED-494B-A1FD-8501D0A3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4BB9-DC84-43ED-AE5E-CA8F6DF6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B8BF-35F4-48AF-919A-4DBFA42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1987-416C-4F78-9C48-8813C47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C5E0-5BC4-4C9D-833E-27471F09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9876-8040-4AC5-838F-7C54886A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EBD5-DE93-4371-8E79-7668D19C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0596-9F9A-4A8A-B41B-A4D970C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B6FC-6120-4949-BDE0-7121B98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A482-9F52-4460-9BE2-8786B2FE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3772-8C36-486E-A7E8-743E5F8A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5EB1-29D7-43C4-B41A-4C2C2745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1804B-6BCE-4A23-A333-B1D70A85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1137-38D6-4FB0-93B2-71E712CE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3A6E-271C-4E76-B850-2A34931F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D6A-D932-4A3A-8BF6-893AAC6E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865A-61AF-4046-9B83-ED261570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791C-B23A-4601-A378-4DAFEA89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100E5-B394-4F7D-955B-512DDDDE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9C6E5-2F09-4C59-90EB-615ACCFB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E41E8-090B-4E3E-90AB-7E4F2185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9939C-49EC-46C0-8570-380F3035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976FF-DF11-45B2-829D-C476DB2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7E0D-5E2A-48CE-B0C3-A747547D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04F7A-3A28-42AB-95EE-A0DEC12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594FB-2452-4523-9E1D-7F236EA5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B0E-0BAC-4E66-9EB1-84FC49C2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F152F-1EE2-4AB3-8354-06132DCA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B9537-DB4C-4437-A464-12940BF1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5EDCA-2AB2-498C-94CB-61B4C3AF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146F-5BA3-4E91-95A5-FF213C2C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138A-AF6D-4F0B-814E-616F8107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5AD52-1D1E-4D8E-8605-C0582C76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4B4C8-212D-4EC9-AB00-27954C78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8F6B-BFEC-4735-99C6-6D6F67DD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E896-9864-45E9-BFCB-DEF84D1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F46-2A10-449B-B335-920A180A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8133E-7CE2-425B-93C3-7F9715D4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1D67-350C-40DC-8B00-44505B061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1462-8E95-46CF-88ED-8B49E89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1220-B6BD-4BA2-970C-5015E724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EC4DF-9160-4704-B2D7-47490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215C-7AA6-413F-9926-513638B4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6E41-C9BC-482C-A3EF-C74F535B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A4D9-F398-462E-9204-0E3616481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1A03-D604-49D0-8A7E-93D80481DC6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BF2A-FFE7-4736-B2D6-B187BB57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E18D-DBE0-402B-9570-1A414FB13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2124" y="992457"/>
            <a:ext cx="1765631" cy="55867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libri Light" panose="020F0302020204030204"/>
              </a:rPr>
              <a:t>BPMN Framework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40852" y="992457"/>
            <a:ext cx="7780534" cy="9530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white"/>
                </a:solidFill>
                <a:latin typeface="Calibri Light" panose="020F0302020204030204"/>
              </a:rPr>
              <a:t>Workflow Executor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57" y="2598234"/>
            <a:ext cx="7248525" cy="3980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17" y="2598234"/>
            <a:ext cx="1538868" cy="1505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1" y="234176"/>
            <a:ext cx="1758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BPMN Engine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4919" y="188009"/>
            <a:ext cx="291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Journey Execution </a:t>
            </a:r>
          </a:p>
        </p:txBody>
      </p:sp>
    </p:spTree>
    <p:extLst>
      <p:ext uri="{BB962C8B-B14F-4D97-AF65-F5344CB8AC3E}">
        <p14:creationId xmlns:p14="http://schemas.microsoft.com/office/powerpoint/2010/main" val="411202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734302"/>
            <a:ext cx="10625070" cy="57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2" y="132358"/>
            <a:ext cx="53432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Performance Test Results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916" y="1275009"/>
            <a:ext cx="75413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Server &amp;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Intel(R) Core(TM)i3-6100U  CPU X5570 @ 2.30GHz, 4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 10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Java(TM) SE Runtime Environment (build 1.8.0_131-b11)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Apache Cassandra 2.1</a:t>
            </a:r>
            <a:r>
              <a:rPr lang="en-US" dirty="0"/>
              <a:t> , Single Node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JVM 2GB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917" y="3928056"/>
            <a:ext cx="11147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Performance Test</a:t>
            </a:r>
          </a:p>
          <a:p>
            <a:r>
              <a:rPr lang="en-US" sz="2000" dirty="0"/>
              <a:t>Finished performance test with 1090000 workflow instances, with an average time of 94 milli seconds for a batch of 5000 workflow instances. See corresponding Log file, containing all parameters.</a:t>
            </a:r>
            <a:endParaRPr lang="en-US" sz="2000" b="1" dirty="0"/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67200" y="3336925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336925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" y="309093"/>
            <a:ext cx="253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BPMN Engine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AB24319-5FAE-407A-B35D-ACCDB5F24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28957"/>
              </p:ext>
            </p:extLst>
          </p:nvPr>
        </p:nvGraphicFramePr>
        <p:xfrm>
          <a:off x="474662" y="5313051"/>
          <a:ext cx="1844675" cy="69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ackager Shell Object" showAsIcon="1" r:id="rId5" imgW="1186920" imgH="442800" progId="Package">
                  <p:embed/>
                </p:oleObj>
              </mc:Choice>
              <mc:Fallback>
                <p:oleObj name="Packager Shell Object" showAsIcon="1" r:id="rId5" imgW="1186920" imgH="44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662" y="5313051"/>
                        <a:ext cx="1844675" cy="695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69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9057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- Memory &amp; CPU Graphs During Start of Test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864558"/>
            <a:ext cx="10715222" cy="58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9057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- Memory &amp; CPU Graphs During Start of Test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928951"/>
            <a:ext cx="10766737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2" y="903193"/>
            <a:ext cx="10689465" cy="56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8" y="863091"/>
            <a:ext cx="10407831" cy="56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916073"/>
            <a:ext cx="10728101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5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2" y="890315"/>
            <a:ext cx="10740981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0" y="914399"/>
            <a:ext cx="10457647" cy="56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Wordpad Document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Bj, Jayasimha</dc:creator>
  <cp:lastModifiedBy>Bj, Jayasimha</cp:lastModifiedBy>
  <cp:revision>9</cp:revision>
  <dcterms:created xsi:type="dcterms:W3CDTF">2020-07-30T14:07:26Z</dcterms:created>
  <dcterms:modified xsi:type="dcterms:W3CDTF">2020-08-03T08:36:58Z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Jayasimha_Bj@Dell.com</vt:lpwstr>
  </property>
  <property fmtid="{D5CDD505-2E9C-101B-9397-08002B2CF9AE}" pid="5" name="MSIP_Label_17cb76b2-10b8-4fe1-93d4-2202842406cd_SetDate">
    <vt:lpwstr>2020-07-30T14:09:37.6857724Z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d6f064d5-658a-4158-b93d-976754a3dc47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