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0A023-A1C3-4EE7-9134-AB64BC1AC2C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964AF7-83BE-45FA-A490-C002F84BABEC}">
      <dgm:prSet/>
      <dgm:spPr/>
      <dgm:t>
        <a:bodyPr/>
        <a:lstStyle/>
        <a:p>
          <a:r>
            <a:rPr lang="en-GB"/>
            <a:t>Ensure a positive user experience</a:t>
          </a:r>
          <a:endParaRPr lang="en-US"/>
        </a:p>
      </dgm:t>
    </dgm:pt>
    <dgm:pt modelId="{630DB84B-ADCE-4B80-935C-8583BF9A5E9C}" type="parTrans" cxnId="{AFB93820-D564-4F38-8037-82A85D8717B2}">
      <dgm:prSet/>
      <dgm:spPr/>
      <dgm:t>
        <a:bodyPr/>
        <a:lstStyle/>
        <a:p>
          <a:endParaRPr lang="en-US"/>
        </a:p>
      </dgm:t>
    </dgm:pt>
    <dgm:pt modelId="{A3AF79D3-3DE5-4247-AE07-C5763D076EE8}" type="sibTrans" cxnId="{AFB93820-D564-4F38-8037-82A85D8717B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A33C4DA-DDC8-4B24-AF45-9541682A33B4}">
      <dgm:prSet/>
      <dgm:spPr/>
      <dgm:t>
        <a:bodyPr/>
        <a:lstStyle/>
        <a:p>
          <a:r>
            <a:rPr lang="en-GB"/>
            <a:t>Make sure that the resources in the library are properly managed.</a:t>
          </a:r>
          <a:endParaRPr lang="en-US"/>
        </a:p>
      </dgm:t>
    </dgm:pt>
    <dgm:pt modelId="{53953665-46B3-47D4-8882-80F8E33DC8ED}" type="parTrans" cxnId="{47E30609-2DB6-4412-BB25-CE2CB7D09884}">
      <dgm:prSet/>
      <dgm:spPr/>
      <dgm:t>
        <a:bodyPr/>
        <a:lstStyle/>
        <a:p>
          <a:endParaRPr lang="en-US"/>
        </a:p>
      </dgm:t>
    </dgm:pt>
    <dgm:pt modelId="{CE8DD062-CF7C-40EB-AF17-2101A09A38F2}" type="sibTrans" cxnId="{47E30609-2DB6-4412-BB25-CE2CB7D09884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B65096A-6DF5-4C9C-87F5-0FCC87369D4C}">
      <dgm:prSet/>
      <dgm:spPr/>
      <dgm:t>
        <a:bodyPr/>
        <a:lstStyle/>
        <a:p>
          <a:r>
            <a:rPr lang="en-GB"/>
            <a:t>Draw people toward the libraries </a:t>
          </a:r>
          <a:endParaRPr lang="en-US"/>
        </a:p>
      </dgm:t>
    </dgm:pt>
    <dgm:pt modelId="{52977406-0604-42F1-A39B-7597870B8602}" type="parTrans" cxnId="{1E3D5DF8-DACA-45EA-9EA4-A97B924C50F9}">
      <dgm:prSet/>
      <dgm:spPr/>
      <dgm:t>
        <a:bodyPr/>
        <a:lstStyle/>
        <a:p>
          <a:endParaRPr lang="en-US"/>
        </a:p>
      </dgm:t>
    </dgm:pt>
    <dgm:pt modelId="{37EE662A-109F-44F9-946F-40B41C5877E1}" type="sibTrans" cxnId="{1E3D5DF8-DACA-45EA-9EA4-A97B924C50F9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8942652-A6C9-480C-ABB3-9762C8CB627F}" type="pres">
      <dgm:prSet presAssocID="{3BB0A023-A1C3-4EE7-9134-AB64BC1AC2CD}" presName="Name0" presStyleCnt="0">
        <dgm:presLayoutVars>
          <dgm:animLvl val="lvl"/>
          <dgm:resizeHandles val="exact"/>
        </dgm:presLayoutVars>
      </dgm:prSet>
      <dgm:spPr/>
    </dgm:pt>
    <dgm:pt modelId="{C58E64D8-45C2-40EE-903F-AAD584523D6C}" type="pres">
      <dgm:prSet presAssocID="{3E964AF7-83BE-45FA-A490-C002F84BABEC}" presName="compositeNode" presStyleCnt="0">
        <dgm:presLayoutVars>
          <dgm:bulletEnabled val="1"/>
        </dgm:presLayoutVars>
      </dgm:prSet>
      <dgm:spPr/>
    </dgm:pt>
    <dgm:pt modelId="{14DE586F-F0DF-4D5C-9354-5EFF9A229F66}" type="pres">
      <dgm:prSet presAssocID="{3E964AF7-83BE-45FA-A490-C002F84BABEC}" presName="bgRect" presStyleLbl="bgAccFollowNode1" presStyleIdx="0" presStyleCnt="3"/>
      <dgm:spPr/>
    </dgm:pt>
    <dgm:pt modelId="{499B5CE4-2184-4AF2-850A-127D295F27EC}" type="pres">
      <dgm:prSet presAssocID="{A3AF79D3-3DE5-4247-AE07-C5763D076EE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8AA5494-1318-435E-B47F-CDF63A4AA0C5}" type="pres">
      <dgm:prSet presAssocID="{3E964AF7-83BE-45FA-A490-C002F84BABEC}" presName="bottomLine" presStyleLbl="alignNode1" presStyleIdx="1" presStyleCnt="6">
        <dgm:presLayoutVars/>
      </dgm:prSet>
      <dgm:spPr/>
    </dgm:pt>
    <dgm:pt modelId="{C4C142D0-9E38-493B-BF85-3FA892D67E55}" type="pres">
      <dgm:prSet presAssocID="{3E964AF7-83BE-45FA-A490-C002F84BABEC}" presName="nodeText" presStyleLbl="bgAccFollowNode1" presStyleIdx="0" presStyleCnt="3">
        <dgm:presLayoutVars>
          <dgm:bulletEnabled val="1"/>
        </dgm:presLayoutVars>
      </dgm:prSet>
      <dgm:spPr/>
    </dgm:pt>
    <dgm:pt modelId="{26914010-9871-4A9D-AC9A-AFD21CC41EFE}" type="pres">
      <dgm:prSet presAssocID="{A3AF79D3-3DE5-4247-AE07-C5763D076EE8}" presName="sibTrans" presStyleCnt="0"/>
      <dgm:spPr/>
    </dgm:pt>
    <dgm:pt modelId="{C5B94724-D3D6-4098-9951-F93EB8BAA175}" type="pres">
      <dgm:prSet presAssocID="{FA33C4DA-DDC8-4B24-AF45-9541682A33B4}" presName="compositeNode" presStyleCnt="0">
        <dgm:presLayoutVars>
          <dgm:bulletEnabled val="1"/>
        </dgm:presLayoutVars>
      </dgm:prSet>
      <dgm:spPr/>
    </dgm:pt>
    <dgm:pt modelId="{1453589C-7E1D-4715-8495-A944B1DB4CD3}" type="pres">
      <dgm:prSet presAssocID="{FA33C4DA-DDC8-4B24-AF45-9541682A33B4}" presName="bgRect" presStyleLbl="bgAccFollowNode1" presStyleIdx="1" presStyleCnt="3"/>
      <dgm:spPr/>
    </dgm:pt>
    <dgm:pt modelId="{5F876301-7A37-4B62-A0DF-63F0D755187D}" type="pres">
      <dgm:prSet presAssocID="{CE8DD062-CF7C-40EB-AF17-2101A09A38F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5F59B6F-4508-481E-A589-2A002C1D9D3B}" type="pres">
      <dgm:prSet presAssocID="{FA33C4DA-DDC8-4B24-AF45-9541682A33B4}" presName="bottomLine" presStyleLbl="alignNode1" presStyleIdx="3" presStyleCnt="6">
        <dgm:presLayoutVars/>
      </dgm:prSet>
      <dgm:spPr/>
    </dgm:pt>
    <dgm:pt modelId="{C3076139-62CB-4C44-B415-A24AF902D7A4}" type="pres">
      <dgm:prSet presAssocID="{FA33C4DA-DDC8-4B24-AF45-9541682A33B4}" presName="nodeText" presStyleLbl="bgAccFollowNode1" presStyleIdx="1" presStyleCnt="3">
        <dgm:presLayoutVars>
          <dgm:bulletEnabled val="1"/>
        </dgm:presLayoutVars>
      </dgm:prSet>
      <dgm:spPr/>
    </dgm:pt>
    <dgm:pt modelId="{A444149A-F498-43F8-9A67-0CF3331EBE12}" type="pres">
      <dgm:prSet presAssocID="{CE8DD062-CF7C-40EB-AF17-2101A09A38F2}" presName="sibTrans" presStyleCnt="0"/>
      <dgm:spPr/>
    </dgm:pt>
    <dgm:pt modelId="{1F1BD9B9-C282-40B5-B207-959F4162A90D}" type="pres">
      <dgm:prSet presAssocID="{EB65096A-6DF5-4C9C-87F5-0FCC87369D4C}" presName="compositeNode" presStyleCnt="0">
        <dgm:presLayoutVars>
          <dgm:bulletEnabled val="1"/>
        </dgm:presLayoutVars>
      </dgm:prSet>
      <dgm:spPr/>
    </dgm:pt>
    <dgm:pt modelId="{A5590936-A056-4F22-A9E1-DB99C88C4A3C}" type="pres">
      <dgm:prSet presAssocID="{EB65096A-6DF5-4C9C-87F5-0FCC87369D4C}" presName="bgRect" presStyleLbl="bgAccFollowNode1" presStyleIdx="2" presStyleCnt="3"/>
      <dgm:spPr/>
    </dgm:pt>
    <dgm:pt modelId="{01CD8EAE-D3F9-454B-9460-CF1131B65B52}" type="pres">
      <dgm:prSet presAssocID="{37EE662A-109F-44F9-946F-40B41C5877E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BF1047D-4E8E-4D26-B6ED-7EB5C533DC62}" type="pres">
      <dgm:prSet presAssocID="{EB65096A-6DF5-4C9C-87F5-0FCC87369D4C}" presName="bottomLine" presStyleLbl="alignNode1" presStyleIdx="5" presStyleCnt="6">
        <dgm:presLayoutVars/>
      </dgm:prSet>
      <dgm:spPr/>
    </dgm:pt>
    <dgm:pt modelId="{94575D63-0701-4DBF-8D46-94B7BBD2D87A}" type="pres">
      <dgm:prSet presAssocID="{EB65096A-6DF5-4C9C-87F5-0FCC87369D4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7E30609-2DB6-4412-BB25-CE2CB7D09884}" srcId="{3BB0A023-A1C3-4EE7-9134-AB64BC1AC2CD}" destId="{FA33C4DA-DDC8-4B24-AF45-9541682A33B4}" srcOrd="1" destOrd="0" parTransId="{53953665-46B3-47D4-8882-80F8E33DC8ED}" sibTransId="{CE8DD062-CF7C-40EB-AF17-2101A09A38F2}"/>
    <dgm:cxn modelId="{0AED8E18-C7D7-4106-87C0-33034FA2FA89}" type="presOf" srcId="{3BB0A023-A1C3-4EE7-9134-AB64BC1AC2CD}" destId="{F8942652-A6C9-480C-ABB3-9762C8CB627F}" srcOrd="0" destOrd="0" presId="urn:microsoft.com/office/officeart/2016/7/layout/BasicLinearProcessNumbered"/>
    <dgm:cxn modelId="{AFB93820-D564-4F38-8037-82A85D8717B2}" srcId="{3BB0A023-A1C3-4EE7-9134-AB64BC1AC2CD}" destId="{3E964AF7-83BE-45FA-A490-C002F84BABEC}" srcOrd="0" destOrd="0" parTransId="{630DB84B-ADCE-4B80-935C-8583BF9A5E9C}" sibTransId="{A3AF79D3-3DE5-4247-AE07-C5763D076EE8}"/>
    <dgm:cxn modelId="{CEA5A324-6F31-452B-A308-664FB16A58B8}" type="presOf" srcId="{3E964AF7-83BE-45FA-A490-C002F84BABEC}" destId="{14DE586F-F0DF-4D5C-9354-5EFF9A229F66}" srcOrd="0" destOrd="0" presId="urn:microsoft.com/office/officeart/2016/7/layout/BasicLinearProcessNumbered"/>
    <dgm:cxn modelId="{21E5343E-D699-45C2-B87F-2AC481A99586}" type="presOf" srcId="{FA33C4DA-DDC8-4B24-AF45-9541682A33B4}" destId="{1453589C-7E1D-4715-8495-A944B1DB4CD3}" srcOrd="0" destOrd="0" presId="urn:microsoft.com/office/officeart/2016/7/layout/BasicLinearProcessNumbered"/>
    <dgm:cxn modelId="{9FA35A69-3333-4B37-B802-2173C3DA06CE}" type="presOf" srcId="{EB65096A-6DF5-4C9C-87F5-0FCC87369D4C}" destId="{94575D63-0701-4DBF-8D46-94B7BBD2D87A}" srcOrd="1" destOrd="0" presId="urn:microsoft.com/office/officeart/2016/7/layout/BasicLinearProcessNumbered"/>
    <dgm:cxn modelId="{43DABD70-2ADE-4EFE-95D7-91068FC5637F}" type="presOf" srcId="{37EE662A-109F-44F9-946F-40B41C5877E1}" destId="{01CD8EAE-D3F9-454B-9460-CF1131B65B52}" srcOrd="0" destOrd="0" presId="urn:microsoft.com/office/officeart/2016/7/layout/BasicLinearProcessNumbered"/>
    <dgm:cxn modelId="{0956F281-CF82-4417-A720-4B320AC8A491}" type="presOf" srcId="{CE8DD062-CF7C-40EB-AF17-2101A09A38F2}" destId="{5F876301-7A37-4B62-A0DF-63F0D755187D}" srcOrd="0" destOrd="0" presId="urn:microsoft.com/office/officeart/2016/7/layout/BasicLinearProcessNumbered"/>
    <dgm:cxn modelId="{64F2BCCE-0D69-4B3A-A3FB-69A6B3C30746}" type="presOf" srcId="{3E964AF7-83BE-45FA-A490-C002F84BABEC}" destId="{C4C142D0-9E38-493B-BF85-3FA892D67E55}" srcOrd="1" destOrd="0" presId="urn:microsoft.com/office/officeart/2016/7/layout/BasicLinearProcessNumbered"/>
    <dgm:cxn modelId="{F9E173F4-35C3-4C97-88D6-41F39C9837E7}" type="presOf" srcId="{EB65096A-6DF5-4C9C-87F5-0FCC87369D4C}" destId="{A5590936-A056-4F22-A9E1-DB99C88C4A3C}" srcOrd="0" destOrd="0" presId="urn:microsoft.com/office/officeart/2016/7/layout/BasicLinearProcessNumbered"/>
    <dgm:cxn modelId="{1E3D5DF8-DACA-45EA-9EA4-A97B924C50F9}" srcId="{3BB0A023-A1C3-4EE7-9134-AB64BC1AC2CD}" destId="{EB65096A-6DF5-4C9C-87F5-0FCC87369D4C}" srcOrd="2" destOrd="0" parTransId="{52977406-0604-42F1-A39B-7597870B8602}" sibTransId="{37EE662A-109F-44F9-946F-40B41C5877E1}"/>
    <dgm:cxn modelId="{A06FBBFC-3C7A-4AB9-80D7-284DEA897BA5}" type="presOf" srcId="{A3AF79D3-3DE5-4247-AE07-C5763D076EE8}" destId="{499B5CE4-2184-4AF2-850A-127D295F27EC}" srcOrd="0" destOrd="0" presId="urn:microsoft.com/office/officeart/2016/7/layout/BasicLinearProcessNumbered"/>
    <dgm:cxn modelId="{B61D81FD-E9ED-40F0-ABB0-8EC37015A3E1}" type="presOf" srcId="{FA33C4DA-DDC8-4B24-AF45-9541682A33B4}" destId="{C3076139-62CB-4C44-B415-A24AF902D7A4}" srcOrd="1" destOrd="0" presId="urn:microsoft.com/office/officeart/2016/7/layout/BasicLinearProcessNumbered"/>
    <dgm:cxn modelId="{36E97FD6-6A4D-4BD0-8287-D37CEB9073D6}" type="presParOf" srcId="{F8942652-A6C9-480C-ABB3-9762C8CB627F}" destId="{C58E64D8-45C2-40EE-903F-AAD584523D6C}" srcOrd="0" destOrd="0" presId="urn:microsoft.com/office/officeart/2016/7/layout/BasicLinearProcessNumbered"/>
    <dgm:cxn modelId="{8F7E8841-784D-4C3A-9047-74BF8ECD1D88}" type="presParOf" srcId="{C58E64D8-45C2-40EE-903F-AAD584523D6C}" destId="{14DE586F-F0DF-4D5C-9354-5EFF9A229F66}" srcOrd="0" destOrd="0" presId="urn:microsoft.com/office/officeart/2016/7/layout/BasicLinearProcessNumbered"/>
    <dgm:cxn modelId="{84CF60F0-1C32-430A-9873-BDFAC52FA731}" type="presParOf" srcId="{C58E64D8-45C2-40EE-903F-AAD584523D6C}" destId="{499B5CE4-2184-4AF2-850A-127D295F27EC}" srcOrd="1" destOrd="0" presId="urn:microsoft.com/office/officeart/2016/7/layout/BasicLinearProcessNumbered"/>
    <dgm:cxn modelId="{B2902D8C-76C5-43F3-A166-9268D251AEF3}" type="presParOf" srcId="{C58E64D8-45C2-40EE-903F-AAD584523D6C}" destId="{08AA5494-1318-435E-B47F-CDF63A4AA0C5}" srcOrd="2" destOrd="0" presId="urn:microsoft.com/office/officeart/2016/7/layout/BasicLinearProcessNumbered"/>
    <dgm:cxn modelId="{A46E0272-F362-420E-A22F-5E3EA11D78F5}" type="presParOf" srcId="{C58E64D8-45C2-40EE-903F-AAD584523D6C}" destId="{C4C142D0-9E38-493B-BF85-3FA892D67E55}" srcOrd="3" destOrd="0" presId="urn:microsoft.com/office/officeart/2016/7/layout/BasicLinearProcessNumbered"/>
    <dgm:cxn modelId="{CD23967F-6682-44EB-B16D-B9C6818A127B}" type="presParOf" srcId="{F8942652-A6C9-480C-ABB3-9762C8CB627F}" destId="{26914010-9871-4A9D-AC9A-AFD21CC41EFE}" srcOrd="1" destOrd="0" presId="urn:microsoft.com/office/officeart/2016/7/layout/BasicLinearProcessNumbered"/>
    <dgm:cxn modelId="{18FCBF3A-D205-4ABA-B51B-8EAE01D82A89}" type="presParOf" srcId="{F8942652-A6C9-480C-ABB3-9762C8CB627F}" destId="{C5B94724-D3D6-4098-9951-F93EB8BAA175}" srcOrd="2" destOrd="0" presId="urn:microsoft.com/office/officeart/2016/7/layout/BasicLinearProcessNumbered"/>
    <dgm:cxn modelId="{D303893A-9A83-4749-92C9-42F94AE53BED}" type="presParOf" srcId="{C5B94724-D3D6-4098-9951-F93EB8BAA175}" destId="{1453589C-7E1D-4715-8495-A944B1DB4CD3}" srcOrd="0" destOrd="0" presId="urn:microsoft.com/office/officeart/2016/7/layout/BasicLinearProcessNumbered"/>
    <dgm:cxn modelId="{EB5D58CA-25D6-45B1-B1CF-80BC5BE36422}" type="presParOf" srcId="{C5B94724-D3D6-4098-9951-F93EB8BAA175}" destId="{5F876301-7A37-4B62-A0DF-63F0D755187D}" srcOrd="1" destOrd="0" presId="urn:microsoft.com/office/officeart/2016/7/layout/BasicLinearProcessNumbered"/>
    <dgm:cxn modelId="{A1611735-2DA8-4E24-8A42-7225D3B61F3A}" type="presParOf" srcId="{C5B94724-D3D6-4098-9951-F93EB8BAA175}" destId="{E5F59B6F-4508-481E-A589-2A002C1D9D3B}" srcOrd="2" destOrd="0" presId="urn:microsoft.com/office/officeart/2016/7/layout/BasicLinearProcessNumbered"/>
    <dgm:cxn modelId="{FF71C31D-29D5-47F4-B7FE-98DCE1FFBBD5}" type="presParOf" srcId="{C5B94724-D3D6-4098-9951-F93EB8BAA175}" destId="{C3076139-62CB-4C44-B415-A24AF902D7A4}" srcOrd="3" destOrd="0" presId="urn:microsoft.com/office/officeart/2016/7/layout/BasicLinearProcessNumbered"/>
    <dgm:cxn modelId="{4DD92CB2-AFB3-4E5B-882E-1DC473D1CD6A}" type="presParOf" srcId="{F8942652-A6C9-480C-ABB3-9762C8CB627F}" destId="{A444149A-F498-43F8-9A67-0CF3331EBE12}" srcOrd="3" destOrd="0" presId="urn:microsoft.com/office/officeart/2016/7/layout/BasicLinearProcessNumbered"/>
    <dgm:cxn modelId="{D4F7DE29-6B65-4B16-A0CA-9273D6C6F3F6}" type="presParOf" srcId="{F8942652-A6C9-480C-ABB3-9762C8CB627F}" destId="{1F1BD9B9-C282-40B5-B207-959F4162A90D}" srcOrd="4" destOrd="0" presId="urn:microsoft.com/office/officeart/2016/7/layout/BasicLinearProcessNumbered"/>
    <dgm:cxn modelId="{B465BA2A-FA4D-4C34-9833-68DDAE1D736C}" type="presParOf" srcId="{1F1BD9B9-C282-40B5-B207-959F4162A90D}" destId="{A5590936-A056-4F22-A9E1-DB99C88C4A3C}" srcOrd="0" destOrd="0" presId="urn:microsoft.com/office/officeart/2016/7/layout/BasicLinearProcessNumbered"/>
    <dgm:cxn modelId="{7876DF7D-4C38-40C5-953B-714FF18158A1}" type="presParOf" srcId="{1F1BD9B9-C282-40B5-B207-959F4162A90D}" destId="{01CD8EAE-D3F9-454B-9460-CF1131B65B52}" srcOrd="1" destOrd="0" presId="urn:microsoft.com/office/officeart/2016/7/layout/BasicLinearProcessNumbered"/>
    <dgm:cxn modelId="{1D501204-5F67-448C-A389-82472CD6ADC4}" type="presParOf" srcId="{1F1BD9B9-C282-40B5-B207-959F4162A90D}" destId="{CBF1047D-4E8E-4D26-B6ED-7EB5C533DC62}" srcOrd="2" destOrd="0" presId="urn:microsoft.com/office/officeart/2016/7/layout/BasicLinearProcessNumbered"/>
    <dgm:cxn modelId="{91432573-6523-42E8-A2DC-7CC4ED4B7F2E}" type="presParOf" srcId="{1F1BD9B9-C282-40B5-B207-959F4162A90D}" destId="{94575D63-0701-4DBF-8D46-94B7BBD2D87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EA450-A85D-456A-A528-11FF63BDF71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81A8B181-B3AB-44DE-8504-627D999A70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Hardware Requirements</a:t>
          </a:r>
          <a:endParaRPr lang="en-US"/>
        </a:p>
      </dgm:t>
    </dgm:pt>
    <dgm:pt modelId="{185F4914-AFFA-4761-BF4B-DD8209554DEC}" type="parTrans" cxnId="{D5AA015A-EA84-41F0-9A85-D97305DCAF60}">
      <dgm:prSet/>
      <dgm:spPr/>
      <dgm:t>
        <a:bodyPr/>
        <a:lstStyle/>
        <a:p>
          <a:endParaRPr lang="en-US"/>
        </a:p>
      </dgm:t>
    </dgm:pt>
    <dgm:pt modelId="{9A5C8B4E-5B6C-4113-B00F-EBB23E7C3FCE}" type="sibTrans" cxnId="{D5AA015A-EA84-41F0-9A85-D97305DCAF60}">
      <dgm:prSet/>
      <dgm:spPr/>
      <dgm:t>
        <a:bodyPr/>
        <a:lstStyle/>
        <a:p>
          <a:endParaRPr lang="en-US"/>
        </a:p>
      </dgm:t>
    </dgm:pt>
    <dgm:pt modelId="{349C2619-529E-4FA9-8503-F183E2BD98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A PC with the required hardware</a:t>
          </a:r>
          <a:endParaRPr lang="en-US" sz="2000" dirty="0"/>
        </a:p>
      </dgm:t>
    </dgm:pt>
    <dgm:pt modelId="{6969AEB0-311C-423A-8E6C-EAB666FDF9CF}" type="parTrans" cxnId="{77A6FA1A-9D48-4799-B282-76AEBBAC68E7}">
      <dgm:prSet/>
      <dgm:spPr/>
      <dgm:t>
        <a:bodyPr/>
        <a:lstStyle/>
        <a:p>
          <a:endParaRPr lang="en-US"/>
        </a:p>
      </dgm:t>
    </dgm:pt>
    <dgm:pt modelId="{B6B957BF-11D8-44D7-BF85-04C98E6019BB}" type="sibTrans" cxnId="{77A6FA1A-9D48-4799-B282-76AEBBAC68E7}">
      <dgm:prSet/>
      <dgm:spPr/>
      <dgm:t>
        <a:bodyPr/>
        <a:lstStyle/>
        <a:p>
          <a:endParaRPr lang="en-US"/>
        </a:p>
      </dgm:t>
    </dgm:pt>
    <dgm:pt modelId="{0440E3F5-9CD5-4719-9B9E-696FAFA42BB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Software Requirements</a:t>
          </a:r>
          <a:endParaRPr lang="en-US"/>
        </a:p>
      </dgm:t>
    </dgm:pt>
    <dgm:pt modelId="{96127C62-FDE3-462A-953A-1CCF70CB2614}" type="parTrans" cxnId="{89E7CC9A-CF58-411B-98D6-EF7C2552638E}">
      <dgm:prSet/>
      <dgm:spPr/>
      <dgm:t>
        <a:bodyPr/>
        <a:lstStyle/>
        <a:p>
          <a:endParaRPr lang="en-US"/>
        </a:p>
      </dgm:t>
    </dgm:pt>
    <dgm:pt modelId="{E4E77B61-A792-4ADC-9D17-7DD847A67086}" type="sibTrans" cxnId="{89E7CC9A-CF58-411B-98D6-EF7C2552638E}">
      <dgm:prSet/>
      <dgm:spPr/>
      <dgm:t>
        <a:bodyPr/>
        <a:lstStyle/>
        <a:p>
          <a:endParaRPr lang="en-US"/>
        </a:p>
      </dgm:t>
    </dgm:pt>
    <dgm:pt modelId="{986451AA-72A6-45E2-8D7B-E58ED89EC9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NetBeans IDE</a:t>
          </a:r>
          <a:endParaRPr lang="en-US" sz="2000" dirty="0"/>
        </a:p>
      </dgm:t>
    </dgm:pt>
    <dgm:pt modelId="{2BE10475-89FF-4907-8FDF-F1BE01C2D34F}" type="parTrans" cxnId="{CC448C7A-8F96-4F17-95D2-BD482863478C}">
      <dgm:prSet/>
      <dgm:spPr/>
      <dgm:t>
        <a:bodyPr/>
        <a:lstStyle/>
        <a:p>
          <a:endParaRPr lang="en-US"/>
        </a:p>
      </dgm:t>
    </dgm:pt>
    <dgm:pt modelId="{C95CAD5D-CF2D-437D-B740-D52B8C25DE68}" type="sibTrans" cxnId="{CC448C7A-8F96-4F17-95D2-BD482863478C}">
      <dgm:prSet/>
      <dgm:spPr/>
      <dgm:t>
        <a:bodyPr/>
        <a:lstStyle/>
        <a:p>
          <a:endParaRPr lang="en-US"/>
        </a:p>
      </dgm:t>
    </dgm:pt>
    <dgm:pt modelId="{47A09EE5-D068-48B1-9962-A602556D19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XAMP Server</a:t>
          </a:r>
          <a:endParaRPr lang="en-US" sz="2000" dirty="0"/>
        </a:p>
      </dgm:t>
    </dgm:pt>
    <dgm:pt modelId="{E6C07978-9E71-4176-AE3B-0D583D6E56F6}" type="parTrans" cxnId="{5ABBBA82-8336-4408-B435-38F3E7175207}">
      <dgm:prSet/>
      <dgm:spPr/>
      <dgm:t>
        <a:bodyPr/>
        <a:lstStyle/>
        <a:p>
          <a:endParaRPr lang="en-US"/>
        </a:p>
      </dgm:t>
    </dgm:pt>
    <dgm:pt modelId="{5DC1487D-A9DE-4C01-BDD8-283185164581}" type="sibTrans" cxnId="{5ABBBA82-8336-4408-B435-38F3E7175207}">
      <dgm:prSet/>
      <dgm:spPr/>
      <dgm:t>
        <a:bodyPr/>
        <a:lstStyle/>
        <a:p>
          <a:endParaRPr lang="en-US"/>
        </a:p>
      </dgm:t>
    </dgm:pt>
    <dgm:pt modelId="{50EA3BDF-E4BC-4D98-B63D-CCF1094790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MySQL</a:t>
          </a:r>
          <a:endParaRPr lang="en-US" sz="2000" dirty="0"/>
        </a:p>
      </dgm:t>
    </dgm:pt>
    <dgm:pt modelId="{60E0C172-5064-4997-8B2F-9781D251CE9C}" type="parTrans" cxnId="{74CB0E53-0D34-4C48-8647-504E93394568}">
      <dgm:prSet/>
      <dgm:spPr/>
      <dgm:t>
        <a:bodyPr/>
        <a:lstStyle/>
        <a:p>
          <a:endParaRPr lang="en-US"/>
        </a:p>
      </dgm:t>
    </dgm:pt>
    <dgm:pt modelId="{B6B9987E-9D55-4003-975A-866BCD951E23}" type="sibTrans" cxnId="{74CB0E53-0D34-4C48-8647-504E93394568}">
      <dgm:prSet/>
      <dgm:spPr/>
      <dgm:t>
        <a:bodyPr/>
        <a:lstStyle/>
        <a:p>
          <a:endParaRPr lang="en-US"/>
        </a:p>
      </dgm:t>
    </dgm:pt>
    <dgm:pt modelId="{2F4CF862-EA61-47C3-B11F-9C76D49D4C47}" type="pres">
      <dgm:prSet presAssocID="{C37EA450-A85D-456A-A528-11FF63BDF715}" presName="root" presStyleCnt="0">
        <dgm:presLayoutVars>
          <dgm:dir/>
          <dgm:resizeHandles val="exact"/>
        </dgm:presLayoutVars>
      </dgm:prSet>
      <dgm:spPr/>
    </dgm:pt>
    <dgm:pt modelId="{EEADCC0C-9304-4719-BEED-B924FD477504}" type="pres">
      <dgm:prSet presAssocID="{81A8B181-B3AB-44DE-8504-627D999A705A}" presName="compNode" presStyleCnt="0"/>
      <dgm:spPr/>
    </dgm:pt>
    <dgm:pt modelId="{355FC373-A01E-4627-B524-D87D0904BD79}" type="pres">
      <dgm:prSet presAssocID="{81A8B181-B3AB-44DE-8504-627D999A705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6BF071D-40ED-4935-B25B-825581A96439}" type="pres">
      <dgm:prSet presAssocID="{81A8B181-B3AB-44DE-8504-627D999A705A}" presName="iconSpace" presStyleCnt="0"/>
      <dgm:spPr/>
    </dgm:pt>
    <dgm:pt modelId="{C558EEF9-6C40-4F2B-B6EF-7236C8E22D8C}" type="pres">
      <dgm:prSet presAssocID="{81A8B181-B3AB-44DE-8504-627D999A705A}" presName="parTx" presStyleLbl="revTx" presStyleIdx="0" presStyleCnt="4">
        <dgm:presLayoutVars>
          <dgm:chMax val="0"/>
          <dgm:chPref val="0"/>
        </dgm:presLayoutVars>
      </dgm:prSet>
      <dgm:spPr/>
    </dgm:pt>
    <dgm:pt modelId="{66197234-5C85-49E3-856E-B66186B9AD76}" type="pres">
      <dgm:prSet presAssocID="{81A8B181-B3AB-44DE-8504-627D999A705A}" presName="txSpace" presStyleCnt="0"/>
      <dgm:spPr/>
    </dgm:pt>
    <dgm:pt modelId="{98921020-623F-4876-9981-18676754B72A}" type="pres">
      <dgm:prSet presAssocID="{81A8B181-B3AB-44DE-8504-627D999A705A}" presName="desTx" presStyleLbl="revTx" presStyleIdx="1" presStyleCnt="4">
        <dgm:presLayoutVars/>
      </dgm:prSet>
      <dgm:spPr/>
    </dgm:pt>
    <dgm:pt modelId="{4E0B2F73-C293-47A7-B7C3-FBBB6BDE7555}" type="pres">
      <dgm:prSet presAssocID="{9A5C8B4E-5B6C-4113-B00F-EBB23E7C3FCE}" presName="sibTrans" presStyleCnt="0"/>
      <dgm:spPr/>
    </dgm:pt>
    <dgm:pt modelId="{5A599370-E875-4C62-8625-895C2C78A054}" type="pres">
      <dgm:prSet presAssocID="{0440E3F5-9CD5-4719-9B9E-696FAFA42BBB}" presName="compNode" presStyleCnt="0"/>
      <dgm:spPr/>
    </dgm:pt>
    <dgm:pt modelId="{34D45B89-7B36-42D1-9B60-E5B44AFF2AFF}" type="pres">
      <dgm:prSet presAssocID="{0440E3F5-9CD5-4719-9B9E-696FAFA42B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39A36EF-8056-47E0-B8E3-8375FCD154F0}" type="pres">
      <dgm:prSet presAssocID="{0440E3F5-9CD5-4719-9B9E-696FAFA42BBB}" presName="iconSpace" presStyleCnt="0"/>
      <dgm:spPr/>
    </dgm:pt>
    <dgm:pt modelId="{3B1042FB-AC2C-4D2C-8DF0-AB91411FCA91}" type="pres">
      <dgm:prSet presAssocID="{0440E3F5-9CD5-4719-9B9E-696FAFA42BBB}" presName="parTx" presStyleLbl="revTx" presStyleIdx="2" presStyleCnt="4">
        <dgm:presLayoutVars>
          <dgm:chMax val="0"/>
          <dgm:chPref val="0"/>
        </dgm:presLayoutVars>
      </dgm:prSet>
      <dgm:spPr/>
    </dgm:pt>
    <dgm:pt modelId="{50F567E5-989A-4C06-9999-370FABA76570}" type="pres">
      <dgm:prSet presAssocID="{0440E3F5-9CD5-4719-9B9E-696FAFA42BBB}" presName="txSpace" presStyleCnt="0"/>
      <dgm:spPr/>
    </dgm:pt>
    <dgm:pt modelId="{5F566E56-1C8F-40B1-93C6-8FEEA9E45116}" type="pres">
      <dgm:prSet presAssocID="{0440E3F5-9CD5-4719-9B9E-696FAFA42BBB}" presName="desTx" presStyleLbl="revTx" presStyleIdx="3" presStyleCnt="4">
        <dgm:presLayoutVars/>
      </dgm:prSet>
      <dgm:spPr/>
    </dgm:pt>
  </dgm:ptLst>
  <dgm:cxnLst>
    <dgm:cxn modelId="{EF182808-3F7A-445B-A73B-8F44AC914599}" type="presOf" srcId="{81A8B181-B3AB-44DE-8504-627D999A705A}" destId="{C558EEF9-6C40-4F2B-B6EF-7236C8E22D8C}" srcOrd="0" destOrd="0" presId="urn:microsoft.com/office/officeart/2018/5/layout/CenteredIconLabelDescriptionList"/>
    <dgm:cxn modelId="{77A6FA1A-9D48-4799-B282-76AEBBAC68E7}" srcId="{81A8B181-B3AB-44DE-8504-627D999A705A}" destId="{349C2619-529E-4FA9-8503-F183E2BD98ED}" srcOrd="0" destOrd="0" parTransId="{6969AEB0-311C-423A-8E6C-EAB666FDF9CF}" sibTransId="{B6B957BF-11D8-44D7-BF85-04C98E6019BB}"/>
    <dgm:cxn modelId="{74CB0E53-0D34-4C48-8647-504E93394568}" srcId="{0440E3F5-9CD5-4719-9B9E-696FAFA42BBB}" destId="{50EA3BDF-E4BC-4D98-B63D-CCF109479068}" srcOrd="2" destOrd="0" parTransId="{60E0C172-5064-4997-8B2F-9781D251CE9C}" sibTransId="{B6B9987E-9D55-4003-975A-866BCD951E23}"/>
    <dgm:cxn modelId="{D5AA015A-EA84-41F0-9A85-D97305DCAF60}" srcId="{C37EA450-A85D-456A-A528-11FF63BDF715}" destId="{81A8B181-B3AB-44DE-8504-627D999A705A}" srcOrd="0" destOrd="0" parTransId="{185F4914-AFFA-4761-BF4B-DD8209554DEC}" sibTransId="{9A5C8B4E-5B6C-4113-B00F-EBB23E7C3FCE}"/>
    <dgm:cxn modelId="{CC448C7A-8F96-4F17-95D2-BD482863478C}" srcId="{0440E3F5-9CD5-4719-9B9E-696FAFA42BBB}" destId="{986451AA-72A6-45E2-8D7B-E58ED89EC974}" srcOrd="0" destOrd="0" parTransId="{2BE10475-89FF-4907-8FDF-F1BE01C2D34F}" sibTransId="{C95CAD5D-CF2D-437D-B740-D52B8C25DE68}"/>
    <dgm:cxn modelId="{5ABBBA82-8336-4408-B435-38F3E7175207}" srcId="{0440E3F5-9CD5-4719-9B9E-696FAFA42BBB}" destId="{47A09EE5-D068-48B1-9962-A602556D197E}" srcOrd="1" destOrd="0" parTransId="{E6C07978-9E71-4176-AE3B-0D583D6E56F6}" sibTransId="{5DC1487D-A9DE-4C01-BDD8-283185164581}"/>
    <dgm:cxn modelId="{716BA59A-AFE2-40FC-88CD-02A9F7E6C29E}" type="presOf" srcId="{0440E3F5-9CD5-4719-9B9E-696FAFA42BBB}" destId="{3B1042FB-AC2C-4D2C-8DF0-AB91411FCA91}" srcOrd="0" destOrd="0" presId="urn:microsoft.com/office/officeart/2018/5/layout/CenteredIconLabelDescriptionList"/>
    <dgm:cxn modelId="{89E7CC9A-CF58-411B-98D6-EF7C2552638E}" srcId="{C37EA450-A85D-456A-A528-11FF63BDF715}" destId="{0440E3F5-9CD5-4719-9B9E-696FAFA42BBB}" srcOrd="1" destOrd="0" parTransId="{96127C62-FDE3-462A-953A-1CCF70CB2614}" sibTransId="{E4E77B61-A792-4ADC-9D17-7DD847A67086}"/>
    <dgm:cxn modelId="{E5A901A8-2FC9-40CD-9843-CB84596FB74D}" type="presOf" srcId="{C37EA450-A85D-456A-A528-11FF63BDF715}" destId="{2F4CF862-EA61-47C3-B11F-9C76D49D4C47}" srcOrd="0" destOrd="0" presId="urn:microsoft.com/office/officeart/2018/5/layout/CenteredIconLabelDescriptionList"/>
    <dgm:cxn modelId="{6A2B94CF-3B82-4557-8AB0-F07C08E0CA34}" type="presOf" srcId="{349C2619-529E-4FA9-8503-F183E2BD98ED}" destId="{98921020-623F-4876-9981-18676754B72A}" srcOrd="0" destOrd="0" presId="urn:microsoft.com/office/officeart/2018/5/layout/CenteredIconLabelDescriptionList"/>
    <dgm:cxn modelId="{CA308DDB-D507-483E-8A4A-9D761A8C8B6C}" type="presOf" srcId="{50EA3BDF-E4BC-4D98-B63D-CCF109479068}" destId="{5F566E56-1C8F-40B1-93C6-8FEEA9E45116}" srcOrd="0" destOrd="2" presId="urn:microsoft.com/office/officeart/2018/5/layout/CenteredIconLabelDescriptionList"/>
    <dgm:cxn modelId="{8B9E52F4-96DD-4AA2-BEA7-92A9EBB3AC65}" type="presOf" srcId="{986451AA-72A6-45E2-8D7B-E58ED89EC974}" destId="{5F566E56-1C8F-40B1-93C6-8FEEA9E45116}" srcOrd="0" destOrd="0" presId="urn:microsoft.com/office/officeart/2018/5/layout/CenteredIconLabelDescriptionList"/>
    <dgm:cxn modelId="{69843FFB-3656-41BB-B278-6D2871CE8A7B}" type="presOf" srcId="{47A09EE5-D068-48B1-9962-A602556D197E}" destId="{5F566E56-1C8F-40B1-93C6-8FEEA9E45116}" srcOrd="0" destOrd="1" presId="urn:microsoft.com/office/officeart/2018/5/layout/CenteredIconLabelDescriptionList"/>
    <dgm:cxn modelId="{529E911D-6BEF-475D-A25B-51F998EE65DC}" type="presParOf" srcId="{2F4CF862-EA61-47C3-B11F-9C76D49D4C47}" destId="{EEADCC0C-9304-4719-BEED-B924FD477504}" srcOrd="0" destOrd="0" presId="urn:microsoft.com/office/officeart/2018/5/layout/CenteredIconLabelDescriptionList"/>
    <dgm:cxn modelId="{11531B02-9E88-4449-B5E6-F7479736E452}" type="presParOf" srcId="{EEADCC0C-9304-4719-BEED-B924FD477504}" destId="{355FC373-A01E-4627-B524-D87D0904BD79}" srcOrd="0" destOrd="0" presId="urn:microsoft.com/office/officeart/2018/5/layout/CenteredIconLabelDescriptionList"/>
    <dgm:cxn modelId="{1986CA9A-06AE-4E3B-884D-55DE0CFB9424}" type="presParOf" srcId="{EEADCC0C-9304-4719-BEED-B924FD477504}" destId="{06BF071D-40ED-4935-B25B-825581A96439}" srcOrd="1" destOrd="0" presId="urn:microsoft.com/office/officeart/2018/5/layout/CenteredIconLabelDescriptionList"/>
    <dgm:cxn modelId="{3F783E86-8FFD-4B5E-8FA9-3CD126462CDC}" type="presParOf" srcId="{EEADCC0C-9304-4719-BEED-B924FD477504}" destId="{C558EEF9-6C40-4F2B-B6EF-7236C8E22D8C}" srcOrd="2" destOrd="0" presId="urn:microsoft.com/office/officeart/2018/5/layout/CenteredIconLabelDescriptionList"/>
    <dgm:cxn modelId="{79570F3A-788C-4FD5-AE60-E64928AF9EC4}" type="presParOf" srcId="{EEADCC0C-9304-4719-BEED-B924FD477504}" destId="{66197234-5C85-49E3-856E-B66186B9AD76}" srcOrd="3" destOrd="0" presId="urn:microsoft.com/office/officeart/2018/5/layout/CenteredIconLabelDescriptionList"/>
    <dgm:cxn modelId="{430B146D-8092-46C4-A9F6-5C8244E48448}" type="presParOf" srcId="{EEADCC0C-9304-4719-BEED-B924FD477504}" destId="{98921020-623F-4876-9981-18676754B72A}" srcOrd="4" destOrd="0" presId="urn:microsoft.com/office/officeart/2018/5/layout/CenteredIconLabelDescriptionList"/>
    <dgm:cxn modelId="{570C6AE4-DB8E-4974-BEC4-268A1F5AD6DD}" type="presParOf" srcId="{2F4CF862-EA61-47C3-B11F-9C76D49D4C47}" destId="{4E0B2F73-C293-47A7-B7C3-FBBB6BDE7555}" srcOrd="1" destOrd="0" presId="urn:microsoft.com/office/officeart/2018/5/layout/CenteredIconLabelDescriptionList"/>
    <dgm:cxn modelId="{9307304D-6818-485C-997F-FC9793CCB129}" type="presParOf" srcId="{2F4CF862-EA61-47C3-B11F-9C76D49D4C47}" destId="{5A599370-E875-4C62-8625-895C2C78A054}" srcOrd="2" destOrd="0" presId="urn:microsoft.com/office/officeart/2018/5/layout/CenteredIconLabelDescriptionList"/>
    <dgm:cxn modelId="{FBF7701A-3EE4-4D14-A993-A8B3F1C735B3}" type="presParOf" srcId="{5A599370-E875-4C62-8625-895C2C78A054}" destId="{34D45B89-7B36-42D1-9B60-E5B44AFF2AFF}" srcOrd="0" destOrd="0" presId="urn:microsoft.com/office/officeart/2018/5/layout/CenteredIconLabelDescriptionList"/>
    <dgm:cxn modelId="{5A593F14-C4DC-4796-9162-959786556BCA}" type="presParOf" srcId="{5A599370-E875-4C62-8625-895C2C78A054}" destId="{539A36EF-8056-47E0-B8E3-8375FCD154F0}" srcOrd="1" destOrd="0" presId="urn:microsoft.com/office/officeart/2018/5/layout/CenteredIconLabelDescriptionList"/>
    <dgm:cxn modelId="{DBFFA688-07DC-4C41-BB4C-2F138020AB9A}" type="presParOf" srcId="{5A599370-E875-4C62-8625-895C2C78A054}" destId="{3B1042FB-AC2C-4D2C-8DF0-AB91411FCA91}" srcOrd="2" destOrd="0" presId="urn:microsoft.com/office/officeart/2018/5/layout/CenteredIconLabelDescriptionList"/>
    <dgm:cxn modelId="{AEC1C3C8-3AA3-4C97-B31D-B2D0FEA57C1E}" type="presParOf" srcId="{5A599370-E875-4C62-8625-895C2C78A054}" destId="{50F567E5-989A-4C06-9999-370FABA76570}" srcOrd="3" destOrd="0" presId="urn:microsoft.com/office/officeart/2018/5/layout/CenteredIconLabelDescriptionList"/>
    <dgm:cxn modelId="{65F1F3C5-7EC6-492E-B947-72A588B0F3AD}" type="presParOf" srcId="{5A599370-E875-4C62-8625-895C2C78A054}" destId="{5F566E56-1C8F-40B1-93C6-8FEEA9E4511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315CC3-60FF-4288-B837-CECE0EB737A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4D7738-48B2-477E-B8C4-25BF27B5A508}">
      <dgm:prSet/>
      <dgm:spPr/>
      <dgm:t>
        <a:bodyPr/>
        <a:lstStyle/>
        <a:p>
          <a:r>
            <a:rPr lang="en-GB"/>
            <a:t>User Authentication</a:t>
          </a:r>
          <a:endParaRPr lang="en-US"/>
        </a:p>
      </dgm:t>
    </dgm:pt>
    <dgm:pt modelId="{6CF54F7F-7542-427B-85BE-0380CFBBDD51}" type="parTrans" cxnId="{526E0305-16A0-4388-AD08-EC6B8DA92FCF}">
      <dgm:prSet/>
      <dgm:spPr/>
      <dgm:t>
        <a:bodyPr/>
        <a:lstStyle/>
        <a:p>
          <a:endParaRPr lang="en-US"/>
        </a:p>
      </dgm:t>
    </dgm:pt>
    <dgm:pt modelId="{1BF3D756-4379-4A17-AB24-9B709E9963F8}" type="sibTrans" cxnId="{526E0305-16A0-4388-AD08-EC6B8DA92FCF}">
      <dgm:prSet/>
      <dgm:spPr/>
      <dgm:t>
        <a:bodyPr/>
        <a:lstStyle/>
        <a:p>
          <a:endParaRPr lang="en-US"/>
        </a:p>
      </dgm:t>
    </dgm:pt>
    <dgm:pt modelId="{6143468F-1166-4237-99FC-12252F35E772}">
      <dgm:prSet/>
      <dgm:spPr/>
      <dgm:t>
        <a:bodyPr/>
        <a:lstStyle/>
        <a:p>
          <a:r>
            <a:rPr lang="en-GB"/>
            <a:t>Mange Books</a:t>
          </a:r>
          <a:endParaRPr lang="en-US"/>
        </a:p>
      </dgm:t>
    </dgm:pt>
    <dgm:pt modelId="{CC6B0267-74DE-4095-8E93-6E765D4CB9CF}" type="parTrans" cxnId="{2A3A4336-FC31-474A-B4F4-D05A61032B24}">
      <dgm:prSet/>
      <dgm:spPr/>
      <dgm:t>
        <a:bodyPr/>
        <a:lstStyle/>
        <a:p>
          <a:endParaRPr lang="en-US"/>
        </a:p>
      </dgm:t>
    </dgm:pt>
    <dgm:pt modelId="{1D79AB1E-689D-4C62-84EC-8DD4C81E7127}" type="sibTrans" cxnId="{2A3A4336-FC31-474A-B4F4-D05A61032B24}">
      <dgm:prSet/>
      <dgm:spPr/>
      <dgm:t>
        <a:bodyPr/>
        <a:lstStyle/>
        <a:p>
          <a:endParaRPr lang="en-US"/>
        </a:p>
      </dgm:t>
    </dgm:pt>
    <dgm:pt modelId="{7687626F-A3C6-4765-BFF6-9D23B023CDBF}">
      <dgm:prSet/>
      <dgm:spPr/>
      <dgm:t>
        <a:bodyPr/>
        <a:lstStyle/>
        <a:p>
          <a:r>
            <a:rPr lang="en-GB"/>
            <a:t>Manage users</a:t>
          </a:r>
          <a:endParaRPr lang="en-US"/>
        </a:p>
      </dgm:t>
    </dgm:pt>
    <dgm:pt modelId="{66AB731B-3291-4AD3-946B-5C8BFF70DF84}" type="parTrans" cxnId="{36CCD106-B9DE-4690-9B3B-82781C8F8FD8}">
      <dgm:prSet/>
      <dgm:spPr/>
      <dgm:t>
        <a:bodyPr/>
        <a:lstStyle/>
        <a:p>
          <a:endParaRPr lang="en-US"/>
        </a:p>
      </dgm:t>
    </dgm:pt>
    <dgm:pt modelId="{AD539D6E-6C08-41B2-8B69-B67CF7318125}" type="sibTrans" cxnId="{36CCD106-B9DE-4690-9B3B-82781C8F8FD8}">
      <dgm:prSet/>
      <dgm:spPr/>
      <dgm:t>
        <a:bodyPr/>
        <a:lstStyle/>
        <a:p>
          <a:endParaRPr lang="en-US"/>
        </a:p>
      </dgm:t>
    </dgm:pt>
    <dgm:pt modelId="{303964E2-D5C6-4881-907B-F0BBB9BDE1E1}">
      <dgm:prSet/>
      <dgm:spPr/>
      <dgm:t>
        <a:bodyPr/>
        <a:lstStyle/>
        <a:p>
          <a:r>
            <a:rPr lang="en-GB"/>
            <a:t>Database handling</a:t>
          </a:r>
          <a:endParaRPr lang="en-US"/>
        </a:p>
      </dgm:t>
    </dgm:pt>
    <dgm:pt modelId="{E3683AA1-BE40-4AA4-B392-90957ECAE00F}" type="parTrans" cxnId="{27816E5C-8F09-48AF-A5D7-5CC8C40C6186}">
      <dgm:prSet/>
      <dgm:spPr/>
      <dgm:t>
        <a:bodyPr/>
        <a:lstStyle/>
        <a:p>
          <a:endParaRPr lang="en-US"/>
        </a:p>
      </dgm:t>
    </dgm:pt>
    <dgm:pt modelId="{EA944D64-B43F-4914-8555-9CB5D970E61E}" type="sibTrans" cxnId="{27816E5C-8F09-48AF-A5D7-5CC8C40C6186}">
      <dgm:prSet/>
      <dgm:spPr/>
      <dgm:t>
        <a:bodyPr/>
        <a:lstStyle/>
        <a:p>
          <a:endParaRPr lang="en-US"/>
        </a:p>
      </dgm:t>
    </dgm:pt>
    <dgm:pt modelId="{489E39A2-CBEC-494B-939C-54D2C65A5C4B}" type="pres">
      <dgm:prSet presAssocID="{55315CC3-60FF-4288-B837-CECE0EB737AE}" presName="Name0" presStyleCnt="0">
        <dgm:presLayoutVars>
          <dgm:dir/>
          <dgm:animLvl val="lvl"/>
          <dgm:resizeHandles val="exact"/>
        </dgm:presLayoutVars>
      </dgm:prSet>
      <dgm:spPr/>
    </dgm:pt>
    <dgm:pt modelId="{6BA5FA3B-A199-4F3A-92B9-F7838A71E808}" type="pres">
      <dgm:prSet presAssocID="{DA4D7738-48B2-477E-B8C4-25BF27B5A508}" presName="linNode" presStyleCnt="0"/>
      <dgm:spPr/>
    </dgm:pt>
    <dgm:pt modelId="{67F7248A-F2E9-46D5-9CE7-524AE70CF72A}" type="pres">
      <dgm:prSet presAssocID="{DA4D7738-48B2-477E-B8C4-25BF27B5A50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7A70543-F5B1-46A5-8E68-511EA38F946F}" type="pres">
      <dgm:prSet presAssocID="{1BF3D756-4379-4A17-AB24-9B709E9963F8}" presName="sp" presStyleCnt="0"/>
      <dgm:spPr/>
    </dgm:pt>
    <dgm:pt modelId="{292A1DCC-3987-440A-91ED-DDBBAD4A1408}" type="pres">
      <dgm:prSet presAssocID="{6143468F-1166-4237-99FC-12252F35E772}" presName="linNode" presStyleCnt="0"/>
      <dgm:spPr/>
    </dgm:pt>
    <dgm:pt modelId="{B7A4EB4C-5C72-4C81-8C6D-049FF12EB614}" type="pres">
      <dgm:prSet presAssocID="{6143468F-1166-4237-99FC-12252F35E77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21EF477A-96C6-41B7-B1EB-EE4371332345}" type="pres">
      <dgm:prSet presAssocID="{1D79AB1E-689D-4C62-84EC-8DD4C81E7127}" presName="sp" presStyleCnt="0"/>
      <dgm:spPr/>
    </dgm:pt>
    <dgm:pt modelId="{2557D5A6-4ABD-413E-B749-5ACD8568A4E6}" type="pres">
      <dgm:prSet presAssocID="{7687626F-A3C6-4765-BFF6-9D23B023CDBF}" presName="linNode" presStyleCnt="0"/>
      <dgm:spPr/>
    </dgm:pt>
    <dgm:pt modelId="{3B57A8BF-3013-4347-87FE-51B7F1450897}" type="pres">
      <dgm:prSet presAssocID="{7687626F-A3C6-4765-BFF6-9D23B023CDB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FC570FD-78D7-4799-B3B7-6B9EF7C27C86}" type="pres">
      <dgm:prSet presAssocID="{AD539D6E-6C08-41B2-8B69-B67CF7318125}" presName="sp" presStyleCnt="0"/>
      <dgm:spPr/>
    </dgm:pt>
    <dgm:pt modelId="{A36006E3-6C8E-46E4-8116-41ADFBAC9130}" type="pres">
      <dgm:prSet presAssocID="{303964E2-D5C6-4881-907B-F0BBB9BDE1E1}" presName="linNode" presStyleCnt="0"/>
      <dgm:spPr/>
    </dgm:pt>
    <dgm:pt modelId="{5245A24F-012F-4FFD-842F-9D37788AA27F}" type="pres">
      <dgm:prSet presAssocID="{303964E2-D5C6-4881-907B-F0BBB9BDE1E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26E0305-16A0-4388-AD08-EC6B8DA92FCF}" srcId="{55315CC3-60FF-4288-B837-CECE0EB737AE}" destId="{DA4D7738-48B2-477E-B8C4-25BF27B5A508}" srcOrd="0" destOrd="0" parTransId="{6CF54F7F-7542-427B-85BE-0380CFBBDD51}" sibTransId="{1BF3D756-4379-4A17-AB24-9B709E9963F8}"/>
    <dgm:cxn modelId="{36CCD106-B9DE-4690-9B3B-82781C8F8FD8}" srcId="{55315CC3-60FF-4288-B837-CECE0EB737AE}" destId="{7687626F-A3C6-4765-BFF6-9D23B023CDBF}" srcOrd="2" destOrd="0" parTransId="{66AB731B-3291-4AD3-946B-5C8BFF70DF84}" sibTransId="{AD539D6E-6C08-41B2-8B69-B67CF7318125}"/>
    <dgm:cxn modelId="{18DBC610-275C-4214-966E-965481034035}" type="presOf" srcId="{DA4D7738-48B2-477E-B8C4-25BF27B5A508}" destId="{67F7248A-F2E9-46D5-9CE7-524AE70CF72A}" srcOrd="0" destOrd="0" presId="urn:microsoft.com/office/officeart/2005/8/layout/vList5"/>
    <dgm:cxn modelId="{9CFC1F1D-EA05-402C-A817-25FD448E8FE1}" type="presOf" srcId="{7687626F-A3C6-4765-BFF6-9D23B023CDBF}" destId="{3B57A8BF-3013-4347-87FE-51B7F1450897}" srcOrd="0" destOrd="0" presId="urn:microsoft.com/office/officeart/2005/8/layout/vList5"/>
    <dgm:cxn modelId="{2A3A4336-FC31-474A-B4F4-D05A61032B24}" srcId="{55315CC3-60FF-4288-B837-CECE0EB737AE}" destId="{6143468F-1166-4237-99FC-12252F35E772}" srcOrd="1" destOrd="0" parTransId="{CC6B0267-74DE-4095-8E93-6E765D4CB9CF}" sibTransId="{1D79AB1E-689D-4C62-84EC-8DD4C81E7127}"/>
    <dgm:cxn modelId="{CCBCCB3E-0D38-42B0-9836-669545FD5E5F}" type="presOf" srcId="{55315CC3-60FF-4288-B837-CECE0EB737AE}" destId="{489E39A2-CBEC-494B-939C-54D2C65A5C4B}" srcOrd="0" destOrd="0" presId="urn:microsoft.com/office/officeart/2005/8/layout/vList5"/>
    <dgm:cxn modelId="{27816E5C-8F09-48AF-A5D7-5CC8C40C6186}" srcId="{55315CC3-60FF-4288-B837-CECE0EB737AE}" destId="{303964E2-D5C6-4881-907B-F0BBB9BDE1E1}" srcOrd="3" destOrd="0" parTransId="{E3683AA1-BE40-4AA4-B392-90957ECAE00F}" sibTransId="{EA944D64-B43F-4914-8555-9CB5D970E61E}"/>
    <dgm:cxn modelId="{6DB372A8-DEB5-47CD-B1BC-660D16692C65}" type="presOf" srcId="{303964E2-D5C6-4881-907B-F0BBB9BDE1E1}" destId="{5245A24F-012F-4FFD-842F-9D37788AA27F}" srcOrd="0" destOrd="0" presId="urn:microsoft.com/office/officeart/2005/8/layout/vList5"/>
    <dgm:cxn modelId="{AF0B1BC9-CA1E-469E-A914-75F43DB128A4}" type="presOf" srcId="{6143468F-1166-4237-99FC-12252F35E772}" destId="{B7A4EB4C-5C72-4C81-8C6D-049FF12EB614}" srcOrd="0" destOrd="0" presId="urn:microsoft.com/office/officeart/2005/8/layout/vList5"/>
    <dgm:cxn modelId="{FCA66BE7-AD92-41BB-897D-2AD2B1003EA3}" type="presParOf" srcId="{489E39A2-CBEC-494B-939C-54D2C65A5C4B}" destId="{6BA5FA3B-A199-4F3A-92B9-F7838A71E808}" srcOrd="0" destOrd="0" presId="urn:microsoft.com/office/officeart/2005/8/layout/vList5"/>
    <dgm:cxn modelId="{0DD7C584-C67B-49FA-9FF8-3E15ACC6DC0E}" type="presParOf" srcId="{6BA5FA3B-A199-4F3A-92B9-F7838A71E808}" destId="{67F7248A-F2E9-46D5-9CE7-524AE70CF72A}" srcOrd="0" destOrd="0" presId="urn:microsoft.com/office/officeart/2005/8/layout/vList5"/>
    <dgm:cxn modelId="{155ED1D3-DE5C-4469-BB50-3E7C5452A5C9}" type="presParOf" srcId="{489E39A2-CBEC-494B-939C-54D2C65A5C4B}" destId="{27A70543-F5B1-46A5-8E68-511EA38F946F}" srcOrd="1" destOrd="0" presId="urn:microsoft.com/office/officeart/2005/8/layout/vList5"/>
    <dgm:cxn modelId="{96B78206-B03C-4F1E-87A3-50A3C6B3544F}" type="presParOf" srcId="{489E39A2-CBEC-494B-939C-54D2C65A5C4B}" destId="{292A1DCC-3987-440A-91ED-DDBBAD4A1408}" srcOrd="2" destOrd="0" presId="urn:microsoft.com/office/officeart/2005/8/layout/vList5"/>
    <dgm:cxn modelId="{37FEBBEE-C2B1-44E1-87B6-4FEF1BC6D006}" type="presParOf" srcId="{292A1DCC-3987-440A-91ED-DDBBAD4A1408}" destId="{B7A4EB4C-5C72-4C81-8C6D-049FF12EB614}" srcOrd="0" destOrd="0" presId="urn:microsoft.com/office/officeart/2005/8/layout/vList5"/>
    <dgm:cxn modelId="{89976F7E-996E-4490-9598-D0B6D33473BD}" type="presParOf" srcId="{489E39A2-CBEC-494B-939C-54D2C65A5C4B}" destId="{21EF477A-96C6-41B7-B1EB-EE4371332345}" srcOrd="3" destOrd="0" presId="urn:microsoft.com/office/officeart/2005/8/layout/vList5"/>
    <dgm:cxn modelId="{31F310C2-1B4A-4636-9A26-C4AD421820D5}" type="presParOf" srcId="{489E39A2-CBEC-494B-939C-54D2C65A5C4B}" destId="{2557D5A6-4ABD-413E-B749-5ACD8568A4E6}" srcOrd="4" destOrd="0" presId="urn:microsoft.com/office/officeart/2005/8/layout/vList5"/>
    <dgm:cxn modelId="{75F347B3-FBB0-4A74-8951-3335DC660F17}" type="presParOf" srcId="{2557D5A6-4ABD-413E-B749-5ACD8568A4E6}" destId="{3B57A8BF-3013-4347-87FE-51B7F1450897}" srcOrd="0" destOrd="0" presId="urn:microsoft.com/office/officeart/2005/8/layout/vList5"/>
    <dgm:cxn modelId="{4426E6CC-D84F-40D6-89BF-63B2B4FBE1D6}" type="presParOf" srcId="{489E39A2-CBEC-494B-939C-54D2C65A5C4B}" destId="{7FC570FD-78D7-4799-B3B7-6B9EF7C27C86}" srcOrd="5" destOrd="0" presId="urn:microsoft.com/office/officeart/2005/8/layout/vList5"/>
    <dgm:cxn modelId="{0B2DDBEA-9677-40F8-A850-AB3F2A9F6F7E}" type="presParOf" srcId="{489E39A2-CBEC-494B-939C-54D2C65A5C4B}" destId="{A36006E3-6C8E-46E4-8116-41ADFBAC9130}" srcOrd="6" destOrd="0" presId="urn:microsoft.com/office/officeart/2005/8/layout/vList5"/>
    <dgm:cxn modelId="{50CE2A11-3D86-4C23-B009-27EDF2BAFA47}" type="presParOf" srcId="{A36006E3-6C8E-46E4-8116-41ADFBAC9130}" destId="{5245A24F-012F-4FFD-842F-9D37788AA27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4D08E8-DD31-491A-A2B5-5E3FC61ACB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E3F4DF-9FAB-42EC-B848-7D6E0E4807C8}">
      <dgm:prSet/>
      <dgm:spPr/>
      <dgm:t>
        <a:bodyPr/>
        <a:lstStyle/>
        <a:p>
          <a:r>
            <a:rPr lang="en-GB"/>
            <a:t>Sending notifications to the users using emails, SMS, etc</a:t>
          </a:r>
          <a:endParaRPr lang="en-US"/>
        </a:p>
      </dgm:t>
    </dgm:pt>
    <dgm:pt modelId="{85F5AA73-DED0-4B8C-A5EA-549E399E6C3A}" type="parTrans" cxnId="{64B52824-6E1B-4C09-886E-EC9D5B3093DB}">
      <dgm:prSet/>
      <dgm:spPr/>
      <dgm:t>
        <a:bodyPr/>
        <a:lstStyle/>
        <a:p>
          <a:endParaRPr lang="en-US"/>
        </a:p>
      </dgm:t>
    </dgm:pt>
    <dgm:pt modelId="{47C7E46D-4352-4F4B-8D95-E922C3AC6620}" type="sibTrans" cxnId="{64B52824-6E1B-4C09-886E-EC9D5B3093DB}">
      <dgm:prSet/>
      <dgm:spPr/>
      <dgm:t>
        <a:bodyPr/>
        <a:lstStyle/>
        <a:p>
          <a:endParaRPr lang="en-US"/>
        </a:p>
      </dgm:t>
    </dgm:pt>
    <dgm:pt modelId="{D824E28D-BBB3-4976-87C6-1CE4221A7E34}">
      <dgm:prSet/>
      <dgm:spPr/>
      <dgm:t>
        <a:bodyPr/>
        <a:lstStyle/>
        <a:p>
          <a:r>
            <a:rPr lang="en-GB"/>
            <a:t>Build a library management App for users</a:t>
          </a:r>
          <a:endParaRPr lang="en-US"/>
        </a:p>
      </dgm:t>
    </dgm:pt>
    <dgm:pt modelId="{E19DFC23-70AF-44B6-9D9A-5A074DE548C2}" type="parTrans" cxnId="{16CFD3B9-4D8E-45B0-AA90-2A8EFEE101AA}">
      <dgm:prSet/>
      <dgm:spPr/>
      <dgm:t>
        <a:bodyPr/>
        <a:lstStyle/>
        <a:p>
          <a:endParaRPr lang="en-US"/>
        </a:p>
      </dgm:t>
    </dgm:pt>
    <dgm:pt modelId="{502788D2-FFF5-42FE-86F1-B3742661D396}" type="sibTrans" cxnId="{16CFD3B9-4D8E-45B0-AA90-2A8EFEE101AA}">
      <dgm:prSet/>
      <dgm:spPr/>
      <dgm:t>
        <a:bodyPr/>
        <a:lstStyle/>
        <a:p>
          <a:endParaRPr lang="en-US"/>
        </a:p>
      </dgm:t>
    </dgm:pt>
    <dgm:pt modelId="{D7BC48B6-D4FA-4C90-A0D3-46C084EFA662}">
      <dgm:prSet/>
      <dgm:spPr/>
      <dgm:t>
        <a:bodyPr/>
        <a:lstStyle/>
        <a:p>
          <a:r>
            <a:rPr lang="en-GB"/>
            <a:t>E- book Integration</a:t>
          </a:r>
          <a:endParaRPr lang="en-US"/>
        </a:p>
      </dgm:t>
    </dgm:pt>
    <dgm:pt modelId="{EADFD4A8-F9DF-4C1E-AE7F-E35C2BE8109C}" type="parTrans" cxnId="{EDA8032C-B19C-47D7-8DCC-B5EFC47FC6AE}">
      <dgm:prSet/>
      <dgm:spPr/>
      <dgm:t>
        <a:bodyPr/>
        <a:lstStyle/>
        <a:p>
          <a:endParaRPr lang="en-US"/>
        </a:p>
      </dgm:t>
    </dgm:pt>
    <dgm:pt modelId="{9A46A8FC-54B8-4970-B950-F05B23583615}" type="sibTrans" cxnId="{EDA8032C-B19C-47D7-8DCC-B5EFC47FC6AE}">
      <dgm:prSet/>
      <dgm:spPr/>
      <dgm:t>
        <a:bodyPr/>
        <a:lstStyle/>
        <a:p>
          <a:endParaRPr lang="en-US"/>
        </a:p>
      </dgm:t>
    </dgm:pt>
    <dgm:pt modelId="{DCFFDB9A-4183-4E9B-847C-047F418015AC}" type="pres">
      <dgm:prSet presAssocID="{554D08E8-DD31-491A-A2B5-5E3FC61ACBB8}" presName="root" presStyleCnt="0">
        <dgm:presLayoutVars>
          <dgm:dir/>
          <dgm:resizeHandles val="exact"/>
        </dgm:presLayoutVars>
      </dgm:prSet>
      <dgm:spPr/>
    </dgm:pt>
    <dgm:pt modelId="{2A50E81A-4A1C-46F8-A3D4-E9823DF3454B}" type="pres">
      <dgm:prSet presAssocID="{F1E3F4DF-9FAB-42EC-B848-7D6E0E4807C8}" presName="compNode" presStyleCnt="0"/>
      <dgm:spPr/>
    </dgm:pt>
    <dgm:pt modelId="{4E0BA7DF-E867-4AD7-A1A2-DC6ADACF7F90}" type="pres">
      <dgm:prSet presAssocID="{F1E3F4DF-9FAB-42EC-B848-7D6E0E4807C8}" presName="bgRect" presStyleLbl="bgShp" presStyleIdx="0" presStyleCnt="3"/>
      <dgm:spPr/>
    </dgm:pt>
    <dgm:pt modelId="{4C8DDEC7-458E-424D-9FAB-586C68C53305}" type="pres">
      <dgm:prSet presAssocID="{F1E3F4DF-9FAB-42EC-B848-7D6E0E4807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AD474469-8347-44A8-B55C-B475B6F9F821}" type="pres">
      <dgm:prSet presAssocID="{F1E3F4DF-9FAB-42EC-B848-7D6E0E4807C8}" presName="spaceRect" presStyleCnt="0"/>
      <dgm:spPr/>
    </dgm:pt>
    <dgm:pt modelId="{356EC2E2-552F-4D61-8227-7D960B56AE06}" type="pres">
      <dgm:prSet presAssocID="{F1E3F4DF-9FAB-42EC-B848-7D6E0E4807C8}" presName="parTx" presStyleLbl="revTx" presStyleIdx="0" presStyleCnt="3">
        <dgm:presLayoutVars>
          <dgm:chMax val="0"/>
          <dgm:chPref val="0"/>
        </dgm:presLayoutVars>
      </dgm:prSet>
      <dgm:spPr/>
    </dgm:pt>
    <dgm:pt modelId="{07390A28-C0D7-44FB-AF1F-E52360502B15}" type="pres">
      <dgm:prSet presAssocID="{47C7E46D-4352-4F4B-8D95-E922C3AC6620}" presName="sibTrans" presStyleCnt="0"/>
      <dgm:spPr/>
    </dgm:pt>
    <dgm:pt modelId="{1574F275-54F5-4668-B7D6-85271D479FEC}" type="pres">
      <dgm:prSet presAssocID="{D824E28D-BBB3-4976-87C6-1CE4221A7E34}" presName="compNode" presStyleCnt="0"/>
      <dgm:spPr/>
    </dgm:pt>
    <dgm:pt modelId="{AECAF11F-48CC-45CD-8924-884E3CF197B8}" type="pres">
      <dgm:prSet presAssocID="{D824E28D-BBB3-4976-87C6-1CE4221A7E34}" presName="bgRect" presStyleLbl="bgShp" presStyleIdx="1" presStyleCnt="3"/>
      <dgm:spPr/>
    </dgm:pt>
    <dgm:pt modelId="{46472995-8F0A-4C45-A14D-C11FC94AFFDF}" type="pres">
      <dgm:prSet presAssocID="{D824E28D-BBB3-4976-87C6-1CE4221A7E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053EB7-B829-45BF-86ED-271E6F5B94A4}" type="pres">
      <dgm:prSet presAssocID="{D824E28D-BBB3-4976-87C6-1CE4221A7E34}" presName="spaceRect" presStyleCnt="0"/>
      <dgm:spPr/>
    </dgm:pt>
    <dgm:pt modelId="{3D882669-BD0A-46C2-8887-49F1FAC2F799}" type="pres">
      <dgm:prSet presAssocID="{D824E28D-BBB3-4976-87C6-1CE4221A7E34}" presName="parTx" presStyleLbl="revTx" presStyleIdx="1" presStyleCnt="3">
        <dgm:presLayoutVars>
          <dgm:chMax val="0"/>
          <dgm:chPref val="0"/>
        </dgm:presLayoutVars>
      </dgm:prSet>
      <dgm:spPr/>
    </dgm:pt>
    <dgm:pt modelId="{06379214-118E-40D7-93C5-939D981BA29A}" type="pres">
      <dgm:prSet presAssocID="{502788D2-FFF5-42FE-86F1-B3742661D396}" presName="sibTrans" presStyleCnt="0"/>
      <dgm:spPr/>
    </dgm:pt>
    <dgm:pt modelId="{FEA155CB-60F0-4746-B178-52F48539F7A1}" type="pres">
      <dgm:prSet presAssocID="{D7BC48B6-D4FA-4C90-A0D3-46C084EFA662}" presName="compNode" presStyleCnt="0"/>
      <dgm:spPr/>
    </dgm:pt>
    <dgm:pt modelId="{DE76B45E-F4EC-4581-A3DF-D152E6EF14AD}" type="pres">
      <dgm:prSet presAssocID="{D7BC48B6-D4FA-4C90-A0D3-46C084EFA662}" presName="bgRect" presStyleLbl="bgShp" presStyleIdx="2" presStyleCnt="3"/>
      <dgm:spPr/>
    </dgm:pt>
    <dgm:pt modelId="{A09DA5B6-72AC-474C-9CCB-AA59B1D87C64}" type="pres">
      <dgm:prSet presAssocID="{D7BC48B6-D4FA-4C90-A0D3-46C084EFA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CA5CDDF-DA3E-4164-B5E5-2B377DC7EDEA}" type="pres">
      <dgm:prSet presAssocID="{D7BC48B6-D4FA-4C90-A0D3-46C084EFA662}" presName="spaceRect" presStyleCnt="0"/>
      <dgm:spPr/>
    </dgm:pt>
    <dgm:pt modelId="{AE08BF4E-5A3B-47B0-AAB0-6015498C9E1D}" type="pres">
      <dgm:prSet presAssocID="{D7BC48B6-D4FA-4C90-A0D3-46C084EFA6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B52824-6E1B-4C09-886E-EC9D5B3093DB}" srcId="{554D08E8-DD31-491A-A2B5-5E3FC61ACBB8}" destId="{F1E3F4DF-9FAB-42EC-B848-7D6E0E4807C8}" srcOrd="0" destOrd="0" parTransId="{85F5AA73-DED0-4B8C-A5EA-549E399E6C3A}" sibTransId="{47C7E46D-4352-4F4B-8D95-E922C3AC6620}"/>
    <dgm:cxn modelId="{EDA8032C-B19C-47D7-8DCC-B5EFC47FC6AE}" srcId="{554D08E8-DD31-491A-A2B5-5E3FC61ACBB8}" destId="{D7BC48B6-D4FA-4C90-A0D3-46C084EFA662}" srcOrd="2" destOrd="0" parTransId="{EADFD4A8-F9DF-4C1E-AE7F-E35C2BE8109C}" sibTransId="{9A46A8FC-54B8-4970-B950-F05B23583615}"/>
    <dgm:cxn modelId="{2CD691B1-3411-4D90-91FC-E38E27A37ECF}" type="presOf" srcId="{D7BC48B6-D4FA-4C90-A0D3-46C084EFA662}" destId="{AE08BF4E-5A3B-47B0-AAB0-6015498C9E1D}" srcOrd="0" destOrd="0" presId="urn:microsoft.com/office/officeart/2018/2/layout/IconVerticalSolidList"/>
    <dgm:cxn modelId="{16CFD3B9-4D8E-45B0-AA90-2A8EFEE101AA}" srcId="{554D08E8-DD31-491A-A2B5-5E3FC61ACBB8}" destId="{D824E28D-BBB3-4976-87C6-1CE4221A7E34}" srcOrd="1" destOrd="0" parTransId="{E19DFC23-70AF-44B6-9D9A-5A074DE548C2}" sibTransId="{502788D2-FFF5-42FE-86F1-B3742661D396}"/>
    <dgm:cxn modelId="{7E5A2BC4-584B-46A3-AD34-BADBA05CA66C}" type="presOf" srcId="{D824E28D-BBB3-4976-87C6-1CE4221A7E34}" destId="{3D882669-BD0A-46C2-8887-49F1FAC2F799}" srcOrd="0" destOrd="0" presId="urn:microsoft.com/office/officeart/2018/2/layout/IconVerticalSolidList"/>
    <dgm:cxn modelId="{1EB7D3CA-C0A3-4310-B147-7E4EB4D65381}" type="presOf" srcId="{F1E3F4DF-9FAB-42EC-B848-7D6E0E4807C8}" destId="{356EC2E2-552F-4D61-8227-7D960B56AE06}" srcOrd="0" destOrd="0" presId="urn:microsoft.com/office/officeart/2018/2/layout/IconVerticalSolidList"/>
    <dgm:cxn modelId="{E873FFD3-FCB6-4D1C-9250-E5BEA87BD64B}" type="presOf" srcId="{554D08E8-DD31-491A-A2B5-5E3FC61ACBB8}" destId="{DCFFDB9A-4183-4E9B-847C-047F418015AC}" srcOrd="0" destOrd="0" presId="urn:microsoft.com/office/officeart/2018/2/layout/IconVerticalSolidList"/>
    <dgm:cxn modelId="{B1061E66-54B2-404B-8C92-3AACDB280179}" type="presParOf" srcId="{DCFFDB9A-4183-4E9B-847C-047F418015AC}" destId="{2A50E81A-4A1C-46F8-A3D4-E9823DF3454B}" srcOrd="0" destOrd="0" presId="urn:microsoft.com/office/officeart/2018/2/layout/IconVerticalSolidList"/>
    <dgm:cxn modelId="{6D55A754-21B4-4C08-B975-25D4D2497923}" type="presParOf" srcId="{2A50E81A-4A1C-46F8-A3D4-E9823DF3454B}" destId="{4E0BA7DF-E867-4AD7-A1A2-DC6ADACF7F90}" srcOrd="0" destOrd="0" presId="urn:microsoft.com/office/officeart/2018/2/layout/IconVerticalSolidList"/>
    <dgm:cxn modelId="{2EF15D93-90C9-472F-A6C0-5D22C69823BF}" type="presParOf" srcId="{2A50E81A-4A1C-46F8-A3D4-E9823DF3454B}" destId="{4C8DDEC7-458E-424D-9FAB-586C68C53305}" srcOrd="1" destOrd="0" presId="urn:microsoft.com/office/officeart/2018/2/layout/IconVerticalSolidList"/>
    <dgm:cxn modelId="{9839CBCA-6E66-47D2-80AC-BFD44C6A98E5}" type="presParOf" srcId="{2A50E81A-4A1C-46F8-A3D4-E9823DF3454B}" destId="{AD474469-8347-44A8-B55C-B475B6F9F821}" srcOrd="2" destOrd="0" presId="urn:microsoft.com/office/officeart/2018/2/layout/IconVerticalSolidList"/>
    <dgm:cxn modelId="{9E2423FE-BD9C-4B45-B0FA-5A6193B03AE8}" type="presParOf" srcId="{2A50E81A-4A1C-46F8-A3D4-E9823DF3454B}" destId="{356EC2E2-552F-4D61-8227-7D960B56AE06}" srcOrd="3" destOrd="0" presId="urn:microsoft.com/office/officeart/2018/2/layout/IconVerticalSolidList"/>
    <dgm:cxn modelId="{BF00C941-5E2F-45A0-80F4-6D65BA5B9F17}" type="presParOf" srcId="{DCFFDB9A-4183-4E9B-847C-047F418015AC}" destId="{07390A28-C0D7-44FB-AF1F-E52360502B15}" srcOrd="1" destOrd="0" presId="urn:microsoft.com/office/officeart/2018/2/layout/IconVerticalSolidList"/>
    <dgm:cxn modelId="{09BC649B-9F59-4202-9BF0-A2095B22FE89}" type="presParOf" srcId="{DCFFDB9A-4183-4E9B-847C-047F418015AC}" destId="{1574F275-54F5-4668-B7D6-85271D479FEC}" srcOrd="2" destOrd="0" presId="urn:microsoft.com/office/officeart/2018/2/layout/IconVerticalSolidList"/>
    <dgm:cxn modelId="{82123233-D019-4363-AFD2-60A156547BC1}" type="presParOf" srcId="{1574F275-54F5-4668-B7D6-85271D479FEC}" destId="{AECAF11F-48CC-45CD-8924-884E3CF197B8}" srcOrd="0" destOrd="0" presId="urn:microsoft.com/office/officeart/2018/2/layout/IconVerticalSolidList"/>
    <dgm:cxn modelId="{85F47CA5-2E8D-4755-AB16-1DF92A032064}" type="presParOf" srcId="{1574F275-54F5-4668-B7D6-85271D479FEC}" destId="{46472995-8F0A-4C45-A14D-C11FC94AFFDF}" srcOrd="1" destOrd="0" presId="urn:microsoft.com/office/officeart/2018/2/layout/IconVerticalSolidList"/>
    <dgm:cxn modelId="{17FF33FA-6AF9-4D58-A1AA-F73254C46491}" type="presParOf" srcId="{1574F275-54F5-4668-B7D6-85271D479FEC}" destId="{E9053EB7-B829-45BF-86ED-271E6F5B94A4}" srcOrd="2" destOrd="0" presId="urn:microsoft.com/office/officeart/2018/2/layout/IconVerticalSolidList"/>
    <dgm:cxn modelId="{EEA040C7-976F-45EC-93C7-B7C4B4337C33}" type="presParOf" srcId="{1574F275-54F5-4668-B7D6-85271D479FEC}" destId="{3D882669-BD0A-46C2-8887-49F1FAC2F799}" srcOrd="3" destOrd="0" presId="urn:microsoft.com/office/officeart/2018/2/layout/IconVerticalSolidList"/>
    <dgm:cxn modelId="{EA094ED3-DEDB-4889-94B3-36C19A59128C}" type="presParOf" srcId="{DCFFDB9A-4183-4E9B-847C-047F418015AC}" destId="{06379214-118E-40D7-93C5-939D981BA29A}" srcOrd="3" destOrd="0" presId="urn:microsoft.com/office/officeart/2018/2/layout/IconVerticalSolidList"/>
    <dgm:cxn modelId="{C96F5BEB-5249-41EB-A00A-9CBD76B718A1}" type="presParOf" srcId="{DCFFDB9A-4183-4E9B-847C-047F418015AC}" destId="{FEA155CB-60F0-4746-B178-52F48539F7A1}" srcOrd="4" destOrd="0" presId="urn:microsoft.com/office/officeart/2018/2/layout/IconVerticalSolidList"/>
    <dgm:cxn modelId="{47F1CF64-774F-4FCD-B141-37320ED2289B}" type="presParOf" srcId="{FEA155CB-60F0-4746-B178-52F48539F7A1}" destId="{DE76B45E-F4EC-4581-A3DF-D152E6EF14AD}" srcOrd="0" destOrd="0" presId="urn:microsoft.com/office/officeart/2018/2/layout/IconVerticalSolidList"/>
    <dgm:cxn modelId="{115F7D4D-7A12-4B4F-A9F2-310F627DCE56}" type="presParOf" srcId="{FEA155CB-60F0-4746-B178-52F48539F7A1}" destId="{A09DA5B6-72AC-474C-9CCB-AA59B1D87C64}" srcOrd="1" destOrd="0" presId="urn:microsoft.com/office/officeart/2018/2/layout/IconVerticalSolidList"/>
    <dgm:cxn modelId="{6B8EA7FF-C9A6-442B-86DE-BDF77AA2A986}" type="presParOf" srcId="{FEA155CB-60F0-4746-B178-52F48539F7A1}" destId="{2CA5CDDF-DA3E-4164-B5E5-2B377DC7EDEA}" srcOrd="2" destOrd="0" presId="urn:microsoft.com/office/officeart/2018/2/layout/IconVerticalSolidList"/>
    <dgm:cxn modelId="{B1FDAA41-4263-4950-92BC-FB5CEA96B405}" type="presParOf" srcId="{FEA155CB-60F0-4746-B178-52F48539F7A1}" destId="{AE08BF4E-5A3B-47B0-AAB0-6015498C9E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E586F-F0DF-4D5C-9354-5EFF9A229F66}">
      <dsp:nvSpPr>
        <dsp:cNvPr id="0" name=""/>
        <dsp:cNvSpPr/>
      </dsp:nvSpPr>
      <dsp:spPr>
        <a:xfrm>
          <a:off x="0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Ensure a positive user experience</a:t>
          </a:r>
          <a:endParaRPr lang="en-US" sz="2600" kern="1200"/>
        </a:p>
      </dsp:txBody>
      <dsp:txXfrm>
        <a:off x="0" y="1581118"/>
        <a:ext cx="3286125" cy="2496502"/>
      </dsp:txXfrm>
    </dsp:sp>
    <dsp:sp modelId="{499B5CE4-2184-4AF2-850A-127D295F27EC}">
      <dsp:nvSpPr>
        <dsp:cNvPr id="0" name=""/>
        <dsp:cNvSpPr/>
      </dsp:nvSpPr>
      <dsp:spPr>
        <a:xfrm>
          <a:off x="1018936" y="416083"/>
          <a:ext cx="1248251" cy="12482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1738" y="598885"/>
        <a:ext cx="882647" cy="882647"/>
      </dsp:txXfrm>
    </dsp:sp>
    <dsp:sp modelId="{08AA5494-1318-435E-B47F-CDF63A4AA0C5}">
      <dsp:nvSpPr>
        <dsp:cNvPr id="0" name=""/>
        <dsp:cNvSpPr/>
      </dsp:nvSpPr>
      <dsp:spPr>
        <a:xfrm>
          <a:off x="0" y="4160765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589C-7E1D-4715-8495-A944B1DB4CD3}">
      <dsp:nvSpPr>
        <dsp:cNvPr id="0" name=""/>
        <dsp:cNvSpPr/>
      </dsp:nvSpPr>
      <dsp:spPr>
        <a:xfrm>
          <a:off x="3614737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Make sure that the resources in the library are properly managed.</a:t>
          </a:r>
          <a:endParaRPr lang="en-US" sz="2600" kern="1200"/>
        </a:p>
      </dsp:txBody>
      <dsp:txXfrm>
        <a:off x="3614737" y="1581118"/>
        <a:ext cx="3286125" cy="2496502"/>
      </dsp:txXfrm>
    </dsp:sp>
    <dsp:sp modelId="{5F876301-7A37-4B62-A0DF-63F0D755187D}">
      <dsp:nvSpPr>
        <dsp:cNvPr id="0" name=""/>
        <dsp:cNvSpPr/>
      </dsp:nvSpPr>
      <dsp:spPr>
        <a:xfrm>
          <a:off x="4633674" y="416083"/>
          <a:ext cx="1248251" cy="124825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816476" y="598885"/>
        <a:ext cx="882647" cy="882647"/>
      </dsp:txXfrm>
    </dsp:sp>
    <dsp:sp modelId="{E5F59B6F-4508-481E-A589-2A002C1D9D3B}">
      <dsp:nvSpPr>
        <dsp:cNvPr id="0" name=""/>
        <dsp:cNvSpPr/>
      </dsp:nvSpPr>
      <dsp:spPr>
        <a:xfrm>
          <a:off x="3614737" y="4160765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90936-A056-4F22-A9E1-DB99C88C4A3C}">
      <dsp:nvSpPr>
        <dsp:cNvPr id="0" name=""/>
        <dsp:cNvSpPr/>
      </dsp:nvSpPr>
      <dsp:spPr>
        <a:xfrm>
          <a:off x="7229475" y="0"/>
          <a:ext cx="3286125" cy="416083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Draw people toward the libraries </a:t>
          </a:r>
          <a:endParaRPr lang="en-US" sz="2600" kern="1200"/>
        </a:p>
      </dsp:txBody>
      <dsp:txXfrm>
        <a:off x="7229475" y="1581118"/>
        <a:ext cx="3286125" cy="2496502"/>
      </dsp:txXfrm>
    </dsp:sp>
    <dsp:sp modelId="{01CD8EAE-D3F9-454B-9460-CF1131B65B52}">
      <dsp:nvSpPr>
        <dsp:cNvPr id="0" name=""/>
        <dsp:cNvSpPr/>
      </dsp:nvSpPr>
      <dsp:spPr>
        <a:xfrm>
          <a:off x="8248411" y="416083"/>
          <a:ext cx="1248251" cy="124825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19" tIns="12700" rIns="9731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31213" y="598885"/>
        <a:ext cx="882647" cy="882647"/>
      </dsp:txXfrm>
    </dsp:sp>
    <dsp:sp modelId="{CBF1047D-4E8E-4D26-B6ED-7EB5C533DC62}">
      <dsp:nvSpPr>
        <dsp:cNvPr id="0" name=""/>
        <dsp:cNvSpPr/>
      </dsp:nvSpPr>
      <dsp:spPr>
        <a:xfrm>
          <a:off x="7229475" y="4160765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FC373-A01E-4627-B524-D87D0904BD79}">
      <dsp:nvSpPr>
        <dsp:cNvPr id="0" name=""/>
        <dsp:cNvSpPr/>
      </dsp:nvSpPr>
      <dsp:spPr>
        <a:xfrm>
          <a:off x="1963800" y="40148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8EEF9-6C40-4F2B-B6EF-7236C8E22D8C}">
      <dsp:nvSpPr>
        <dsp:cNvPr id="0" name=""/>
        <dsp:cNvSpPr/>
      </dsp:nvSpPr>
      <dsp:spPr>
        <a:xfrm>
          <a:off x="559800" y="20660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Hardware Requirements</a:t>
          </a:r>
          <a:endParaRPr lang="en-US" sz="3300" kern="1200"/>
        </a:p>
      </dsp:txBody>
      <dsp:txXfrm>
        <a:off x="559800" y="2066066"/>
        <a:ext cx="4320000" cy="648000"/>
      </dsp:txXfrm>
    </dsp:sp>
    <dsp:sp modelId="{98921020-623F-4876-9981-18676754B72A}">
      <dsp:nvSpPr>
        <dsp:cNvPr id="0" name=""/>
        <dsp:cNvSpPr/>
      </dsp:nvSpPr>
      <dsp:spPr>
        <a:xfrm>
          <a:off x="559800" y="2785033"/>
          <a:ext cx="4320000" cy="116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 PC with the required hardware</a:t>
          </a:r>
          <a:endParaRPr lang="en-US" sz="2000" kern="1200" dirty="0"/>
        </a:p>
      </dsp:txBody>
      <dsp:txXfrm>
        <a:off x="559800" y="2785033"/>
        <a:ext cx="4320000" cy="1164818"/>
      </dsp:txXfrm>
    </dsp:sp>
    <dsp:sp modelId="{34D45B89-7B36-42D1-9B60-E5B44AFF2AFF}">
      <dsp:nvSpPr>
        <dsp:cNvPr id="0" name=""/>
        <dsp:cNvSpPr/>
      </dsp:nvSpPr>
      <dsp:spPr>
        <a:xfrm>
          <a:off x="7039800" y="40148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42FB-AC2C-4D2C-8DF0-AB91411FCA91}">
      <dsp:nvSpPr>
        <dsp:cNvPr id="0" name=""/>
        <dsp:cNvSpPr/>
      </dsp:nvSpPr>
      <dsp:spPr>
        <a:xfrm>
          <a:off x="5635800" y="20660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300" kern="1200"/>
            <a:t>Software Requirements</a:t>
          </a:r>
          <a:endParaRPr lang="en-US" sz="3300" kern="1200"/>
        </a:p>
      </dsp:txBody>
      <dsp:txXfrm>
        <a:off x="5635800" y="2066066"/>
        <a:ext cx="4320000" cy="648000"/>
      </dsp:txXfrm>
    </dsp:sp>
    <dsp:sp modelId="{5F566E56-1C8F-40B1-93C6-8FEEA9E45116}">
      <dsp:nvSpPr>
        <dsp:cNvPr id="0" name=""/>
        <dsp:cNvSpPr/>
      </dsp:nvSpPr>
      <dsp:spPr>
        <a:xfrm>
          <a:off x="5635800" y="2785033"/>
          <a:ext cx="4320000" cy="1164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NetBeans IDE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XAMP Server</a:t>
          </a:r>
          <a:endParaRPr lang="en-US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MySQL</a:t>
          </a:r>
          <a:endParaRPr lang="en-US" sz="2000" kern="1200" dirty="0"/>
        </a:p>
      </dsp:txBody>
      <dsp:txXfrm>
        <a:off x="5635800" y="2785033"/>
        <a:ext cx="4320000" cy="11648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248A-F2E9-46D5-9CE7-524AE70CF72A}">
      <dsp:nvSpPr>
        <dsp:cNvPr id="0" name=""/>
        <dsp:cNvSpPr/>
      </dsp:nvSpPr>
      <dsp:spPr>
        <a:xfrm>
          <a:off x="3364992" y="1976"/>
          <a:ext cx="3785616" cy="95058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User Authentication</a:t>
          </a:r>
          <a:endParaRPr lang="en-US" sz="3300" kern="1200"/>
        </a:p>
      </dsp:txBody>
      <dsp:txXfrm>
        <a:off x="3411396" y="48380"/>
        <a:ext cx="3692808" cy="857775"/>
      </dsp:txXfrm>
    </dsp:sp>
    <dsp:sp modelId="{B7A4EB4C-5C72-4C81-8C6D-049FF12EB614}">
      <dsp:nvSpPr>
        <dsp:cNvPr id="0" name=""/>
        <dsp:cNvSpPr/>
      </dsp:nvSpPr>
      <dsp:spPr>
        <a:xfrm>
          <a:off x="3364992" y="1000089"/>
          <a:ext cx="3785616" cy="950583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Mange Books</a:t>
          </a:r>
          <a:endParaRPr lang="en-US" sz="3300" kern="1200"/>
        </a:p>
      </dsp:txBody>
      <dsp:txXfrm>
        <a:off x="3411396" y="1046493"/>
        <a:ext cx="3692808" cy="857775"/>
      </dsp:txXfrm>
    </dsp:sp>
    <dsp:sp modelId="{3B57A8BF-3013-4347-87FE-51B7F1450897}">
      <dsp:nvSpPr>
        <dsp:cNvPr id="0" name=""/>
        <dsp:cNvSpPr/>
      </dsp:nvSpPr>
      <dsp:spPr>
        <a:xfrm>
          <a:off x="3364992" y="1998202"/>
          <a:ext cx="3785616" cy="950583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Manage users</a:t>
          </a:r>
          <a:endParaRPr lang="en-US" sz="3300" kern="1200"/>
        </a:p>
      </dsp:txBody>
      <dsp:txXfrm>
        <a:off x="3411396" y="2044606"/>
        <a:ext cx="3692808" cy="857775"/>
      </dsp:txXfrm>
    </dsp:sp>
    <dsp:sp modelId="{5245A24F-012F-4FFD-842F-9D37788AA27F}">
      <dsp:nvSpPr>
        <dsp:cNvPr id="0" name=""/>
        <dsp:cNvSpPr/>
      </dsp:nvSpPr>
      <dsp:spPr>
        <a:xfrm>
          <a:off x="3364992" y="2996315"/>
          <a:ext cx="3785616" cy="950583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Database handling</a:t>
          </a:r>
          <a:endParaRPr lang="en-US" sz="3300" kern="1200"/>
        </a:p>
      </dsp:txBody>
      <dsp:txXfrm>
        <a:off x="3411396" y="3042719"/>
        <a:ext cx="3692808" cy="857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BA7DF-E867-4AD7-A1A2-DC6ADACF7F90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DDEC7-458E-424D-9FAB-586C68C53305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EC2E2-552F-4D61-8227-7D960B56AE0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Sending notifications to the users using emails, SMS, etc</a:t>
          </a:r>
          <a:endParaRPr lang="en-US" sz="2500" kern="1200"/>
        </a:p>
      </dsp:txBody>
      <dsp:txXfrm>
        <a:off x="1819120" y="673"/>
        <a:ext cx="4545103" cy="1574995"/>
      </dsp:txXfrm>
    </dsp:sp>
    <dsp:sp modelId="{AECAF11F-48CC-45CD-8924-884E3CF197B8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72995-8F0A-4C45-A14D-C11FC94AFFD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82669-BD0A-46C2-8887-49F1FAC2F799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Build a library management App for users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DE76B45E-F4EC-4581-A3DF-D152E6EF14AD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DA5B6-72AC-474C-9CCB-AA59B1D87C64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8BF4E-5A3B-47B0-AAB0-6015498C9E1D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E- book Integration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7729-CBB1-730A-20B9-B7F99676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1027A-1D60-500E-0015-D9114F253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F58-B63A-0061-A710-449555AC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5092-9278-6790-2369-F3D0ACAF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A6BF7-EBA6-DE13-2C37-58E43139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7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E666-A492-FAE9-C45F-F0E1AAD1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65846-88AC-E821-9B5E-755A02E43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6722-8A5E-CCDE-E90D-BC316450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8C82-BC79-F1CA-CA27-87C3EA8E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3A62-6DAC-15ED-6CEC-A7B5D3E6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1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2D4EE-C3D1-2660-BA46-D7D973545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F2EFF-CA93-1748-277B-0B3F5D8E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01EE-D925-22EB-E255-CB662470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2F52-C941-26AA-0B8C-12F7A2BA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71D7-F62A-168A-2304-CA4FE741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9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9F41-8D3C-362F-95FD-E6F3800B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2D99-4988-B9E8-15AA-D4E9CD2DD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8E00-F333-784A-0A04-032C1D4B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14411-FD9D-5281-C115-A82A6B47D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4E56-87D2-46FE-EA7C-51C7208E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33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2EB3-B59C-36EE-6063-9AB72810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9C65-86A3-FC11-D98D-C46C47B4C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EC1B-C694-9128-599A-8744B3F9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8252-34AA-8E23-6912-843BF3FE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3275B-8414-D2C7-08C4-C8B3D1E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8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B2DD-8905-190F-2815-9D510E62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8207-53AC-08A3-1D6D-91D023DD3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51BF56-D7B2-DE37-8990-8E0796C83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03CD-F645-91E0-CD35-8FC49130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338E3-AF3E-014E-9258-DE8D27F9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6C674-153C-680B-8752-182EDDD0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5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5B29-F4C4-78E6-404F-576EBB82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226BA-8D1D-2539-08ED-BE1A00AA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51BE-422C-5E72-B78C-0517C7D5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E7709-5F46-8A33-8FEB-B1B04F7EB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6098A-90C1-F639-5996-E21085841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8A7DD-8587-31D2-1140-032A964D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60DD4-943F-D262-1E2A-94FB75C6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B83B5-640A-AA29-4849-CD9CE0E4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798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4C62-D5E2-7BA7-84CE-A5AEEB19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A90DB-DAD8-5D02-480C-E71706D9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0A75D-4137-D9D1-FBBB-332CEF78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18EB-5241-1426-48E3-4843BC27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80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67146-7D5C-B837-EB0C-521391AA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4F248-1AE9-3A69-ED76-9AB323B7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EC27-7DFC-6196-8DD7-3844821C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1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C352-7334-842D-7BE6-82F889AF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C839-BB01-514C-CEEA-534F9CD8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44255-AA8F-37EF-B019-D152732BE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A28EB-3EEB-036E-79EB-97EF7DC1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70BBE-18C8-3D39-119D-159EC41F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6DE10-9C14-8C68-6D8C-B0BD6A3C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81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7BB9-8F96-D2D1-041B-83544BB1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7641B-7AE0-B5AC-7BA8-75ECD27C9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A28DC-A4A0-433F-DEB3-2E3614BB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EE73-5C2C-F2A7-0BAE-374918E1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854C-FFF2-6D40-F160-0A6D9567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14A89-1086-0958-0B35-6A5CF4AD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1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43168-ED16-9D01-2488-6931483F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9C16-169D-8E4D-1D1C-44690678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BCBFE-1D2D-EFA1-127C-5DA83D64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7ED7-012E-42E1-9CF8-9A089FD65468}" type="datetimeFigureOut">
              <a:rPr lang="en-GB" smtClean="0"/>
              <a:t>19/11/2023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8812-2DD4-450A-8EF4-B4796B4ED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142D-10D4-87A7-9A1F-1108E814E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6DA05-BB4F-4AD5-9AD9-70AFBE7AFA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8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person standing on a computer&#10;&#10;Description automatically generated">
            <a:extLst>
              <a:ext uri="{FF2B5EF4-FFF2-40B4-BE49-F238E27FC236}">
                <a16:creationId xmlns:a16="http://schemas.microsoft.com/office/drawing/2014/main" id="{7EB511C7-221B-96B6-8BA5-B765D13FA5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r="11521" b="594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BDB8-BFBB-423B-B56F-E246D1DCA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5D8D-33C0-9431-7A94-348F663BD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55000" lnSpcReduction="20000"/>
          </a:bodyPr>
          <a:lstStyle/>
          <a:p>
            <a:pPr algn="l"/>
            <a:endParaRPr lang="en-GB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GB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IT3003 – Advanced Programming 		Techniques</a:t>
            </a:r>
          </a:p>
          <a:p>
            <a:pPr algn="l"/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19 – Code Craft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73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8BB13345-87A0-101D-B7B7-442A98EE3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5" r="270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C931C-7DD2-3BD3-2D41-39414274D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8FAC-53AE-2A71-F1C6-08CF9C5F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the Database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4740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AA184-9C12-A1D2-1213-26EDFFC5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1FB8655-81B8-E583-E3C8-4CE2E143B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146917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71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81AA4-C888-233D-A005-364DDE75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83714"/>
            <a:ext cx="9906799" cy="1161688"/>
          </a:xfrm>
        </p:spPr>
        <p:txBody>
          <a:bodyPr anchor="ctr">
            <a:normAutofit/>
          </a:bodyPr>
          <a:lstStyle/>
          <a:p>
            <a:br>
              <a:rPr lang="en-GB" sz="2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50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br>
              <a:rPr lang="en-GB" sz="2500"/>
            </a:br>
            <a:endParaRPr lang="en-GB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4F77-71F0-23F9-FDD0-A00092AC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61" y="2217761"/>
            <a:ext cx="7680959" cy="4034116"/>
          </a:xfrm>
        </p:spPr>
        <p:txBody>
          <a:bodyPr anchor="ctr">
            <a:normAutofit/>
          </a:bodyPr>
          <a:lstStyle/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Malinda T.H.N. – 15246 ( Home Page for Librarian, connecting to the database)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 Ashara Lindara - 15314 (Issue Book Page, Return Book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Venura Shenan – 15405  (Sign-Up Page, Login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 S.T.H.Liyanage – 15406 (Home Page for Student)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Chamindi Saumya - 15413 (Fine Calculation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Madhumali J.T.D. - 15540 (Issued Books Details Page, Reserved Book List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T.S.Gamage - 15613 (Search Book Page, Reserve Book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S. Kamalanathan - 15629  (View All Records Page)</a:t>
            </a:r>
          </a:p>
          <a:p>
            <a:r>
              <a:rPr lang="en-GB" sz="1900">
                <a:latin typeface="Times New Roman" panose="02020603050405020304" pitchFamily="18" charset="0"/>
                <a:cs typeface="Times New Roman" panose="02020603050405020304" pitchFamily="18" charset="0"/>
              </a:rPr>
              <a:t>A.G.Bernard – 15767 (Manage Books Page, Manage Students Page)</a:t>
            </a:r>
          </a:p>
        </p:txBody>
      </p:sp>
    </p:spTree>
    <p:extLst>
      <p:ext uri="{BB962C8B-B14F-4D97-AF65-F5344CB8AC3E}">
        <p14:creationId xmlns:p14="http://schemas.microsoft.com/office/powerpoint/2010/main" val="119709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kids in a library&#10;&#10;Description automatically generated">
            <a:extLst>
              <a:ext uri="{FF2B5EF4-FFF2-40B4-BE49-F238E27FC236}">
                <a16:creationId xmlns:a16="http://schemas.microsoft.com/office/drawing/2014/main" id="{8044E259-7E8F-F8F7-7E18-DDE5C0B3CD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1BF4DD63-CE83-4A2A-994E-8598C22E6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EE4F6-5779-9B91-6B4A-45DDD4FE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462" y="2037441"/>
            <a:ext cx="4391024" cy="707886"/>
          </a:xfrm>
        </p:spPr>
        <p:txBody>
          <a:bodyPr anchor="t">
            <a:normAutofit/>
          </a:bodyPr>
          <a:lstStyle/>
          <a:p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CDA4-7D71-CEB3-D056-3F1FF856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463" y="2926800"/>
            <a:ext cx="4391024" cy="229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50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27393A7-D6DA-410B-8699-AA56B57B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EC44C88-69E3-42EE-86E8-9B45F712B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6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2868-949F-FBEB-B268-A222870A4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08F0-943C-406F-84D2-5F4EAE19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2" y="2514600"/>
            <a:ext cx="4498848" cy="3584448"/>
          </a:xfrm>
        </p:spPr>
        <p:txBody>
          <a:bodyPr anchor="t">
            <a:normAutofit lnSpcReduction="10000"/>
          </a:bodyPr>
          <a:lstStyle/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traditional to online library management system has become a necessity.</a:t>
            </a:r>
          </a:p>
          <a:p>
            <a:pPr marL="0" indent="0">
              <a:buNone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Steer clear of false information and information overload. 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manage their accounts, and enjoy a personalized library experience, promoting a sense of security and ownership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11ACCD-DB53-F60E-957C-EF7F938A7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91" r="2404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1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7A089-0428-9600-E487-41657B5C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506AF2-0A48-5847-2115-DDBBA2907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243377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11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2800D-91B6-6AA4-63F6-CFF8CD71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66AE69-D778-E1A3-2B1A-782B0EC05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9476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462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7F0CB-C216-2CED-012A-6257D83C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545D73-1679-4158-86FB-468BD6DBF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24249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27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D0A9-F1AF-5F13-5518-7EF8874F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GB" sz="34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6F57AE-52C0-8089-0707-A79A4E951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GB" sz="2300" dirty="0"/>
              <a:t>Login as student or Administration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accounts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117CA8D-5287-4F20-134A-4D8F857ED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7" y="517600"/>
            <a:ext cx="4876800" cy="2743200"/>
          </a:xfrm>
          <a:prstGeom prst="rect">
            <a:avLst/>
          </a:prstGeom>
        </p:spPr>
      </p:pic>
      <p:pic>
        <p:nvPicPr>
          <p:cNvPr id="11" name="Picture 10" descr="A computer screen shot of a computer screen with a group of kids&#10;&#10;Description automatically generated">
            <a:extLst>
              <a:ext uri="{FF2B5EF4-FFF2-40B4-BE49-F238E27FC236}">
                <a16:creationId xmlns:a16="http://schemas.microsoft.com/office/drawing/2014/main" id="{89C7676D-3D5A-0B9B-CCE7-86479D16D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27" y="3597201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2A854-3EE6-8528-3215-C6D189CD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endParaRPr lang="en-GB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A23B-C5D5-EAF8-CE3E-2684F68D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81" y="1596824"/>
            <a:ext cx="4832803" cy="3664351"/>
          </a:xfrm>
        </p:spPr>
        <p:txBody>
          <a:bodyPr>
            <a:normAutofit/>
          </a:bodyPr>
          <a:lstStyle/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Books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Mange student</a:t>
            </a:r>
          </a:p>
          <a:p>
            <a:endParaRPr lang="en-GB" sz="1800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F97DBC0-3E96-E693-E82D-81BAD7051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27" y="792606"/>
            <a:ext cx="4473623" cy="251641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32F495E-FB4E-E385-AACF-257A8F39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02" y="3874266"/>
            <a:ext cx="4559348" cy="25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D5D2E51-A652-4FCB-ADE3-8974F272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08E18253-076D-4D89-968E-FCD8887E2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F6EBCC24-DE3B-4BAD-9624-83E1C2D66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4654-784A-EB01-5128-8FB273F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243584"/>
          </a:xfrm>
        </p:spPr>
        <p:txBody>
          <a:bodyPr>
            <a:normAutofit/>
          </a:bodyPr>
          <a:lstStyle/>
          <a:p>
            <a:endParaRPr lang="en-GB" sz="34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07AF1D-AB44-447B-BC2F-DBECCC06C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CD70E2-BD62-41E4-975D-E58B07928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B46-7495-22D1-AC60-8D2CB019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83" y="1479095"/>
            <a:ext cx="4837176" cy="3666744"/>
          </a:xfrm>
        </p:spPr>
        <p:txBody>
          <a:bodyPr>
            <a:normAutofit/>
          </a:bodyPr>
          <a:lstStyle/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Books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Books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E57A5A6-EBA0-6397-43D1-0E9648846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82" y="943365"/>
            <a:ext cx="4123573" cy="2319509"/>
          </a:xfrm>
          <a:prstGeom prst="rect">
            <a:avLst/>
          </a:prstGeom>
        </p:spPr>
      </p:pic>
      <p:pic>
        <p:nvPicPr>
          <p:cNvPr id="7" name="Picture 6" descr="A computer screen shot of a stack of books&#10;&#10;Description automatically generated">
            <a:extLst>
              <a:ext uri="{FF2B5EF4-FFF2-40B4-BE49-F238E27FC236}">
                <a16:creationId xmlns:a16="http://schemas.microsoft.com/office/drawing/2014/main" id="{D5D7B94A-B209-0800-F85E-3B5F33325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13" y="3764539"/>
            <a:ext cx="4123573" cy="231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2F273-3D55-836B-D0F5-74551836E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endParaRPr lang="en-GB" sz="3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DD14D-2A72-1C09-5C1E-29F7D2BC5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30" y="1402445"/>
            <a:ext cx="4832803" cy="3664351"/>
          </a:xfrm>
        </p:spPr>
        <p:txBody>
          <a:bodyPr>
            <a:normAutofit lnSpcReduction="10000"/>
          </a:bodyPr>
          <a:lstStyle/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Books</a:t>
            </a: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Calculation</a:t>
            </a:r>
          </a:p>
          <a:p>
            <a:endParaRPr lang="en-GB" sz="18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A119F62-A969-9E71-CF8C-8C94CB9D7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5" y="3986431"/>
            <a:ext cx="4247190" cy="2389044"/>
          </a:xfrm>
          <a:prstGeom prst="rect">
            <a:avLst/>
          </a:prstGeom>
        </p:spPr>
      </p:pic>
      <p:pic>
        <p:nvPicPr>
          <p:cNvPr id="6" name="Picture 5" descr="A computer screen shot of a stack of books&#10;&#10;Description automatically generated">
            <a:extLst>
              <a:ext uri="{FF2B5EF4-FFF2-40B4-BE49-F238E27FC236}">
                <a16:creationId xmlns:a16="http://schemas.microsoft.com/office/drawing/2014/main" id="{C60A1B38-6F52-FCB1-9D74-ED081BF2C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5" y="731520"/>
            <a:ext cx="4096512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300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Library Management System</vt:lpstr>
      <vt:lpstr>Introduction</vt:lpstr>
      <vt:lpstr>Objectives</vt:lpstr>
      <vt:lpstr>Hardware and Software Requirements</vt:lpstr>
      <vt:lpstr>Key Features</vt:lpstr>
      <vt:lpstr>Functionalities</vt:lpstr>
      <vt:lpstr>PowerPoint Presentation</vt:lpstr>
      <vt:lpstr>PowerPoint Presentation</vt:lpstr>
      <vt:lpstr>PowerPoint Presentation</vt:lpstr>
      <vt:lpstr>Challenges</vt:lpstr>
      <vt:lpstr>Modifications</vt:lpstr>
      <vt:lpstr> Team Members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Chamindi Abeysekara</dc:creator>
  <cp:lastModifiedBy>Thulari Jayasinghe</cp:lastModifiedBy>
  <cp:revision>1</cp:revision>
  <dcterms:created xsi:type="dcterms:W3CDTF">2023-11-18T14:40:07Z</dcterms:created>
  <dcterms:modified xsi:type="dcterms:W3CDTF">2023-11-18T18:52:08Z</dcterms:modified>
</cp:coreProperties>
</file>