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81" r:id="rId2"/>
    <p:sldId id="328" r:id="rId3"/>
    <p:sldId id="350" r:id="rId4"/>
    <p:sldId id="351" r:id="rId5"/>
    <p:sldId id="298" r:id="rId6"/>
    <p:sldId id="306" r:id="rId7"/>
    <p:sldId id="348" r:id="rId8"/>
    <p:sldId id="349" r:id="rId9"/>
    <p:sldId id="329" r:id="rId10"/>
    <p:sldId id="330" r:id="rId11"/>
    <p:sldId id="331" r:id="rId12"/>
    <p:sldId id="332" r:id="rId13"/>
    <p:sldId id="333" r:id="rId14"/>
    <p:sldId id="335" r:id="rId15"/>
    <p:sldId id="352" r:id="rId16"/>
    <p:sldId id="353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129" userDrawn="1">
          <p15:clr>
            <a:srgbClr val="A4A3A4"/>
          </p15:clr>
        </p15:guide>
        <p15:guide id="3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533B"/>
    <a:srgbClr val="FFFFFF"/>
    <a:srgbClr val="FF4C6B"/>
    <a:srgbClr val="FFCAA2"/>
    <a:srgbClr val="CB9D7C"/>
    <a:srgbClr val="E0B588"/>
    <a:srgbClr val="C99B7A"/>
    <a:srgbClr val="FFB381"/>
    <a:srgbClr val="EC9174"/>
    <a:srgbClr val="813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3"/>
      </p:cViewPr>
      <p:guideLst>
        <p:guide orient="horz" pos="2160"/>
        <p:guide pos="7129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[Book1]Sheet2!PivotTable6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84270777932"/>
          <c:y val="2.9142926759256477E-2"/>
          <c:w val="0.73198121651597503"/>
          <c:h val="0.94171414648148699"/>
        </c:manualLayout>
      </c:layout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D57-44B8-9047-36026DC702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D57-44B8-9047-36026DC702D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EBE25E01-BDB7-494B-888A-47070F9953CA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D57-44B8-9047-36026DC702D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 dirty="0"/>
                      <a:t> </a:t>
                    </a:r>
                    <a:fld id="{C6D09888-1EC1-4255-A503-D1C727AA565A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D57-44B8-9047-36026DC702D3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Sheet2!$B$4:$B$5</c:f>
              <c:numCache>
                <c:formatCode>General</c:formatCode>
                <c:ptCount val="2"/>
                <c:pt idx="0">
                  <c:v>94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57-44B8-9047-36026DC702D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865506420499397"/>
          <c:y val="1.0430132800564106E-2"/>
          <c:w val="0.17057898080588338"/>
          <c:h val="0.1501034199083323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[Book1]Sheet3!PivotTable11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Percentages of Subject Stream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0E2-4095-89F4-D735BFAB5C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0E2-4095-89F4-D735BFAB5C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0E2-4095-89F4-D735BFAB5C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0E2-4095-89F4-D735BFAB5C9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D995CC03-3034-4D7D-A893-4D5C7874B505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0E2-4095-89F4-D735BFAB5C9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0666FB2-56D2-4804-8A83-7D773DA1C65E}" type="PERCENTAGE">
                      <a:rPr lang="en-US" baseline="0" smtClean="0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0E2-4095-89F4-D735BFAB5C9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250CB263-9757-4706-8217-D90C490F6D2C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0E2-4095-89F4-D735BFAB5C9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F9F484FB-5DFA-4108-8C28-5898C40C4CD2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0E2-4095-89F4-D735BFAB5C9F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Sheet3!$A$4:$A$7</c:f>
              <c:strCache>
                <c:ptCount val="4"/>
                <c:pt idx="0">
                  <c:v>Bio</c:v>
                </c:pt>
                <c:pt idx="1">
                  <c:v>ISMF</c:v>
                </c:pt>
                <c:pt idx="2">
                  <c:v>MB</c:v>
                </c:pt>
                <c:pt idx="3">
                  <c:v>Physical</c:v>
                </c:pt>
              </c:strCache>
            </c:strRef>
          </c:cat>
          <c:val>
            <c:numRef>
              <c:f>Sheet3!$B$4:$B$7</c:f>
              <c:numCache>
                <c:formatCode>General</c:formatCode>
                <c:ptCount val="4"/>
                <c:pt idx="0">
                  <c:v>35</c:v>
                </c:pt>
                <c:pt idx="1">
                  <c:v>29</c:v>
                </c:pt>
                <c:pt idx="2">
                  <c:v>7</c:v>
                </c:pt>
                <c:pt idx="3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0E2-4095-89F4-D735BFAB5C9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179908451674509"/>
          <c:y val="0.13753144417428514"/>
          <c:w val="0.13331288480433023"/>
          <c:h val="0.1972530730896030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7-4F84-B35A-195577D38B74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7-4F84-B35A-195577D38B7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E7-4F84-B35A-195577D38B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rtl="0"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EEEA8-8561-41D5-AA45-AAF4F66D836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93D464-8E3C-4C9C-BDE0-7ABCDC9C2AD6}">
      <dgm:prSet/>
      <dgm:spPr/>
      <dgm:t>
        <a:bodyPr/>
        <a:lstStyle/>
        <a:p>
          <a:r>
            <a:rPr lang="en-US"/>
            <a:t>T</a:t>
          </a:r>
          <a:r>
            <a:rPr lang="en-US" i="0" baseline="0"/>
            <a:t>o examine how the lifestyle of every student has changed with online learning.</a:t>
          </a:r>
          <a:endParaRPr lang="en-US"/>
        </a:p>
      </dgm:t>
    </dgm:pt>
    <dgm:pt modelId="{CA5480FC-EB0B-4F01-A665-F0853B7E68B0}" type="parTrans" cxnId="{29A609C6-397B-4631-8FA0-1FAFB54B5B15}">
      <dgm:prSet/>
      <dgm:spPr/>
      <dgm:t>
        <a:bodyPr/>
        <a:lstStyle/>
        <a:p>
          <a:endParaRPr lang="en-US"/>
        </a:p>
      </dgm:t>
    </dgm:pt>
    <dgm:pt modelId="{294810DB-0527-4706-A4C2-3BEA197E7708}" type="sibTrans" cxnId="{29A609C6-397B-4631-8FA0-1FAFB54B5B15}">
      <dgm:prSet/>
      <dgm:spPr/>
      <dgm:t>
        <a:bodyPr/>
        <a:lstStyle/>
        <a:p>
          <a:endParaRPr lang="en-US"/>
        </a:p>
      </dgm:t>
    </dgm:pt>
    <dgm:pt modelId="{87E9C74C-5FE3-48F7-BECD-038762B88F7D}" type="pres">
      <dgm:prSet presAssocID="{A50EEEA8-8561-41D5-AA45-AAF4F66D83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451CD5-5712-483E-991C-F0F795043460}" type="pres">
      <dgm:prSet presAssocID="{5793D464-8E3C-4C9C-BDE0-7ABCDC9C2AD6}" presName="hierRoot1" presStyleCnt="0"/>
      <dgm:spPr/>
    </dgm:pt>
    <dgm:pt modelId="{81C21731-E41B-4D57-8A1F-016D9D3F0016}" type="pres">
      <dgm:prSet presAssocID="{5793D464-8E3C-4C9C-BDE0-7ABCDC9C2AD6}" presName="composite" presStyleCnt="0"/>
      <dgm:spPr/>
    </dgm:pt>
    <dgm:pt modelId="{60A417A4-83D8-4BA5-85CC-34DCEF4227CA}" type="pres">
      <dgm:prSet presAssocID="{5793D464-8E3C-4C9C-BDE0-7ABCDC9C2AD6}" presName="background" presStyleLbl="node0" presStyleIdx="0" presStyleCnt="1"/>
      <dgm:spPr/>
    </dgm:pt>
    <dgm:pt modelId="{E76E7239-C828-406E-A7BE-21742985CFB7}" type="pres">
      <dgm:prSet presAssocID="{5793D464-8E3C-4C9C-BDE0-7ABCDC9C2AD6}" presName="text" presStyleLbl="fgAcc0" presStyleIdx="0" presStyleCnt="1">
        <dgm:presLayoutVars>
          <dgm:chPref val="3"/>
        </dgm:presLayoutVars>
      </dgm:prSet>
      <dgm:spPr/>
    </dgm:pt>
    <dgm:pt modelId="{F6011DB9-2967-4B21-A373-2200573ED6EB}" type="pres">
      <dgm:prSet presAssocID="{5793D464-8E3C-4C9C-BDE0-7ABCDC9C2AD6}" presName="hierChild2" presStyleCnt="0"/>
      <dgm:spPr/>
    </dgm:pt>
  </dgm:ptLst>
  <dgm:cxnLst>
    <dgm:cxn modelId="{1E1FCA8E-A580-498B-8C97-78EC5EDE614B}" type="presOf" srcId="{A50EEEA8-8561-41D5-AA45-AAF4F66D8365}" destId="{87E9C74C-5FE3-48F7-BECD-038762B88F7D}" srcOrd="0" destOrd="0" presId="urn:microsoft.com/office/officeart/2005/8/layout/hierarchy1"/>
    <dgm:cxn modelId="{2E3AAEB9-2FBC-4F0C-8183-040835BE3DFA}" type="presOf" srcId="{5793D464-8E3C-4C9C-BDE0-7ABCDC9C2AD6}" destId="{E76E7239-C828-406E-A7BE-21742985CFB7}" srcOrd="0" destOrd="0" presId="urn:microsoft.com/office/officeart/2005/8/layout/hierarchy1"/>
    <dgm:cxn modelId="{29A609C6-397B-4631-8FA0-1FAFB54B5B15}" srcId="{A50EEEA8-8561-41D5-AA45-AAF4F66D8365}" destId="{5793D464-8E3C-4C9C-BDE0-7ABCDC9C2AD6}" srcOrd="0" destOrd="0" parTransId="{CA5480FC-EB0B-4F01-A665-F0853B7E68B0}" sibTransId="{294810DB-0527-4706-A4C2-3BEA197E7708}"/>
    <dgm:cxn modelId="{B8FC7C4B-F59F-46EF-B6DB-94937CA31844}" type="presParOf" srcId="{87E9C74C-5FE3-48F7-BECD-038762B88F7D}" destId="{45451CD5-5712-483E-991C-F0F795043460}" srcOrd="0" destOrd="0" presId="urn:microsoft.com/office/officeart/2005/8/layout/hierarchy1"/>
    <dgm:cxn modelId="{FF2E5A60-3E76-480A-9FCA-2429943EDD30}" type="presParOf" srcId="{45451CD5-5712-483E-991C-F0F795043460}" destId="{81C21731-E41B-4D57-8A1F-016D9D3F0016}" srcOrd="0" destOrd="0" presId="urn:microsoft.com/office/officeart/2005/8/layout/hierarchy1"/>
    <dgm:cxn modelId="{2C2356AE-6CF2-42A6-8048-A40B793A8765}" type="presParOf" srcId="{81C21731-E41B-4D57-8A1F-016D9D3F0016}" destId="{60A417A4-83D8-4BA5-85CC-34DCEF4227CA}" srcOrd="0" destOrd="0" presId="urn:microsoft.com/office/officeart/2005/8/layout/hierarchy1"/>
    <dgm:cxn modelId="{A43A19EE-D642-4BDE-B5C3-88FD3626F1B7}" type="presParOf" srcId="{81C21731-E41B-4D57-8A1F-016D9D3F0016}" destId="{E76E7239-C828-406E-A7BE-21742985CFB7}" srcOrd="1" destOrd="0" presId="urn:microsoft.com/office/officeart/2005/8/layout/hierarchy1"/>
    <dgm:cxn modelId="{8F5976BC-90B5-4B87-9F32-004F7ECE9D86}" type="presParOf" srcId="{45451CD5-5712-483E-991C-F0F795043460}" destId="{F6011DB9-2967-4B21-A373-2200573ED6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417A4-83D8-4BA5-85CC-34DCEF4227CA}">
      <dsp:nvSpPr>
        <dsp:cNvPr id="0" name=""/>
        <dsp:cNvSpPr/>
      </dsp:nvSpPr>
      <dsp:spPr>
        <a:xfrm>
          <a:off x="0" y="657000"/>
          <a:ext cx="3466009" cy="2200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E7239-C828-406E-A7BE-21742985CFB7}">
      <dsp:nvSpPr>
        <dsp:cNvPr id="0" name=""/>
        <dsp:cNvSpPr/>
      </dsp:nvSpPr>
      <dsp:spPr>
        <a:xfrm>
          <a:off x="385112" y="1022856"/>
          <a:ext cx="3466009" cy="2200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</a:t>
          </a:r>
          <a:r>
            <a:rPr lang="en-US" sz="2800" i="0" kern="1200" baseline="0"/>
            <a:t>o examine how the lifestyle of every student has changed with online learning.</a:t>
          </a:r>
          <a:endParaRPr lang="en-US" sz="2800" kern="1200"/>
        </a:p>
      </dsp:txBody>
      <dsp:txXfrm>
        <a:off x="449575" y="1087319"/>
        <a:ext cx="3337083" cy="2071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4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21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59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45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60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33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7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0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0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1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4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8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1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1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3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F6185405-D4CF-4CF2-8AD7-65F7515A1A46}"/>
              </a:ext>
            </a:extLst>
          </p:cNvPr>
          <p:cNvSpPr/>
          <p:nvPr/>
        </p:nvSpPr>
        <p:spPr>
          <a:xfrm>
            <a:off x="3940225" y="3897628"/>
            <a:ext cx="8257399" cy="2965556"/>
          </a:xfrm>
          <a:custGeom>
            <a:avLst/>
            <a:gdLst>
              <a:gd name="connsiteX0" fmla="*/ 7381474 w 8257399"/>
              <a:gd name="connsiteY0" fmla="*/ 10004 h 2965556"/>
              <a:gd name="connsiteX1" fmla="*/ 6297771 w 8257399"/>
              <a:gd name="connsiteY1" fmla="*/ 515189 h 2965556"/>
              <a:gd name="connsiteX2" fmla="*/ 4947033 w 8257399"/>
              <a:gd name="connsiteY2" fmla="*/ 993707 h 2965556"/>
              <a:gd name="connsiteX3" fmla="*/ 4269255 w 8257399"/>
              <a:gd name="connsiteY3" fmla="*/ 855929 h 2965556"/>
              <a:gd name="connsiteX4" fmla="*/ 3673700 w 8257399"/>
              <a:gd name="connsiteY4" fmla="*/ 488523 h 2965556"/>
              <a:gd name="connsiteX5" fmla="*/ 2991108 w 8257399"/>
              <a:gd name="connsiteY5" fmla="*/ 376300 h 2965556"/>
              <a:gd name="connsiteX6" fmla="*/ 2498516 w 8257399"/>
              <a:gd name="connsiteY6" fmla="*/ 846670 h 2965556"/>
              <a:gd name="connsiteX7" fmla="*/ 1991480 w 8257399"/>
              <a:gd name="connsiteY7" fmla="*/ 1225188 h 2965556"/>
              <a:gd name="connsiteX8" fmla="*/ 1259999 w 8257399"/>
              <a:gd name="connsiteY8" fmla="*/ 1365188 h 2965556"/>
              <a:gd name="connsiteX9" fmla="*/ 201852 w 8257399"/>
              <a:gd name="connsiteY9" fmla="*/ 2142595 h 2965556"/>
              <a:gd name="connsiteX10" fmla="*/ 0 w 8257399"/>
              <a:gd name="connsiteY10" fmla="*/ 2965557 h 2965556"/>
              <a:gd name="connsiteX11" fmla="*/ 8257399 w 8257399"/>
              <a:gd name="connsiteY11" fmla="*/ 2965557 h 2965556"/>
              <a:gd name="connsiteX12" fmla="*/ 8257399 w 8257399"/>
              <a:gd name="connsiteY12" fmla="*/ 474448 h 2965556"/>
              <a:gd name="connsiteX13" fmla="*/ 7381474 w 8257399"/>
              <a:gd name="connsiteY13" fmla="*/ 10004 h 296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257399" h="2965556">
                <a:moveTo>
                  <a:pt x="7381474" y="10004"/>
                </a:moveTo>
                <a:cubicBezTo>
                  <a:pt x="6938512" y="-61847"/>
                  <a:pt x="6621845" y="268523"/>
                  <a:pt x="6297771" y="515189"/>
                </a:cubicBezTo>
                <a:cubicBezTo>
                  <a:pt x="5920365" y="801856"/>
                  <a:pt x="5427402" y="1001855"/>
                  <a:pt x="4947033" y="993707"/>
                </a:cubicBezTo>
                <a:cubicBezTo>
                  <a:pt x="4713699" y="990004"/>
                  <a:pt x="4484070" y="949633"/>
                  <a:pt x="4269255" y="855929"/>
                </a:cubicBezTo>
                <a:cubicBezTo>
                  <a:pt x="4050737" y="760744"/>
                  <a:pt x="3870367" y="619634"/>
                  <a:pt x="3673700" y="488523"/>
                </a:cubicBezTo>
                <a:cubicBezTo>
                  <a:pt x="3471848" y="353708"/>
                  <a:pt x="3220367" y="206671"/>
                  <a:pt x="2991108" y="376300"/>
                </a:cubicBezTo>
                <a:cubicBezTo>
                  <a:pt x="2808516" y="511485"/>
                  <a:pt x="2661479" y="690004"/>
                  <a:pt x="2498516" y="846670"/>
                </a:cubicBezTo>
                <a:cubicBezTo>
                  <a:pt x="2349257" y="990374"/>
                  <a:pt x="2184072" y="1141485"/>
                  <a:pt x="1991480" y="1225188"/>
                </a:cubicBezTo>
                <a:cubicBezTo>
                  <a:pt x="1748887" y="1330744"/>
                  <a:pt x="1513702" y="1316670"/>
                  <a:pt x="1259999" y="1365188"/>
                </a:cubicBezTo>
                <a:cubicBezTo>
                  <a:pt x="850370" y="1443336"/>
                  <a:pt x="401111" y="1773707"/>
                  <a:pt x="201852" y="2142595"/>
                </a:cubicBezTo>
                <a:cubicBezTo>
                  <a:pt x="63704" y="2398521"/>
                  <a:pt x="15926" y="2680372"/>
                  <a:pt x="0" y="2965557"/>
                </a:cubicBezTo>
                <a:lnTo>
                  <a:pt x="8257399" y="2965557"/>
                </a:lnTo>
                <a:lnTo>
                  <a:pt x="8257399" y="474448"/>
                </a:lnTo>
                <a:cubicBezTo>
                  <a:pt x="8051474" y="221486"/>
                  <a:pt x="7671474" y="57041"/>
                  <a:pt x="7381474" y="10004"/>
                </a:cubicBezTo>
                <a:close/>
              </a:path>
            </a:pathLst>
          </a:custGeom>
          <a:solidFill>
            <a:schemeClr val="accent3"/>
          </a:solidFill>
          <a:ln w="37032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2E15987B-99F9-43D8-9897-E8EC373D1020}"/>
              </a:ext>
            </a:extLst>
          </p:cNvPr>
          <p:cNvSpPr/>
          <p:nvPr/>
        </p:nvSpPr>
        <p:spPr>
          <a:xfrm>
            <a:off x="5981334" y="5623556"/>
            <a:ext cx="5630364" cy="414814"/>
          </a:xfrm>
          <a:custGeom>
            <a:avLst/>
            <a:gdLst>
              <a:gd name="connsiteX0" fmla="*/ 5630365 w 5630364"/>
              <a:gd name="connsiteY0" fmla="*/ 207407 h 414814"/>
              <a:gd name="connsiteX1" fmla="*/ 2815182 w 5630364"/>
              <a:gd name="connsiteY1" fmla="*/ 414814 h 414814"/>
              <a:gd name="connsiteX2" fmla="*/ 0 w 5630364"/>
              <a:gd name="connsiteY2" fmla="*/ 207407 h 414814"/>
              <a:gd name="connsiteX3" fmla="*/ 2815182 w 5630364"/>
              <a:gd name="connsiteY3" fmla="*/ 0 h 414814"/>
              <a:gd name="connsiteX4" fmla="*/ 5630365 w 5630364"/>
              <a:gd name="connsiteY4" fmla="*/ 207407 h 41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0364" h="414814">
                <a:moveTo>
                  <a:pt x="5630365" y="207407"/>
                </a:moveTo>
                <a:cubicBezTo>
                  <a:pt x="5630365" y="321852"/>
                  <a:pt x="4369996" y="414814"/>
                  <a:pt x="2815182" y="414814"/>
                </a:cubicBezTo>
                <a:cubicBezTo>
                  <a:pt x="1260369" y="414814"/>
                  <a:pt x="0" y="321852"/>
                  <a:pt x="0" y="207407"/>
                </a:cubicBezTo>
                <a:cubicBezTo>
                  <a:pt x="0" y="92963"/>
                  <a:pt x="1260369" y="0"/>
                  <a:pt x="2815182" y="0"/>
                </a:cubicBezTo>
                <a:cubicBezTo>
                  <a:pt x="4369996" y="0"/>
                  <a:pt x="5630365" y="92963"/>
                  <a:pt x="5630365" y="20740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37032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6542185C-C7E1-4FFD-ACD2-D9BFCE240914}"/>
              </a:ext>
            </a:extLst>
          </p:cNvPr>
          <p:cNvGrpSpPr/>
          <p:nvPr/>
        </p:nvGrpSpPr>
        <p:grpSpPr>
          <a:xfrm>
            <a:off x="8972671" y="1895334"/>
            <a:ext cx="2110909" cy="1574691"/>
            <a:chOff x="8972671" y="1895334"/>
            <a:chExt cx="2110909" cy="1574691"/>
          </a:xfrm>
          <a:solidFill>
            <a:schemeClr val="bg1">
              <a:lumMod val="95000"/>
            </a:schemeClr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19AE7F9-7FAD-4A9E-892B-A984AAD90456}"/>
                </a:ext>
              </a:extLst>
            </p:cNvPr>
            <p:cNvSpPr/>
            <p:nvPr/>
          </p:nvSpPr>
          <p:spPr>
            <a:xfrm>
              <a:off x="8972671" y="1895334"/>
              <a:ext cx="2110909" cy="1574691"/>
            </a:xfrm>
            <a:custGeom>
              <a:avLst/>
              <a:gdLst>
                <a:gd name="connsiteX0" fmla="*/ 0 w 2110909"/>
                <a:gd name="connsiteY0" fmla="*/ 0 h 1574691"/>
                <a:gd name="connsiteX1" fmla="*/ 0 w 2110909"/>
                <a:gd name="connsiteY1" fmla="*/ 1574691 h 1574691"/>
                <a:gd name="connsiteX2" fmla="*/ 2110910 w 2110909"/>
                <a:gd name="connsiteY2" fmla="*/ 1574691 h 1574691"/>
                <a:gd name="connsiteX3" fmla="*/ 2110910 w 2110909"/>
                <a:gd name="connsiteY3" fmla="*/ 0 h 1574691"/>
                <a:gd name="connsiteX4" fmla="*/ 0 w 2110909"/>
                <a:gd name="connsiteY4" fmla="*/ 0 h 1574691"/>
                <a:gd name="connsiteX5" fmla="*/ 2011148 w 2110909"/>
                <a:gd name="connsiteY5" fmla="*/ 1472468 h 1574691"/>
                <a:gd name="connsiteX6" fmla="*/ 99926 w 2110909"/>
                <a:gd name="connsiteY6" fmla="*/ 1472468 h 1574691"/>
                <a:gd name="connsiteX7" fmla="*/ 99926 w 2110909"/>
                <a:gd name="connsiteY7" fmla="*/ 102387 h 1574691"/>
                <a:gd name="connsiteX8" fmla="*/ 2011148 w 2110909"/>
                <a:gd name="connsiteY8" fmla="*/ 102387 h 1574691"/>
                <a:gd name="connsiteX9" fmla="*/ 2011148 w 2110909"/>
                <a:gd name="connsiteY9" fmla="*/ 1472468 h 157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10909" h="1574691">
                  <a:moveTo>
                    <a:pt x="0" y="0"/>
                  </a:moveTo>
                  <a:lnTo>
                    <a:pt x="0" y="1574691"/>
                  </a:lnTo>
                  <a:lnTo>
                    <a:pt x="2110910" y="1574691"/>
                  </a:lnTo>
                  <a:lnTo>
                    <a:pt x="2110910" y="0"/>
                  </a:lnTo>
                  <a:lnTo>
                    <a:pt x="0" y="0"/>
                  </a:lnTo>
                  <a:close/>
                  <a:moveTo>
                    <a:pt x="2011148" y="1472468"/>
                  </a:moveTo>
                  <a:lnTo>
                    <a:pt x="99926" y="1472468"/>
                  </a:lnTo>
                  <a:lnTo>
                    <a:pt x="99926" y="102387"/>
                  </a:lnTo>
                  <a:lnTo>
                    <a:pt x="2011148" y="102387"/>
                  </a:lnTo>
                  <a:lnTo>
                    <a:pt x="2011148" y="1472468"/>
                  </a:lnTo>
                  <a:close/>
                </a:path>
              </a:pathLst>
            </a:custGeom>
            <a:grpFill/>
            <a:ln w="1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07B5897-376F-49A9-A6D4-82657120C462}"/>
                </a:ext>
              </a:extLst>
            </p:cNvPr>
            <p:cNvSpPr/>
            <p:nvPr/>
          </p:nvSpPr>
          <p:spPr>
            <a:xfrm>
              <a:off x="10003596" y="1949973"/>
              <a:ext cx="49224" cy="1465412"/>
            </a:xfrm>
            <a:custGeom>
              <a:avLst/>
              <a:gdLst>
                <a:gd name="connsiteX0" fmla="*/ 0 w 49224"/>
                <a:gd name="connsiteY0" fmla="*/ 0 h 1465412"/>
                <a:gd name="connsiteX1" fmla="*/ 49224 w 49224"/>
                <a:gd name="connsiteY1" fmla="*/ 0 h 1465412"/>
                <a:gd name="connsiteX2" fmla="*/ 49224 w 49224"/>
                <a:gd name="connsiteY2" fmla="*/ 1465413 h 1465412"/>
                <a:gd name="connsiteX3" fmla="*/ 0 w 49224"/>
                <a:gd name="connsiteY3" fmla="*/ 1465413 h 146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224" h="1465412">
                  <a:moveTo>
                    <a:pt x="0" y="0"/>
                  </a:moveTo>
                  <a:lnTo>
                    <a:pt x="49224" y="0"/>
                  </a:lnTo>
                  <a:lnTo>
                    <a:pt x="49224" y="1465413"/>
                  </a:lnTo>
                  <a:lnTo>
                    <a:pt x="0" y="1465413"/>
                  </a:lnTo>
                  <a:close/>
                </a:path>
              </a:pathLst>
            </a:custGeom>
            <a:grpFill/>
            <a:ln w="1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4905D90-4B25-4253-85F5-D8054CFA233A}"/>
                </a:ext>
              </a:extLst>
            </p:cNvPr>
            <p:cNvSpPr/>
            <p:nvPr/>
          </p:nvSpPr>
          <p:spPr>
            <a:xfrm>
              <a:off x="9007785" y="2658149"/>
              <a:ext cx="2040682" cy="49224"/>
            </a:xfrm>
            <a:custGeom>
              <a:avLst/>
              <a:gdLst>
                <a:gd name="connsiteX0" fmla="*/ 0 w 2040682"/>
                <a:gd name="connsiteY0" fmla="*/ 0 h 49224"/>
                <a:gd name="connsiteX1" fmla="*/ 2040683 w 2040682"/>
                <a:gd name="connsiteY1" fmla="*/ 0 h 49224"/>
                <a:gd name="connsiteX2" fmla="*/ 2040683 w 2040682"/>
                <a:gd name="connsiteY2" fmla="*/ 49224 h 49224"/>
                <a:gd name="connsiteX3" fmla="*/ 0 w 2040682"/>
                <a:gd name="connsiteY3" fmla="*/ 49224 h 4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682" h="49224">
                  <a:moveTo>
                    <a:pt x="0" y="0"/>
                  </a:moveTo>
                  <a:lnTo>
                    <a:pt x="2040683" y="0"/>
                  </a:lnTo>
                  <a:lnTo>
                    <a:pt x="2040683" y="49224"/>
                  </a:lnTo>
                  <a:lnTo>
                    <a:pt x="0" y="49224"/>
                  </a:lnTo>
                  <a:close/>
                </a:path>
              </a:pathLst>
            </a:custGeom>
            <a:grpFill/>
            <a:ln w="1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1" name="Graphic 2">
            <a:extLst>
              <a:ext uri="{FF2B5EF4-FFF2-40B4-BE49-F238E27FC236}">
                <a16:creationId xmlns:a16="http://schemas.microsoft.com/office/drawing/2014/main" id="{6542185C-C7E1-4FFD-ACD2-D9BFCE240914}"/>
              </a:ext>
            </a:extLst>
          </p:cNvPr>
          <p:cNvGrpSpPr/>
          <p:nvPr/>
        </p:nvGrpSpPr>
        <p:grpSpPr>
          <a:xfrm>
            <a:off x="8628428" y="1780969"/>
            <a:ext cx="471242" cy="501761"/>
            <a:chOff x="8628428" y="1780969"/>
            <a:chExt cx="471242" cy="50176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7BB42F-810C-45E7-995C-BAF5D1BB7406}"/>
                </a:ext>
              </a:extLst>
            </p:cNvPr>
            <p:cNvSpPr/>
            <p:nvPr/>
          </p:nvSpPr>
          <p:spPr>
            <a:xfrm>
              <a:off x="8628428" y="1780969"/>
              <a:ext cx="471242" cy="501761"/>
            </a:xfrm>
            <a:custGeom>
              <a:avLst/>
              <a:gdLst>
                <a:gd name="connsiteX0" fmla="*/ 449748 w 471242"/>
                <a:gd name="connsiteY0" fmla="*/ 318646 h 501761"/>
                <a:gd name="connsiteX1" fmla="*/ 249240 w 471242"/>
                <a:gd name="connsiteY1" fmla="*/ 318646 h 501761"/>
                <a:gd name="connsiteX2" fmla="*/ 87784 w 471242"/>
                <a:gd name="connsiteY2" fmla="*/ 501762 h 501761"/>
                <a:gd name="connsiteX3" fmla="*/ 167199 w 471242"/>
                <a:gd name="connsiteY3" fmla="*/ 318646 h 501761"/>
                <a:gd name="connsiteX4" fmla="*/ 21495 w 471242"/>
                <a:gd name="connsiteY4" fmla="*/ 318646 h 501761"/>
                <a:gd name="connsiteX5" fmla="*/ 0 w 471242"/>
                <a:gd name="connsiteY5" fmla="*/ 297152 h 501761"/>
                <a:gd name="connsiteX6" fmla="*/ 0 w 471242"/>
                <a:gd name="connsiteY6" fmla="*/ 21495 h 501761"/>
                <a:gd name="connsiteX7" fmla="*/ 21495 w 471242"/>
                <a:gd name="connsiteY7" fmla="*/ 0 h 501761"/>
                <a:gd name="connsiteX8" fmla="*/ 449748 w 471242"/>
                <a:gd name="connsiteY8" fmla="*/ 0 h 501761"/>
                <a:gd name="connsiteX9" fmla="*/ 471242 w 471242"/>
                <a:gd name="connsiteY9" fmla="*/ 21495 h 501761"/>
                <a:gd name="connsiteX10" fmla="*/ 471242 w 471242"/>
                <a:gd name="connsiteY10" fmla="*/ 297316 h 501761"/>
                <a:gd name="connsiteX11" fmla="*/ 449748 w 471242"/>
                <a:gd name="connsiteY11" fmla="*/ 318646 h 50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242" h="501761">
                  <a:moveTo>
                    <a:pt x="449748" y="318646"/>
                  </a:moveTo>
                  <a:lnTo>
                    <a:pt x="249240" y="318646"/>
                  </a:lnTo>
                  <a:lnTo>
                    <a:pt x="87784" y="501762"/>
                  </a:lnTo>
                  <a:lnTo>
                    <a:pt x="167199" y="318646"/>
                  </a:lnTo>
                  <a:lnTo>
                    <a:pt x="21495" y="318646"/>
                  </a:lnTo>
                  <a:cubicBezTo>
                    <a:pt x="9681" y="318646"/>
                    <a:pt x="0" y="309130"/>
                    <a:pt x="0" y="297152"/>
                  </a:cubicBezTo>
                  <a:lnTo>
                    <a:pt x="0" y="21495"/>
                  </a:lnTo>
                  <a:cubicBezTo>
                    <a:pt x="0" y="9681"/>
                    <a:pt x="9517" y="0"/>
                    <a:pt x="21495" y="0"/>
                  </a:cubicBezTo>
                  <a:lnTo>
                    <a:pt x="449748" y="0"/>
                  </a:lnTo>
                  <a:cubicBezTo>
                    <a:pt x="461562" y="0"/>
                    <a:pt x="471242" y="9517"/>
                    <a:pt x="471242" y="21495"/>
                  </a:cubicBezTo>
                  <a:lnTo>
                    <a:pt x="471242" y="297316"/>
                  </a:lnTo>
                  <a:cubicBezTo>
                    <a:pt x="471242" y="309130"/>
                    <a:pt x="461562" y="318646"/>
                    <a:pt x="449748" y="318646"/>
                  </a:cubicBezTo>
                  <a:close/>
                </a:path>
              </a:pathLst>
            </a:custGeom>
            <a:solidFill>
              <a:schemeClr val="accent6"/>
            </a:solidFill>
            <a:ln w="1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6542185C-C7E1-4FFD-ACD2-D9BFCE240914}"/>
                </a:ext>
              </a:extLst>
            </p:cNvPr>
            <p:cNvGrpSpPr/>
            <p:nvPr/>
          </p:nvGrpSpPr>
          <p:grpSpPr>
            <a:xfrm>
              <a:off x="8756248" y="1970811"/>
              <a:ext cx="215603" cy="48896"/>
              <a:chOff x="8756248" y="1970811"/>
              <a:chExt cx="215603" cy="48896"/>
            </a:xfrm>
            <a:solidFill>
              <a:srgbClr val="FFFFFF"/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487591A-067F-48AF-B0FC-C9CA1AA0D81F}"/>
                  </a:ext>
                </a:extLst>
              </p:cNvPr>
              <p:cNvSpPr/>
              <p:nvPr/>
            </p:nvSpPr>
            <p:spPr>
              <a:xfrm>
                <a:off x="8756248" y="1970811"/>
                <a:ext cx="52013" cy="48896"/>
              </a:xfrm>
              <a:custGeom>
                <a:avLst/>
                <a:gdLst>
                  <a:gd name="connsiteX0" fmla="*/ 52014 w 52013"/>
                  <a:gd name="connsiteY0" fmla="*/ 48896 h 48896"/>
                  <a:gd name="connsiteX1" fmla="*/ 0 w 52013"/>
                  <a:gd name="connsiteY1" fmla="*/ 48896 h 48896"/>
                  <a:gd name="connsiteX2" fmla="*/ 0 w 52013"/>
                  <a:gd name="connsiteY2" fmla="*/ 0 h 48896"/>
                  <a:gd name="connsiteX3" fmla="*/ 52014 w 52013"/>
                  <a:gd name="connsiteY3" fmla="*/ 0 h 48896"/>
                  <a:gd name="connsiteX4" fmla="*/ 52014 w 52013"/>
                  <a:gd name="connsiteY4" fmla="*/ 48896 h 4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13" h="48896">
                    <a:moveTo>
                      <a:pt x="52014" y="48896"/>
                    </a:moveTo>
                    <a:lnTo>
                      <a:pt x="0" y="48896"/>
                    </a:lnTo>
                    <a:lnTo>
                      <a:pt x="0" y="0"/>
                    </a:lnTo>
                    <a:lnTo>
                      <a:pt x="52014" y="0"/>
                    </a:lnTo>
                    <a:lnTo>
                      <a:pt x="52014" y="48896"/>
                    </a:lnTo>
                    <a:close/>
                  </a:path>
                </a:pathLst>
              </a:custGeom>
              <a:solidFill>
                <a:srgbClr val="FFFFFF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4A56114-8823-4AD6-B0FA-E4C361CF59C9}"/>
                  </a:ext>
                </a:extLst>
              </p:cNvPr>
              <p:cNvSpPr/>
              <p:nvPr/>
            </p:nvSpPr>
            <p:spPr>
              <a:xfrm>
                <a:off x="8837960" y="1970811"/>
                <a:ext cx="52013" cy="48896"/>
              </a:xfrm>
              <a:custGeom>
                <a:avLst/>
                <a:gdLst>
                  <a:gd name="connsiteX0" fmla="*/ 52014 w 52013"/>
                  <a:gd name="connsiteY0" fmla="*/ 48896 h 48896"/>
                  <a:gd name="connsiteX1" fmla="*/ 0 w 52013"/>
                  <a:gd name="connsiteY1" fmla="*/ 48896 h 48896"/>
                  <a:gd name="connsiteX2" fmla="*/ 0 w 52013"/>
                  <a:gd name="connsiteY2" fmla="*/ 0 h 48896"/>
                  <a:gd name="connsiteX3" fmla="*/ 52014 w 52013"/>
                  <a:gd name="connsiteY3" fmla="*/ 0 h 48896"/>
                  <a:gd name="connsiteX4" fmla="*/ 52014 w 52013"/>
                  <a:gd name="connsiteY4" fmla="*/ 48896 h 4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13" h="48896">
                    <a:moveTo>
                      <a:pt x="52014" y="48896"/>
                    </a:moveTo>
                    <a:lnTo>
                      <a:pt x="0" y="48896"/>
                    </a:lnTo>
                    <a:lnTo>
                      <a:pt x="0" y="0"/>
                    </a:lnTo>
                    <a:lnTo>
                      <a:pt x="52014" y="0"/>
                    </a:lnTo>
                    <a:lnTo>
                      <a:pt x="52014" y="48896"/>
                    </a:lnTo>
                    <a:close/>
                  </a:path>
                </a:pathLst>
              </a:custGeom>
              <a:solidFill>
                <a:srgbClr val="FFFFFF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E2305A8-49DC-4511-9057-084543B8D324}"/>
                  </a:ext>
                </a:extLst>
              </p:cNvPr>
              <p:cNvSpPr/>
              <p:nvPr/>
            </p:nvSpPr>
            <p:spPr>
              <a:xfrm>
                <a:off x="8919837" y="1970811"/>
                <a:ext cx="52013" cy="48896"/>
              </a:xfrm>
              <a:custGeom>
                <a:avLst/>
                <a:gdLst>
                  <a:gd name="connsiteX0" fmla="*/ 52014 w 52013"/>
                  <a:gd name="connsiteY0" fmla="*/ 48896 h 48896"/>
                  <a:gd name="connsiteX1" fmla="*/ 0 w 52013"/>
                  <a:gd name="connsiteY1" fmla="*/ 48896 h 48896"/>
                  <a:gd name="connsiteX2" fmla="*/ 0 w 52013"/>
                  <a:gd name="connsiteY2" fmla="*/ 0 h 48896"/>
                  <a:gd name="connsiteX3" fmla="*/ 52014 w 52013"/>
                  <a:gd name="connsiteY3" fmla="*/ 0 h 48896"/>
                  <a:gd name="connsiteX4" fmla="*/ 52014 w 52013"/>
                  <a:gd name="connsiteY4" fmla="*/ 48896 h 4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13" h="48896">
                    <a:moveTo>
                      <a:pt x="52014" y="48896"/>
                    </a:moveTo>
                    <a:lnTo>
                      <a:pt x="0" y="48896"/>
                    </a:lnTo>
                    <a:lnTo>
                      <a:pt x="0" y="0"/>
                    </a:lnTo>
                    <a:lnTo>
                      <a:pt x="52014" y="0"/>
                    </a:lnTo>
                    <a:lnTo>
                      <a:pt x="52014" y="48896"/>
                    </a:lnTo>
                    <a:close/>
                  </a:path>
                </a:pathLst>
              </a:custGeom>
              <a:solidFill>
                <a:srgbClr val="FFFFFF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6542185C-C7E1-4FFD-ACD2-D9BFCE240914}"/>
              </a:ext>
            </a:extLst>
          </p:cNvPr>
          <p:cNvGrpSpPr/>
          <p:nvPr/>
        </p:nvGrpSpPr>
        <p:grpSpPr>
          <a:xfrm>
            <a:off x="7365820" y="2282894"/>
            <a:ext cx="3283108" cy="3602411"/>
            <a:chOff x="7365820" y="2282894"/>
            <a:chExt cx="3283108" cy="3602411"/>
          </a:xfrm>
        </p:grpSpPr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542185C-C7E1-4FFD-ACD2-D9BFCE240914}"/>
                </a:ext>
              </a:extLst>
            </p:cNvPr>
            <p:cNvGrpSpPr/>
            <p:nvPr/>
          </p:nvGrpSpPr>
          <p:grpSpPr>
            <a:xfrm>
              <a:off x="7365820" y="2401689"/>
              <a:ext cx="3283108" cy="3483616"/>
              <a:chOff x="7365820" y="2401689"/>
              <a:chExt cx="3283108" cy="3483616"/>
            </a:xfrm>
          </p:grpSpPr>
          <p:grpSp>
            <p:nvGrpSpPr>
              <p:cNvPr id="19" name="Graphic 2">
                <a:extLst>
                  <a:ext uri="{FF2B5EF4-FFF2-40B4-BE49-F238E27FC236}">
                    <a16:creationId xmlns:a16="http://schemas.microsoft.com/office/drawing/2014/main" id="{6542185C-C7E1-4FFD-ACD2-D9BFCE240914}"/>
                  </a:ext>
                </a:extLst>
              </p:cNvPr>
              <p:cNvGrpSpPr/>
              <p:nvPr/>
            </p:nvGrpSpPr>
            <p:grpSpPr>
              <a:xfrm>
                <a:off x="7818029" y="2401689"/>
                <a:ext cx="2378691" cy="1478867"/>
                <a:chOff x="7818029" y="2401689"/>
                <a:chExt cx="2378691" cy="1478867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DF877EDD-0C5C-4078-9BED-57A19D5DBF71}"/>
                    </a:ext>
                  </a:extLst>
                </p:cNvPr>
                <p:cNvSpPr/>
                <p:nvPr/>
              </p:nvSpPr>
              <p:spPr>
                <a:xfrm>
                  <a:off x="7818029" y="2401689"/>
                  <a:ext cx="2378691" cy="1478867"/>
                </a:xfrm>
                <a:custGeom>
                  <a:avLst/>
                  <a:gdLst>
                    <a:gd name="connsiteX0" fmla="*/ 2286970 w 2378691"/>
                    <a:gd name="connsiteY0" fmla="*/ 1478867 h 1478867"/>
                    <a:gd name="connsiteX1" fmla="*/ 91722 w 2378691"/>
                    <a:gd name="connsiteY1" fmla="*/ 1478867 h 1478867"/>
                    <a:gd name="connsiteX2" fmla="*/ 0 w 2378691"/>
                    <a:gd name="connsiteY2" fmla="*/ 1387146 h 1478867"/>
                    <a:gd name="connsiteX3" fmla="*/ 0 w 2378691"/>
                    <a:gd name="connsiteY3" fmla="*/ 91722 h 1478867"/>
                    <a:gd name="connsiteX4" fmla="*/ 91722 w 2378691"/>
                    <a:gd name="connsiteY4" fmla="*/ 0 h 1478867"/>
                    <a:gd name="connsiteX5" fmla="*/ 2286970 w 2378691"/>
                    <a:gd name="connsiteY5" fmla="*/ 0 h 1478867"/>
                    <a:gd name="connsiteX6" fmla="*/ 2378691 w 2378691"/>
                    <a:gd name="connsiteY6" fmla="*/ 91722 h 1478867"/>
                    <a:gd name="connsiteX7" fmla="*/ 2378691 w 2378691"/>
                    <a:gd name="connsiteY7" fmla="*/ 1387146 h 1478867"/>
                    <a:gd name="connsiteX8" fmla="*/ 2286970 w 2378691"/>
                    <a:gd name="connsiteY8" fmla="*/ 1478867 h 147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78691" h="1478867">
                      <a:moveTo>
                        <a:pt x="2286970" y="1478867"/>
                      </a:moveTo>
                      <a:lnTo>
                        <a:pt x="91722" y="1478867"/>
                      </a:lnTo>
                      <a:cubicBezTo>
                        <a:pt x="41020" y="1478867"/>
                        <a:pt x="0" y="1437847"/>
                        <a:pt x="0" y="1387146"/>
                      </a:cubicBezTo>
                      <a:lnTo>
                        <a:pt x="0" y="91722"/>
                      </a:lnTo>
                      <a:cubicBezTo>
                        <a:pt x="0" y="41020"/>
                        <a:pt x="41020" y="0"/>
                        <a:pt x="91722" y="0"/>
                      </a:cubicBezTo>
                      <a:lnTo>
                        <a:pt x="2286970" y="0"/>
                      </a:lnTo>
                      <a:cubicBezTo>
                        <a:pt x="2337671" y="0"/>
                        <a:pt x="2378691" y="41020"/>
                        <a:pt x="2378691" y="91722"/>
                      </a:cubicBezTo>
                      <a:lnTo>
                        <a:pt x="2378691" y="1387146"/>
                      </a:lnTo>
                      <a:cubicBezTo>
                        <a:pt x="2378855" y="1437847"/>
                        <a:pt x="2337671" y="1478867"/>
                        <a:pt x="2286970" y="1478867"/>
                      </a:cubicBezTo>
                      <a:close/>
                    </a:path>
                  </a:pathLst>
                </a:custGeom>
                <a:solidFill>
                  <a:srgbClr val="111B34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8DB6AFF-4BC7-437A-AC0A-4CC1E282F20B}"/>
                    </a:ext>
                  </a:extLst>
                </p:cNvPr>
                <p:cNvSpPr/>
                <p:nvPr/>
              </p:nvSpPr>
              <p:spPr>
                <a:xfrm>
                  <a:off x="7953725" y="2502436"/>
                  <a:ext cx="2102705" cy="1162353"/>
                </a:xfrm>
                <a:custGeom>
                  <a:avLst/>
                  <a:gdLst>
                    <a:gd name="connsiteX0" fmla="*/ 0 w 2102705"/>
                    <a:gd name="connsiteY0" fmla="*/ 0 h 1162353"/>
                    <a:gd name="connsiteX1" fmla="*/ 2102706 w 2102705"/>
                    <a:gd name="connsiteY1" fmla="*/ 0 h 1162353"/>
                    <a:gd name="connsiteX2" fmla="*/ 2102706 w 2102705"/>
                    <a:gd name="connsiteY2" fmla="*/ 1162354 h 1162353"/>
                    <a:gd name="connsiteX3" fmla="*/ 0 w 2102705"/>
                    <a:gd name="connsiteY3" fmla="*/ 1162354 h 1162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02705" h="1162353">
                      <a:moveTo>
                        <a:pt x="0" y="0"/>
                      </a:moveTo>
                      <a:lnTo>
                        <a:pt x="2102706" y="0"/>
                      </a:lnTo>
                      <a:lnTo>
                        <a:pt x="2102706" y="1162354"/>
                      </a:lnTo>
                      <a:lnTo>
                        <a:pt x="0" y="1162354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grpSp>
              <p:nvGrpSpPr>
                <p:cNvPr id="22" name="Graphic 2">
                  <a:extLst>
                    <a:ext uri="{FF2B5EF4-FFF2-40B4-BE49-F238E27FC236}">
                      <a16:creationId xmlns:a16="http://schemas.microsoft.com/office/drawing/2014/main" id="{6542185C-C7E1-4FFD-ACD2-D9BFCE240914}"/>
                    </a:ext>
                  </a:extLst>
                </p:cNvPr>
                <p:cNvGrpSpPr/>
                <p:nvPr/>
              </p:nvGrpSpPr>
              <p:grpSpPr>
                <a:xfrm>
                  <a:off x="9229623" y="2682761"/>
                  <a:ext cx="679954" cy="861264"/>
                  <a:chOff x="9229623" y="2682761"/>
                  <a:chExt cx="679954" cy="861264"/>
                </a:xfrm>
              </p:grpSpPr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72F0CA93-FD02-4268-9D75-C2E0BFEDFD6B}"/>
                      </a:ext>
                    </a:extLst>
                  </p:cNvPr>
                  <p:cNvSpPr/>
                  <p:nvPr/>
                </p:nvSpPr>
                <p:spPr>
                  <a:xfrm>
                    <a:off x="9229623" y="2682761"/>
                    <a:ext cx="679954" cy="861264"/>
                  </a:xfrm>
                  <a:custGeom>
                    <a:avLst/>
                    <a:gdLst>
                      <a:gd name="connsiteX0" fmla="*/ 0 w 679954"/>
                      <a:gd name="connsiteY0" fmla="*/ 0 h 861264"/>
                      <a:gd name="connsiteX1" fmla="*/ 679954 w 679954"/>
                      <a:gd name="connsiteY1" fmla="*/ 0 h 861264"/>
                      <a:gd name="connsiteX2" fmla="*/ 679954 w 679954"/>
                      <a:gd name="connsiteY2" fmla="*/ 861264 h 861264"/>
                      <a:gd name="connsiteX3" fmla="*/ 0 w 679954"/>
                      <a:gd name="connsiteY3" fmla="*/ 861264 h 861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79954" h="861264">
                        <a:moveTo>
                          <a:pt x="0" y="0"/>
                        </a:moveTo>
                        <a:lnTo>
                          <a:pt x="679954" y="0"/>
                        </a:lnTo>
                        <a:lnTo>
                          <a:pt x="679954" y="861264"/>
                        </a:lnTo>
                        <a:lnTo>
                          <a:pt x="0" y="861264"/>
                        </a:lnTo>
                        <a:close/>
                      </a:path>
                    </a:pathLst>
                  </a:custGeom>
                  <a:solidFill>
                    <a:srgbClr val="CECDE9"/>
                  </a:solidFill>
                  <a:ln w="1640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5DF8F104-017C-4208-8883-7CF5142A5353}"/>
                      </a:ext>
                    </a:extLst>
                  </p:cNvPr>
                  <p:cNvSpPr/>
                  <p:nvPr/>
                </p:nvSpPr>
                <p:spPr>
                  <a:xfrm>
                    <a:off x="9293779" y="2763817"/>
                    <a:ext cx="551806" cy="85814"/>
                  </a:xfrm>
                  <a:custGeom>
                    <a:avLst/>
                    <a:gdLst>
                      <a:gd name="connsiteX0" fmla="*/ 0 w 551806"/>
                      <a:gd name="connsiteY0" fmla="*/ 0 h 85814"/>
                      <a:gd name="connsiteX1" fmla="*/ 551807 w 551806"/>
                      <a:gd name="connsiteY1" fmla="*/ 0 h 85814"/>
                      <a:gd name="connsiteX2" fmla="*/ 551807 w 551806"/>
                      <a:gd name="connsiteY2" fmla="*/ 85815 h 85814"/>
                      <a:gd name="connsiteX3" fmla="*/ 0 w 551806"/>
                      <a:gd name="connsiteY3" fmla="*/ 85815 h 858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1806" h="85814">
                        <a:moveTo>
                          <a:pt x="0" y="0"/>
                        </a:moveTo>
                        <a:lnTo>
                          <a:pt x="551807" y="0"/>
                        </a:lnTo>
                        <a:lnTo>
                          <a:pt x="551807" y="85815"/>
                        </a:lnTo>
                        <a:lnTo>
                          <a:pt x="0" y="85815"/>
                        </a:lnTo>
                        <a:close/>
                      </a:path>
                    </a:pathLst>
                  </a:custGeom>
                  <a:solidFill>
                    <a:srgbClr val="FD425F"/>
                  </a:solidFill>
                  <a:ln w="1640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D6C58FC6-7B8D-4722-875A-5D0BA38328AB}"/>
                      </a:ext>
                    </a:extLst>
                  </p:cNvPr>
                  <p:cNvSpPr/>
                  <p:nvPr/>
                </p:nvSpPr>
                <p:spPr>
                  <a:xfrm>
                    <a:off x="9293779" y="2922977"/>
                    <a:ext cx="551806" cy="85814"/>
                  </a:xfrm>
                  <a:custGeom>
                    <a:avLst/>
                    <a:gdLst>
                      <a:gd name="connsiteX0" fmla="*/ 0 w 551806"/>
                      <a:gd name="connsiteY0" fmla="*/ 0 h 85814"/>
                      <a:gd name="connsiteX1" fmla="*/ 551807 w 551806"/>
                      <a:gd name="connsiteY1" fmla="*/ 0 h 85814"/>
                      <a:gd name="connsiteX2" fmla="*/ 551807 w 551806"/>
                      <a:gd name="connsiteY2" fmla="*/ 85815 h 85814"/>
                      <a:gd name="connsiteX3" fmla="*/ 0 w 551806"/>
                      <a:gd name="connsiteY3" fmla="*/ 85815 h 858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1806" h="85814">
                        <a:moveTo>
                          <a:pt x="0" y="0"/>
                        </a:moveTo>
                        <a:lnTo>
                          <a:pt x="551807" y="0"/>
                        </a:lnTo>
                        <a:lnTo>
                          <a:pt x="551807" y="85815"/>
                        </a:lnTo>
                        <a:lnTo>
                          <a:pt x="0" y="85815"/>
                        </a:lnTo>
                        <a:close/>
                      </a:path>
                    </a:pathLst>
                  </a:custGeom>
                  <a:solidFill>
                    <a:srgbClr val="3C49B9"/>
                  </a:solidFill>
                  <a:ln w="1640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61445F98-7631-44B3-BCE8-0CD325B5217B}"/>
                      </a:ext>
                    </a:extLst>
                  </p:cNvPr>
                  <p:cNvSpPr/>
                  <p:nvPr/>
                </p:nvSpPr>
                <p:spPr>
                  <a:xfrm>
                    <a:off x="9293779" y="3081972"/>
                    <a:ext cx="551806" cy="85814"/>
                  </a:xfrm>
                  <a:custGeom>
                    <a:avLst/>
                    <a:gdLst>
                      <a:gd name="connsiteX0" fmla="*/ 0 w 551806"/>
                      <a:gd name="connsiteY0" fmla="*/ 0 h 85814"/>
                      <a:gd name="connsiteX1" fmla="*/ 551807 w 551806"/>
                      <a:gd name="connsiteY1" fmla="*/ 0 h 85814"/>
                      <a:gd name="connsiteX2" fmla="*/ 551807 w 551806"/>
                      <a:gd name="connsiteY2" fmla="*/ 85815 h 85814"/>
                      <a:gd name="connsiteX3" fmla="*/ 0 w 551806"/>
                      <a:gd name="connsiteY3" fmla="*/ 85815 h 858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1806" h="85814">
                        <a:moveTo>
                          <a:pt x="0" y="0"/>
                        </a:moveTo>
                        <a:lnTo>
                          <a:pt x="551807" y="0"/>
                        </a:lnTo>
                        <a:lnTo>
                          <a:pt x="551807" y="85815"/>
                        </a:lnTo>
                        <a:lnTo>
                          <a:pt x="0" y="858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640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6B0FDEC3-3DF6-4FA6-8016-B40228741566}"/>
                      </a:ext>
                    </a:extLst>
                  </p:cNvPr>
                  <p:cNvSpPr/>
                  <p:nvPr/>
                </p:nvSpPr>
                <p:spPr>
                  <a:xfrm>
                    <a:off x="9293779" y="3240967"/>
                    <a:ext cx="551806" cy="85814"/>
                  </a:xfrm>
                  <a:custGeom>
                    <a:avLst/>
                    <a:gdLst>
                      <a:gd name="connsiteX0" fmla="*/ 0 w 551806"/>
                      <a:gd name="connsiteY0" fmla="*/ 0 h 85814"/>
                      <a:gd name="connsiteX1" fmla="*/ 551807 w 551806"/>
                      <a:gd name="connsiteY1" fmla="*/ 0 h 85814"/>
                      <a:gd name="connsiteX2" fmla="*/ 551807 w 551806"/>
                      <a:gd name="connsiteY2" fmla="*/ 85815 h 85814"/>
                      <a:gd name="connsiteX3" fmla="*/ 0 w 551806"/>
                      <a:gd name="connsiteY3" fmla="*/ 85815 h 858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1806" h="85814">
                        <a:moveTo>
                          <a:pt x="0" y="0"/>
                        </a:moveTo>
                        <a:lnTo>
                          <a:pt x="551807" y="0"/>
                        </a:lnTo>
                        <a:lnTo>
                          <a:pt x="551807" y="85815"/>
                        </a:lnTo>
                        <a:lnTo>
                          <a:pt x="0" y="858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640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79A25573-2AEE-410D-B8CE-6CF6B2F1D438}"/>
                      </a:ext>
                    </a:extLst>
                  </p:cNvPr>
                  <p:cNvSpPr/>
                  <p:nvPr/>
                </p:nvSpPr>
                <p:spPr>
                  <a:xfrm>
                    <a:off x="9293779" y="3399962"/>
                    <a:ext cx="551806" cy="85814"/>
                  </a:xfrm>
                  <a:custGeom>
                    <a:avLst/>
                    <a:gdLst>
                      <a:gd name="connsiteX0" fmla="*/ 0 w 551806"/>
                      <a:gd name="connsiteY0" fmla="*/ 0 h 85814"/>
                      <a:gd name="connsiteX1" fmla="*/ 551807 w 551806"/>
                      <a:gd name="connsiteY1" fmla="*/ 0 h 85814"/>
                      <a:gd name="connsiteX2" fmla="*/ 551807 w 551806"/>
                      <a:gd name="connsiteY2" fmla="*/ 85815 h 85814"/>
                      <a:gd name="connsiteX3" fmla="*/ 0 w 551806"/>
                      <a:gd name="connsiteY3" fmla="*/ 85815 h 858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1806" h="85814">
                        <a:moveTo>
                          <a:pt x="0" y="0"/>
                        </a:moveTo>
                        <a:lnTo>
                          <a:pt x="551807" y="0"/>
                        </a:lnTo>
                        <a:lnTo>
                          <a:pt x="551807" y="85815"/>
                        </a:lnTo>
                        <a:lnTo>
                          <a:pt x="0" y="858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640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FCB4789-3162-4D7C-B8EF-65D32941F3E5}"/>
                    </a:ext>
                  </a:extLst>
                </p:cNvPr>
                <p:cNvSpPr/>
                <p:nvPr/>
              </p:nvSpPr>
              <p:spPr>
                <a:xfrm>
                  <a:off x="8157626" y="2765646"/>
                  <a:ext cx="486254" cy="520260"/>
                </a:xfrm>
                <a:custGeom>
                  <a:avLst/>
                  <a:gdLst>
                    <a:gd name="connsiteX0" fmla="*/ 307213 w 486254"/>
                    <a:gd name="connsiteY0" fmla="*/ 22784 h 520260"/>
                    <a:gd name="connsiteX1" fmla="*/ 434868 w 486254"/>
                    <a:gd name="connsiteY1" fmla="*/ 96456 h 520260"/>
                    <a:gd name="connsiteX2" fmla="*/ 455707 w 486254"/>
                    <a:gd name="connsiteY2" fmla="*/ 302871 h 520260"/>
                    <a:gd name="connsiteX3" fmla="*/ 406647 w 486254"/>
                    <a:gd name="connsiteY3" fmla="*/ 505676 h 520260"/>
                    <a:gd name="connsiteX4" fmla="*/ 226977 w 486254"/>
                    <a:gd name="connsiteY4" fmla="*/ 475977 h 520260"/>
                    <a:gd name="connsiteX5" fmla="*/ 56332 w 486254"/>
                    <a:gd name="connsiteY5" fmla="*/ 506988 h 520260"/>
                    <a:gd name="connsiteX6" fmla="*/ 44190 w 486254"/>
                    <a:gd name="connsiteY6" fmla="*/ 355213 h 520260"/>
                    <a:gd name="connsiteX7" fmla="*/ 58958 w 486254"/>
                    <a:gd name="connsiteY7" fmla="*/ 251513 h 520260"/>
                    <a:gd name="connsiteX8" fmla="*/ 160524 w 486254"/>
                    <a:gd name="connsiteY8" fmla="*/ 13431 h 520260"/>
                    <a:gd name="connsiteX9" fmla="*/ 307213 w 486254"/>
                    <a:gd name="connsiteY9" fmla="*/ 22784 h 520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86254" h="520260">
                      <a:moveTo>
                        <a:pt x="307213" y="22784"/>
                      </a:moveTo>
                      <a:cubicBezTo>
                        <a:pt x="307213" y="22784"/>
                        <a:pt x="419281" y="23440"/>
                        <a:pt x="434868" y="96456"/>
                      </a:cubicBezTo>
                      <a:cubicBezTo>
                        <a:pt x="450456" y="169472"/>
                        <a:pt x="436673" y="251513"/>
                        <a:pt x="455707" y="302871"/>
                      </a:cubicBezTo>
                      <a:cubicBezTo>
                        <a:pt x="474740" y="354228"/>
                        <a:pt x="534302" y="497636"/>
                        <a:pt x="406647" y="505676"/>
                      </a:cubicBezTo>
                      <a:cubicBezTo>
                        <a:pt x="278991" y="513716"/>
                        <a:pt x="258153" y="477290"/>
                        <a:pt x="226977" y="475977"/>
                      </a:cubicBezTo>
                      <a:cubicBezTo>
                        <a:pt x="195638" y="474664"/>
                        <a:pt x="148874" y="549978"/>
                        <a:pt x="56332" y="506988"/>
                      </a:cubicBezTo>
                      <a:cubicBezTo>
                        <a:pt x="-36210" y="463835"/>
                        <a:pt x="4154" y="367027"/>
                        <a:pt x="44190" y="355213"/>
                      </a:cubicBezTo>
                      <a:cubicBezTo>
                        <a:pt x="84062" y="343563"/>
                        <a:pt x="68638" y="274485"/>
                        <a:pt x="58958" y="251513"/>
                      </a:cubicBezTo>
                      <a:cubicBezTo>
                        <a:pt x="38940" y="203766"/>
                        <a:pt x="24172" y="56748"/>
                        <a:pt x="160524" y="13431"/>
                      </a:cubicBezTo>
                      <a:cubicBezTo>
                        <a:pt x="270623" y="-21519"/>
                        <a:pt x="307213" y="22784"/>
                        <a:pt x="307213" y="22784"/>
                      </a:cubicBezTo>
                      <a:close/>
                    </a:path>
                  </a:pathLst>
                </a:custGeom>
                <a:solidFill>
                  <a:srgbClr val="111B34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582C55A1-B22B-4300-AC56-0250CCCAB49E}"/>
                    </a:ext>
                  </a:extLst>
                </p:cNvPr>
                <p:cNvSpPr/>
                <p:nvPr/>
              </p:nvSpPr>
              <p:spPr>
                <a:xfrm>
                  <a:off x="8301906" y="3053750"/>
                  <a:ext cx="248911" cy="410771"/>
                </a:xfrm>
                <a:custGeom>
                  <a:avLst/>
                  <a:gdLst>
                    <a:gd name="connsiteX0" fmla="*/ 55460 w 248911"/>
                    <a:gd name="connsiteY0" fmla="*/ 0 h 410771"/>
                    <a:gd name="connsiteX1" fmla="*/ 0 w 248911"/>
                    <a:gd name="connsiteY1" fmla="*/ 297808 h 410771"/>
                    <a:gd name="connsiteX2" fmla="*/ 129132 w 248911"/>
                    <a:gd name="connsiteY2" fmla="*/ 410696 h 410771"/>
                    <a:gd name="connsiteX3" fmla="*/ 248912 w 248911"/>
                    <a:gd name="connsiteY3" fmla="*/ 313560 h 410771"/>
                    <a:gd name="connsiteX4" fmla="*/ 178029 w 248911"/>
                    <a:gd name="connsiteY4" fmla="*/ 60218 h 410771"/>
                    <a:gd name="connsiteX5" fmla="*/ 55460 w 248911"/>
                    <a:gd name="connsiteY5" fmla="*/ 0 h 41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8911" h="410771">
                      <a:moveTo>
                        <a:pt x="55460" y="0"/>
                      </a:moveTo>
                      <a:cubicBezTo>
                        <a:pt x="47091" y="98285"/>
                        <a:pt x="40528" y="214783"/>
                        <a:pt x="0" y="297808"/>
                      </a:cubicBezTo>
                      <a:cubicBezTo>
                        <a:pt x="4594" y="337680"/>
                        <a:pt x="26581" y="413486"/>
                        <a:pt x="129132" y="410696"/>
                      </a:cubicBezTo>
                      <a:cubicBezTo>
                        <a:pt x="216095" y="408399"/>
                        <a:pt x="241856" y="354088"/>
                        <a:pt x="248912" y="313560"/>
                      </a:cubicBezTo>
                      <a:cubicBezTo>
                        <a:pt x="208219" y="244482"/>
                        <a:pt x="183607" y="151611"/>
                        <a:pt x="178029" y="60218"/>
                      </a:cubicBezTo>
                      <a:cubicBezTo>
                        <a:pt x="138157" y="60218"/>
                        <a:pt x="83025" y="19854"/>
                        <a:pt x="55460" y="0"/>
                      </a:cubicBezTo>
                      <a:close/>
                    </a:path>
                  </a:pathLst>
                </a:custGeom>
                <a:solidFill>
                  <a:srgbClr val="EF8B67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834C9A0A-E5A4-45A6-AB48-FC5207F4D112}"/>
                    </a:ext>
                  </a:extLst>
                </p:cNvPr>
                <p:cNvSpPr/>
                <p:nvPr/>
              </p:nvSpPr>
              <p:spPr>
                <a:xfrm>
                  <a:off x="8301804" y="2824979"/>
                  <a:ext cx="290682" cy="406781"/>
                </a:xfrm>
                <a:custGeom>
                  <a:avLst/>
                  <a:gdLst>
                    <a:gd name="connsiteX0" fmla="*/ 84440 w 290682"/>
                    <a:gd name="connsiteY0" fmla="*/ 205 h 406781"/>
                    <a:gd name="connsiteX1" fmla="*/ 254100 w 290682"/>
                    <a:gd name="connsiteY1" fmla="*/ 35975 h 406781"/>
                    <a:gd name="connsiteX2" fmla="*/ 289870 w 290682"/>
                    <a:gd name="connsiteY2" fmla="*/ 210722 h 406781"/>
                    <a:gd name="connsiteX3" fmla="*/ 197820 w 290682"/>
                    <a:gd name="connsiteY3" fmla="*/ 405487 h 406781"/>
                    <a:gd name="connsiteX4" fmla="*/ 4040 w 290682"/>
                    <a:gd name="connsiteY4" fmla="*/ 202846 h 406781"/>
                    <a:gd name="connsiteX5" fmla="*/ 84440 w 290682"/>
                    <a:gd name="connsiteY5" fmla="*/ 205 h 406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0682" h="406781">
                      <a:moveTo>
                        <a:pt x="84440" y="205"/>
                      </a:moveTo>
                      <a:cubicBezTo>
                        <a:pt x="84440" y="205"/>
                        <a:pt x="225058" y="6933"/>
                        <a:pt x="254100" y="35975"/>
                      </a:cubicBezTo>
                      <a:cubicBezTo>
                        <a:pt x="283143" y="65017"/>
                        <a:pt x="281830" y="124087"/>
                        <a:pt x="289870" y="210722"/>
                      </a:cubicBezTo>
                      <a:cubicBezTo>
                        <a:pt x="297910" y="297357"/>
                        <a:pt x="244748" y="392852"/>
                        <a:pt x="197820" y="405487"/>
                      </a:cubicBezTo>
                      <a:cubicBezTo>
                        <a:pt x="150893" y="418121"/>
                        <a:pt x="21925" y="337393"/>
                        <a:pt x="4040" y="202846"/>
                      </a:cubicBezTo>
                      <a:cubicBezTo>
                        <a:pt x="-13845" y="68299"/>
                        <a:pt x="30293" y="-4389"/>
                        <a:pt x="84440" y="205"/>
                      </a:cubicBezTo>
                      <a:close/>
                    </a:path>
                  </a:pathLst>
                </a:custGeom>
                <a:solidFill>
                  <a:srgbClr val="F4BCA3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grpSp>
              <p:nvGrpSpPr>
                <p:cNvPr id="32" name="Graphic 2">
                  <a:extLst>
                    <a:ext uri="{FF2B5EF4-FFF2-40B4-BE49-F238E27FC236}">
                      <a16:creationId xmlns:a16="http://schemas.microsoft.com/office/drawing/2014/main" id="{6542185C-C7E1-4FFD-ACD2-D9BFCE240914}"/>
                    </a:ext>
                  </a:extLst>
                </p:cNvPr>
                <p:cNvGrpSpPr/>
                <p:nvPr/>
              </p:nvGrpSpPr>
              <p:grpSpPr>
                <a:xfrm>
                  <a:off x="9442599" y="2943537"/>
                  <a:ext cx="320289" cy="347311"/>
                  <a:chOff x="9442599" y="2943537"/>
                  <a:chExt cx="320289" cy="347311"/>
                </a:xfrm>
              </p:grpSpPr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2C34AA41-E711-4013-AC2C-951032C638B5}"/>
                      </a:ext>
                    </a:extLst>
                  </p:cNvPr>
                  <p:cNvSpPr/>
                  <p:nvPr/>
                </p:nvSpPr>
                <p:spPr>
                  <a:xfrm>
                    <a:off x="9442599" y="2943537"/>
                    <a:ext cx="320289" cy="347311"/>
                  </a:xfrm>
                  <a:custGeom>
                    <a:avLst/>
                    <a:gdLst>
                      <a:gd name="connsiteX0" fmla="*/ 330 w 320289"/>
                      <a:gd name="connsiteY0" fmla="*/ 277412 h 347311"/>
                      <a:gd name="connsiteX1" fmla="*/ 95826 w 320289"/>
                      <a:gd name="connsiteY1" fmla="*/ 158945 h 347311"/>
                      <a:gd name="connsiteX2" fmla="*/ 240874 w 320289"/>
                      <a:gd name="connsiteY2" fmla="*/ 2247 h 347311"/>
                      <a:gd name="connsiteX3" fmla="*/ 176554 w 320289"/>
                      <a:gd name="connsiteY3" fmla="*/ 136630 h 347311"/>
                      <a:gd name="connsiteX4" fmla="*/ 287309 w 320289"/>
                      <a:gd name="connsiteY4" fmla="*/ 6021 h 347311"/>
                      <a:gd name="connsiteX5" fmla="*/ 211175 w 320289"/>
                      <a:gd name="connsiteY5" fmla="*/ 150905 h 347311"/>
                      <a:gd name="connsiteX6" fmla="*/ 315367 w 320289"/>
                      <a:gd name="connsiteY6" fmla="*/ 44252 h 347311"/>
                      <a:gd name="connsiteX7" fmla="*/ 239233 w 320289"/>
                      <a:gd name="connsiteY7" fmla="*/ 179455 h 347311"/>
                      <a:gd name="connsiteX8" fmla="*/ 317172 w 320289"/>
                      <a:gd name="connsiteY8" fmla="*/ 125965 h 347311"/>
                      <a:gd name="connsiteX9" fmla="*/ 235623 w 320289"/>
                      <a:gd name="connsiteY9" fmla="*/ 234422 h 347311"/>
                      <a:gd name="connsiteX10" fmla="*/ 53985 w 320289"/>
                      <a:gd name="connsiteY10" fmla="*/ 347311 h 347311"/>
                      <a:gd name="connsiteX11" fmla="*/ 330 w 320289"/>
                      <a:gd name="connsiteY11" fmla="*/ 277412 h 347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0289" h="347311">
                        <a:moveTo>
                          <a:pt x="330" y="277412"/>
                        </a:moveTo>
                        <a:cubicBezTo>
                          <a:pt x="330" y="277412"/>
                          <a:pt x="69245" y="200950"/>
                          <a:pt x="95826" y="158945"/>
                        </a:cubicBezTo>
                        <a:cubicBezTo>
                          <a:pt x="122079" y="117432"/>
                          <a:pt x="220364" y="-19084"/>
                          <a:pt x="240874" y="2247"/>
                        </a:cubicBezTo>
                        <a:cubicBezTo>
                          <a:pt x="261220" y="23578"/>
                          <a:pt x="176554" y="136630"/>
                          <a:pt x="176554" y="136630"/>
                        </a:cubicBezTo>
                        <a:cubicBezTo>
                          <a:pt x="176554" y="136630"/>
                          <a:pt x="258595" y="-10059"/>
                          <a:pt x="287309" y="6021"/>
                        </a:cubicBezTo>
                        <a:cubicBezTo>
                          <a:pt x="315695" y="21937"/>
                          <a:pt x="211175" y="150905"/>
                          <a:pt x="211175" y="150905"/>
                        </a:cubicBezTo>
                        <a:cubicBezTo>
                          <a:pt x="211175" y="150905"/>
                          <a:pt x="300108" y="26859"/>
                          <a:pt x="315367" y="44252"/>
                        </a:cubicBezTo>
                        <a:cubicBezTo>
                          <a:pt x="330463" y="61480"/>
                          <a:pt x="312414" y="88882"/>
                          <a:pt x="239233" y="179455"/>
                        </a:cubicBezTo>
                        <a:cubicBezTo>
                          <a:pt x="239233" y="179455"/>
                          <a:pt x="302076" y="101516"/>
                          <a:pt x="317172" y="125965"/>
                        </a:cubicBezTo>
                        <a:cubicBezTo>
                          <a:pt x="332268" y="150413"/>
                          <a:pt x="260728" y="219327"/>
                          <a:pt x="235623" y="234422"/>
                        </a:cubicBezTo>
                        <a:cubicBezTo>
                          <a:pt x="210191" y="249846"/>
                          <a:pt x="87130" y="315315"/>
                          <a:pt x="53985" y="347311"/>
                        </a:cubicBezTo>
                        <a:cubicBezTo>
                          <a:pt x="54149" y="347475"/>
                          <a:pt x="-4920" y="317120"/>
                          <a:pt x="330" y="277412"/>
                        </a:cubicBezTo>
                        <a:close/>
                      </a:path>
                    </a:pathLst>
                  </a:custGeom>
                  <a:solidFill>
                    <a:srgbClr val="F4BCA3"/>
                  </a:solidFill>
                  <a:ln w="1640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8E755E95-5EE4-42FA-A243-CC3611D3650A}"/>
                      </a:ext>
                    </a:extLst>
                  </p:cNvPr>
                  <p:cNvSpPr/>
                  <p:nvPr/>
                </p:nvSpPr>
                <p:spPr>
                  <a:xfrm>
                    <a:off x="9533320" y="3080158"/>
                    <a:ext cx="139045" cy="107016"/>
                  </a:xfrm>
                  <a:custGeom>
                    <a:avLst/>
                    <a:gdLst>
                      <a:gd name="connsiteX0" fmla="*/ 138339 w 139045"/>
                      <a:gd name="connsiteY0" fmla="*/ 16417 h 107016"/>
                      <a:gd name="connsiteX1" fmla="*/ 84520 w 139045"/>
                      <a:gd name="connsiteY1" fmla="*/ 829 h 107016"/>
                      <a:gd name="connsiteX2" fmla="*/ 29552 w 139045"/>
                      <a:gd name="connsiteY2" fmla="*/ 27082 h 107016"/>
                      <a:gd name="connsiteX3" fmla="*/ 8222 w 139045"/>
                      <a:gd name="connsiteY3" fmla="*/ 53663 h 107016"/>
                      <a:gd name="connsiteX4" fmla="*/ 7894 w 139045"/>
                      <a:gd name="connsiteY4" fmla="*/ 101575 h 107016"/>
                      <a:gd name="connsiteX5" fmla="*/ 76480 w 139045"/>
                      <a:gd name="connsiteY5" fmla="*/ 98622 h 107016"/>
                      <a:gd name="connsiteX6" fmla="*/ 129642 w 139045"/>
                      <a:gd name="connsiteY6" fmla="*/ 53007 h 107016"/>
                      <a:gd name="connsiteX7" fmla="*/ 138339 w 139045"/>
                      <a:gd name="connsiteY7" fmla="*/ 16417 h 107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9045" h="107016">
                        <a:moveTo>
                          <a:pt x="138339" y="16417"/>
                        </a:moveTo>
                        <a:cubicBezTo>
                          <a:pt x="131119" y="-2289"/>
                          <a:pt x="102077" y="-648"/>
                          <a:pt x="84520" y="829"/>
                        </a:cubicBezTo>
                        <a:cubicBezTo>
                          <a:pt x="63025" y="2798"/>
                          <a:pt x="43499" y="10182"/>
                          <a:pt x="29552" y="27082"/>
                        </a:cubicBezTo>
                        <a:cubicBezTo>
                          <a:pt x="22169" y="36106"/>
                          <a:pt x="16426" y="45131"/>
                          <a:pt x="8222" y="53663"/>
                        </a:cubicBezTo>
                        <a:cubicBezTo>
                          <a:pt x="-7366" y="69907"/>
                          <a:pt x="3135" y="83854"/>
                          <a:pt x="7894" y="101575"/>
                        </a:cubicBezTo>
                        <a:cubicBezTo>
                          <a:pt x="9370" y="106662"/>
                          <a:pt x="43499" y="111912"/>
                          <a:pt x="76480" y="98622"/>
                        </a:cubicBezTo>
                        <a:cubicBezTo>
                          <a:pt x="100272" y="89105"/>
                          <a:pt x="124720" y="63180"/>
                          <a:pt x="129642" y="53007"/>
                        </a:cubicBezTo>
                        <a:cubicBezTo>
                          <a:pt x="135877" y="40209"/>
                          <a:pt x="140964" y="22816"/>
                          <a:pt x="138339" y="16417"/>
                        </a:cubicBezTo>
                        <a:close/>
                      </a:path>
                    </a:pathLst>
                  </a:custGeom>
                  <a:solidFill>
                    <a:srgbClr val="EF8B67"/>
                  </a:solidFill>
                  <a:ln w="1640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2713BBAC-732F-4BB2-936D-8F85F4706BA4}"/>
                      </a:ext>
                    </a:extLst>
                  </p:cNvPr>
                  <p:cNvSpPr/>
                  <p:nvPr/>
                </p:nvSpPr>
                <p:spPr>
                  <a:xfrm>
                    <a:off x="9525307" y="3078229"/>
                    <a:ext cx="142754" cy="119092"/>
                  </a:xfrm>
                  <a:custGeom>
                    <a:avLst/>
                    <a:gdLst>
                      <a:gd name="connsiteX0" fmla="*/ 30839 w 142754"/>
                      <a:gd name="connsiteY0" fmla="*/ 40005 h 119092"/>
                      <a:gd name="connsiteX1" fmla="*/ 133390 w 142754"/>
                      <a:gd name="connsiteY1" fmla="*/ 3087 h 119092"/>
                      <a:gd name="connsiteX2" fmla="*/ 53318 w 142754"/>
                      <a:gd name="connsiteY2" fmla="*/ 74134 h 119092"/>
                      <a:gd name="connsiteX3" fmla="*/ 7375 w 142754"/>
                      <a:gd name="connsiteY3" fmla="*/ 119092 h 119092"/>
                      <a:gd name="connsiteX4" fmla="*/ 30839 w 142754"/>
                      <a:gd name="connsiteY4" fmla="*/ 40005 h 119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2754" h="119092">
                        <a:moveTo>
                          <a:pt x="30839" y="40005"/>
                        </a:moveTo>
                        <a:cubicBezTo>
                          <a:pt x="30839" y="40005"/>
                          <a:pt x="109106" y="-13157"/>
                          <a:pt x="133390" y="3087"/>
                        </a:cubicBezTo>
                        <a:cubicBezTo>
                          <a:pt x="157674" y="19331"/>
                          <a:pt x="136015" y="40005"/>
                          <a:pt x="53318" y="74134"/>
                        </a:cubicBezTo>
                        <a:cubicBezTo>
                          <a:pt x="53318" y="74134"/>
                          <a:pt x="26409" y="114662"/>
                          <a:pt x="7375" y="119092"/>
                        </a:cubicBezTo>
                        <a:cubicBezTo>
                          <a:pt x="7539" y="119256"/>
                          <a:pt x="-20190" y="68883"/>
                          <a:pt x="30839" y="40005"/>
                        </a:cubicBezTo>
                        <a:close/>
                      </a:path>
                    </a:pathLst>
                  </a:custGeom>
                  <a:solidFill>
                    <a:srgbClr val="F4BCA3"/>
                  </a:solidFill>
                  <a:ln w="1640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E1213AB7-6D99-4919-A4E9-581E44C39417}"/>
                    </a:ext>
                  </a:extLst>
                </p:cNvPr>
                <p:cNvSpPr/>
                <p:nvPr/>
              </p:nvSpPr>
              <p:spPr>
                <a:xfrm>
                  <a:off x="8238068" y="2782103"/>
                  <a:ext cx="216605" cy="492468"/>
                </a:xfrm>
                <a:custGeom>
                  <a:avLst/>
                  <a:gdLst>
                    <a:gd name="connsiteX0" fmla="*/ 210691 w 216605"/>
                    <a:gd name="connsiteY0" fmla="*/ 11085 h 492468"/>
                    <a:gd name="connsiteX1" fmla="*/ 129470 w 216605"/>
                    <a:gd name="connsiteY1" fmla="*/ 200435 h 492468"/>
                    <a:gd name="connsiteX2" fmla="*/ 115031 w 216605"/>
                    <a:gd name="connsiteY2" fmla="*/ 295439 h 492468"/>
                    <a:gd name="connsiteX3" fmla="*/ 101248 w 216605"/>
                    <a:gd name="connsiteY3" fmla="*/ 485117 h 492468"/>
                    <a:gd name="connsiteX4" fmla="*/ 7722 w 216605"/>
                    <a:gd name="connsiteY4" fmla="*/ 360087 h 492468"/>
                    <a:gd name="connsiteX5" fmla="*/ 52844 w 216605"/>
                    <a:gd name="connsiteY5" fmla="*/ 112488 h 492468"/>
                    <a:gd name="connsiteX6" fmla="*/ 210691 w 216605"/>
                    <a:gd name="connsiteY6" fmla="*/ 11085 h 492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605" h="492468">
                      <a:moveTo>
                        <a:pt x="210691" y="11085"/>
                      </a:moveTo>
                      <a:cubicBezTo>
                        <a:pt x="210691" y="11085"/>
                        <a:pt x="249250" y="179269"/>
                        <a:pt x="129470" y="200435"/>
                      </a:cubicBezTo>
                      <a:cubicBezTo>
                        <a:pt x="129470" y="200435"/>
                        <a:pt x="97967" y="243261"/>
                        <a:pt x="115031" y="295439"/>
                      </a:cubicBezTo>
                      <a:cubicBezTo>
                        <a:pt x="132096" y="347781"/>
                        <a:pt x="170491" y="459356"/>
                        <a:pt x="101248" y="485117"/>
                      </a:cubicBezTo>
                      <a:cubicBezTo>
                        <a:pt x="32006" y="510878"/>
                        <a:pt x="-20336" y="468873"/>
                        <a:pt x="7722" y="360087"/>
                      </a:cubicBezTo>
                      <a:cubicBezTo>
                        <a:pt x="35616" y="251301"/>
                        <a:pt x="35616" y="191739"/>
                        <a:pt x="52844" y="112488"/>
                      </a:cubicBezTo>
                      <a:cubicBezTo>
                        <a:pt x="69909" y="33072"/>
                        <a:pt x="102725" y="-25341"/>
                        <a:pt x="210691" y="11085"/>
                      </a:cubicBezTo>
                      <a:close/>
                    </a:path>
                  </a:pathLst>
                </a:custGeom>
                <a:solidFill>
                  <a:srgbClr val="111B34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B4DCF4AD-D828-4FF1-9E13-1726A35A0789}"/>
                    </a:ext>
                  </a:extLst>
                </p:cNvPr>
                <p:cNvSpPr/>
                <p:nvPr/>
              </p:nvSpPr>
              <p:spPr>
                <a:xfrm>
                  <a:off x="8380009" y="2765266"/>
                  <a:ext cx="263855" cy="180488"/>
                </a:xfrm>
                <a:custGeom>
                  <a:avLst/>
                  <a:gdLst>
                    <a:gd name="connsiteX0" fmla="*/ 0 w 263855"/>
                    <a:gd name="connsiteY0" fmla="*/ 22015 h 180488"/>
                    <a:gd name="connsiteX1" fmla="*/ 140290 w 263855"/>
                    <a:gd name="connsiteY1" fmla="*/ 180190 h 180488"/>
                    <a:gd name="connsiteX2" fmla="*/ 256624 w 263855"/>
                    <a:gd name="connsiteY2" fmla="*/ 70747 h 180488"/>
                    <a:gd name="connsiteX3" fmla="*/ 0 w 263855"/>
                    <a:gd name="connsiteY3" fmla="*/ 22015 h 180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3855" h="180488">
                      <a:moveTo>
                        <a:pt x="0" y="22015"/>
                      </a:moveTo>
                      <a:cubicBezTo>
                        <a:pt x="0" y="22015"/>
                        <a:pt x="8860" y="173954"/>
                        <a:pt x="140290" y="180190"/>
                      </a:cubicBezTo>
                      <a:cubicBezTo>
                        <a:pt x="271719" y="186425"/>
                        <a:pt x="273032" y="93390"/>
                        <a:pt x="256624" y="70747"/>
                      </a:cubicBezTo>
                      <a:cubicBezTo>
                        <a:pt x="240215" y="48104"/>
                        <a:pt x="180490" y="-40664"/>
                        <a:pt x="0" y="22015"/>
                      </a:cubicBezTo>
                      <a:close/>
                    </a:path>
                  </a:pathLst>
                </a:custGeom>
                <a:solidFill>
                  <a:srgbClr val="111B34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FC636F1-6759-4F01-8639-967A1A9F6432}"/>
                    </a:ext>
                  </a:extLst>
                </p:cNvPr>
                <p:cNvSpPr/>
                <p:nvPr/>
              </p:nvSpPr>
              <p:spPr>
                <a:xfrm>
                  <a:off x="7961437" y="3172709"/>
                  <a:ext cx="1598975" cy="492737"/>
                </a:xfrm>
                <a:custGeom>
                  <a:avLst/>
                  <a:gdLst>
                    <a:gd name="connsiteX0" fmla="*/ 551478 w 1598975"/>
                    <a:gd name="connsiteY0" fmla="*/ 110919 h 492737"/>
                    <a:gd name="connsiteX1" fmla="*/ 480923 w 1598975"/>
                    <a:gd name="connsiteY1" fmla="*/ 179505 h 492737"/>
                    <a:gd name="connsiteX2" fmla="*/ 364425 w 1598975"/>
                    <a:gd name="connsiteY2" fmla="*/ 113380 h 492737"/>
                    <a:gd name="connsiteX3" fmla="*/ 130117 w 1598975"/>
                    <a:gd name="connsiteY3" fmla="*/ 197554 h 492737"/>
                    <a:gd name="connsiteX4" fmla="*/ 0 w 1598975"/>
                    <a:gd name="connsiteY4" fmla="*/ 492737 h 492737"/>
                    <a:gd name="connsiteX5" fmla="*/ 849943 w 1598975"/>
                    <a:gd name="connsiteY5" fmla="*/ 492737 h 492737"/>
                    <a:gd name="connsiteX6" fmla="*/ 849943 w 1598975"/>
                    <a:gd name="connsiteY6" fmla="*/ 438098 h 492737"/>
                    <a:gd name="connsiteX7" fmla="*/ 962667 w 1598975"/>
                    <a:gd name="connsiteY7" fmla="*/ 492737 h 492737"/>
                    <a:gd name="connsiteX8" fmla="*/ 1251778 w 1598975"/>
                    <a:gd name="connsiteY8" fmla="*/ 492737 h 492737"/>
                    <a:gd name="connsiteX9" fmla="*/ 1598975 w 1598975"/>
                    <a:gd name="connsiteY9" fmla="*/ 101567 h 492737"/>
                    <a:gd name="connsiteX10" fmla="*/ 1496916 w 1598975"/>
                    <a:gd name="connsiteY10" fmla="*/ 0 h 492737"/>
                    <a:gd name="connsiteX11" fmla="*/ 1121170 w 1598975"/>
                    <a:gd name="connsiteY11" fmla="*/ 371973 h 492737"/>
                    <a:gd name="connsiteX12" fmla="*/ 862577 w 1598975"/>
                    <a:gd name="connsiteY12" fmla="*/ 181310 h 492737"/>
                    <a:gd name="connsiteX13" fmla="*/ 551478 w 1598975"/>
                    <a:gd name="connsiteY13" fmla="*/ 110919 h 492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98975" h="492737">
                      <a:moveTo>
                        <a:pt x="551478" y="110919"/>
                      </a:moveTo>
                      <a:cubicBezTo>
                        <a:pt x="551478" y="110919"/>
                        <a:pt x="504223" y="170481"/>
                        <a:pt x="480923" y="179505"/>
                      </a:cubicBezTo>
                      <a:cubicBezTo>
                        <a:pt x="457459" y="188530"/>
                        <a:pt x="364425" y="113380"/>
                        <a:pt x="364425" y="113380"/>
                      </a:cubicBezTo>
                      <a:cubicBezTo>
                        <a:pt x="364425" y="113380"/>
                        <a:pt x="236277" y="184920"/>
                        <a:pt x="130117" y="197554"/>
                      </a:cubicBezTo>
                      <a:cubicBezTo>
                        <a:pt x="130117" y="197554"/>
                        <a:pt x="35442" y="231683"/>
                        <a:pt x="0" y="492737"/>
                      </a:cubicBezTo>
                      <a:lnTo>
                        <a:pt x="849943" y="492737"/>
                      </a:lnTo>
                      <a:cubicBezTo>
                        <a:pt x="849943" y="492737"/>
                        <a:pt x="843872" y="438098"/>
                        <a:pt x="849943" y="438098"/>
                      </a:cubicBezTo>
                      <a:cubicBezTo>
                        <a:pt x="856014" y="438098"/>
                        <a:pt x="896706" y="492737"/>
                        <a:pt x="962667" y="492737"/>
                      </a:cubicBezTo>
                      <a:cubicBezTo>
                        <a:pt x="1028628" y="492737"/>
                        <a:pt x="1251778" y="492737"/>
                        <a:pt x="1251778" y="492737"/>
                      </a:cubicBezTo>
                      <a:cubicBezTo>
                        <a:pt x="1251778" y="492737"/>
                        <a:pt x="1489205" y="262695"/>
                        <a:pt x="1598975" y="101567"/>
                      </a:cubicBezTo>
                      <a:lnTo>
                        <a:pt x="1496916" y="0"/>
                      </a:lnTo>
                      <a:cubicBezTo>
                        <a:pt x="1496916" y="0"/>
                        <a:pt x="1149884" y="371973"/>
                        <a:pt x="1121170" y="371973"/>
                      </a:cubicBezTo>
                      <a:cubicBezTo>
                        <a:pt x="1092455" y="371973"/>
                        <a:pt x="871601" y="186561"/>
                        <a:pt x="862577" y="181310"/>
                      </a:cubicBezTo>
                      <a:cubicBezTo>
                        <a:pt x="853388" y="175895"/>
                        <a:pt x="625315" y="172122"/>
                        <a:pt x="551478" y="110919"/>
                      </a:cubicBezTo>
                      <a:close/>
                    </a:path>
                  </a:pathLst>
                </a:custGeom>
                <a:solidFill>
                  <a:srgbClr val="0400A3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B12287AA-0EA5-48F9-9263-F5FB6BE2211D}"/>
                    </a:ext>
                  </a:extLst>
                </p:cNvPr>
                <p:cNvSpPr/>
                <p:nvPr/>
              </p:nvSpPr>
              <p:spPr>
                <a:xfrm>
                  <a:off x="9461142" y="3195352"/>
                  <a:ext cx="595288" cy="469437"/>
                </a:xfrm>
                <a:custGeom>
                  <a:avLst/>
                  <a:gdLst>
                    <a:gd name="connsiteX0" fmla="*/ 247107 w 595288"/>
                    <a:gd name="connsiteY0" fmla="*/ 469437 h 469437"/>
                    <a:gd name="connsiteX1" fmla="*/ 0 w 595288"/>
                    <a:gd name="connsiteY1" fmla="*/ 469437 h 469437"/>
                    <a:gd name="connsiteX2" fmla="*/ 595288 w 595288"/>
                    <a:gd name="connsiteY2" fmla="*/ 0 h 469437"/>
                    <a:gd name="connsiteX3" fmla="*/ 595288 w 595288"/>
                    <a:gd name="connsiteY3" fmla="*/ 130937 h 469437"/>
                    <a:gd name="connsiteX4" fmla="*/ 247107 w 595288"/>
                    <a:gd name="connsiteY4" fmla="*/ 469437 h 46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5288" h="469437">
                      <a:moveTo>
                        <a:pt x="247107" y="469437"/>
                      </a:moveTo>
                      <a:lnTo>
                        <a:pt x="0" y="469437"/>
                      </a:lnTo>
                      <a:cubicBezTo>
                        <a:pt x="0" y="469437"/>
                        <a:pt x="583802" y="12962"/>
                        <a:pt x="595288" y="0"/>
                      </a:cubicBezTo>
                      <a:lnTo>
                        <a:pt x="595288" y="130937"/>
                      </a:lnTo>
                      <a:cubicBezTo>
                        <a:pt x="530804" y="198046"/>
                        <a:pt x="247107" y="469437"/>
                        <a:pt x="247107" y="469437"/>
                      </a:cubicBezTo>
                      <a:close/>
                    </a:path>
                  </a:pathLst>
                </a:custGeom>
                <a:solidFill>
                  <a:srgbClr val="F9F9F9">
                    <a:alpha val="55000"/>
                  </a:srgbClr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CD6DD1D1-BB19-456C-ACDC-EB6B86BAD81A}"/>
                    </a:ext>
                  </a:extLst>
                </p:cNvPr>
                <p:cNvSpPr/>
                <p:nvPr/>
              </p:nvSpPr>
              <p:spPr>
                <a:xfrm>
                  <a:off x="8516032" y="2622051"/>
                  <a:ext cx="1540398" cy="1043230"/>
                </a:xfrm>
                <a:custGeom>
                  <a:avLst/>
                  <a:gdLst>
                    <a:gd name="connsiteX0" fmla="*/ 1540398 w 1540398"/>
                    <a:gd name="connsiteY0" fmla="*/ 0 h 1043230"/>
                    <a:gd name="connsiteX1" fmla="*/ 1540398 w 1540398"/>
                    <a:gd name="connsiteY1" fmla="*/ 184756 h 1043230"/>
                    <a:gd name="connsiteX2" fmla="*/ 446466 w 1540398"/>
                    <a:gd name="connsiteY2" fmla="*/ 1043231 h 1043230"/>
                    <a:gd name="connsiteX3" fmla="*/ 0 w 1540398"/>
                    <a:gd name="connsiteY3" fmla="*/ 1043231 h 1043230"/>
                    <a:gd name="connsiteX4" fmla="*/ 1540398 w 1540398"/>
                    <a:gd name="connsiteY4" fmla="*/ 0 h 1043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0398" h="1043230">
                      <a:moveTo>
                        <a:pt x="1540398" y="0"/>
                      </a:moveTo>
                      <a:lnTo>
                        <a:pt x="1540398" y="184756"/>
                      </a:lnTo>
                      <a:cubicBezTo>
                        <a:pt x="1496424" y="238575"/>
                        <a:pt x="506848" y="985310"/>
                        <a:pt x="446466" y="1043231"/>
                      </a:cubicBezTo>
                      <a:lnTo>
                        <a:pt x="0" y="1043231"/>
                      </a:lnTo>
                      <a:cubicBezTo>
                        <a:pt x="119287" y="948556"/>
                        <a:pt x="1494783" y="34129"/>
                        <a:pt x="1540398" y="0"/>
                      </a:cubicBezTo>
                      <a:close/>
                    </a:path>
                  </a:pathLst>
                </a:custGeom>
                <a:solidFill>
                  <a:srgbClr val="F9F9F9">
                    <a:alpha val="55000"/>
                  </a:srgbClr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D032E46A-16AB-4BDA-B3BD-1D8186486B82}"/>
                    </a:ext>
                  </a:extLst>
                </p:cNvPr>
                <p:cNvSpPr/>
                <p:nvPr/>
              </p:nvSpPr>
              <p:spPr>
                <a:xfrm>
                  <a:off x="7985721" y="2502436"/>
                  <a:ext cx="1400600" cy="1162846"/>
                </a:xfrm>
                <a:custGeom>
                  <a:avLst/>
                  <a:gdLst>
                    <a:gd name="connsiteX0" fmla="*/ 1165964 w 1400600"/>
                    <a:gd name="connsiteY0" fmla="*/ 0 h 1162846"/>
                    <a:gd name="connsiteX1" fmla="*/ 1400601 w 1400600"/>
                    <a:gd name="connsiteY1" fmla="*/ 0 h 1162846"/>
                    <a:gd name="connsiteX2" fmla="*/ 1395514 w 1400600"/>
                    <a:gd name="connsiteY2" fmla="*/ 4266 h 1162846"/>
                    <a:gd name="connsiteX3" fmla="*/ 224136 w 1400600"/>
                    <a:gd name="connsiteY3" fmla="*/ 1162354 h 1162846"/>
                    <a:gd name="connsiteX4" fmla="*/ 0 w 1400600"/>
                    <a:gd name="connsiteY4" fmla="*/ 1162846 h 1162846"/>
                    <a:gd name="connsiteX5" fmla="*/ 1165964 w 1400600"/>
                    <a:gd name="connsiteY5" fmla="*/ 0 h 1162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00600" h="1162846">
                      <a:moveTo>
                        <a:pt x="1165964" y="0"/>
                      </a:moveTo>
                      <a:lnTo>
                        <a:pt x="1400601" y="0"/>
                      </a:lnTo>
                      <a:cubicBezTo>
                        <a:pt x="1398960" y="1477"/>
                        <a:pt x="1397155" y="2789"/>
                        <a:pt x="1395514" y="4266"/>
                      </a:cubicBezTo>
                      <a:cubicBezTo>
                        <a:pt x="1298050" y="87948"/>
                        <a:pt x="332429" y="1045692"/>
                        <a:pt x="224136" y="1162354"/>
                      </a:cubicBezTo>
                      <a:lnTo>
                        <a:pt x="0" y="1162846"/>
                      </a:lnTo>
                      <a:cubicBezTo>
                        <a:pt x="144392" y="1012876"/>
                        <a:pt x="895721" y="261218"/>
                        <a:pt x="1165964" y="0"/>
                      </a:cubicBezTo>
                      <a:close/>
                    </a:path>
                  </a:pathLst>
                </a:custGeom>
                <a:solidFill>
                  <a:srgbClr val="F9F9F9">
                    <a:alpha val="55000"/>
                  </a:srgbClr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CC96D91-AE7F-4458-A31B-B9DE9B89F953}"/>
                    </a:ext>
                  </a:extLst>
                </p:cNvPr>
                <p:cNvSpPr/>
                <p:nvPr/>
              </p:nvSpPr>
              <p:spPr>
                <a:xfrm>
                  <a:off x="7953725" y="2502436"/>
                  <a:ext cx="582161" cy="575434"/>
                </a:xfrm>
                <a:custGeom>
                  <a:avLst/>
                  <a:gdLst>
                    <a:gd name="connsiteX0" fmla="*/ 0 w 582161"/>
                    <a:gd name="connsiteY0" fmla="*/ 575434 h 575434"/>
                    <a:gd name="connsiteX1" fmla="*/ 0 w 582161"/>
                    <a:gd name="connsiteY1" fmla="*/ 348838 h 575434"/>
                    <a:gd name="connsiteX2" fmla="*/ 352775 w 582161"/>
                    <a:gd name="connsiteY2" fmla="*/ 0 h 575434"/>
                    <a:gd name="connsiteX3" fmla="*/ 582161 w 582161"/>
                    <a:gd name="connsiteY3" fmla="*/ 0 h 575434"/>
                    <a:gd name="connsiteX4" fmla="*/ 0 w 582161"/>
                    <a:gd name="connsiteY4" fmla="*/ 575434 h 575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2161" h="575434">
                      <a:moveTo>
                        <a:pt x="0" y="575434"/>
                      </a:moveTo>
                      <a:lnTo>
                        <a:pt x="0" y="348838"/>
                      </a:lnTo>
                      <a:cubicBezTo>
                        <a:pt x="117318" y="232339"/>
                        <a:pt x="241200" y="109771"/>
                        <a:pt x="352775" y="0"/>
                      </a:cubicBezTo>
                      <a:lnTo>
                        <a:pt x="582161" y="0"/>
                      </a:lnTo>
                      <a:cubicBezTo>
                        <a:pt x="413814" y="164574"/>
                        <a:pt x="188202" y="387725"/>
                        <a:pt x="0" y="575434"/>
                      </a:cubicBezTo>
                      <a:close/>
                    </a:path>
                  </a:pathLst>
                </a:custGeom>
                <a:solidFill>
                  <a:srgbClr val="F9F9F9">
                    <a:alpha val="55000"/>
                  </a:srgbClr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3244B13-9EF9-4DF7-A4AA-4FECB492781B}"/>
                  </a:ext>
                </a:extLst>
              </p:cNvPr>
              <p:cNvSpPr/>
              <p:nvPr/>
            </p:nvSpPr>
            <p:spPr>
              <a:xfrm>
                <a:off x="8445641" y="3857747"/>
                <a:ext cx="243532" cy="154075"/>
              </a:xfrm>
              <a:custGeom>
                <a:avLst/>
                <a:gdLst>
                  <a:gd name="connsiteX0" fmla="*/ 238411 w 243532"/>
                  <a:gd name="connsiteY0" fmla="*/ 28881 h 154075"/>
                  <a:gd name="connsiteX1" fmla="*/ 129625 w 243532"/>
                  <a:gd name="connsiteY1" fmla="*/ 2792 h 154075"/>
                  <a:gd name="connsiteX2" fmla="*/ 0 w 243532"/>
                  <a:gd name="connsiteY2" fmla="*/ 154075 h 154075"/>
                  <a:gd name="connsiteX3" fmla="*/ 232176 w 243532"/>
                  <a:gd name="connsiteY3" fmla="*/ 154075 h 154075"/>
                  <a:gd name="connsiteX4" fmla="*/ 238411 w 243532"/>
                  <a:gd name="connsiteY4" fmla="*/ 28881 h 154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532" h="154075">
                    <a:moveTo>
                      <a:pt x="238411" y="28881"/>
                    </a:moveTo>
                    <a:cubicBezTo>
                      <a:pt x="238411" y="28881"/>
                      <a:pt x="211501" y="-10663"/>
                      <a:pt x="129625" y="2792"/>
                    </a:cubicBezTo>
                    <a:cubicBezTo>
                      <a:pt x="47748" y="16247"/>
                      <a:pt x="0" y="154075"/>
                      <a:pt x="0" y="154075"/>
                    </a:cubicBezTo>
                    <a:lnTo>
                      <a:pt x="232176" y="154075"/>
                    </a:lnTo>
                    <a:cubicBezTo>
                      <a:pt x="232176" y="154239"/>
                      <a:pt x="252850" y="47750"/>
                      <a:pt x="238411" y="28881"/>
                    </a:cubicBezTo>
                    <a:close/>
                  </a:path>
                </a:pathLst>
              </a:custGeom>
              <a:solidFill>
                <a:srgbClr val="932646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422E73E-3AA9-4E86-BD57-0F8941DCFA70}"/>
                  </a:ext>
                </a:extLst>
              </p:cNvPr>
              <p:cNvSpPr/>
              <p:nvPr/>
            </p:nvSpPr>
            <p:spPr>
              <a:xfrm>
                <a:off x="9326092" y="3857747"/>
                <a:ext cx="243508" cy="154075"/>
              </a:xfrm>
              <a:custGeom>
                <a:avLst/>
                <a:gdLst>
                  <a:gd name="connsiteX0" fmla="*/ 5098 w 243508"/>
                  <a:gd name="connsiteY0" fmla="*/ 28881 h 154075"/>
                  <a:gd name="connsiteX1" fmla="*/ 113884 w 243508"/>
                  <a:gd name="connsiteY1" fmla="*/ 2792 h 154075"/>
                  <a:gd name="connsiteX2" fmla="*/ 243508 w 243508"/>
                  <a:gd name="connsiteY2" fmla="*/ 154075 h 154075"/>
                  <a:gd name="connsiteX3" fmla="*/ 11333 w 243508"/>
                  <a:gd name="connsiteY3" fmla="*/ 154075 h 154075"/>
                  <a:gd name="connsiteX4" fmla="*/ 5098 w 243508"/>
                  <a:gd name="connsiteY4" fmla="*/ 28881 h 154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508" h="154075">
                    <a:moveTo>
                      <a:pt x="5098" y="28881"/>
                    </a:moveTo>
                    <a:cubicBezTo>
                      <a:pt x="5098" y="28881"/>
                      <a:pt x="32007" y="-10663"/>
                      <a:pt x="113884" y="2792"/>
                    </a:cubicBezTo>
                    <a:cubicBezTo>
                      <a:pt x="195761" y="16247"/>
                      <a:pt x="243508" y="154075"/>
                      <a:pt x="243508" y="154075"/>
                    </a:cubicBezTo>
                    <a:lnTo>
                      <a:pt x="11333" y="154075"/>
                    </a:lnTo>
                    <a:cubicBezTo>
                      <a:pt x="11497" y="154239"/>
                      <a:pt x="-9341" y="47750"/>
                      <a:pt x="5098" y="28881"/>
                    </a:cubicBezTo>
                    <a:close/>
                  </a:path>
                </a:pathLst>
              </a:custGeom>
              <a:solidFill>
                <a:srgbClr val="932646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D36570D-31BE-40FF-9BEB-A78244EFB687}"/>
                  </a:ext>
                </a:extLst>
              </p:cNvPr>
              <p:cNvSpPr/>
              <p:nvPr/>
            </p:nvSpPr>
            <p:spPr>
              <a:xfrm>
                <a:off x="8244181" y="3490718"/>
                <a:ext cx="526217" cy="546842"/>
              </a:xfrm>
              <a:custGeom>
                <a:avLst/>
                <a:gdLst>
                  <a:gd name="connsiteX0" fmla="*/ 443809 w 526217"/>
                  <a:gd name="connsiteY0" fmla="*/ 145 h 546842"/>
                  <a:gd name="connsiteX1" fmla="*/ 303519 w 526217"/>
                  <a:gd name="connsiteY1" fmla="*/ 46909 h 546842"/>
                  <a:gd name="connsiteX2" fmla="*/ 1281 w 526217"/>
                  <a:gd name="connsiteY2" fmla="*/ 491406 h 546842"/>
                  <a:gd name="connsiteX3" fmla="*/ 126311 w 526217"/>
                  <a:gd name="connsiteY3" fmla="*/ 546209 h 546842"/>
                  <a:gd name="connsiteX4" fmla="*/ 267585 w 526217"/>
                  <a:gd name="connsiteY4" fmla="*/ 521433 h 546842"/>
                  <a:gd name="connsiteX5" fmla="*/ 511903 w 526217"/>
                  <a:gd name="connsiteY5" fmla="*/ 244463 h 546842"/>
                  <a:gd name="connsiteX6" fmla="*/ 443809 w 526217"/>
                  <a:gd name="connsiteY6" fmla="*/ 145 h 546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6217" h="546842">
                    <a:moveTo>
                      <a:pt x="443809" y="145"/>
                    </a:moveTo>
                    <a:cubicBezTo>
                      <a:pt x="443809" y="145"/>
                      <a:pt x="362917" y="1950"/>
                      <a:pt x="303519" y="46909"/>
                    </a:cubicBezTo>
                    <a:cubicBezTo>
                      <a:pt x="244122" y="91867"/>
                      <a:pt x="11946" y="461543"/>
                      <a:pt x="1281" y="491406"/>
                    </a:cubicBezTo>
                    <a:cubicBezTo>
                      <a:pt x="-9549" y="521269"/>
                      <a:pt x="49685" y="546209"/>
                      <a:pt x="126311" y="546209"/>
                    </a:cubicBezTo>
                    <a:cubicBezTo>
                      <a:pt x="202773" y="546209"/>
                      <a:pt x="238871" y="553100"/>
                      <a:pt x="267585" y="521433"/>
                    </a:cubicBezTo>
                    <a:cubicBezTo>
                      <a:pt x="296300" y="489765"/>
                      <a:pt x="466945" y="347014"/>
                      <a:pt x="511903" y="244463"/>
                    </a:cubicBezTo>
                    <a:cubicBezTo>
                      <a:pt x="556697" y="141748"/>
                      <a:pt x="485814" y="-5269"/>
                      <a:pt x="443809" y="145"/>
                    </a:cubicBezTo>
                    <a:close/>
                  </a:path>
                </a:pathLst>
              </a:custGeom>
              <a:solidFill>
                <a:srgbClr val="FD425F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DAB3AD0-04EF-4C31-B54D-4E301D720E60}"/>
                  </a:ext>
                </a:extLst>
              </p:cNvPr>
              <p:cNvSpPr/>
              <p:nvPr/>
            </p:nvSpPr>
            <p:spPr>
              <a:xfrm>
                <a:off x="9259197" y="3490718"/>
                <a:ext cx="526302" cy="546842"/>
              </a:xfrm>
              <a:custGeom>
                <a:avLst/>
                <a:gdLst>
                  <a:gd name="connsiteX0" fmla="*/ 82494 w 526302"/>
                  <a:gd name="connsiteY0" fmla="*/ 145 h 546842"/>
                  <a:gd name="connsiteX1" fmla="*/ 222784 w 526302"/>
                  <a:gd name="connsiteY1" fmla="*/ 46909 h 546842"/>
                  <a:gd name="connsiteX2" fmla="*/ 525022 w 526302"/>
                  <a:gd name="connsiteY2" fmla="*/ 491406 h 546842"/>
                  <a:gd name="connsiteX3" fmla="*/ 399992 w 526302"/>
                  <a:gd name="connsiteY3" fmla="*/ 546209 h 546842"/>
                  <a:gd name="connsiteX4" fmla="*/ 258718 w 526302"/>
                  <a:gd name="connsiteY4" fmla="*/ 521433 h 546842"/>
                  <a:gd name="connsiteX5" fmla="*/ 14400 w 526302"/>
                  <a:gd name="connsiteY5" fmla="*/ 244463 h 546842"/>
                  <a:gd name="connsiteX6" fmla="*/ 82494 w 526302"/>
                  <a:gd name="connsiteY6" fmla="*/ 145 h 546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6302" h="546842">
                    <a:moveTo>
                      <a:pt x="82494" y="145"/>
                    </a:moveTo>
                    <a:cubicBezTo>
                      <a:pt x="82494" y="145"/>
                      <a:pt x="163386" y="1950"/>
                      <a:pt x="222784" y="46909"/>
                    </a:cubicBezTo>
                    <a:cubicBezTo>
                      <a:pt x="282181" y="91867"/>
                      <a:pt x="514357" y="461543"/>
                      <a:pt x="525022" y="491406"/>
                    </a:cubicBezTo>
                    <a:cubicBezTo>
                      <a:pt x="535852" y="521269"/>
                      <a:pt x="476618" y="546209"/>
                      <a:pt x="399992" y="546209"/>
                    </a:cubicBezTo>
                    <a:cubicBezTo>
                      <a:pt x="323530" y="546209"/>
                      <a:pt x="287432" y="553100"/>
                      <a:pt x="258718" y="521433"/>
                    </a:cubicBezTo>
                    <a:cubicBezTo>
                      <a:pt x="230003" y="489765"/>
                      <a:pt x="59358" y="347014"/>
                      <a:pt x="14400" y="244463"/>
                    </a:cubicBezTo>
                    <a:cubicBezTo>
                      <a:pt x="-30558" y="141748"/>
                      <a:pt x="40325" y="-5269"/>
                      <a:pt x="82494" y="145"/>
                    </a:cubicBezTo>
                    <a:close/>
                  </a:path>
                </a:pathLst>
              </a:custGeom>
              <a:solidFill>
                <a:srgbClr val="FD425F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42FEEA5-3692-45B3-AF4F-B5BAAA3B59A0}"/>
                  </a:ext>
                </a:extLst>
              </p:cNvPr>
              <p:cNvSpPr/>
              <p:nvPr/>
            </p:nvSpPr>
            <p:spPr>
              <a:xfrm>
                <a:off x="8922627" y="3272470"/>
                <a:ext cx="184263" cy="125686"/>
              </a:xfrm>
              <a:custGeom>
                <a:avLst/>
                <a:gdLst>
                  <a:gd name="connsiteX0" fmla="*/ 160308 w 184263"/>
                  <a:gd name="connsiteY0" fmla="*/ 0 h 125686"/>
                  <a:gd name="connsiteX1" fmla="*/ 24120 w 184263"/>
                  <a:gd name="connsiteY1" fmla="*/ 0 h 125686"/>
                  <a:gd name="connsiteX2" fmla="*/ 0 w 184263"/>
                  <a:gd name="connsiteY2" fmla="*/ 125686 h 125686"/>
                  <a:gd name="connsiteX3" fmla="*/ 184264 w 184263"/>
                  <a:gd name="connsiteY3" fmla="*/ 125686 h 12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263" h="125686">
                    <a:moveTo>
                      <a:pt x="160308" y="0"/>
                    </a:moveTo>
                    <a:lnTo>
                      <a:pt x="24120" y="0"/>
                    </a:lnTo>
                    <a:lnTo>
                      <a:pt x="0" y="125686"/>
                    </a:lnTo>
                    <a:lnTo>
                      <a:pt x="184264" y="125686"/>
                    </a:lnTo>
                    <a:close/>
                  </a:path>
                </a:pathLst>
              </a:custGeom>
              <a:solidFill>
                <a:srgbClr val="EF8B67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5081A2C-0CFB-4AD7-B8C4-DD3F4EE1847A}"/>
                  </a:ext>
                </a:extLst>
              </p:cNvPr>
              <p:cNvSpPr/>
              <p:nvPr/>
            </p:nvSpPr>
            <p:spPr>
              <a:xfrm>
                <a:off x="8836648" y="2898036"/>
                <a:ext cx="356385" cy="443348"/>
              </a:xfrm>
              <a:custGeom>
                <a:avLst/>
                <a:gdLst>
                  <a:gd name="connsiteX0" fmla="*/ 179505 w 356385"/>
                  <a:gd name="connsiteY0" fmla="*/ 0 h 443348"/>
                  <a:gd name="connsiteX1" fmla="*/ 178193 w 356385"/>
                  <a:gd name="connsiteY1" fmla="*/ 164 h 443348"/>
                  <a:gd name="connsiteX2" fmla="*/ 176880 w 356385"/>
                  <a:gd name="connsiteY2" fmla="*/ 0 h 443348"/>
                  <a:gd name="connsiteX3" fmla="*/ 0 w 356385"/>
                  <a:gd name="connsiteY3" fmla="*/ 163589 h 443348"/>
                  <a:gd name="connsiteX4" fmla="*/ 177208 w 356385"/>
                  <a:gd name="connsiteY4" fmla="*/ 443348 h 443348"/>
                  <a:gd name="connsiteX5" fmla="*/ 178193 w 356385"/>
                  <a:gd name="connsiteY5" fmla="*/ 443348 h 443348"/>
                  <a:gd name="connsiteX6" fmla="*/ 179177 w 356385"/>
                  <a:gd name="connsiteY6" fmla="*/ 443348 h 443348"/>
                  <a:gd name="connsiteX7" fmla="*/ 356385 w 356385"/>
                  <a:gd name="connsiteY7" fmla="*/ 163589 h 443348"/>
                  <a:gd name="connsiteX8" fmla="*/ 179505 w 356385"/>
                  <a:gd name="connsiteY8" fmla="*/ 0 h 44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6385" h="443348">
                    <a:moveTo>
                      <a:pt x="179505" y="0"/>
                    </a:moveTo>
                    <a:cubicBezTo>
                      <a:pt x="179013" y="0"/>
                      <a:pt x="178685" y="164"/>
                      <a:pt x="178193" y="164"/>
                    </a:cubicBezTo>
                    <a:cubicBezTo>
                      <a:pt x="177700" y="164"/>
                      <a:pt x="177372" y="0"/>
                      <a:pt x="176880" y="0"/>
                    </a:cubicBezTo>
                    <a:cubicBezTo>
                      <a:pt x="102879" y="0"/>
                      <a:pt x="0" y="42169"/>
                      <a:pt x="0" y="163589"/>
                    </a:cubicBezTo>
                    <a:cubicBezTo>
                      <a:pt x="0" y="285010"/>
                      <a:pt x="30191" y="443348"/>
                      <a:pt x="177208" y="443348"/>
                    </a:cubicBezTo>
                    <a:cubicBezTo>
                      <a:pt x="177536" y="443348"/>
                      <a:pt x="177864" y="443348"/>
                      <a:pt x="178193" y="443348"/>
                    </a:cubicBezTo>
                    <a:cubicBezTo>
                      <a:pt x="178521" y="443348"/>
                      <a:pt x="178849" y="443348"/>
                      <a:pt x="179177" y="443348"/>
                    </a:cubicBezTo>
                    <a:cubicBezTo>
                      <a:pt x="326358" y="443348"/>
                      <a:pt x="356385" y="284846"/>
                      <a:pt x="356385" y="163589"/>
                    </a:cubicBezTo>
                    <a:cubicBezTo>
                      <a:pt x="356385" y="42169"/>
                      <a:pt x="253506" y="0"/>
                      <a:pt x="179505" y="0"/>
                    </a:cubicBezTo>
                    <a:close/>
                  </a:path>
                </a:pathLst>
              </a:custGeom>
              <a:solidFill>
                <a:srgbClr val="111B34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49" name="Graphic 2">
                <a:extLst>
                  <a:ext uri="{FF2B5EF4-FFF2-40B4-BE49-F238E27FC236}">
                    <a16:creationId xmlns:a16="http://schemas.microsoft.com/office/drawing/2014/main" id="{6542185C-C7E1-4FFD-ACD2-D9BFCE240914}"/>
                  </a:ext>
                </a:extLst>
              </p:cNvPr>
              <p:cNvGrpSpPr/>
              <p:nvPr/>
            </p:nvGrpSpPr>
            <p:grpSpPr>
              <a:xfrm>
                <a:off x="8614323" y="5366972"/>
                <a:ext cx="788893" cy="401212"/>
                <a:chOff x="8614323" y="5366972"/>
                <a:chExt cx="788893" cy="401212"/>
              </a:xfrm>
              <a:solidFill>
                <a:srgbClr val="000000"/>
              </a:solidFill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B7789429-6574-4232-ADAC-E9ACC3EE040B}"/>
                    </a:ext>
                  </a:extLst>
                </p:cNvPr>
                <p:cNvSpPr/>
                <p:nvPr/>
              </p:nvSpPr>
              <p:spPr>
                <a:xfrm>
                  <a:off x="8614323" y="5366972"/>
                  <a:ext cx="309884" cy="401212"/>
                </a:xfrm>
                <a:custGeom>
                  <a:avLst/>
                  <a:gdLst>
                    <a:gd name="connsiteX0" fmla="*/ 194759 w 309884"/>
                    <a:gd name="connsiteY0" fmla="*/ 0 h 401212"/>
                    <a:gd name="connsiteX1" fmla="*/ 83184 w 309884"/>
                    <a:gd name="connsiteY1" fmla="*/ 68422 h 401212"/>
                    <a:gd name="connsiteX2" fmla="*/ 107140 w 309884"/>
                    <a:gd name="connsiteY2" fmla="*/ 157190 h 401212"/>
                    <a:gd name="connsiteX3" fmla="*/ 323 w 309884"/>
                    <a:gd name="connsiteY3" fmla="*/ 326358 h 401212"/>
                    <a:gd name="connsiteX4" fmla="*/ 38718 w 309884"/>
                    <a:gd name="connsiteY4" fmla="*/ 400687 h 401212"/>
                    <a:gd name="connsiteX5" fmla="*/ 309781 w 309884"/>
                    <a:gd name="connsiteY5" fmla="*/ 176388 h 401212"/>
                    <a:gd name="connsiteX6" fmla="*/ 194759 w 309884"/>
                    <a:gd name="connsiteY6" fmla="*/ 0 h 401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9884" h="401212">
                      <a:moveTo>
                        <a:pt x="194759" y="0"/>
                      </a:moveTo>
                      <a:lnTo>
                        <a:pt x="83184" y="68422"/>
                      </a:lnTo>
                      <a:cubicBezTo>
                        <a:pt x="83184" y="68422"/>
                        <a:pt x="122728" y="136844"/>
                        <a:pt x="107140" y="157190"/>
                      </a:cubicBezTo>
                      <a:cubicBezTo>
                        <a:pt x="91552" y="177536"/>
                        <a:pt x="3932" y="277134"/>
                        <a:pt x="323" y="326358"/>
                      </a:cubicBezTo>
                      <a:cubicBezTo>
                        <a:pt x="-3287" y="375583"/>
                        <a:pt x="24279" y="405609"/>
                        <a:pt x="38718" y="400687"/>
                      </a:cubicBezTo>
                      <a:cubicBezTo>
                        <a:pt x="53157" y="395929"/>
                        <a:pt x="315852" y="208712"/>
                        <a:pt x="309781" y="176388"/>
                      </a:cubicBezTo>
                      <a:cubicBezTo>
                        <a:pt x="304038" y="143900"/>
                        <a:pt x="194759" y="0"/>
                        <a:pt x="19475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D6D8FFA4-D450-4B35-B693-059C63443BE9}"/>
                    </a:ext>
                  </a:extLst>
                </p:cNvPr>
                <p:cNvSpPr/>
                <p:nvPr/>
              </p:nvSpPr>
              <p:spPr>
                <a:xfrm>
                  <a:off x="9093332" y="5366972"/>
                  <a:ext cx="309884" cy="401212"/>
                </a:xfrm>
                <a:custGeom>
                  <a:avLst/>
                  <a:gdLst>
                    <a:gd name="connsiteX0" fmla="*/ 115125 w 309884"/>
                    <a:gd name="connsiteY0" fmla="*/ 0 h 401212"/>
                    <a:gd name="connsiteX1" fmla="*/ 226701 w 309884"/>
                    <a:gd name="connsiteY1" fmla="*/ 68422 h 401212"/>
                    <a:gd name="connsiteX2" fmla="*/ 202744 w 309884"/>
                    <a:gd name="connsiteY2" fmla="*/ 157190 h 401212"/>
                    <a:gd name="connsiteX3" fmla="*/ 309562 w 309884"/>
                    <a:gd name="connsiteY3" fmla="*/ 326358 h 401212"/>
                    <a:gd name="connsiteX4" fmla="*/ 271166 w 309884"/>
                    <a:gd name="connsiteY4" fmla="*/ 400687 h 401212"/>
                    <a:gd name="connsiteX5" fmla="*/ 104 w 309884"/>
                    <a:gd name="connsiteY5" fmla="*/ 176388 h 401212"/>
                    <a:gd name="connsiteX6" fmla="*/ 115125 w 309884"/>
                    <a:gd name="connsiteY6" fmla="*/ 0 h 401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9884" h="401212">
                      <a:moveTo>
                        <a:pt x="115125" y="0"/>
                      </a:moveTo>
                      <a:lnTo>
                        <a:pt x="226701" y="68422"/>
                      </a:lnTo>
                      <a:cubicBezTo>
                        <a:pt x="226701" y="68422"/>
                        <a:pt x="187157" y="136844"/>
                        <a:pt x="202744" y="157190"/>
                      </a:cubicBezTo>
                      <a:cubicBezTo>
                        <a:pt x="218332" y="177536"/>
                        <a:pt x="305952" y="277134"/>
                        <a:pt x="309562" y="326358"/>
                      </a:cubicBezTo>
                      <a:cubicBezTo>
                        <a:pt x="313171" y="375583"/>
                        <a:pt x="285606" y="405609"/>
                        <a:pt x="271166" y="400687"/>
                      </a:cubicBezTo>
                      <a:cubicBezTo>
                        <a:pt x="256727" y="395929"/>
                        <a:pt x="-5967" y="208712"/>
                        <a:pt x="104" y="176388"/>
                      </a:cubicBezTo>
                      <a:cubicBezTo>
                        <a:pt x="5847" y="143900"/>
                        <a:pt x="115125" y="0"/>
                        <a:pt x="11512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52" name="Graphic 2">
                <a:extLst>
                  <a:ext uri="{FF2B5EF4-FFF2-40B4-BE49-F238E27FC236}">
                    <a16:creationId xmlns:a16="http://schemas.microsoft.com/office/drawing/2014/main" id="{6542185C-C7E1-4FFD-ACD2-D9BFCE240914}"/>
                  </a:ext>
                </a:extLst>
              </p:cNvPr>
              <p:cNvGrpSpPr/>
              <p:nvPr/>
            </p:nvGrpSpPr>
            <p:grpSpPr>
              <a:xfrm>
                <a:off x="7365820" y="4011986"/>
                <a:ext cx="3283108" cy="1873319"/>
                <a:chOff x="7365820" y="4011986"/>
                <a:chExt cx="3283108" cy="1873319"/>
              </a:xfrm>
            </p:grpSpPr>
            <p:grpSp>
              <p:nvGrpSpPr>
                <p:cNvPr id="53" name="Graphic 2">
                  <a:extLst>
                    <a:ext uri="{FF2B5EF4-FFF2-40B4-BE49-F238E27FC236}">
                      <a16:creationId xmlns:a16="http://schemas.microsoft.com/office/drawing/2014/main" id="{6542185C-C7E1-4FFD-ACD2-D9BFCE240914}"/>
                    </a:ext>
                  </a:extLst>
                </p:cNvPr>
                <p:cNvGrpSpPr/>
                <p:nvPr/>
              </p:nvGrpSpPr>
              <p:grpSpPr>
                <a:xfrm>
                  <a:off x="7546474" y="4011986"/>
                  <a:ext cx="2917206" cy="1873319"/>
                  <a:chOff x="7546474" y="4011986"/>
                  <a:chExt cx="2917206" cy="1873319"/>
                </a:xfrm>
                <a:solidFill>
                  <a:srgbClr val="FD425F"/>
                </a:solidFill>
              </p:grpSpPr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BDE08969-2718-4736-B63B-FCCB7D86FA00}"/>
                      </a:ext>
                    </a:extLst>
                  </p:cNvPr>
                  <p:cNvSpPr/>
                  <p:nvPr/>
                </p:nvSpPr>
                <p:spPr>
                  <a:xfrm>
                    <a:off x="7546474" y="4011986"/>
                    <a:ext cx="98777" cy="1873319"/>
                  </a:xfrm>
                  <a:custGeom>
                    <a:avLst/>
                    <a:gdLst>
                      <a:gd name="connsiteX0" fmla="*/ 0 w 98777"/>
                      <a:gd name="connsiteY0" fmla="*/ 0 h 1873319"/>
                      <a:gd name="connsiteX1" fmla="*/ 98777 w 98777"/>
                      <a:gd name="connsiteY1" fmla="*/ 0 h 1873319"/>
                      <a:gd name="connsiteX2" fmla="*/ 98777 w 98777"/>
                      <a:gd name="connsiteY2" fmla="*/ 1873320 h 1873319"/>
                      <a:gd name="connsiteX3" fmla="*/ 0 w 98777"/>
                      <a:gd name="connsiteY3" fmla="*/ 1873320 h 1873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8777" h="1873319">
                        <a:moveTo>
                          <a:pt x="0" y="0"/>
                        </a:moveTo>
                        <a:lnTo>
                          <a:pt x="98777" y="0"/>
                        </a:lnTo>
                        <a:lnTo>
                          <a:pt x="98777" y="1873320"/>
                        </a:lnTo>
                        <a:lnTo>
                          <a:pt x="0" y="1873320"/>
                        </a:lnTo>
                        <a:close/>
                      </a:path>
                    </a:pathLst>
                  </a:custGeom>
                  <a:solidFill>
                    <a:srgbClr val="FD425F"/>
                  </a:solidFill>
                  <a:ln w="1640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415A8AFD-07E7-425F-8303-6FEED8D767F5}"/>
                      </a:ext>
                    </a:extLst>
                  </p:cNvPr>
                  <p:cNvSpPr/>
                  <p:nvPr/>
                </p:nvSpPr>
                <p:spPr>
                  <a:xfrm>
                    <a:off x="10364904" y="4011986"/>
                    <a:ext cx="98777" cy="1873319"/>
                  </a:xfrm>
                  <a:custGeom>
                    <a:avLst/>
                    <a:gdLst>
                      <a:gd name="connsiteX0" fmla="*/ 0 w 98777"/>
                      <a:gd name="connsiteY0" fmla="*/ 0 h 1873319"/>
                      <a:gd name="connsiteX1" fmla="*/ 98777 w 98777"/>
                      <a:gd name="connsiteY1" fmla="*/ 0 h 1873319"/>
                      <a:gd name="connsiteX2" fmla="*/ 98777 w 98777"/>
                      <a:gd name="connsiteY2" fmla="*/ 1873320 h 1873319"/>
                      <a:gd name="connsiteX3" fmla="*/ 0 w 98777"/>
                      <a:gd name="connsiteY3" fmla="*/ 1873320 h 1873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8777" h="1873319">
                        <a:moveTo>
                          <a:pt x="0" y="0"/>
                        </a:moveTo>
                        <a:lnTo>
                          <a:pt x="98777" y="0"/>
                        </a:lnTo>
                        <a:lnTo>
                          <a:pt x="98777" y="1873320"/>
                        </a:lnTo>
                        <a:lnTo>
                          <a:pt x="0" y="1873320"/>
                        </a:lnTo>
                        <a:close/>
                      </a:path>
                    </a:pathLst>
                  </a:custGeom>
                  <a:solidFill>
                    <a:srgbClr val="FD425F"/>
                  </a:solidFill>
                  <a:ln w="1640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E8E78011-4EED-4EC9-9128-B2E2224DE67B}"/>
                    </a:ext>
                  </a:extLst>
                </p:cNvPr>
                <p:cNvSpPr/>
                <p:nvPr/>
              </p:nvSpPr>
              <p:spPr>
                <a:xfrm>
                  <a:off x="7365820" y="4011986"/>
                  <a:ext cx="3283108" cy="49716"/>
                </a:xfrm>
                <a:custGeom>
                  <a:avLst/>
                  <a:gdLst>
                    <a:gd name="connsiteX0" fmla="*/ 0 w 3283108"/>
                    <a:gd name="connsiteY0" fmla="*/ 0 h 49716"/>
                    <a:gd name="connsiteX1" fmla="*/ 3283109 w 3283108"/>
                    <a:gd name="connsiteY1" fmla="*/ 0 h 49716"/>
                    <a:gd name="connsiteX2" fmla="*/ 3283109 w 3283108"/>
                    <a:gd name="connsiteY2" fmla="*/ 49717 h 49716"/>
                    <a:gd name="connsiteX3" fmla="*/ 0 w 3283108"/>
                    <a:gd name="connsiteY3" fmla="*/ 49717 h 49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83108" h="49716">
                      <a:moveTo>
                        <a:pt x="0" y="0"/>
                      </a:moveTo>
                      <a:lnTo>
                        <a:pt x="3283109" y="0"/>
                      </a:lnTo>
                      <a:lnTo>
                        <a:pt x="3283109" y="49717"/>
                      </a:lnTo>
                      <a:lnTo>
                        <a:pt x="0" y="49717"/>
                      </a:lnTo>
                      <a:close/>
                    </a:path>
                  </a:pathLst>
                </a:custGeom>
                <a:solidFill>
                  <a:srgbClr val="B3B2DA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B9112F0-2CDA-4C43-9B68-6F92F793AEB0}"/>
                  </a:ext>
                </a:extLst>
              </p:cNvPr>
              <p:cNvSpPr/>
              <p:nvPr/>
            </p:nvSpPr>
            <p:spPr>
              <a:xfrm>
                <a:off x="8318150" y="4278332"/>
                <a:ext cx="1381238" cy="1211045"/>
              </a:xfrm>
              <a:custGeom>
                <a:avLst/>
                <a:gdLst>
                  <a:gd name="connsiteX0" fmla="*/ 945602 w 1381238"/>
                  <a:gd name="connsiteY0" fmla="*/ 30642 h 1211045"/>
                  <a:gd name="connsiteX1" fmla="*/ 435637 w 1381238"/>
                  <a:gd name="connsiteY1" fmla="*/ 30642 h 1211045"/>
                  <a:gd name="connsiteX2" fmla="*/ 0 w 1381238"/>
                  <a:gd name="connsiteY2" fmla="*/ 403764 h 1211045"/>
                  <a:gd name="connsiteX3" fmla="*/ 395929 w 1381238"/>
                  <a:gd name="connsiteY3" fmla="*/ 1211045 h 1211045"/>
                  <a:gd name="connsiteX4" fmla="*/ 541141 w 1381238"/>
                  <a:gd name="connsiteY4" fmla="*/ 1137044 h 1211045"/>
                  <a:gd name="connsiteX5" fmla="*/ 328820 w 1381238"/>
                  <a:gd name="connsiteY5" fmla="*/ 488430 h 1211045"/>
                  <a:gd name="connsiteX6" fmla="*/ 690620 w 1381238"/>
                  <a:gd name="connsiteY6" fmla="*/ 441010 h 1211045"/>
                  <a:gd name="connsiteX7" fmla="*/ 1052419 w 1381238"/>
                  <a:gd name="connsiteY7" fmla="*/ 488430 h 1211045"/>
                  <a:gd name="connsiteX8" fmla="*/ 840098 w 1381238"/>
                  <a:gd name="connsiteY8" fmla="*/ 1137044 h 1211045"/>
                  <a:gd name="connsiteX9" fmla="*/ 985310 w 1381238"/>
                  <a:gd name="connsiteY9" fmla="*/ 1211045 h 1211045"/>
                  <a:gd name="connsiteX10" fmla="*/ 1381239 w 1381238"/>
                  <a:gd name="connsiteY10" fmla="*/ 403764 h 1211045"/>
                  <a:gd name="connsiteX11" fmla="*/ 945602 w 1381238"/>
                  <a:gd name="connsiteY11" fmla="*/ 30642 h 1211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81238" h="1211045">
                    <a:moveTo>
                      <a:pt x="945602" y="30642"/>
                    </a:moveTo>
                    <a:cubicBezTo>
                      <a:pt x="874719" y="-10214"/>
                      <a:pt x="506520" y="-10214"/>
                      <a:pt x="435637" y="30642"/>
                    </a:cubicBezTo>
                    <a:cubicBezTo>
                      <a:pt x="364753" y="71498"/>
                      <a:pt x="0" y="338952"/>
                      <a:pt x="0" y="403764"/>
                    </a:cubicBezTo>
                    <a:cubicBezTo>
                      <a:pt x="0" y="468576"/>
                      <a:pt x="395929" y="1211045"/>
                      <a:pt x="395929" y="1211045"/>
                    </a:cubicBezTo>
                    <a:lnTo>
                      <a:pt x="541141" y="1137044"/>
                    </a:lnTo>
                    <a:cubicBezTo>
                      <a:pt x="541141" y="1137044"/>
                      <a:pt x="299449" y="515339"/>
                      <a:pt x="328820" y="488430"/>
                    </a:cubicBezTo>
                    <a:cubicBezTo>
                      <a:pt x="358190" y="461520"/>
                      <a:pt x="690620" y="441010"/>
                      <a:pt x="690620" y="441010"/>
                    </a:cubicBezTo>
                    <a:cubicBezTo>
                      <a:pt x="690620" y="441010"/>
                      <a:pt x="1023049" y="461356"/>
                      <a:pt x="1052419" y="488430"/>
                    </a:cubicBezTo>
                    <a:cubicBezTo>
                      <a:pt x="1081790" y="515503"/>
                      <a:pt x="840098" y="1137044"/>
                      <a:pt x="840098" y="1137044"/>
                    </a:cubicBezTo>
                    <a:lnTo>
                      <a:pt x="985310" y="1211045"/>
                    </a:lnTo>
                    <a:cubicBezTo>
                      <a:pt x="985310" y="1211045"/>
                      <a:pt x="1381239" y="468576"/>
                      <a:pt x="1381239" y="403764"/>
                    </a:cubicBezTo>
                    <a:cubicBezTo>
                      <a:pt x="1381239" y="338952"/>
                      <a:pt x="1016486" y="71334"/>
                      <a:pt x="945602" y="30642"/>
                    </a:cubicBezTo>
                    <a:close/>
                  </a:path>
                </a:pathLst>
              </a:custGeom>
              <a:solidFill>
                <a:srgbClr val="0400A3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8C200C2-446E-4B30-B44A-6DBB147E6547}"/>
                  </a:ext>
                </a:extLst>
              </p:cNvPr>
              <p:cNvSpPr/>
              <p:nvPr/>
            </p:nvSpPr>
            <p:spPr>
              <a:xfrm>
                <a:off x="8882262" y="3345475"/>
                <a:ext cx="265484" cy="130948"/>
              </a:xfrm>
              <a:custGeom>
                <a:avLst/>
                <a:gdLst>
                  <a:gd name="connsiteX0" fmla="*/ 217244 w 265484"/>
                  <a:gd name="connsiteY0" fmla="*/ 3457 h 130948"/>
                  <a:gd name="connsiteX1" fmla="*/ 132578 w 265484"/>
                  <a:gd name="connsiteY1" fmla="*/ 1324 h 130948"/>
                  <a:gd name="connsiteX2" fmla="*/ 47912 w 265484"/>
                  <a:gd name="connsiteY2" fmla="*/ 3457 h 130948"/>
                  <a:gd name="connsiteX3" fmla="*/ 0 w 265484"/>
                  <a:gd name="connsiteY3" fmla="*/ 102891 h 130948"/>
                  <a:gd name="connsiteX4" fmla="*/ 132742 w 265484"/>
                  <a:gd name="connsiteY4" fmla="*/ 130949 h 130948"/>
                  <a:gd name="connsiteX5" fmla="*/ 265484 w 265484"/>
                  <a:gd name="connsiteY5" fmla="*/ 102891 h 130948"/>
                  <a:gd name="connsiteX6" fmla="*/ 217244 w 265484"/>
                  <a:gd name="connsiteY6" fmla="*/ 3457 h 130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484" h="130948">
                    <a:moveTo>
                      <a:pt x="217244" y="3457"/>
                    </a:moveTo>
                    <a:cubicBezTo>
                      <a:pt x="211009" y="-2778"/>
                      <a:pt x="158667" y="1324"/>
                      <a:pt x="132578" y="1324"/>
                    </a:cubicBezTo>
                    <a:cubicBezTo>
                      <a:pt x="106489" y="1324"/>
                      <a:pt x="53983" y="-2614"/>
                      <a:pt x="47912" y="3457"/>
                    </a:cubicBezTo>
                    <a:cubicBezTo>
                      <a:pt x="41677" y="9692"/>
                      <a:pt x="0" y="102891"/>
                      <a:pt x="0" y="102891"/>
                    </a:cubicBezTo>
                    <a:lnTo>
                      <a:pt x="132742" y="130949"/>
                    </a:lnTo>
                    <a:lnTo>
                      <a:pt x="265484" y="102891"/>
                    </a:lnTo>
                    <a:cubicBezTo>
                      <a:pt x="265156" y="102891"/>
                      <a:pt x="223315" y="9692"/>
                      <a:pt x="217244" y="3457"/>
                    </a:cubicBezTo>
                    <a:close/>
                  </a:path>
                </a:pathLst>
              </a:custGeom>
              <a:solidFill>
                <a:srgbClr val="3C4DB5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59" name="Graphic 2">
                <a:extLst>
                  <a:ext uri="{FF2B5EF4-FFF2-40B4-BE49-F238E27FC236}">
                    <a16:creationId xmlns:a16="http://schemas.microsoft.com/office/drawing/2014/main" id="{6542185C-C7E1-4FFD-ACD2-D9BFCE240914}"/>
                  </a:ext>
                </a:extLst>
              </p:cNvPr>
              <p:cNvGrpSpPr/>
              <p:nvPr/>
            </p:nvGrpSpPr>
            <p:grpSpPr>
              <a:xfrm>
                <a:off x="8509797" y="3404392"/>
                <a:ext cx="997944" cy="2465161"/>
                <a:chOff x="8509797" y="3404392"/>
                <a:chExt cx="997944" cy="2465161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81E15F08-276A-4BAF-9320-1A50CABA1D8F}"/>
                    </a:ext>
                  </a:extLst>
                </p:cNvPr>
                <p:cNvSpPr/>
                <p:nvPr/>
              </p:nvSpPr>
              <p:spPr>
                <a:xfrm>
                  <a:off x="8582725" y="5525311"/>
                  <a:ext cx="852062" cy="344243"/>
                </a:xfrm>
                <a:custGeom>
                  <a:avLst/>
                  <a:gdLst>
                    <a:gd name="connsiteX0" fmla="*/ 829849 w 852062"/>
                    <a:gd name="connsiteY0" fmla="*/ 242841 h 344243"/>
                    <a:gd name="connsiteX1" fmla="*/ 529908 w 852062"/>
                    <a:gd name="connsiteY1" fmla="*/ 0 h 344243"/>
                    <a:gd name="connsiteX2" fmla="*/ 426044 w 852062"/>
                    <a:gd name="connsiteY2" fmla="*/ 0 h 344243"/>
                    <a:gd name="connsiteX3" fmla="*/ 322180 w 852062"/>
                    <a:gd name="connsiteY3" fmla="*/ 0 h 344243"/>
                    <a:gd name="connsiteX4" fmla="*/ 22239 w 852062"/>
                    <a:gd name="connsiteY4" fmla="*/ 242841 h 344243"/>
                    <a:gd name="connsiteX5" fmla="*/ 35530 w 852062"/>
                    <a:gd name="connsiteY5" fmla="*/ 344243 h 344243"/>
                    <a:gd name="connsiteX6" fmla="*/ 165482 w 852062"/>
                    <a:gd name="connsiteY6" fmla="*/ 344243 h 344243"/>
                    <a:gd name="connsiteX7" fmla="*/ 181562 w 852062"/>
                    <a:gd name="connsiteY7" fmla="*/ 331445 h 344243"/>
                    <a:gd name="connsiteX8" fmla="*/ 185008 w 852062"/>
                    <a:gd name="connsiteY8" fmla="*/ 295675 h 344243"/>
                    <a:gd name="connsiteX9" fmla="*/ 171061 w 852062"/>
                    <a:gd name="connsiteY9" fmla="*/ 279267 h 344243"/>
                    <a:gd name="connsiteX10" fmla="*/ 153340 w 852062"/>
                    <a:gd name="connsiteY10" fmla="*/ 273196 h 344243"/>
                    <a:gd name="connsiteX11" fmla="*/ 183203 w 852062"/>
                    <a:gd name="connsiteY11" fmla="*/ 231519 h 344243"/>
                    <a:gd name="connsiteX12" fmla="*/ 345644 w 852062"/>
                    <a:gd name="connsiteY12" fmla="*/ 104356 h 344243"/>
                    <a:gd name="connsiteX13" fmla="*/ 426208 w 852062"/>
                    <a:gd name="connsiteY13" fmla="*/ 106817 h 344243"/>
                    <a:gd name="connsiteX14" fmla="*/ 506772 w 852062"/>
                    <a:gd name="connsiteY14" fmla="*/ 104356 h 344243"/>
                    <a:gd name="connsiteX15" fmla="*/ 669213 w 852062"/>
                    <a:gd name="connsiteY15" fmla="*/ 231519 h 344243"/>
                    <a:gd name="connsiteX16" fmla="*/ 699076 w 852062"/>
                    <a:gd name="connsiteY16" fmla="*/ 273196 h 344243"/>
                    <a:gd name="connsiteX17" fmla="*/ 681355 w 852062"/>
                    <a:gd name="connsiteY17" fmla="*/ 279267 h 344243"/>
                    <a:gd name="connsiteX18" fmla="*/ 667408 w 852062"/>
                    <a:gd name="connsiteY18" fmla="*/ 295675 h 344243"/>
                    <a:gd name="connsiteX19" fmla="*/ 670854 w 852062"/>
                    <a:gd name="connsiteY19" fmla="*/ 331445 h 344243"/>
                    <a:gd name="connsiteX20" fmla="*/ 686934 w 852062"/>
                    <a:gd name="connsiteY20" fmla="*/ 344243 h 344243"/>
                    <a:gd name="connsiteX21" fmla="*/ 816886 w 852062"/>
                    <a:gd name="connsiteY21" fmla="*/ 344243 h 344243"/>
                    <a:gd name="connsiteX22" fmla="*/ 829849 w 852062"/>
                    <a:gd name="connsiteY22" fmla="*/ 242841 h 344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52062" h="344243">
                      <a:moveTo>
                        <a:pt x="829849" y="242841"/>
                      </a:moveTo>
                      <a:cubicBezTo>
                        <a:pt x="795063" y="192960"/>
                        <a:pt x="529908" y="0"/>
                        <a:pt x="529908" y="0"/>
                      </a:cubicBezTo>
                      <a:lnTo>
                        <a:pt x="426044" y="0"/>
                      </a:lnTo>
                      <a:lnTo>
                        <a:pt x="322180" y="0"/>
                      </a:lnTo>
                      <a:cubicBezTo>
                        <a:pt x="322180" y="0"/>
                        <a:pt x="57024" y="192960"/>
                        <a:pt x="22239" y="242841"/>
                      </a:cubicBezTo>
                      <a:cubicBezTo>
                        <a:pt x="-12546" y="292722"/>
                        <a:pt x="-5327" y="344243"/>
                        <a:pt x="35530" y="344243"/>
                      </a:cubicBezTo>
                      <a:lnTo>
                        <a:pt x="165482" y="344243"/>
                      </a:lnTo>
                      <a:cubicBezTo>
                        <a:pt x="173194" y="344243"/>
                        <a:pt x="179922" y="338992"/>
                        <a:pt x="181562" y="331445"/>
                      </a:cubicBezTo>
                      <a:cubicBezTo>
                        <a:pt x="183367" y="322913"/>
                        <a:pt x="185172" y="310607"/>
                        <a:pt x="185008" y="295675"/>
                      </a:cubicBezTo>
                      <a:cubicBezTo>
                        <a:pt x="185008" y="287471"/>
                        <a:pt x="179101" y="280416"/>
                        <a:pt x="171061" y="279267"/>
                      </a:cubicBezTo>
                      <a:cubicBezTo>
                        <a:pt x="162857" y="278118"/>
                        <a:pt x="153832" y="276149"/>
                        <a:pt x="153340" y="273196"/>
                      </a:cubicBezTo>
                      <a:cubicBezTo>
                        <a:pt x="152028" y="266141"/>
                        <a:pt x="156458" y="253506"/>
                        <a:pt x="183203" y="231519"/>
                      </a:cubicBezTo>
                      <a:cubicBezTo>
                        <a:pt x="231115" y="191975"/>
                        <a:pt x="345644" y="104356"/>
                        <a:pt x="345644" y="104356"/>
                      </a:cubicBezTo>
                      <a:lnTo>
                        <a:pt x="426208" y="106817"/>
                      </a:lnTo>
                      <a:lnTo>
                        <a:pt x="506772" y="104356"/>
                      </a:lnTo>
                      <a:cubicBezTo>
                        <a:pt x="506772" y="104356"/>
                        <a:pt x="621137" y="191975"/>
                        <a:pt x="669213" y="231519"/>
                      </a:cubicBezTo>
                      <a:cubicBezTo>
                        <a:pt x="695794" y="253506"/>
                        <a:pt x="700224" y="266141"/>
                        <a:pt x="699076" y="273196"/>
                      </a:cubicBezTo>
                      <a:cubicBezTo>
                        <a:pt x="698584" y="276149"/>
                        <a:pt x="689395" y="278118"/>
                        <a:pt x="681355" y="279267"/>
                      </a:cubicBezTo>
                      <a:cubicBezTo>
                        <a:pt x="673315" y="280416"/>
                        <a:pt x="667408" y="287471"/>
                        <a:pt x="667408" y="295675"/>
                      </a:cubicBezTo>
                      <a:cubicBezTo>
                        <a:pt x="667244" y="310442"/>
                        <a:pt x="669049" y="322913"/>
                        <a:pt x="670854" y="331445"/>
                      </a:cubicBezTo>
                      <a:cubicBezTo>
                        <a:pt x="672494" y="338992"/>
                        <a:pt x="679222" y="344243"/>
                        <a:pt x="686934" y="344243"/>
                      </a:cubicBezTo>
                      <a:lnTo>
                        <a:pt x="816886" y="344243"/>
                      </a:lnTo>
                      <a:cubicBezTo>
                        <a:pt x="857251" y="344243"/>
                        <a:pt x="864634" y="292722"/>
                        <a:pt x="829849" y="242841"/>
                      </a:cubicBezTo>
                      <a:close/>
                    </a:path>
                  </a:pathLst>
                </a:custGeom>
                <a:solidFill>
                  <a:srgbClr val="111B34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F9F1695-E933-442D-942C-02F0B8238CE3}"/>
                    </a:ext>
                  </a:extLst>
                </p:cNvPr>
                <p:cNvSpPr/>
                <p:nvPr/>
              </p:nvSpPr>
              <p:spPr>
                <a:xfrm>
                  <a:off x="8913274" y="4719178"/>
                  <a:ext cx="190990" cy="861264"/>
                </a:xfrm>
                <a:custGeom>
                  <a:avLst/>
                  <a:gdLst>
                    <a:gd name="connsiteX0" fmla="*/ 95496 w 190990"/>
                    <a:gd name="connsiteY0" fmla="*/ 0 h 861264"/>
                    <a:gd name="connsiteX1" fmla="*/ 0 w 190990"/>
                    <a:gd name="connsiteY1" fmla="*/ 0 h 861264"/>
                    <a:gd name="connsiteX2" fmla="*/ 47748 w 190990"/>
                    <a:gd name="connsiteY2" fmla="*/ 861264 h 861264"/>
                    <a:gd name="connsiteX3" fmla="*/ 95496 w 190990"/>
                    <a:gd name="connsiteY3" fmla="*/ 861264 h 861264"/>
                    <a:gd name="connsiteX4" fmla="*/ 143243 w 190990"/>
                    <a:gd name="connsiteY4" fmla="*/ 861264 h 861264"/>
                    <a:gd name="connsiteX5" fmla="*/ 190991 w 190990"/>
                    <a:gd name="connsiteY5" fmla="*/ 0 h 861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0990" h="861264">
                      <a:moveTo>
                        <a:pt x="95496" y="0"/>
                      </a:moveTo>
                      <a:lnTo>
                        <a:pt x="0" y="0"/>
                      </a:lnTo>
                      <a:lnTo>
                        <a:pt x="47748" y="861264"/>
                      </a:lnTo>
                      <a:lnTo>
                        <a:pt x="95496" y="861264"/>
                      </a:lnTo>
                      <a:lnTo>
                        <a:pt x="143243" y="861264"/>
                      </a:lnTo>
                      <a:lnTo>
                        <a:pt x="190991" y="0"/>
                      </a:lnTo>
                      <a:close/>
                    </a:path>
                  </a:pathLst>
                </a:custGeom>
                <a:solidFill>
                  <a:srgbClr val="111B34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832C083-1BC0-42CA-B247-DA28D5877A46}"/>
                    </a:ext>
                  </a:extLst>
                </p:cNvPr>
                <p:cNvSpPr/>
                <p:nvPr/>
              </p:nvSpPr>
              <p:spPr>
                <a:xfrm>
                  <a:off x="8753786" y="4681931"/>
                  <a:ext cx="509965" cy="293377"/>
                </a:xfrm>
                <a:custGeom>
                  <a:avLst/>
                  <a:gdLst>
                    <a:gd name="connsiteX0" fmla="*/ 254983 w 509965"/>
                    <a:gd name="connsiteY0" fmla="*/ 0 h 293377"/>
                    <a:gd name="connsiteX1" fmla="*/ 0 w 509965"/>
                    <a:gd name="connsiteY1" fmla="*/ 0 h 293377"/>
                    <a:gd name="connsiteX2" fmla="*/ 254983 w 509965"/>
                    <a:gd name="connsiteY2" fmla="*/ 293378 h 293377"/>
                    <a:gd name="connsiteX3" fmla="*/ 509966 w 509965"/>
                    <a:gd name="connsiteY3" fmla="*/ 0 h 293377"/>
                    <a:gd name="connsiteX4" fmla="*/ 254983 w 509965"/>
                    <a:gd name="connsiteY4" fmla="*/ 0 h 293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9965" h="293377">
                      <a:moveTo>
                        <a:pt x="254983" y="0"/>
                      </a:moveTo>
                      <a:lnTo>
                        <a:pt x="0" y="0"/>
                      </a:lnTo>
                      <a:cubicBezTo>
                        <a:pt x="0" y="0"/>
                        <a:pt x="25925" y="293378"/>
                        <a:pt x="254983" y="293378"/>
                      </a:cubicBezTo>
                      <a:cubicBezTo>
                        <a:pt x="484041" y="293378"/>
                        <a:pt x="509966" y="0"/>
                        <a:pt x="509966" y="0"/>
                      </a:cubicBezTo>
                      <a:lnTo>
                        <a:pt x="254983" y="0"/>
                      </a:lnTo>
                      <a:close/>
                    </a:path>
                  </a:pathLst>
                </a:custGeom>
                <a:solidFill>
                  <a:srgbClr val="111B34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CA9238E1-861E-4790-A7F4-00C8769D3406}"/>
                    </a:ext>
                  </a:extLst>
                </p:cNvPr>
                <p:cNvSpPr/>
                <p:nvPr/>
              </p:nvSpPr>
              <p:spPr>
                <a:xfrm>
                  <a:off x="8549102" y="3404392"/>
                  <a:ext cx="919335" cy="1132495"/>
                </a:xfrm>
                <a:custGeom>
                  <a:avLst/>
                  <a:gdLst>
                    <a:gd name="connsiteX0" fmla="*/ 905313 w 919335"/>
                    <a:gd name="connsiteY0" fmla="*/ 103207 h 1132495"/>
                    <a:gd name="connsiteX1" fmla="*/ 459667 w 919335"/>
                    <a:gd name="connsiteY1" fmla="*/ 0 h 1132495"/>
                    <a:gd name="connsiteX2" fmla="*/ 14022 w 919335"/>
                    <a:gd name="connsiteY2" fmla="*/ 103207 h 1132495"/>
                    <a:gd name="connsiteX3" fmla="*/ 186800 w 919335"/>
                    <a:gd name="connsiteY3" fmla="*/ 1019767 h 1132495"/>
                    <a:gd name="connsiteX4" fmla="*/ 459831 w 919335"/>
                    <a:gd name="connsiteY4" fmla="*/ 1132491 h 1132495"/>
                    <a:gd name="connsiteX5" fmla="*/ 732863 w 919335"/>
                    <a:gd name="connsiteY5" fmla="*/ 1019767 h 1132495"/>
                    <a:gd name="connsiteX6" fmla="*/ 905313 w 919335"/>
                    <a:gd name="connsiteY6" fmla="*/ 103207 h 113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19335" h="1132495">
                      <a:moveTo>
                        <a:pt x="905313" y="103207"/>
                      </a:moveTo>
                      <a:cubicBezTo>
                        <a:pt x="840501" y="16900"/>
                        <a:pt x="459667" y="0"/>
                        <a:pt x="459667" y="0"/>
                      </a:cubicBezTo>
                      <a:cubicBezTo>
                        <a:pt x="459667" y="0"/>
                        <a:pt x="78670" y="16736"/>
                        <a:pt x="14022" y="103207"/>
                      </a:cubicBezTo>
                      <a:cubicBezTo>
                        <a:pt x="-50791" y="189514"/>
                        <a:pt x="126746" y="904582"/>
                        <a:pt x="186800" y="1019767"/>
                      </a:cubicBezTo>
                      <a:cubicBezTo>
                        <a:pt x="246853" y="1134952"/>
                        <a:pt x="459831" y="1132491"/>
                        <a:pt x="459831" y="1132491"/>
                      </a:cubicBezTo>
                      <a:cubicBezTo>
                        <a:pt x="459831" y="1132491"/>
                        <a:pt x="672809" y="1134952"/>
                        <a:pt x="732863" y="1019767"/>
                      </a:cubicBezTo>
                      <a:cubicBezTo>
                        <a:pt x="792589" y="904582"/>
                        <a:pt x="970125" y="189514"/>
                        <a:pt x="905313" y="103207"/>
                      </a:cubicBezTo>
                      <a:close/>
                    </a:path>
                  </a:pathLst>
                </a:custGeom>
                <a:solidFill>
                  <a:srgbClr val="B3B2DA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41556CC5-C924-4D6C-95A3-082E5F28E36B}"/>
                    </a:ext>
                  </a:extLst>
                </p:cNvPr>
                <p:cNvSpPr/>
                <p:nvPr/>
              </p:nvSpPr>
              <p:spPr>
                <a:xfrm>
                  <a:off x="8872913" y="4258313"/>
                  <a:ext cx="271809" cy="505781"/>
                </a:xfrm>
                <a:custGeom>
                  <a:avLst/>
                  <a:gdLst>
                    <a:gd name="connsiteX0" fmla="*/ 265809 w 271809"/>
                    <a:gd name="connsiteY0" fmla="*/ 10952 h 505781"/>
                    <a:gd name="connsiteX1" fmla="*/ 6068 w 271809"/>
                    <a:gd name="connsiteY1" fmla="*/ 10952 h 505781"/>
                    <a:gd name="connsiteX2" fmla="*/ 51683 w 271809"/>
                    <a:gd name="connsiteY2" fmla="*/ 475139 h 505781"/>
                    <a:gd name="connsiteX3" fmla="*/ 220359 w 271809"/>
                    <a:gd name="connsiteY3" fmla="*/ 475139 h 505781"/>
                    <a:gd name="connsiteX4" fmla="*/ 265809 w 271809"/>
                    <a:gd name="connsiteY4" fmla="*/ 10952 h 505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809" h="505781">
                      <a:moveTo>
                        <a:pt x="265809" y="10952"/>
                      </a:moveTo>
                      <a:cubicBezTo>
                        <a:pt x="243987" y="-3651"/>
                        <a:pt x="27891" y="-3651"/>
                        <a:pt x="6068" y="10952"/>
                      </a:cubicBezTo>
                      <a:cubicBezTo>
                        <a:pt x="-19201" y="27689"/>
                        <a:pt x="42002" y="434447"/>
                        <a:pt x="51683" y="475139"/>
                      </a:cubicBezTo>
                      <a:cubicBezTo>
                        <a:pt x="61364" y="515996"/>
                        <a:pt x="210678" y="515996"/>
                        <a:pt x="220359" y="475139"/>
                      </a:cubicBezTo>
                      <a:cubicBezTo>
                        <a:pt x="229711" y="434447"/>
                        <a:pt x="290914" y="27853"/>
                        <a:pt x="265809" y="10952"/>
                      </a:cubicBezTo>
                      <a:close/>
                    </a:path>
                  </a:pathLst>
                </a:custGeom>
                <a:solidFill>
                  <a:srgbClr val="111B34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A8E068DF-E23A-4343-8CED-7E3AEDBE6E67}"/>
                    </a:ext>
                  </a:extLst>
                </p:cNvPr>
                <p:cNvSpPr/>
                <p:nvPr/>
              </p:nvSpPr>
              <p:spPr>
                <a:xfrm>
                  <a:off x="8509797" y="4633363"/>
                  <a:ext cx="997944" cy="133234"/>
                </a:xfrm>
                <a:custGeom>
                  <a:avLst/>
                  <a:gdLst>
                    <a:gd name="connsiteX0" fmla="*/ 0 w 997944"/>
                    <a:gd name="connsiteY0" fmla="*/ 0 h 133234"/>
                    <a:gd name="connsiteX1" fmla="*/ 997944 w 997944"/>
                    <a:gd name="connsiteY1" fmla="*/ 0 h 133234"/>
                    <a:gd name="connsiteX2" fmla="*/ 997944 w 997944"/>
                    <a:gd name="connsiteY2" fmla="*/ 133234 h 133234"/>
                    <a:gd name="connsiteX3" fmla="*/ 0 w 997944"/>
                    <a:gd name="connsiteY3" fmla="*/ 133234 h 133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7944" h="133234">
                      <a:moveTo>
                        <a:pt x="0" y="0"/>
                      </a:moveTo>
                      <a:lnTo>
                        <a:pt x="997944" y="0"/>
                      </a:lnTo>
                      <a:lnTo>
                        <a:pt x="997944" y="133234"/>
                      </a:lnTo>
                      <a:lnTo>
                        <a:pt x="0" y="133234"/>
                      </a:lnTo>
                      <a:close/>
                    </a:path>
                  </a:pathLst>
                </a:custGeom>
                <a:solidFill>
                  <a:srgbClr val="111B34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DA568E8-AFB9-4D7A-B583-41E2A910E5C8}"/>
                  </a:ext>
                </a:extLst>
              </p:cNvPr>
              <p:cNvSpPr/>
              <p:nvPr/>
            </p:nvSpPr>
            <p:spPr>
              <a:xfrm>
                <a:off x="7555827" y="3913373"/>
                <a:ext cx="616290" cy="98613"/>
              </a:xfrm>
              <a:custGeom>
                <a:avLst/>
                <a:gdLst>
                  <a:gd name="connsiteX0" fmla="*/ 0 w 616290"/>
                  <a:gd name="connsiteY0" fmla="*/ 0 h 98613"/>
                  <a:gd name="connsiteX1" fmla="*/ 616291 w 616290"/>
                  <a:gd name="connsiteY1" fmla="*/ 0 h 98613"/>
                  <a:gd name="connsiteX2" fmla="*/ 616291 w 616290"/>
                  <a:gd name="connsiteY2" fmla="*/ 98613 h 98613"/>
                  <a:gd name="connsiteX3" fmla="*/ 0 w 616290"/>
                  <a:gd name="connsiteY3" fmla="*/ 98613 h 9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6290" h="98613">
                    <a:moveTo>
                      <a:pt x="0" y="0"/>
                    </a:moveTo>
                    <a:lnTo>
                      <a:pt x="616291" y="0"/>
                    </a:lnTo>
                    <a:lnTo>
                      <a:pt x="616291" y="98613"/>
                    </a:lnTo>
                    <a:lnTo>
                      <a:pt x="0" y="98613"/>
                    </a:lnTo>
                    <a:close/>
                  </a:path>
                </a:pathLst>
              </a:custGeom>
              <a:solidFill>
                <a:srgbClr val="0400A3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7E38F3E-71A3-4E36-9D60-4683D96D737C}"/>
                  </a:ext>
                </a:extLst>
              </p:cNvPr>
              <p:cNvSpPr/>
              <p:nvPr/>
            </p:nvSpPr>
            <p:spPr>
              <a:xfrm>
                <a:off x="7488389" y="3814760"/>
                <a:ext cx="616290" cy="98613"/>
              </a:xfrm>
              <a:custGeom>
                <a:avLst/>
                <a:gdLst>
                  <a:gd name="connsiteX0" fmla="*/ 0 w 616290"/>
                  <a:gd name="connsiteY0" fmla="*/ 0 h 98613"/>
                  <a:gd name="connsiteX1" fmla="*/ 616291 w 616290"/>
                  <a:gd name="connsiteY1" fmla="*/ 0 h 98613"/>
                  <a:gd name="connsiteX2" fmla="*/ 616291 w 616290"/>
                  <a:gd name="connsiteY2" fmla="*/ 98613 h 98613"/>
                  <a:gd name="connsiteX3" fmla="*/ 0 w 616290"/>
                  <a:gd name="connsiteY3" fmla="*/ 98613 h 9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6290" h="98613">
                    <a:moveTo>
                      <a:pt x="0" y="0"/>
                    </a:moveTo>
                    <a:lnTo>
                      <a:pt x="616291" y="0"/>
                    </a:lnTo>
                    <a:lnTo>
                      <a:pt x="616291" y="98613"/>
                    </a:lnTo>
                    <a:lnTo>
                      <a:pt x="0" y="98613"/>
                    </a:lnTo>
                    <a:close/>
                  </a:path>
                </a:pathLst>
              </a:custGeom>
              <a:solidFill>
                <a:srgbClr val="FD425F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68" name="Graphic 2">
                <a:extLst>
                  <a:ext uri="{FF2B5EF4-FFF2-40B4-BE49-F238E27FC236}">
                    <a16:creationId xmlns:a16="http://schemas.microsoft.com/office/drawing/2014/main" id="{6542185C-C7E1-4FFD-ACD2-D9BFCE240914}"/>
                  </a:ext>
                </a:extLst>
              </p:cNvPr>
              <p:cNvGrpSpPr/>
              <p:nvPr/>
            </p:nvGrpSpPr>
            <p:grpSpPr>
              <a:xfrm>
                <a:off x="10028208" y="3735181"/>
                <a:ext cx="318974" cy="276805"/>
                <a:chOff x="10028208" y="3735181"/>
                <a:chExt cx="318974" cy="276805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3D454-B213-4515-B572-3E1A0E07AF3B}"/>
                    </a:ext>
                  </a:extLst>
                </p:cNvPr>
                <p:cNvSpPr/>
                <p:nvPr/>
              </p:nvSpPr>
              <p:spPr>
                <a:xfrm>
                  <a:off x="10240366" y="3778334"/>
                  <a:ext cx="106817" cy="145048"/>
                </a:xfrm>
                <a:custGeom>
                  <a:avLst/>
                  <a:gdLst>
                    <a:gd name="connsiteX0" fmla="*/ 35113 w 106817"/>
                    <a:gd name="connsiteY0" fmla="*/ 0 h 145048"/>
                    <a:gd name="connsiteX1" fmla="*/ 0 w 106817"/>
                    <a:gd name="connsiteY1" fmla="*/ 0 h 145048"/>
                    <a:gd name="connsiteX2" fmla="*/ 0 w 106817"/>
                    <a:gd name="connsiteY2" fmla="*/ 19362 h 145048"/>
                    <a:gd name="connsiteX3" fmla="*/ 25761 w 106817"/>
                    <a:gd name="connsiteY3" fmla="*/ 19362 h 145048"/>
                    <a:gd name="connsiteX4" fmla="*/ 78431 w 106817"/>
                    <a:gd name="connsiteY4" fmla="*/ 72032 h 145048"/>
                    <a:gd name="connsiteX5" fmla="*/ 78431 w 106817"/>
                    <a:gd name="connsiteY5" fmla="*/ 73016 h 145048"/>
                    <a:gd name="connsiteX6" fmla="*/ 25761 w 106817"/>
                    <a:gd name="connsiteY6" fmla="*/ 125687 h 145048"/>
                    <a:gd name="connsiteX7" fmla="*/ 0 w 106817"/>
                    <a:gd name="connsiteY7" fmla="*/ 125687 h 145048"/>
                    <a:gd name="connsiteX8" fmla="*/ 0 w 106817"/>
                    <a:gd name="connsiteY8" fmla="*/ 145048 h 145048"/>
                    <a:gd name="connsiteX9" fmla="*/ 35113 w 106817"/>
                    <a:gd name="connsiteY9" fmla="*/ 145048 h 145048"/>
                    <a:gd name="connsiteX10" fmla="*/ 106817 w 106817"/>
                    <a:gd name="connsiteY10" fmla="*/ 73344 h 145048"/>
                    <a:gd name="connsiteX11" fmla="*/ 106817 w 106817"/>
                    <a:gd name="connsiteY11" fmla="*/ 71868 h 145048"/>
                    <a:gd name="connsiteX12" fmla="*/ 35113 w 106817"/>
                    <a:gd name="connsiteY12" fmla="*/ 0 h 145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6817" h="145048">
                      <a:moveTo>
                        <a:pt x="35113" y="0"/>
                      </a:moveTo>
                      <a:lnTo>
                        <a:pt x="0" y="0"/>
                      </a:lnTo>
                      <a:lnTo>
                        <a:pt x="0" y="19362"/>
                      </a:lnTo>
                      <a:lnTo>
                        <a:pt x="25761" y="19362"/>
                      </a:lnTo>
                      <a:cubicBezTo>
                        <a:pt x="54803" y="19362"/>
                        <a:pt x="78431" y="42990"/>
                        <a:pt x="78431" y="72032"/>
                      </a:cubicBezTo>
                      <a:lnTo>
                        <a:pt x="78431" y="73016"/>
                      </a:lnTo>
                      <a:cubicBezTo>
                        <a:pt x="78431" y="102059"/>
                        <a:pt x="54803" y="125687"/>
                        <a:pt x="25761" y="125687"/>
                      </a:cubicBezTo>
                      <a:lnTo>
                        <a:pt x="0" y="125687"/>
                      </a:lnTo>
                      <a:lnTo>
                        <a:pt x="0" y="145048"/>
                      </a:lnTo>
                      <a:lnTo>
                        <a:pt x="35113" y="145048"/>
                      </a:lnTo>
                      <a:cubicBezTo>
                        <a:pt x="74821" y="145048"/>
                        <a:pt x="106817" y="112888"/>
                        <a:pt x="106817" y="73344"/>
                      </a:cubicBezTo>
                      <a:lnTo>
                        <a:pt x="106817" y="71868"/>
                      </a:lnTo>
                      <a:cubicBezTo>
                        <a:pt x="106817" y="32160"/>
                        <a:pt x="74657" y="0"/>
                        <a:pt x="35113" y="0"/>
                      </a:cubicBezTo>
                      <a:close/>
                    </a:path>
                  </a:pathLst>
                </a:custGeom>
                <a:solidFill>
                  <a:srgbClr val="8494AB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FABA9008-C304-4672-92A7-33E5086E92AC}"/>
                    </a:ext>
                  </a:extLst>
                </p:cNvPr>
                <p:cNvSpPr/>
                <p:nvPr/>
              </p:nvSpPr>
              <p:spPr>
                <a:xfrm>
                  <a:off x="10028208" y="3735181"/>
                  <a:ext cx="243661" cy="276805"/>
                </a:xfrm>
                <a:custGeom>
                  <a:avLst/>
                  <a:gdLst>
                    <a:gd name="connsiteX0" fmla="*/ 201328 w 243661"/>
                    <a:gd name="connsiteY0" fmla="*/ 276806 h 276805"/>
                    <a:gd name="connsiteX1" fmla="*/ 42169 w 243661"/>
                    <a:gd name="connsiteY1" fmla="*/ 276806 h 276805"/>
                    <a:gd name="connsiteX2" fmla="*/ 0 w 243661"/>
                    <a:gd name="connsiteY2" fmla="*/ 234636 h 276805"/>
                    <a:gd name="connsiteX3" fmla="*/ 0 w 243661"/>
                    <a:gd name="connsiteY3" fmla="*/ 0 h 276805"/>
                    <a:gd name="connsiteX4" fmla="*/ 243661 w 243661"/>
                    <a:gd name="connsiteY4" fmla="*/ 0 h 276805"/>
                    <a:gd name="connsiteX5" fmla="*/ 243661 w 243661"/>
                    <a:gd name="connsiteY5" fmla="*/ 234636 h 276805"/>
                    <a:gd name="connsiteX6" fmla="*/ 201328 w 243661"/>
                    <a:gd name="connsiteY6" fmla="*/ 276806 h 276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3661" h="276805">
                      <a:moveTo>
                        <a:pt x="201328" y="276806"/>
                      </a:moveTo>
                      <a:lnTo>
                        <a:pt x="42169" y="276806"/>
                      </a:lnTo>
                      <a:cubicBezTo>
                        <a:pt x="18870" y="276806"/>
                        <a:pt x="0" y="257936"/>
                        <a:pt x="0" y="234636"/>
                      </a:cubicBezTo>
                      <a:lnTo>
                        <a:pt x="0" y="0"/>
                      </a:lnTo>
                      <a:lnTo>
                        <a:pt x="243661" y="0"/>
                      </a:lnTo>
                      <a:lnTo>
                        <a:pt x="243661" y="234636"/>
                      </a:lnTo>
                      <a:cubicBezTo>
                        <a:pt x="243497" y="257936"/>
                        <a:pt x="224628" y="276806"/>
                        <a:pt x="201328" y="276806"/>
                      </a:cubicBezTo>
                      <a:close/>
                    </a:path>
                  </a:pathLst>
                </a:custGeom>
                <a:solidFill>
                  <a:srgbClr val="8494AB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4AC5A4AD-2D63-4E1D-88EF-CF0C3C909D23}"/>
                    </a:ext>
                  </a:extLst>
                </p:cNvPr>
                <p:cNvSpPr/>
                <p:nvPr/>
              </p:nvSpPr>
              <p:spPr>
                <a:xfrm>
                  <a:off x="10049703" y="3754870"/>
                  <a:ext cx="94346" cy="237426"/>
                </a:xfrm>
                <a:custGeom>
                  <a:avLst/>
                  <a:gdLst>
                    <a:gd name="connsiteX0" fmla="*/ 92050 w 94346"/>
                    <a:gd name="connsiteY0" fmla="*/ 225284 h 237426"/>
                    <a:gd name="connsiteX1" fmla="*/ 92050 w 94346"/>
                    <a:gd name="connsiteY1" fmla="*/ 0 h 237426"/>
                    <a:gd name="connsiteX2" fmla="*/ 0 w 94346"/>
                    <a:gd name="connsiteY2" fmla="*/ 0 h 237426"/>
                    <a:gd name="connsiteX3" fmla="*/ 0 w 94346"/>
                    <a:gd name="connsiteY3" fmla="*/ 201164 h 237426"/>
                    <a:gd name="connsiteX4" fmla="*/ 36262 w 94346"/>
                    <a:gd name="connsiteY4" fmla="*/ 237426 h 237426"/>
                    <a:gd name="connsiteX5" fmla="*/ 94347 w 94346"/>
                    <a:gd name="connsiteY5" fmla="*/ 237426 h 237426"/>
                    <a:gd name="connsiteX6" fmla="*/ 92050 w 94346"/>
                    <a:gd name="connsiteY6" fmla="*/ 225284 h 237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346" h="237426">
                      <a:moveTo>
                        <a:pt x="92050" y="225284"/>
                      </a:moveTo>
                      <a:lnTo>
                        <a:pt x="92050" y="0"/>
                      </a:lnTo>
                      <a:lnTo>
                        <a:pt x="0" y="0"/>
                      </a:lnTo>
                      <a:lnTo>
                        <a:pt x="0" y="201164"/>
                      </a:lnTo>
                      <a:cubicBezTo>
                        <a:pt x="0" y="221182"/>
                        <a:pt x="16244" y="237426"/>
                        <a:pt x="36262" y="237426"/>
                      </a:cubicBezTo>
                      <a:lnTo>
                        <a:pt x="94347" y="237426"/>
                      </a:lnTo>
                      <a:cubicBezTo>
                        <a:pt x="93198" y="233488"/>
                        <a:pt x="92050" y="229550"/>
                        <a:pt x="92050" y="225284"/>
                      </a:cubicBezTo>
                      <a:close/>
                    </a:path>
                  </a:pathLst>
                </a:custGeom>
                <a:solidFill>
                  <a:srgbClr val="4D6486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BC0A749A-F5D4-40F6-87D3-F0588696009F}"/>
                    </a:ext>
                  </a:extLst>
                </p:cNvPr>
                <p:cNvSpPr/>
                <p:nvPr/>
              </p:nvSpPr>
              <p:spPr>
                <a:xfrm>
                  <a:off x="10187860" y="3754870"/>
                  <a:ext cx="63335" cy="237426"/>
                </a:xfrm>
                <a:custGeom>
                  <a:avLst/>
                  <a:gdLst>
                    <a:gd name="connsiteX0" fmla="*/ 9189 w 63335"/>
                    <a:gd name="connsiteY0" fmla="*/ 0 h 237426"/>
                    <a:gd name="connsiteX1" fmla="*/ 9189 w 63335"/>
                    <a:gd name="connsiteY1" fmla="*/ 212157 h 237426"/>
                    <a:gd name="connsiteX2" fmla="*/ 0 w 63335"/>
                    <a:gd name="connsiteY2" fmla="*/ 237426 h 237426"/>
                    <a:gd name="connsiteX3" fmla="*/ 27073 w 63335"/>
                    <a:gd name="connsiteY3" fmla="*/ 237426 h 237426"/>
                    <a:gd name="connsiteX4" fmla="*/ 63336 w 63335"/>
                    <a:gd name="connsiteY4" fmla="*/ 201164 h 237426"/>
                    <a:gd name="connsiteX5" fmla="*/ 63336 w 63335"/>
                    <a:gd name="connsiteY5" fmla="*/ 0 h 237426"/>
                    <a:gd name="connsiteX6" fmla="*/ 9189 w 63335"/>
                    <a:gd name="connsiteY6" fmla="*/ 0 h 237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3335" h="237426">
                      <a:moveTo>
                        <a:pt x="9189" y="0"/>
                      </a:moveTo>
                      <a:lnTo>
                        <a:pt x="9189" y="212157"/>
                      </a:lnTo>
                      <a:cubicBezTo>
                        <a:pt x="9189" y="221838"/>
                        <a:pt x="5579" y="230699"/>
                        <a:pt x="0" y="237426"/>
                      </a:cubicBezTo>
                      <a:lnTo>
                        <a:pt x="27073" y="237426"/>
                      </a:lnTo>
                      <a:cubicBezTo>
                        <a:pt x="47091" y="237426"/>
                        <a:pt x="63336" y="221182"/>
                        <a:pt x="63336" y="201164"/>
                      </a:cubicBezTo>
                      <a:lnTo>
                        <a:pt x="63336" y="0"/>
                      </a:lnTo>
                      <a:lnTo>
                        <a:pt x="9189" y="0"/>
                      </a:lnTo>
                      <a:close/>
                    </a:path>
                  </a:pathLst>
                </a:custGeom>
                <a:solidFill>
                  <a:srgbClr val="C8CED9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73" name="Graphic 2">
              <a:extLst>
                <a:ext uri="{FF2B5EF4-FFF2-40B4-BE49-F238E27FC236}">
                  <a16:creationId xmlns:a16="http://schemas.microsoft.com/office/drawing/2014/main" id="{6542185C-C7E1-4FFD-ACD2-D9BFCE240914}"/>
                </a:ext>
              </a:extLst>
            </p:cNvPr>
            <p:cNvGrpSpPr/>
            <p:nvPr/>
          </p:nvGrpSpPr>
          <p:grpSpPr>
            <a:xfrm>
              <a:off x="8076786" y="2282894"/>
              <a:ext cx="539336" cy="364917"/>
              <a:chOff x="8076786" y="2282894"/>
              <a:chExt cx="539336" cy="364917"/>
            </a:xfrm>
          </p:grpSpPr>
          <p:grpSp>
            <p:nvGrpSpPr>
              <p:cNvPr id="74" name="Graphic 2">
                <a:extLst>
                  <a:ext uri="{FF2B5EF4-FFF2-40B4-BE49-F238E27FC236}">
                    <a16:creationId xmlns:a16="http://schemas.microsoft.com/office/drawing/2014/main" id="{6542185C-C7E1-4FFD-ACD2-D9BFCE240914}"/>
                  </a:ext>
                </a:extLst>
              </p:cNvPr>
              <p:cNvGrpSpPr/>
              <p:nvPr/>
            </p:nvGrpSpPr>
            <p:grpSpPr>
              <a:xfrm>
                <a:off x="8076786" y="2282894"/>
                <a:ext cx="539336" cy="364917"/>
                <a:chOff x="8076786" y="2282894"/>
                <a:chExt cx="539336" cy="364917"/>
              </a:xfrm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672F8DCC-F235-437B-A87F-C87DD1D083DC}"/>
                    </a:ext>
                  </a:extLst>
                </p:cNvPr>
                <p:cNvSpPr/>
                <p:nvPr/>
              </p:nvSpPr>
              <p:spPr>
                <a:xfrm>
                  <a:off x="8076786" y="2282894"/>
                  <a:ext cx="539336" cy="364917"/>
                </a:xfrm>
                <a:custGeom>
                  <a:avLst/>
                  <a:gdLst>
                    <a:gd name="connsiteX0" fmla="*/ 514888 w 539336"/>
                    <a:gd name="connsiteY0" fmla="*/ 364917 h 364917"/>
                    <a:gd name="connsiteX1" fmla="*/ 24448 w 539336"/>
                    <a:gd name="connsiteY1" fmla="*/ 364917 h 364917"/>
                    <a:gd name="connsiteX2" fmla="*/ 0 w 539336"/>
                    <a:gd name="connsiteY2" fmla="*/ 340469 h 364917"/>
                    <a:gd name="connsiteX3" fmla="*/ 0 w 539336"/>
                    <a:gd name="connsiteY3" fmla="*/ 24448 h 364917"/>
                    <a:gd name="connsiteX4" fmla="*/ 24448 w 539336"/>
                    <a:gd name="connsiteY4" fmla="*/ 0 h 364917"/>
                    <a:gd name="connsiteX5" fmla="*/ 514888 w 539336"/>
                    <a:gd name="connsiteY5" fmla="*/ 0 h 364917"/>
                    <a:gd name="connsiteX6" fmla="*/ 539336 w 539336"/>
                    <a:gd name="connsiteY6" fmla="*/ 24448 h 364917"/>
                    <a:gd name="connsiteX7" fmla="*/ 539336 w 539336"/>
                    <a:gd name="connsiteY7" fmla="*/ 340305 h 364917"/>
                    <a:gd name="connsiteX8" fmla="*/ 514888 w 539336"/>
                    <a:gd name="connsiteY8" fmla="*/ 364917 h 364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9336" h="364917">
                      <a:moveTo>
                        <a:pt x="514888" y="364917"/>
                      </a:moveTo>
                      <a:lnTo>
                        <a:pt x="24448" y="364917"/>
                      </a:lnTo>
                      <a:cubicBezTo>
                        <a:pt x="10829" y="364917"/>
                        <a:pt x="0" y="353924"/>
                        <a:pt x="0" y="340469"/>
                      </a:cubicBezTo>
                      <a:lnTo>
                        <a:pt x="0" y="24448"/>
                      </a:lnTo>
                      <a:cubicBezTo>
                        <a:pt x="0" y="10829"/>
                        <a:pt x="10993" y="0"/>
                        <a:pt x="24448" y="0"/>
                      </a:cubicBezTo>
                      <a:lnTo>
                        <a:pt x="514888" y="0"/>
                      </a:lnTo>
                      <a:cubicBezTo>
                        <a:pt x="528507" y="0"/>
                        <a:pt x="539336" y="10993"/>
                        <a:pt x="539336" y="24448"/>
                      </a:cubicBezTo>
                      <a:lnTo>
                        <a:pt x="539336" y="340305"/>
                      </a:lnTo>
                      <a:cubicBezTo>
                        <a:pt x="539336" y="353924"/>
                        <a:pt x="528343" y="364917"/>
                        <a:pt x="514888" y="364917"/>
                      </a:cubicBezTo>
                      <a:close/>
                    </a:path>
                  </a:pathLst>
                </a:custGeom>
                <a:solidFill>
                  <a:srgbClr val="0400A3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296D9F1-85E6-41D0-AE4E-DB2E39AC522D}"/>
                    </a:ext>
                  </a:extLst>
                </p:cNvPr>
                <p:cNvSpPr/>
                <p:nvPr/>
              </p:nvSpPr>
              <p:spPr>
                <a:xfrm>
                  <a:off x="8101234" y="2311937"/>
                  <a:ext cx="490439" cy="306832"/>
                </a:xfrm>
                <a:custGeom>
                  <a:avLst/>
                  <a:gdLst>
                    <a:gd name="connsiteX0" fmla="*/ 0 w 490439"/>
                    <a:gd name="connsiteY0" fmla="*/ 0 h 306832"/>
                    <a:gd name="connsiteX1" fmla="*/ 490440 w 490439"/>
                    <a:gd name="connsiteY1" fmla="*/ 0 h 306832"/>
                    <a:gd name="connsiteX2" fmla="*/ 490440 w 490439"/>
                    <a:gd name="connsiteY2" fmla="*/ 306833 h 306832"/>
                    <a:gd name="connsiteX3" fmla="*/ 0 w 490439"/>
                    <a:gd name="connsiteY3" fmla="*/ 306833 h 306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0439" h="306832">
                      <a:moveTo>
                        <a:pt x="0" y="0"/>
                      </a:moveTo>
                      <a:lnTo>
                        <a:pt x="490440" y="0"/>
                      </a:lnTo>
                      <a:lnTo>
                        <a:pt x="490440" y="306833"/>
                      </a:lnTo>
                      <a:lnTo>
                        <a:pt x="0" y="3068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BED84D1-32AB-4A53-BFF3-462849C38FBF}"/>
                  </a:ext>
                </a:extLst>
              </p:cNvPr>
              <p:cNvSpPr/>
              <p:nvPr/>
            </p:nvSpPr>
            <p:spPr>
              <a:xfrm>
                <a:off x="8273192" y="2401689"/>
                <a:ext cx="146360" cy="150298"/>
              </a:xfrm>
              <a:custGeom>
                <a:avLst/>
                <a:gdLst>
                  <a:gd name="connsiteX0" fmla="*/ 0 w 146360"/>
                  <a:gd name="connsiteY0" fmla="*/ 0 h 150298"/>
                  <a:gd name="connsiteX1" fmla="*/ 0 w 146360"/>
                  <a:gd name="connsiteY1" fmla="*/ 150299 h 150298"/>
                  <a:gd name="connsiteX2" fmla="*/ 146361 w 146360"/>
                  <a:gd name="connsiteY2" fmla="*/ 75149 h 15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60" h="150298">
                    <a:moveTo>
                      <a:pt x="0" y="0"/>
                    </a:moveTo>
                    <a:lnTo>
                      <a:pt x="0" y="150299"/>
                    </a:lnTo>
                    <a:lnTo>
                      <a:pt x="146361" y="75149"/>
                    </a:lnTo>
                    <a:close/>
                  </a:path>
                </a:pathLst>
              </a:custGeom>
              <a:solidFill>
                <a:srgbClr val="FD425F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81F9FC14-25E6-445E-B409-EA76BF36D2BD}"/>
              </a:ext>
            </a:extLst>
          </p:cNvPr>
          <p:cNvSpPr/>
          <p:nvPr/>
        </p:nvSpPr>
        <p:spPr>
          <a:xfrm>
            <a:off x="6467474" y="2100928"/>
            <a:ext cx="1347602" cy="75641"/>
          </a:xfrm>
          <a:custGeom>
            <a:avLst/>
            <a:gdLst>
              <a:gd name="connsiteX0" fmla="*/ 0 w 1347602"/>
              <a:gd name="connsiteY0" fmla="*/ 0 h 75641"/>
              <a:gd name="connsiteX1" fmla="*/ 1347602 w 1347602"/>
              <a:gd name="connsiteY1" fmla="*/ 0 h 75641"/>
              <a:gd name="connsiteX2" fmla="*/ 1347602 w 1347602"/>
              <a:gd name="connsiteY2" fmla="*/ 75642 h 75641"/>
              <a:gd name="connsiteX3" fmla="*/ 0 w 1347602"/>
              <a:gd name="connsiteY3" fmla="*/ 75642 h 7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602" h="75641">
                <a:moveTo>
                  <a:pt x="0" y="0"/>
                </a:moveTo>
                <a:lnTo>
                  <a:pt x="1347602" y="0"/>
                </a:lnTo>
                <a:lnTo>
                  <a:pt x="1347602" y="75642"/>
                </a:lnTo>
                <a:lnTo>
                  <a:pt x="0" y="75642"/>
                </a:lnTo>
                <a:close/>
              </a:path>
            </a:pathLst>
          </a:custGeom>
          <a:solidFill>
            <a:srgbClr val="FD425F"/>
          </a:solidFill>
          <a:ln w="1640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A66FE03-9D4B-44EB-AFFB-9854E64AEE73}"/>
              </a:ext>
            </a:extLst>
          </p:cNvPr>
          <p:cNvSpPr/>
          <p:nvPr/>
        </p:nvSpPr>
        <p:spPr>
          <a:xfrm>
            <a:off x="7191566" y="1543051"/>
            <a:ext cx="94346" cy="557877"/>
          </a:xfrm>
          <a:custGeom>
            <a:avLst/>
            <a:gdLst>
              <a:gd name="connsiteX0" fmla="*/ 0 w 94346"/>
              <a:gd name="connsiteY0" fmla="*/ 0 h 557877"/>
              <a:gd name="connsiteX1" fmla="*/ 94347 w 94346"/>
              <a:gd name="connsiteY1" fmla="*/ 0 h 557877"/>
              <a:gd name="connsiteX2" fmla="*/ 94347 w 94346"/>
              <a:gd name="connsiteY2" fmla="*/ 557877 h 557877"/>
              <a:gd name="connsiteX3" fmla="*/ 0 w 94346"/>
              <a:gd name="connsiteY3" fmla="*/ 557877 h 55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46" h="557877">
                <a:moveTo>
                  <a:pt x="0" y="0"/>
                </a:moveTo>
                <a:lnTo>
                  <a:pt x="94347" y="0"/>
                </a:lnTo>
                <a:lnTo>
                  <a:pt x="94347" y="557877"/>
                </a:lnTo>
                <a:lnTo>
                  <a:pt x="0" y="557877"/>
                </a:lnTo>
                <a:close/>
              </a:path>
            </a:pathLst>
          </a:custGeom>
          <a:solidFill>
            <a:srgbClr val="0400A3"/>
          </a:solidFill>
          <a:ln w="1640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36D3600A-05BA-42F5-963A-B4401E77EBE9}"/>
              </a:ext>
            </a:extLst>
          </p:cNvPr>
          <p:cNvSpPr/>
          <p:nvPr/>
        </p:nvSpPr>
        <p:spPr>
          <a:xfrm>
            <a:off x="7047994" y="1608683"/>
            <a:ext cx="94346" cy="492244"/>
          </a:xfrm>
          <a:custGeom>
            <a:avLst/>
            <a:gdLst>
              <a:gd name="connsiteX0" fmla="*/ 0 w 94346"/>
              <a:gd name="connsiteY0" fmla="*/ 0 h 492244"/>
              <a:gd name="connsiteX1" fmla="*/ 94347 w 94346"/>
              <a:gd name="connsiteY1" fmla="*/ 0 h 492244"/>
              <a:gd name="connsiteX2" fmla="*/ 94347 w 94346"/>
              <a:gd name="connsiteY2" fmla="*/ 492245 h 492244"/>
              <a:gd name="connsiteX3" fmla="*/ 0 w 94346"/>
              <a:gd name="connsiteY3" fmla="*/ 492245 h 49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46" h="492244">
                <a:moveTo>
                  <a:pt x="0" y="0"/>
                </a:moveTo>
                <a:lnTo>
                  <a:pt x="94347" y="0"/>
                </a:lnTo>
                <a:lnTo>
                  <a:pt x="94347" y="492245"/>
                </a:lnTo>
                <a:lnTo>
                  <a:pt x="0" y="492245"/>
                </a:lnTo>
                <a:close/>
              </a:path>
            </a:pathLst>
          </a:custGeom>
          <a:solidFill>
            <a:srgbClr val="CECDE9"/>
          </a:solidFill>
          <a:ln w="1640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12252246-5A1C-4651-9A10-73F37A94F1D3}"/>
              </a:ext>
            </a:extLst>
          </p:cNvPr>
          <p:cNvSpPr/>
          <p:nvPr/>
        </p:nvSpPr>
        <p:spPr>
          <a:xfrm rot="20293767">
            <a:off x="7393272" y="1599217"/>
            <a:ext cx="94349" cy="492257"/>
          </a:xfrm>
          <a:custGeom>
            <a:avLst/>
            <a:gdLst>
              <a:gd name="connsiteX0" fmla="*/ 0 w 94349"/>
              <a:gd name="connsiteY0" fmla="*/ 0 h 492257"/>
              <a:gd name="connsiteX1" fmla="*/ 94349 w 94349"/>
              <a:gd name="connsiteY1" fmla="*/ 0 h 492257"/>
              <a:gd name="connsiteX2" fmla="*/ 94349 w 94349"/>
              <a:gd name="connsiteY2" fmla="*/ 492257 h 492257"/>
              <a:gd name="connsiteX3" fmla="*/ 0 w 94349"/>
              <a:gd name="connsiteY3" fmla="*/ 492257 h 49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49" h="492257">
                <a:moveTo>
                  <a:pt x="0" y="0"/>
                </a:moveTo>
                <a:lnTo>
                  <a:pt x="94349" y="0"/>
                </a:lnTo>
                <a:lnTo>
                  <a:pt x="94349" y="492257"/>
                </a:lnTo>
                <a:lnTo>
                  <a:pt x="0" y="492257"/>
                </a:lnTo>
                <a:close/>
              </a:path>
            </a:pathLst>
          </a:custGeom>
          <a:solidFill>
            <a:srgbClr val="FD425F"/>
          </a:solidFill>
          <a:ln w="1640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A70CF11-93FD-4629-A072-AD9069207FF6}"/>
              </a:ext>
            </a:extLst>
          </p:cNvPr>
          <p:cNvSpPr/>
          <p:nvPr/>
        </p:nvSpPr>
        <p:spPr>
          <a:xfrm rot="20293767">
            <a:off x="7520441" y="1599222"/>
            <a:ext cx="94349" cy="492257"/>
          </a:xfrm>
          <a:custGeom>
            <a:avLst/>
            <a:gdLst>
              <a:gd name="connsiteX0" fmla="*/ 0 w 94349"/>
              <a:gd name="connsiteY0" fmla="*/ 0 h 492257"/>
              <a:gd name="connsiteX1" fmla="*/ 94349 w 94349"/>
              <a:gd name="connsiteY1" fmla="*/ 0 h 492257"/>
              <a:gd name="connsiteX2" fmla="*/ 94349 w 94349"/>
              <a:gd name="connsiteY2" fmla="*/ 492257 h 492257"/>
              <a:gd name="connsiteX3" fmla="*/ 0 w 94349"/>
              <a:gd name="connsiteY3" fmla="*/ 492257 h 49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49" h="492257">
                <a:moveTo>
                  <a:pt x="0" y="0"/>
                </a:moveTo>
                <a:lnTo>
                  <a:pt x="94349" y="0"/>
                </a:lnTo>
                <a:lnTo>
                  <a:pt x="94349" y="492257"/>
                </a:lnTo>
                <a:lnTo>
                  <a:pt x="0" y="492257"/>
                </a:lnTo>
                <a:close/>
              </a:path>
            </a:pathLst>
          </a:custGeom>
          <a:solidFill>
            <a:srgbClr val="CECDE9"/>
          </a:solidFill>
          <a:ln w="1640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7856232-8DAD-43CE-809D-FFF8B6D66DCB}"/>
              </a:ext>
            </a:extLst>
          </p:cNvPr>
          <p:cNvSpPr/>
          <p:nvPr/>
        </p:nvSpPr>
        <p:spPr>
          <a:xfrm>
            <a:off x="6529004" y="2006581"/>
            <a:ext cx="474523" cy="84666"/>
          </a:xfrm>
          <a:custGeom>
            <a:avLst/>
            <a:gdLst>
              <a:gd name="connsiteX0" fmla="*/ 0 w 474523"/>
              <a:gd name="connsiteY0" fmla="*/ 0 h 84666"/>
              <a:gd name="connsiteX1" fmla="*/ 474524 w 474523"/>
              <a:gd name="connsiteY1" fmla="*/ 0 h 84666"/>
              <a:gd name="connsiteX2" fmla="*/ 474524 w 474523"/>
              <a:gd name="connsiteY2" fmla="*/ 84666 h 84666"/>
              <a:gd name="connsiteX3" fmla="*/ 0 w 474523"/>
              <a:gd name="connsiteY3" fmla="*/ 84666 h 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23" h="84666">
                <a:moveTo>
                  <a:pt x="0" y="0"/>
                </a:moveTo>
                <a:lnTo>
                  <a:pt x="474524" y="0"/>
                </a:lnTo>
                <a:lnTo>
                  <a:pt x="474524" y="84666"/>
                </a:lnTo>
                <a:lnTo>
                  <a:pt x="0" y="84666"/>
                </a:lnTo>
                <a:close/>
              </a:path>
            </a:pathLst>
          </a:custGeom>
          <a:solidFill>
            <a:srgbClr val="8494AB"/>
          </a:solidFill>
          <a:ln w="1640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84" name="Graphic 2">
            <a:extLst>
              <a:ext uri="{FF2B5EF4-FFF2-40B4-BE49-F238E27FC236}">
                <a16:creationId xmlns:a16="http://schemas.microsoft.com/office/drawing/2014/main" id="{6542185C-C7E1-4FFD-ACD2-D9BFCE240914}"/>
              </a:ext>
            </a:extLst>
          </p:cNvPr>
          <p:cNvGrpSpPr/>
          <p:nvPr/>
        </p:nvGrpSpPr>
        <p:grpSpPr>
          <a:xfrm>
            <a:off x="9254892" y="2051703"/>
            <a:ext cx="556728" cy="520302"/>
            <a:chOff x="9254892" y="2051703"/>
            <a:chExt cx="556728" cy="520302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10C42F3-F2E1-4F57-ACA9-59EA56968A08}"/>
                </a:ext>
              </a:extLst>
            </p:cNvPr>
            <p:cNvSpPr/>
            <p:nvPr/>
          </p:nvSpPr>
          <p:spPr>
            <a:xfrm>
              <a:off x="9254892" y="2051703"/>
              <a:ext cx="556728" cy="520302"/>
            </a:xfrm>
            <a:custGeom>
              <a:avLst/>
              <a:gdLst>
                <a:gd name="connsiteX0" fmla="*/ 25432 w 556728"/>
                <a:gd name="connsiteY0" fmla="*/ 376567 h 520302"/>
                <a:gd name="connsiteX1" fmla="*/ 313232 w 556728"/>
                <a:gd name="connsiteY1" fmla="*/ 376567 h 520302"/>
                <a:gd name="connsiteX2" fmla="*/ 194109 w 556728"/>
                <a:gd name="connsiteY2" fmla="*/ 520303 h 520302"/>
                <a:gd name="connsiteX3" fmla="*/ 450732 w 556728"/>
                <a:gd name="connsiteY3" fmla="*/ 376567 h 520302"/>
                <a:gd name="connsiteX4" fmla="*/ 531460 w 556728"/>
                <a:gd name="connsiteY4" fmla="*/ 376567 h 520302"/>
                <a:gd name="connsiteX5" fmla="*/ 556729 w 556728"/>
                <a:gd name="connsiteY5" fmla="*/ 351299 h 520302"/>
                <a:gd name="connsiteX6" fmla="*/ 556729 w 556728"/>
                <a:gd name="connsiteY6" fmla="*/ 25269 h 520302"/>
                <a:gd name="connsiteX7" fmla="*/ 531460 w 556728"/>
                <a:gd name="connsiteY7" fmla="*/ 0 h 520302"/>
                <a:gd name="connsiteX8" fmla="*/ 25268 w 556728"/>
                <a:gd name="connsiteY8" fmla="*/ 0 h 520302"/>
                <a:gd name="connsiteX9" fmla="*/ 0 w 556728"/>
                <a:gd name="connsiteY9" fmla="*/ 25269 h 520302"/>
                <a:gd name="connsiteX10" fmla="*/ 0 w 556728"/>
                <a:gd name="connsiteY10" fmla="*/ 351299 h 520302"/>
                <a:gd name="connsiteX11" fmla="*/ 25432 w 556728"/>
                <a:gd name="connsiteY11" fmla="*/ 376567 h 52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6728" h="520302">
                  <a:moveTo>
                    <a:pt x="25432" y="376567"/>
                  </a:moveTo>
                  <a:lnTo>
                    <a:pt x="313232" y="376567"/>
                  </a:lnTo>
                  <a:lnTo>
                    <a:pt x="194109" y="520303"/>
                  </a:lnTo>
                  <a:lnTo>
                    <a:pt x="450732" y="376567"/>
                  </a:lnTo>
                  <a:lnTo>
                    <a:pt x="531460" y="376567"/>
                  </a:lnTo>
                  <a:cubicBezTo>
                    <a:pt x="545407" y="376567"/>
                    <a:pt x="556729" y="365246"/>
                    <a:pt x="556729" y="351299"/>
                  </a:cubicBezTo>
                  <a:lnTo>
                    <a:pt x="556729" y="25269"/>
                  </a:lnTo>
                  <a:cubicBezTo>
                    <a:pt x="556729" y="11322"/>
                    <a:pt x="545407" y="0"/>
                    <a:pt x="531460" y="0"/>
                  </a:cubicBezTo>
                  <a:lnTo>
                    <a:pt x="25268" y="0"/>
                  </a:lnTo>
                  <a:cubicBezTo>
                    <a:pt x="11322" y="0"/>
                    <a:pt x="0" y="11322"/>
                    <a:pt x="0" y="25269"/>
                  </a:cubicBezTo>
                  <a:lnTo>
                    <a:pt x="0" y="351299"/>
                  </a:lnTo>
                  <a:cubicBezTo>
                    <a:pt x="164" y="365246"/>
                    <a:pt x="11486" y="376567"/>
                    <a:pt x="25432" y="376567"/>
                  </a:cubicBezTo>
                  <a:close/>
                </a:path>
              </a:pathLst>
            </a:custGeom>
            <a:solidFill>
              <a:srgbClr val="FD425F"/>
            </a:solidFill>
            <a:ln w="1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A1EA518-71A6-4221-970B-EEF86D7601FB}"/>
                </a:ext>
              </a:extLst>
            </p:cNvPr>
            <p:cNvSpPr/>
            <p:nvPr/>
          </p:nvSpPr>
          <p:spPr>
            <a:xfrm>
              <a:off x="9451298" y="2135384"/>
              <a:ext cx="164081" cy="216916"/>
            </a:xfrm>
            <a:custGeom>
              <a:avLst/>
              <a:gdLst>
                <a:gd name="connsiteX0" fmla="*/ 164082 w 164081"/>
                <a:gd name="connsiteY0" fmla="*/ 63172 h 216916"/>
                <a:gd name="connsiteX1" fmla="*/ 111083 w 164081"/>
                <a:gd name="connsiteY1" fmla="*/ 134220 h 216916"/>
                <a:gd name="connsiteX2" fmla="*/ 111083 w 164081"/>
                <a:gd name="connsiteY2" fmla="*/ 140783 h 216916"/>
                <a:gd name="connsiteX3" fmla="*/ 58085 w 164081"/>
                <a:gd name="connsiteY3" fmla="*/ 140783 h 216916"/>
                <a:gd name="connsiteX4" fmla="*/ 58085 w 164081"/>
                <a:gd name="connsiteY4" fmla="*/ 125195 h 216916"/>
                <a:gd name="connsiteX5" fmla="*/ 98449 w 164081"/>
                <a:gd name="connsiteY5" fmla="*/ 64485 h 216916"/>
                <a:gd name="connsiteX6" fmla="*/ 77939 w 164081"/>
                <a:gd name="connsiteY6" fmla="*/ 42826 h 216916"/>
                <a:gd name="connsiteX7" fmla="*/ 57757 w 164081"/>
                <a:gd name="connsiteY7" fmla="*/ 68915 h 216916"/>
                <a:gd name="connsiteX8" fmla="*/ 58085 w 164081"/>
                <a:gd name="connsiteY8" fmla="*/ 77283 h 216916"/>
                <a:gd name="connsiteX9" fmla="*/ 984 w 164081"/>
                <a:gd name="connsiteY9" fmla="*/ 77283 h 216916"/>
                <a:gd name="connsiteX10" fmla="*/ 0 w 164081"/>
                <a:gd name="connsiteY10" fmla="*/ 65469 h 216916"/>
                <a:gd name="connsiteX11" fmla="*/ 84666 w 164081"/>
                <a:gd name="connsiteY11" fmla="*/ 1 h 216916"/>
                <a:gd name="connsiteX12" fmla="*/ 164082 w 164081"/>
                <a:gd name="connsiteY12" fmla="*/ 63172 h 216916"/>
                <a:gd name="connsiteX13" fmla="*/ 115677 w 164081"/>
                <a:gd name="connsiteY13" fmla="*/ 216917 h 216916"/>
                <a:gd name="connsiteX14" fmla="*/ 54311 w 164081"/>
                <a:gd name="connsiteY14" fmla="*/ 216917 h 216916"/>
                <a:gd name="connsiteX15" fmla="*/ 54311 w 164081"/>
                <a:gd name="connsiteY15" fmla="*/ 159488 h 216916"/>
                <a:gd name="connsiteX16" fmla="*/ 115677 w 164081"/>
                <a:gd name="connsiteY16" fmla="*/ 159488 h 216916"/>
                <a:gd name="connsiteX17" fmla="*/ 115677 w 164081"/>
                <a:gd name="connsiteY17" fmla="*/ 216917 h 21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4081" h="216916">
                  <a:moveTo>
                    <a:pt x="164082" y="63172"/>
                  </a:moveTo>
                  <a:cubicBezTo>
                    <a:pt x="164082" y="105341"/>
                    <a:pt x="111083" y="117811"/>
                    <a:pt x="111083" y="134220"/>
                  </a:cubicBezTo>
                  <a:lnTo>
                    <a:pt x="111083" y="140783"/>
                  </a:lnTo>
                  <a:lnTo>
                    <a:pt x="58085" y="140783"/>
                  </a:lnTo>
                  <a:lnTo>
                    <a:pt x="58085" y="125195"/>
                  </a:lnTo>
                  <a:cubicBezTo>
                    <a:pt x="58085" y="102552"/>
                    <a:pt x="98449" y="89589"/>
                    <a:pt x="98449" y="64485"/>
                  </a:cubicBezTo>
                  <a:cubicBezTo>
                    <a:pt x="98449" y="52999"/>
                    <a:pt x="91065" y="42826"/>
                    <a:pt x="77939" y="42826"/>
                  </a:cubicBezTo>
                  <a:cubicBezTo>
                    <a:pt x="61202" y="42826"/>
                    <a:pt x="57757" y="55789"/>
                    <a:pt x="57757" y="68915"/>
                  </a:cubicBezTo>
                  <a:cubicBezTo>
                    <a:pt x="57757" y="71705"/>
                    <a:pt x="57757" y="74494"/>
                    <a:pt x="58085" y="77283"/>
                  </a:cubicBezTo>
                  <a:lnTo>
                    <a:pt x="984" y="77283"/>
                  </a:lnTo>
                  <a:cubicBezTo>
                    <a:pt x="656" y="73181"/>
                    <a:pt x="0" y="69571"/>
                    <a:pt x="0" y="65469"/>
                  </a:cubicBezTo>
                  <a:cubicBezTo>
                    <a:pt x="0" y="25105"/>
                    <a:pt x="35934" y="1"/>
                    <a:pt x="84666" y="1"/>
                  </a:cubicBezTo>
                  <a:cubicBezTo>
                    <a:pt x="132085" y="-163"/>
                    <a:pt x="164082" y="24613"/>
                    <a:pt x="164082" y="63172"/>
                  </a:cubicBezTo>
                  <a:close/>
                  <a:moveTo>
                    <a:pt x="115677" y="216917"/>
                  </a:moveTo>
                  <a:lnTo>
                    <a:pt x="54311" y="216917"/>
                  </a:lnTo>
                  <a:lnTo>
                    <a:pt x="54311" y="159488"/>
                  </a:lnTo>
                  <a:lnTo>
                    <a:pt x="115677" y="159488"/>
                  </a:lnTo>
                  <a:lnTo>
                    <a:pt x="115677" y="216917"/>
                  </a:lnTo>
                  <a:close/>
                </a:path>
              </a:pathLst>
            </a:custGeom>
            <a:solidFill>
              <a:srgbClr val="FFFFFF"/>
            </a:solidFill>
            <a:ln w="1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87" name="Graphic 2">
            <a:extLst>
              <a:ext uri="{FF2B5EF4-FFF2-40B4-BE49-F238E27FC236}">
                <a16:creationId xmlns:a16="http://schemas.microsoft.com/office/drawing/2014/main" id="{6542185C-C7E1-4FFD-ACD2-D9BFCE240914}"/>
              </a:ext>
            </a:extLst>
          </p:cNvPr>
          <p:cNvGrpSpPr/>
          <p:nvPr/>
        </p:nvGrpSpPr>
        <p:grpSpPr>
          <a:xfrm>
            <a:off x="6196030" y="4278332"/>
            <a:ext cx="713065" cy="1553788"/>
            <a:chOff x="6481440" y="4041913"/>
            <a:chExt cx="713065" cy="1553788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97135D4-D02F-406D-B1FB-33BE4AC8CE86}"/>
                </a:ext>
              </a:extLst>
            </p:cNvPr>
            <p:cNvSpPr/>
            <p:nvPr/>
          </p:nvSpPr>
          <p:spPr>
            <a:xfrm>
              <a:off x="6822853" y="4208821"/>
              <a:ext cx="371652" cy="617208"/>
            </a:xfrm>
            <a:custGeom>
              <a:avLst/>
              <a:gdLst>
                <a:gd name="connsiteX0" fmla="*/ 85836 w 371652"/>
                <a:gd name="connsiteY0" fmla="*/ 617010 h 617208"/>
                <a:gd name="connsiteX1" fmla="*/ 1334 w 371652"/>
                <a:gd name="connsiteY1" fmla="*/ 488042 h 617208"/>
                <a:gd name="connsiteX2" fmla="*/ 49902 w 371652"/>
                <a:gd name="connsiteY2" fmla="*/ 393367 h 617208"/>
                <a:gd name="connsiteX3" fmla="*/ 93384 w 371652"/>
                <a:gd name="connsiteY3" fmla="*/ 332329 h 617208"/>
                <a:gd name="connsiteX4" fmla="*/ 114714 w 371652"/>
                <a:gd name="connsiteY4" fmla="*/ 193515 h 617208"/>
                <a:gd name="connsiteX5" fmla="*/ 222844 w 371652"/>
                <a:gd name="connsiteY5" fmla="*/ 102778 h 617208"/>
                <a:gd name="connsiteX6" fmla="*/ 306690 w 371652"/>
                <a:gd name="connsiteY6" fmla="*/ 2853 h 617208"/>
                <a:gd name="connsiteX7" fmla="*/ 363790 w 371652"/>
                <a:gd name="connsiteY7" fmla="*/ 67009 h 617208"/>
                <a:gd name="connsiteX8" fmla="*/ 330153 w 371652"/>
                <a:gd name="connsiteY8" fmla="*/ 133790 h 617208"/>
                <a:gd name="connsiteX9" fmla="*/ 347546 w 371652"/>
                <a:gd name="connsiteY9" fmla="*/ 193680 h 617208"/>
                <a:gd name="connsiteX10" fmla="*/ 336060 w 371652"/>
                <a:gd name="connsiteY10" fmla="*/ 343650 h 617208"/>
                <a:gd name="connsiteX11" fmla="*/ 296517 w 371652"/>
                <a:gd name="connsiteY11" fmla="*/ 442920 h 617208"/>
                <a:gd name="connsiteX12" fmla="*/ 275842 w 371652"/>
                <a:gd name="connsiteY12" fmla="*/ 575169 h 617208"/>
                <a:gd name="connsiteX13" fmla="*/ 166072 w 371652"/>
                <a:gd name="connsiteY13" fmla="*/ 610119 h 617208"/>
                <a:gd name="connsiteX14" fmla="*/ 53019 w 371652"/>
                <a:gd name="connsiteY14" fmla="*/ 603719 h 617208"/>
                <a:gd name="connsiteX15" fmla="*/ 85836 w 371652"/>
                <a:gd name="connsiteY15" fmla="*/ 617010 h 61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1652" h="617208">
                  <a:moveTo>
                    <a:pt x="85836" y="617010"/>
                  </a:moveTo>
                  <a:cubicBezTo>
                    <a:pt x="31525" y="594039"/>
                    <a:pt x="-7855" y="574841"/>
                    <a:pt x="1334" y="488042"/>
                  </a:cubicBezTo>
                  <a:cubicBezTo>
                    <a:pt x="5764" y="446858"/>
                    <a:pt x="20367" y="418307"/>
                    <a:pt x="49902" y="393367"/>
                  </a:cubicBezTo>
                  <a:cubicBezTo>
                    <a:pt x="73858" y="373185"/>
                    <a:pt x="86000" y="365801"/>
                    <a:pt x="93384" y="332329"/>
                  </a:cubicBezTo>
                  <a:cubicBezTo>
                    <a:pt x="104541" y="281627"/>
                    <a:pt x="90430" y="239951"/>
                    <a:pt x="114714" y="193515"/>
                  </a:cubicBezTo>
                  <a:cubicBezTo>
                    <a:pt x="140639" y="143963"/>
                    <a:pt x="196755" y="148885"/>
                    <a:pt x="222844" y="102778"/>
                  </a:cubicBezTo>
                  <a:cubicBezTo>
                    <a:pt x="245323" y="62742"/>
                    <a:pt x="255660" y="18440"/>
                    <a:pt x="306690" y="2853"/>
                  </a:cubicBezTo>
                  <a:cubicBezTo>
                    <a:pt x="351812" y="-10930"/>
                    <a:pt x="379214" y="27629"/>
                    <a:pt x="363790" y="67009"/>
                  </a:cubicBezTo>
                  <a:cubicBezTo>
                    <a:pt x="354930" y="89816"/>
                    <a:pt x="335896" y="109506"/>
                    <a:pt x="330153" y="133790"/>
                  </a:cubicBezTo>
                  <a:cubicBezTo>
                    <a:pt x="324575" y="157746"/>
                    <a:pt x="336224" y="173990"/>
                    <a:pt x="347546" y="193680"/>
                  </a:cubicBezTo>
                  <a:cubicBezTo>
                    <a:pt x="374619" y="240279"/>
                    <a:pt x="388566" y="296231"/>
                    <a:pt x="336060" y="343650"/>
                  </a:cubicBezTo>
                  <a:cubicBezTo>
                    <a:pt x="304721" y="371872"/>
                    <a:pt x="280765" y="396320"/>
                    <a:pt x="296517" y="442920"/>
                  </a:cubicBezTo>
                  <a:cubicBezTo>
                    <a:pt x="314566" y="496082"/>
                    <a:pt x="323754" y="528570"/>
                    <a:pt x="275842" y="575169"/>
                  </a:cubicBezTo>
                  <a:cubicBezTo>
                    <a:pt x="239908" y="610119"/>
                    <a:pt x="206436" y="607329"/>
                    <a:pt x="166072" y="610119"/>
                  </a:cubicBezTo>
                  <a:cubicBezTo>
                    <a:pt x="129810" y="612580"/>
                    <a:pt x="82554" y="628004"/>
                    <a:pt x="53019" y="603719"/>
                  </a:cubicBezTo>
                  <a:lnTo>
                    <a:pt x="85836" y="617010"/>
                  </a:lnTo>
                  <a:close/>
                </a:path>
              </a:pathLst>
            </a:custGeom>
            <a:solidFill>
              <a:srgbClr val="8494AB"/>
            </a:solidFill>
            <a:ln w="1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7086B0E-707F-466C-80B1-5C657F0858CA}"/>
                </a:ext>
              </a:extLst>
            </p:cNvPr>
            <p:cNvSpPr/>
            <p:nvPr/>
          </p:nvSpPr>
          <p:spPr>
            <a:xfrm>
              <a:off x="6481440" y="4280955"/>
              <a:ext cx="361873" cy="593473"/>
            </a:xfrm>
            <a:custGeom>
              <a:avLst/>
              <a:gdLst>
                <a:gd name="connsiteX0" fmla="*/ 311407 w 361873"/>
                <a:gd name="connsiteY0" fmla="*/ 543728 h 593473"/>
                <a:gd name="connsiteX1" fmla="*/ 181947 w 361873"/>
                <a:gd name="connsiteY1" fmla="*/ 568504 h 593473"/>
                <a:gd name="connsiteX2" fmla="*/ 140763 w 361873"/>
                <a:gd name="connsiteY2" fmla="*/ 469563 h 593473"/>
                <a:gd name="connsiteX3" fmla="*/ 122549 w 361873"/>
                <a:gd name="connsiteY3" fmla="*/ 393921 h 593473"/>
                <a:gd name="connsiteX4" fmla="*/ 19998 w 361873"/>
                <a:gd name="connsiteY4" fmla="*/ 285299 h 593473"/>
                <a:gd name="connsiteX5" fmla="*/ 29843 w 361873"/>
                <a:gd name="connsiteY5" fmla="*/ 140579 h 593473"/>
                <a:gd name="connsiteX6" fmla="*/ 12123 w 361873"/>
                <a:gd name="connsiteY6" fmla="*/ 15877 h 593473"/>
                <a:gd name="connsiteX7" fmla="*/ 103844 w 361873"/>
                <a:gd name="connsiteY7" fmla="*/ 39341 h 593473"/>
                <a:gd name="connsiteX8" fmla="*/ 130261 w 361873"/>
                <a:gd name="connsiteY8" fmla="*/ 103004 h 593473"/>
                <a:gd name="connsiteX9" fmla="*/ 180470 w 361873"/>
                <a:gd name="connsiteY9" fmla="*/ 134016 h 593473"/>
                <a:gd name="connsiteX10" fmla="*/ 264480 w 361873"/>
                <a:gd name="connsiteY10" fmla="*/ 229347 h 593473"/>
                <a:gd name="connsiteX11" fmla="*/ 301891 w 361873"/>
                <a:gd name="connsiteY11" fmla="*/ 304989 h 593473"/>
                <a:gd name="connsiteX12" fmla="*/ 360796 w 361873"/>
                <a:gd name="connsiteY12" fmla="*/ 380795 h 593473"/>
                <a:gd name="connsiteX13" fmla="*/ 339629 w 361873"/>
                <a:gd name="connsiteY13" fmla="*/ 473993 h 593473"/>
                <a:gd name="connsiteX14" fmla="*/ 288928 w 361873"/>
                <a:gd name="connsiteY14" fmla="*/ 568668 h 593473"/>
                <a:gd name="connsiteX15" fmla="*/ 311407 w 361873"/>
                <a:gd name="connsiteY15" fmla="*/ 543728 h 59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1873" h="593473">
                  <a:moveTo>
                    <a:pt x="311407" y="543728"/>
                  </a:moveTo>
                  <a:cubicBezTo>
                    <a:pt x="272520" y="585404"/>
                    <a:pt x="239211" y="618056"/>
                    <a:pt x="181947" y="568504"/>
                  </a:cubicBezTo>
                  <a:cubicBezTo>
                    <a:pt x="152740" y="543399"/>
                    <a:pt x="140106" y="513044"/>
                    <a:pt x="140763" y="469563"/>
                  </a:cubicBezTo>
                  <a:cubicBezTo>
                    <a:pt x="141419" y="435434"/>
                    <a:pt x="143716" y="420010"/>
                    <a:pt x="122549" y="393921"/>
                  </a:cubicBezTo>
                  <a:cubicBezTo>
                    <a:pt x="89241" y="352901"/>
                    <a:pt x="41657" y="338133"/>
                    <a:pt x="19998" y="285299"/>
                  </a:cubicBezTo>
                  <a:cubicBezTo>
                    <a:pt x="-3137" y="228363"/>
                    <a:pt x="48713" y="191773"/>
                    <a:pt x="29843" y="140579"/>
                  </a:cubicBezTo>
                  <a:cubicBezTo>
                    <a:pt x="13599" y="96113"/>
                    <a:pt x="-17084" y="54272"/>
                    <a:pt x="12123" y="15877"/>
                  </a:cubicBezTo>
                  <a:cubicBezTo>
                    <a:pt x="35914" y="-15463"/>
                    <a:pt x="85139" y="3407"/>
                    <a:pt x="103844" y="39341"/>
                  </a:cubicBezTo>
                  <a:cubicBezTo>
                    <a:pt x="114509" y="60015"/>
                    <a:pt x="116478" y="83150"/>
                    <a:pt x="130261" y="103004"/>
                  </a:cubicBezTo>
                  <a:cubicBezTo>
                    <a:pt x="143552" y="122202"/>
                    <a:pt x="161437" y="127124"/>
                    <a:pt x="180470" y="134016"/>
                  </a:cubicBezTo>
                  <a:cubicBezTo>
                    <a:pt x="222803" y="149276"/>
                    <a:pt x="260870" y="175036"/>
                    <a:pt x="264480" y="229347"/>
                  </a:cubicBezTo>
                  <a:cubicBezTo>
                    <a:pt x="266613" y="262984"/>
                    <a:pt x="269895" y="290714"/>
                    <a:pt x="301891" y="304989"/>
                  </a:cubicBezTo>
                  <a:cubicBezTo>
                    <a:pt x="335691" y="320084"/>
                    <a:pt x="354561" y="329765"/>
                    <a:pt x="360796" y="380795"/>
                  </a:cubicBezTo>
                  <a:cubicBezTo>
                    <a:pt x="365718" y="420174"/>
                    <a:pt x="352920" y="442489"/>
                    <a:pt x="339629" y="473993"/>
                  </a:cubicBezTo>
                  <a:cubicBezTo>
                    <a:pt x="326995" y="504184"/>
                    <a:pt x="316330" y="551439"/>
                    <a:pt x="288928" y="568668"/>
                  </a:cubicBezTo>
                  <a:lnTo>
                    <a:pt x="311407" y="543728"/>
                  </a:lnTo>
                  <a:close/>
                </a:path>
              </a:pathLst>
            </a:custGeom>
            <a:solidFill>
              <a:srgbClr val="0400A3"/>
            </a:solidFill>
            <a:ln w="1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C94CA8A-2067-4CDF-83B1-A645623D5413}"/>
                </a:ext>
              </a:extLst>
            </p:cNvPr>
            <p:cNvSpPr/>
            <p:nvPr/>
          </p:nvSpPr>
          <p:spPr>
            <a:xfrm>
              <a:off x="6939823" y="4298144"/>
              <a:ext cx="184633" cy="471734"/>
            </a:xfrm>
            <a:custGeom>
              <a:avLst/>
              <a:gdLst>
                <a:gd name="connsiteX0" fmla="*/ 8738 w 184633"/>
                <a:gd name="connsiteY0" fmla="*/ 471735 h 471734"/>
                <a:gd name="connsiteX1" fmla="*/ 3652 w 184633"/>
                <a:gd name="connsiteY1" fmla="*/ 471406 h 471734"/>
                <a:gd name="connsiteX2" fmla="*/ 42 w 184633"/>
                <a:gd name="connsiteY2" fmla="*/ 466976 h 471734"/>
                <a:gd name="connsiteX3" fmla="*/ 4472 w 184633"/>
                <a:gd name="connsiteY3" fmla="*/ 463366 h 471734"/>
                <a:gd name="connsiteX4" fmla="*/ 74699 w 184633"/>
                <a:gd name="connsiteY4" fmla="*/ 419885 h 471734"/>
                <a:gd name="connsiteX5" fmla="*/ 84544 w 184633"/>
                <a:gd name="connsiteY5" fmla="*/ 366886 h 471734"/>
                <a:gd name="connsiteX6" fmla="*/ 83559 w 184633"/>
                <a:gd name="connsiteY6" fmla="*/ 350478 h 471734"/>
                <a:gd name="connsiteX7" fmla="*/ 111945 w 184633"/>
                <a:gd name="connsiteY7" fmla="*/ 236934 h 471734"/>
                <a:gd name="connsiteX8" fmla="*/ 155919 w 184633"/>
                <a:gd name="connsiteY8" fmla="*/ 125030 h 471734"/>
                <a:gd name="connsiteX9" fmla="*/ 155263 w 184633"/>
                <a:gd name="connsiteY9" fmla="*/ 111904 h 471734"/>
                <a:gd name="connsiteX10" fmla="*/ 156412 w 184633"/>
                <a:gd name="connsiteY10" fmla="*/ 60546 h 471734"/>
                <a:gd name="connsiteX11" fmla="*/ 166256 w 184633"/>
                <a:gd name="connsiteY11" fmla="*/ 35113 h 471734"/>
                <a:gd name="connsiteX12" fmla="*/ 176430 w 184633"/>
                <a:gd name="connsiteY12" fmla="*/ 4102 h 471734"/>
                <a:gd name="connsiteX13" fmla="*/ 180532 w 184633"/>
                <a:gd name="connsiteY13" fmla="*/ 0 h 471734"/>
                <a:gd name="connsiteX14" fmla="*/ 180532 w 184633"/>
                <a:gd name="connsiteY14" fmla="*/ 0 h 471734"/>
                <a:gd name="connsiteX15" fmla="*/ 184634 w 184633"/>
                <a:gd name="connsiteY15" fmla="*/ 4102 h 471734"/>
                <a:gd name="connsiteX16" fmla="*/ 173640 w 184633"/>
                <a:gd name="connsiteY16" fmla="*/ 38559 h 471734"/>
                <a:gd name="connsiteX17" fmla="*/ 164452 w 184633"/>
                <a:gd name="connsiteY17" fmla="*/ 62187 h 471734"/>
                <a:gd name="connsiteX18" fmla="*/ 163467 w 184633"/>
                <a:gd name="connsiteY18" fmla="*/ 111411 h 471734"/>
                <a:gd name="connsiteX19" fmla="*/ 164123 w 184633"/>
                <a:gd name="connsiteY19" fmla="*/ 124866 h 471734"/>
                <a:gd name="connsiteX20" fmla="*/ 117688 w 184633"/>
                <a:gd name="connsiteY20" fmla="*/ 242841 h 471734"/>
                <a:gd name="connsiteX21" fmla="*/ 91599 w 184633"/>
                <a:gd name="connsiteY21" fmla="*/ 350150 h 471734"/>
                <a:gd name="connsiteX22" fmla="*/ 92584 w 184633"/>
                <a:gd name="connsiteY22" fmla="*/ 366394 h 471734"/>
                <a:gd name="connsiteX23" fmla="*/ 81262 w 184633"/>
                <a:gd name="connsiteY23" fmla="*/ 424643 h 471734"/>
                <a:gd name="connsiteX24" fmla="*/ 8738 w 184633"/>
                <a:gd name="connsiteY24" fmla="*/ 471735 h 47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4633" h="471734">
                  <a:moveTo>
                    <a:pt x="8738" y="471735"/>
                  </a:moveTo>
                  <a:cubicBezTo>
                    <a:pt x="7097" y="471735"/>
                    <a:pt x="5292" y="471735"/>
                    <a:pt x="3652" y="471406"/>
                  </a:cubicBezTo>
                  <a:cubicBezTo>
                    <a:pt x="1354" y="471242"/>
                    <a:pt x="-286" y="469109"/>
                    <a:pt x="42" y="466976"/>
                  </a:cubicBezTo>
                  <a:cubicBezTo>
                    <a:pt x="206" y="464679"/>
                    <a:pt x="2011" y="462874"/>
                    <a:pt x="4472" y="463366"/>
                  </a:cubicBezTo>
                  <a:cubicBezTo>
                    <a:pt x="31381" y="466156"/>
                    <a:pt x="59275" y="441708"/>
                    <a:pt x="74699" y="419885"/>
                  </a:cubicBezTo>
                  <a:cubicBezTo>
                    <a:pt x="87005" y="402492"/>
                    <a:pt x="85856" y="386740"/>
                    <a:pt x="84544" y="366886"/>
                  </a:cubicBezTo>
                  <a:lnTo>
                    <a:pt x="83559" y="350478"/>
                  </a:lnTo>
                  <a:cubicBezTo>
                    <a:pt x="80934" y="307653"/>
                    <a:pt x="78637" y="270570"/>
                    <a:pt x="111945" y="236934"/>
                  </a:cubicBezTo>
                  <a:cubicBezTo>
                    <a:pt x="148864" y="199687"/>
                    <a:pt x="157888" y="176716"/>
                    <a:pt x="155919" y="125030"/>
                  </a:cubicBezTo>
                  <a:cubicBezTo>
                    <a:pt x="155755" y="120764"/>
                    <a:pt x="155591" y="116334"/>
                    <a:pt x="155263" y="111904"/>
                  </a:cubicBezTo>
                  <a:cubicBezTo>
                    <a:pt x="154278" y="95167"/>
                    <a:pt x="153294" y="76134"/>
                    <a:pt x="156412" y="60546"/>
                  </a:cubicBezTo>
                  <a:cubicBezTo>
                    <a:pt x="158216" y="51686"/>
                    <a:pt x="162319" y="43153"/>
                    <a:pt x="166256" y="35113"/>
                  </a:cubicBezTo>
                  <a:cubicBezTo>
                    <a:pt x="171343" y="24612"/>
                    <a:pt x="176265" y="14603"/>
                    <a:pt x="176430" y="4102"/>
                  </a:cubicBezTo>
                  <a:cubicBezTo>
                    <a:pt x="176430" y="1805"/>
                    <a:pt x="178234" y="0"/>
                    <a:pt x="180532" y="0"/>
                  </a:cubicBezTo>
                  <a:cubicBezTo>
                    <a:pt x="180532" y="0"/>
                    <a:pt x="180532" y="0"/>
                    <a:pt x="180532" y="0"/>
                  </a:cubicBezTo>
                  <a:cubicBezTo>
                    <a:pt x="182829" y="0"/>
                    <a:pt x="184634" y="1969"/>
                    <a:pt x="184634" y="4102"/>
                  </a:cubicBezTo>
                  <a:cubicBezTo>
                    <a:pt x="184470" y="16408"/>
                    <a:pt x="179055" y="27730"/>
                    <a:pt x="173640" y="38559"/>
                  </a:cubicBezTo>
                  <a:cubicBezTo>
                    <a:pt x="169702" y="46599"/>
                    <a:pt x="166092" y="54311"/>
                    <a:pt x="164452" y="62187"/>
                  </a:cubicBezTo>
                  <a:cubicBezTo>
                    <a:pt x="161498" y="76790"/>
                    <a:pt x="162483" y="95167"/>
                    <a:pt x="163467" y="111411"/>
                  </a:cubicBezTo>
                  <a:cubicBezTo>
                    <a:pt x="163795" y="116006"/>
                    <a:pt x="163959" y="120600"/>
                    <a:pt x="164123" y="124866"/>
                  </a:cubicBezTo>
                  <a:cubicBezTo>
                    <a:pt x="166092" y="178685"/>
                    <a:pt x="156083" y="204118"/>
                    <a:pt x="117688" y="242841"/>
                  </a:cubicBezTo>
                  <a:cubicBezTo>
                    <a:pt x="87005" y="273852"/>
                    <a:pt x="88974" y="307489"/>
                    <a:pt x="91599" y="350150"/>
                  </a:cubicBezTo>
                  <a:lnTo>
                    <a:pt x="92584" y="366394"/>
                  </a:lnTo>
                  <a:cubicBezTo>
                    <a:pt x="94061" y="387068"/>
                    <a:pt x="95373" y="404953"/>
                    <a:pt x="81262" y="424643"/>
                  </a:cubicBezTo>
                  <a:cubicBezTo>
                    <a:pt x="64854" y="447779"/>
                    <a:pt x="37452" y="471735"/>
                    <a:pt x="8738" y="471735"/>
                  </a:cubicBezTo>
                  <a:close/>
                </a:path>
              </a:pathLst>
            </a:custGeom>
            <a:solidFill>
              <a:srgbClr val="FFFFFF"/>
            </a:solidFill>
            <a:ln w="1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D7E7C3-E596-4665-9734-899B7DD28E62}"/>
                </a:ext>
              </a:extLst>
            </p:cNvPr>
            <p:cNvSpPr/>
            <p:nvPr/>
          </p:nvSpPr>
          <p:spPr>
            <a:xfrm>
              <a:off x="7023862" y="4515265"/>
              <a:ext cx="125166" cy="140741"/>
            </a:xfrm>
            <a:custGeom>
              <a:avLst/>
              <a:gdLst>
                <a:gd name="connsiteX0" fmla="*/ 18061 w 125166"/>
                <a:gd name="connsiteY0" fmla="*/ 140742 h 140741"/>
                <a:gd name="connsiteX1" fmla="*/ 997 w 125166"/>
                <a:gd name="connsiteY1" fmla="*/ 131881 h 140741"/>
                <a:gd name="connsiteX2" fmla="*/ 1489 w 125166"/>
                <a:gd name="connsiteY2" fmla="*/ 126138 h 140741"/>
                <a:gd name="connsiteX3" fmla="*/ 7232 w 125166"/>
                <a:gd name="connsiteY3" fmla="*/ 126631 h 140741"/>
                <a:gd name="connsiteX4" fmla="*/ 21015 w 125166"/>
                <a:gd name="connsiteY4" fmla="*/ 132209 h 140741"/>
                <a:gd name="connsiteX5" fmla="*/ 60066 w 125166"/>
                <a:gd name="connsiteY5" fmla="*/ 77242 h 140741"/>
                <a:gd name="connsiteX6" fmla="*/ 119628 w 125166"/>
                <a:gd name="connsiteY6" fmla="*/ 288 h 140741"/>
                <a:gd name="connsiteX7" fmla="*/ 124878 w 125166"/>
                <a:gd name="connsiteY7" fmla="*/ 2585 h 140741"/>
                <a:gd name="connsiteX8" fmla="*/ 122581 w 125166"/>
                <a:gd name="connsiteY8" fmla="*/ 7836 h 140741"/>
                <a:gd name="connsiteX9" fmla="*/ 68106 w 125166"/>
                <a:gd name="connsiteY9" fmla="*/ 78883 h 140741"/>
                <a:gd name="connsiteX10" fmla="*/ 23148 w 125166"/>
                <a:gd name="connsiteY10" fmla="*/ 140085 h 140741"/>
                <a:gd name="connsiteX11" fmla="*/ 18061 w 125166"/>
                <a:gd name="connsiteY11" fmla="*/ 140742 h 14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166" h="140741">
                  <a:moveTo>
                    <a:pt x="18061" y="140742"/>
                  </a:moveTo>
                  <a:cubicBezTo>
                    <a:pt x="12975" y="140742"/>
                    <a:pt x="6904" y="138773"/>
                    <a:pt x="997" y="131881"/>
                  </a:cubicBezTo>
                  <a:cubicBezTo>
                    <a:pt x="-480" y="130241"/>
                    <a:pt x="-316" y="127615"/>
                    <a:pt x="1489" y="126138"/>
                  </a:cubicBezTo>
                  <a:cubicBezTo>
                    <a:pt x="3130" y="124662"/>
                    <a:pt x="5755" y="124826"/>
                    <a:pt x="7232" y="126631"/>
                  </a:cubicBezTo>
                  <a:cubicBezTo>
                    <a:pt x="11498" y="131717"/>
                    <a:pt x="16092" y="133522"/>
                    <a:pt x="21015" y="132209"/>
                  </a:cubicBezTo>
                  <a:cubicBezTo>
                    <a:pt x="38243" y="127943"/>
                    <a:pt x="56949" y="91025"/>
                    <a:pt x="60066" y="77242"/>
                  </a:cubicBezTo>
                  <a:cubicBezTo>
                    <a:pt x="68927" y="36550"/>
                    <a:pt x="79756" y="15712"/>
                    <a:pt x="119628" y="288"/>
                  </a:cubicBezTo>
                  <a:cubicBezTo>
                    <a:pt x="121761" y="-533"/>
                    <a:pt x="124058" y="452"/>
                    <a:pt x="124878" y="2585"/>
                  </a:cubicBezTo>
                  <a:cubicBezTo>
                    <a:pt x="125699" y="4718"/>
                    <a:pt x="124714" y="7015"/>
                    <a:pt x="122581" y="7836"/>
                  </a:cubicBezTo>
                  <a:cubicBezTo>
                    <a:pt x="84350" y="22603"/>
                    <a:pt x="76310" y="41636"/>
                    <a:pt x="68106" y="78883"/>
                  </a:cubicBezTo>
                  <a:cubicBezTo>
                    <a:pt x="65481" y="91189"/>
                    <a:pt x="46119" y="134343"/>
                    <a:pt x="23148" y="140085"/>
                  </a:cubicBezTo>
                  <a:cubicBezTo>
                    <a:pt x="21507" y="140414"/>
                    <a:pt x="19866" y="140742"/>
                    <a:pt x="18061" y="140742"/>
                  </a:cubicBezTo>
                  <a:close/>
                </a:path>
              </a:pathLst>
            </a:custGeom>
            <a:solidFill>
              <a:srgbClr val="FFFFFF"/>
            </a:solidFill>
            <a:ln w="1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6D048D1-C625-4EE7-BA9A-05BBD4BB99E5}"/>
                </a:ext>
              </a:extLst>
            </p:cNvPr>
            <p:cNvSpPr/>
            <p:nvPr/>
          </p:nvSpPr>
          <p:spPr>
            <a:xfrm>
              <a:off x="6541989" y="4363471"/>
              <a:ext cx="274670" cy="439716"/>
            </a:xfrm>
            <a:custGeom>
              <a:avLst/>
              <a:gdLst>
                <a:gd name="connsiteX0" fmla="*/ 253156 w 274670"/>
                <a:gd name="connsiteY0" fmla="*/ 439717 h 439716"/>
                <a:gd name="connsiteX1" fmla="*/ 231497 w 274670"/>
                <a:gd name="connsiteY1" fmla="*/ 434466 h 439716"/>
                <a:gd name="connsiteX2" fmla="*/ 178007 w 274670"/>
                <a:gd name="connsiteY2" fmla="*/ 336017 h 439716"/>
                <a:gd name="connsiteX3" fmla="*/ 160286 w 274670"/>
                <a:gd name="connsiteY3" fmla="*/ 286629 h 439716"/>
                <a:gd name="connsiteX4" fmla="*/ 89238 w 274670"/>
                <a:gd name="connsiteY4" fmla="*/ 208362 h 439716"/>
                <a:gd name="connsiteX5" fmla="*/ 32302 w 274670"/>
                <a:gd name="connsiteY5" fmla="*/ 108764 h 439716"/>
                <a:gd name="connsiteX6" fmla="*/ 798 w 274670"/>
                <a:gd name="connsiteY6" fmla="*/ 6541 h 439716"/>
                <a:gd name="connsiteX7" fmla="*/ 1619 w 274670"/>
                <a:gd name="connsiteY7" fmla="*/ 798 h 439716"/>
                <a:gd name="connsiteX8" fmla="*/ 7362 w 274670"/>
                <a:gd name="connsiteY8" fmla="*/ 1619 h 439716"/>
                <a:gd name="connsiteX9" fmla="*/ 40506 w 274670"/>
                <a:gd name="connsiteY9" fmla="*/ 107615 h 439716"/>
                <a:gd name="connsiteX10" fmla="*/ 94325 w 274670"/>
                <a:gd name="connsiteY10" fmla="*/ 201798 h 439716"/>
                <a:gd name="connsiteX11" fmla="*/ 167669 w 274670"/>
                <a:gd name="connsiteY11" fmla="*/ 282690 h 439716"/>
                <a:gd name="connsiteX12" fmla="*/ 186047 w 274670"/>
                <a:gd name="connsiteY12" fmla="*/ 333720 h 439716"/>
                <a:gd name="connsiteX13" fmla="*/ 235435 w 274670"/>
                <a:gd name="connsiteY13" fmla="*/ 427246 h 439716"/>
                <a:gd name="connsiteX14" fmla="*/ 269400 w 274670"/>
                <a:gd name="connsiteY14" fmla="*/ 428887 h 439716"/>
                <a:gd name="connsiteX15" fmla="*/ 274487 w 274670"/>
                <a:gd name="connsiteY15" fmla="*/ 431513 h 439716"/>
                <a:gd name="connsiteX16" fmla="*/ 271861 w 274670"/>
                <a:gd name="connsiteY16" fmla="*/ 436599 h 439716"/>
                <a:gd name="connsiteX17" fmla="*/ 253156 w 274670"/>
                <a:gd name="connsiteY17" fmla="*/ 439717 h 43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4670" h="439716">
                  <a:moveTo>
                    <a:pt x="253156" y="439717"/>
                  </a:moveTo>
                  <a:cubicBezTo>
                    <a:pt x="245444" y="439717"/>
                    <a:pt x="238224" y="437912"/>
                    <a:pt x="231497" y="434466"/>
                  </a:cubicBezTo>
                  <a:cubicBezTo>
                    <a:pt x="202947" y="419370"/>
                    <a:pt x="189656" y="375068"/>
                    <a:pt x="178007" y="336017"/>
                  </a:cubicBezTo>
                  <a:cubicBezTo>
                    <a:pt x="172264" y="316655"/>
                    <a:pt x="166849" y="298442"/>
                    <a:pt x="160286" y="286629"/>
                  </a:cubicBezTo>
                  <a:cubicBezTo>
                    <a:pt x="142729" y="254797"/>
                    <a:pt x="123531" y="233466"/>
                    <a:pt x="89238" y="208362"/>
                  </a:cubicBezTo>
                  <a:cubicBezTo>
                    <a:pt x="49202" y="178991"/>
                    <a:pt x="39358" y="156676"/>
                    <a:pt x="32302" y="108764"/>
                  </a:cubicBezTo>
                  <a:cubicBezTo>
                    <a:pt x="26395" y="69549"/>
                    <a:pt x="18355" y="30005"/>
                    <a:pt x="798" y="6541"/>
                  </a:cubicBezTo>
                  <a:cubicBezTo>
                    <a:pt x="-514" y="4736"/>
                    <a:pt x="-186" y="2111"/>
                    <a:pt x="1619" y="798"/>
                  </a:cubicBezTo>
                  <a:cubicBezTo>
                    <a:pt x="3424" y="-514"/>
                    <a:pt x="6049" y="-186"/>
                    <a:pt x="7362" y="1619"/>
                  </a:cubicBezTo>
                  <a:cubicBezTo>
                    <a:pt x="26231" y="26559"/>
                    <a:pt x="34435" y="67252"/>
                    <a:pt x="40506" y="107615"/>
                  </a:cubicBezTo>
                  <a:cubicBezTo>
                    <a:pt x="47398" y="153887"/>
                    <a:pt x="56258" y="173905"/>
                    <a:pt x="94325" y="201798"/>
                  </a:cubicBezTo>
                  <a:cubicBezTo>
                    <a:pt x="123367" y="223129"/>
                    <a:pt x="146995" y="245116"/>
                    <a:pt x="167669" y="282690"/>
                  </a:cubicBezTo>
                  <a:cubicBezTo>
                    <a:pt x="174561" y="295325"/>
                    <a:pt x="180140" y="314030"/>
                    <a:pt x="186047" y="333720"/>
                  </a:cubicBezTo>
                  <a:cubicBezTo>
                    <a:pt x="197204" y="371295"/>
                    <a:pt x="210002" y="413792"/>
                    <a:pt x="235435" y="427246"/>
                  </a:cubicBezTo>
                  <a:cubicBezTo>
                    <a:pt x="245280" y="432497"/>
                    <a:pt x="256438" y="432989"/>
                    <a:pt x="269400" y="428887"/>
                  </a:cubicBezTo>
                  <a:cubicBezTo>
                    <a:pt x="271533" y="428231"/>
                    <a:pt x="273830" y="429379"/>
                    <a:pt x="274487" y="431513"/>
                  </a:cubicBezTo>
                  <a:cubicBezTo>
                    <a:pt x="275143" y="433646"/>
                    <a:pt x="273994" y="435943"/>
                    <a:pt x="271861" y="436599"/>
                  </a:cubicBezTo>
                  <a:cubicBezTo>
                    <a:pt x="265298" y="438732"/>
                    <a:pt x="259063" y="439717"/>
                    <a:pt x="253156" y="439717"/>
                  </a:cubicBezTo>
                  <a:close/>
                </a:path>
              </a:pathLst>
            </a:custGeom>
            <a:solidFill>
              <a:srgbClr val="FFFFFF"/>
            </a:solidFill>
            <a:ln w="1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5BBCC16-05CF-4041-BEDE-F184F1EC160D}"/>
                </a:ext>
              </a:extLst>
            </p:cNvPr>
            <p:cNvSpPr/>
            <p:nvPr/>
          </p:nvSpPr>
          <p:spPr>
            <a:xfrm>
              <a:off x="6652642" y="4459846"/>
              <a:ext cx="27594" cy="141521"/>
            </a:xfrm>
            <a:custGeom>
              <a:avLst/>
              <a:gdLst>
                <a:gd name="connsiteX0" fmla="*/ 16324 w 27594"/>
                <a:gd name="connsiteY0" fmla="*/ 141521 h 141521"/>
                <a:gd name="connsiteX1" fmla="*/ 13862 w 27594"/>
                <a:gd name="connsiteY1" fmla="*/ 140701 h 141521"/>
                <a:gd name="connsiteX2" fmla="*/ 13206 w 27594"/>
                <a:gd name="connsiteY2" fmla="*/ 134958 h 141521"/>
                <a:gd name="connsiteX3" fmla="*/ 10088 w 27594"/>
                <a:gd name="connsiteY3" fmla="*/ 68505 h 141521"/>
                <a:gd name="connsiteX4" fmla="*/ 2213 w 27594"/>
                <a:gd name="connsiteY4" fmla="*/ 2872 h 141521"/>
                <a:gd name="connsiteX5" fmla="*/ 7299 w 27594"/>
                <a:gd name="connsiteY5" fmla="*/ 247 h 141521"/>
                <a:gd name="connsiteX6" fmla="*/ 9924 w 27594"/>
                <a:gd name="connsiteY6" fmla="*/ 5333 h 141521"/>
                <a:gd name="connsiteX7" fmla="*/ 17800 w 27594"/>
                <a:gd name="connsiteY7" fmla="*/ 66044 h 141521"/>
                <a:gd name="connsiteX8" fmla="*/ 19605 w 27594"/>
                <a:gd name="connsiteY8" fmla="*/ 139880 h 141521"/>
                <a:gd name="connsiteX9" fmla="*/ 16324 w 27594"/>
                <a:gd name="connsiteY9" fmla="*/ 141521 h 14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94" h="141521">
                  <a:moveTo>
                    <a:pt x="16324" y="141521"/>
                  </a:moveTo>
                  <a:cubicBezTo>
                    <a:pt x="15503" y="141521"/>
                    <a:pt x="14519" y="141193"/>
                    <a:pt x="13862" y="140701"/>
                  </a:cubicBezTo>
                  <a:cubicBezTo>
                    <a:pt x="12057" y="139224"/>
                    <a:pt x="11729" y="136763"/>
                    <a:pt x="13206" y="134958"/>
                  </a:cubicBezTo>
                  <a:cubicBezTo>
                    <a:pt x="25184" y="119370"/>
                    <a:pt x="17964" y="94594"/>
                    <a:pt x="10088" y="68505"/>
                  </a:cubicBezTo>
                  <a:cubicBezTo>
                    <a:pt x="3361" y="45698"/>
                    <a:pt x="-3694" y="22070"/>
                    <a:pt x="2213" y="2872"/>
                  </a:cubicBezTo>
                  <a:cubicBezTo>
                    <a:pt x="2869" y="739"/>
                    <a:pt x="5166" y="-574"/>
                    <a:pt x="7299" y="247"/>
                  </a:cubicBezTo>
                  <a:cubicBezTo>
                    <a:pt x="9432" y="903"/>
                    <a:pt x="10745" y="3201"/>
                    <a:pt x="9924" y="5333"/>
                  </a:cubicBezTo>
                  <a:cubicBezTo>
                    <a:pt x="4674" y="22070"/>
                    <a:pt x="11401" y="44549"/>
                    <a:pt x="17800" y="66044"/>
                  </a:cubicBezTo>
                  <a:cubicBezTo>
                    <a:pt x="25840" y="93117"/>
                    <a:pt x="34208" y="121011"/>
                    <a:pt x="19605" y="139880"/>
                  </a:cubicBezTo>
                  <a:cubicBezTo>
                    <a:pt x="18785" y="141029"/>
                    <a:pt x="17636" y="141521"/>
                    <a:pt x="16324" y="141521"/>
                  </a:cubicBezTo>
                  <a:close/>
                </a:path>
              </a:pathLst>
            </a:custGeom>
            <a:solidFill>
              <a:srgbClr val="FFFFFF"/>
            </a:solidFill>
            <a:ln w="1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AFE745D-76A9-4300-A07F-701C843B1A11}"/>
                </a:ext>
              </a:extLst>
            </p:cNvPr>
            <p:cNvSpPr/>
            <p:nvPr/>
          </p:nvSpPr>
          <p:spPr>
            <a:xfrm>
              <a:off x="6535800" y="4541760"/>
              <a:ext cx="178247" cy="115066"/>
            </a:xfrm>
            <a:custGeom>
              <a:avLst/>
              <a:gdLst>
                <a:gd name="connsiteX0" fmla="*/ 174186 w 178247"/>
                <a:gd name="connsiteY0" fmla="*/ 115067 h 115066"/>
                <a:gd name="connsiteX1" fmla="*/ 172709 w 178247"/>
                <a:gd name="connsiteY1" fmla="*/ 114739 h 115066"/>
                <a:gd name="connsiteX2" fmla="*/ 158106 w 178247"/>
                <a:gd name="connsiteY2" fmla="*/ 107027 h 115066"/>
                <a:gd name="connsiteX3" fmla="*/ 134970 w 178247"/>
                <a:gd name="connsiteY3" fmla="*/ 98495 h 115066"/>
                <a:gd name="connsiteX4" fmla="*/ 119875 w 178247"/>
                <a:gd name="connsiteY4" fmla="*/ 98823 h 115066"/>
                <a:gd name="connsiteX5" fmla="*/ 86730 w 178247"/>
                <a:gd name="connsiteY5" fmla="*/ 94065 h 115066"/>
                <a:gd name="connsiteX6" fmla="*/ 30942 w 178247"/>
                <a:gd name="connsiteY6" fmla="*/ 45168 h 115066"/>
                <a:gd name="connsiteX7" fmla="*/ 21426 w 178247"/>
                <a:gd name="connsiteY7" fmla="*/ 31385 h 115066"/>
                <a:gd name="connsiteX8" fmla="*/ 3213 w 178247"/>
                <a:gd name="connsiteY8" fmla="*/ 8250 h 115066"/>
                <a:gd name="connsiteX9" fmla="*/ 95 w 178247"/>
                <a:gd name="connsiteY9" fmla="*/ 3327 h 115066"/>
                <a:gd name="connsiteX10" fmla="*/ 4689 w 178247"/>
                <a:gd name="connsiteY10" fmla="*/ 46 h 115066"/>
                <a:gd name="connsiteX11" fmla="*/ 28317 w 178247"/>
                <a:gd name="connsiteY11" fmla="*/ 26791 h 115066"/>
                <a:gd name="connsiteX12" fmla="*/ 37342 w 178247"/>
                <a:gd name="connsiteY12" fmla="*/ 39918 h 115066"/>
                <a:gd name="connsiteX13" fmla="*/ 90340 w 178247"/>
                <a:gd name="connsiteY13" fmla="*/ 86681 h 115066"/>
                <a:gd name="connsiteX14" fmla="*/ 119218 w 178247"/>
                <a:gd name="connsiteY14" fmla="*/ 90619 h 115066"/>
                <a:gd name="connsiteX15" fmla="*/ 135462 w 178247"/>
                <a:gd name="connsiteY15" fmla="*/ 90290 h 115066"/>
                <a:gd name="connsiteX16" fmla="*/ 162208 w 178247"/>
                <a:gd name="connsiteY16" fmla="*/ 99971 h 115066"/>
                <a:gd name="connsiteX17" fmla="*/ 175662 w 178247"/>
                <a:gd name="connsiteY17" fmla="*/ 107027 h 115066"/>
                <a:gd name="connsiteX18" fmla="*/ 177960 w 178247"/>
                <a:gd name="connsiteY18" fmla="*/ 112278 h 115066"/>
                <a:gd name="connsiteX19" fmla="*/ 174186 w 178247"/>
                <a:gd name="connsiteY19" fmla="*/ 115067 h 115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8247" h="115066">
                  <a:moveTo>
                    <a:pt x="174186" y="115067"/>
                  </a:moveTo>
                  <a:cubicBezTo>
                    <a:pt x="173693" y="115067"/>
                    <a:pt x="173201" y="114903"/>
                    <a:pt x="172709" y="114739"/>
                  </a:cubicBezTo>
                  <a:cubicBezTo>
                    <a:pt x="166966" y="112442"/>
                    <a:pt x="162372" y="109816"/>
                    <a:pt x="158106" y="107027"/>
                  </a:cubicBezTo>
                  <a:cubicBezTo>
                    <a:pt x="151050" y="102761"/>
                    <a:pt x="144979" y="99151"/>
                    <a:pt x="134970" y="98495"/>
                  </a:cubicBezTo>
                  <a:cubicBezTo>
                    <a:pt x="129719" y="98167"/>
                    <a:pt x="124633" y="98495"/>
                    <a:pt x="119875" y="98823"/>
                  </a:cubicBezTo>
                  <a:cubicBezTo>
                    <a:pt x="109702" y="99479"/>
                    <a:pt x="99200" y="100299"/>
                    <a:pt x="86730" y="94065"/>
                  </a:cubicBezTo>
                  <a:cubicBezTo>
                    <a:pt x="69009" y="85204"/>
                    <a:pt x="50140" y="68796"/>
                    <a:pt x="30942" y="45168"/>
                  </a:cubicBezTo>
                  <a:cubicBezTo>
                    <a:pt x="28317" y="41886"/>
                    <a:pt x="24871" y="36800"/>
                    <a:pt x="21426" y="31385"/>
                  </a:cubicBezTo>
                  <a:cubicBezTo>
                    <a:pt x="16339" y="23673"/>
                    <a:pt x="6822" y="9070"/>
                    <a:pt x="3213" y="8250"/>
                  </a:cubicBezTo>
                  <a:cubicBezTo>
                    <a:pt x="1080" y="7757"/>
                    <a:pt x="-397" y="5625"/>
                    <a:pt x="95" y="3327"/>
                  </a:cubicBezTo>
                  <a:cubicBezTo>
                    <a:pt x="587" y="1194"/>
                    <a:pt x="2556" y="-282"/>
                    <a:pt x="4689" y="46"/>
                  </a:cubicBezTo>
                  <a:cubicBezTo>
                    <a:pt x="11089" y="1194"/>
                    <a:pt x="17816" y="10875"/>
                    <a:pt x="28317" y="26791"/>
                  </a:cubicBezTo>
                  <a:cubicBezTo>
                    <a:pt x="31763" y="32042"/>
                    <a:pt x="35044" y="36964"/>
                    <a:pt x="37342" y="39918"/>
                  </a:cubicBezTo>
                  <a:cubicBezTo>
                    <a:pt x="49976" y="55505"/>
                    <a:pt x="69502" y="76179"/>
                    <a:pt x="90340" y="86681"/>
                  </a:cubicBezTo>
                  <a:cubicBezTo>
                    <a:pt x="100841" y="91931"/>
                    <a:pt x="109373" y="91275"/>
                    <a:pt x="119218" y="90619"/>
                  </a:cubicBezTo>
                  <a:cubicBezTo>
                    <a:pt x="124305" y="90290"/>
                    <a:pt x="129555" y="89798"/>
                    <a:pt x="135462" y="90290"/>
                  </a:cubicBezTo>
                  <a:cubicBezTo>
                    <a:pt x="147440" y="91111"/>
                    <a:pt x="154988" y="95705"/>
                    <a:pt x="162208" y="99971"/>
                  </a:cubicBezTo>
                  <a:cubicBezTo>
                    <a:pt x="166310" y="102433"/>
                    <a:pt x="170412" y="105058"/>
                    <a:pt x="175662" y="107027"/>
                  </a:cubicBezTo>
                  <a:cubicBezTo>
                    <a:pt x="177795" y="107847"/>
                    <a:pt x="178780" y="110308"/>
                    <a:pt x="177960" y="112278"/>
                  </a:cubicBezTo>
                  <a:cubicBezTo>
                    <a:pt x="177467" y="113918"/>
                    <a:pt x="175826" y="115067"/>
                    <a:pt x="174186" y="115067"/>
                  </a:cubicBezTo>
                  <a:close/>
                </a:path>
              </a:pathLst>
            </a:custGeom>
            <a:solidFill>
              <a:srgbClr val="FFFFFF"/>
            </a:solidFill>
            <a:ln w="1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180D28A-FB5F-4120-A5F3-508392A0E67B}"/>
                </a:ext>
              </a:extLst>
            </p:cNvPr>
            <p:cNvSpPr/>
            <p:nvPr/>
          </p:nvSpPr>
          <p:spPr>
            <a:xfrm>
              <a:off x="6662302" y="4041913"/>
              <a:ext cx="404486" cy="808229"/>
            </a:xfrm>
            <a:custGeom>
              <a:avLst/>
              <a:gdLst>
                <a:gd name="connsiteX0" fmla="*/ 113973 w 404486"/>
                <a:gd name="connsiteY0" fmla="*/ 791629 h 808229"/>
                <a:gd name="connsiteX1" fmla="*/ 2233 w 404486"/>
                <a:gd name="connsiteY1" fmla="*/ 616062 h 808229"/>
                <a:gd name="connsiteX2" fmla="*/ 76562 w 404486"/>
                <a:gd name="connsiteY2" fmla="*/ 435408 h 808229"/>
                <a:gd name="connsiteX3" fmla="*/ 28158 w 404486"/>
                <a:gd name="connsiteY3" fmla="*/ 261318 h 808229"/>
                <a:gd name="connsiteX4" fmla="*/ 145641 w 404486"/>
                <a:gd name="connsiteY4" fmla="*/ 164017 h 808229"/>
                <a:gd name="connsiteX5" fmla="*/ 154829 w 404486"/>
                <a:gd name="connsiteY5" fmla="*/ 15195 h 808229"/>
                <a:gd name="connsiteX6" fmla="*/ 291673 w 404486"/>
                <a:gd name="connsiteY6" fmla="*/ 54739 h 808229"/>
                <a:gd name="connsiteX7" fmla="*/ 280844 w 404486"/>
                <a:gd name="connsiteY7" fmla="*/ 198638 h 808229"/>
                <a:gd name="connsiteX8" fmla="*/ 341226 w 404486"/>
                <a:gd name="connsiteY8" fmla="*/ 256067 h 808229"/>
                <a:gd name="connsiteX9" fmla="*/ 398162 w 404486"/>
                <a:gd name="connsiteY9" fmla="*/ 331709 h 808229"/>
                <a:gd name="connsiteX10" fmla="*/ 315957 w 404486"/>
                <a:gd name="connsiteY10" fmla="*/ 514660 h 808229"/>
                <a:gd name="connsiteX11" fmla="*/ 381754 w 404486"/>
                <a:gd name="connsiteY11" fmla="*/ 659052 h 808229"/>
                <a:gd name="connsiteX12" fmla="*/ 254755 w 404486"/>
                <a:gd name="connsiteY12" fmla="*/ 794419 h 808229"/>
                <a:gd name="connsiteX13" fmla="*/ 113973 w 404486"/>
                <a:gd name="connsiteY13" fmla="*/ 791629 h 80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4486" h="808229">
                  <a:moveTo>
                    <a:pt x="113973" y="791629"/>
                  </a:moveTo>
                  <a:cubicBezTo>
                    <a:pt x="55724" y="742569"/>
                    <a:pt x="-13354" y="709589"/>
                    <a:pt x="2233" y="616062"/>
                  </a:cubicBezTo>
                  <a:cubicBezTo>
                    <a:pt x="15196" y="538616"/>
                    <a:pt x="104456" y="518762"/>
                    <a:pt x="76562" y="435408"/>
                  </a:cubicBezTo>
                  <a:cubicBezTo>
                    <a:pt x="58677" y="382082"/>
                    <a:pt x="12406" y="320715"/>
                    <a:pt x="28158" y="261318"/>
                  </a:cubicBezTo>
                  <a:cubicBezTo>
                    <a:pt x="44895" y="197818"/>
                    <a:pt x="127756" y="223251"/>
                    <a:pt x="145641" y="164017"/>
                  </a:cubicBezTo>
                  <a:cubicBezTo>
                    <a:pt x="160736" y="113973"/>
                    <a:pt x="107902" y="56052"/>
                    <a:pt x="154829" y="15195"/>
                  </a:cubicBezTo>
                  <a:cubicBezTo>
                    <a:pt x="196178" y="-20903"/>
                    <a:pt x="269522" y="13390"/>
                    <a:pt x="291673" y="54739"/>
                  </a:cubicBezTo>
                  <a:cubicBezTo>
                    <a:pt x="320059" y="107737"/>
                    <a:pt x="273132" y="146953"/>
                    <a:pt x="280844" y="198638"/>
                  </a:cubicBezTo>
                  <a:cubicBezTo>
                    <a:pt x="285930" y="232111"/>
                    <a:pt x="317926" y="236870"/>
                    <a:pt x="341226" y="256067"/>
                  </a:cubicBezTo>
                  <a:cubicBezTo>
                    <a:pt x="363869" y="274772"/>
                    <a:pt x="388317" y="303815"/>
                    <a:pt x="398162" y="331709"/>
                  </a:cubicBezTo>
                  <a:cubicBezTo>
                    <a:pt x="428353" y="417524"/>
                    <a:pt x="342046" y="448535"/>
                    <a:pt x="315957" y="514660"/>
                  </a:cubicBezTo>
                  <a:cubicBezTo>
                    <a:pt x="291345" y="577011"/>
                    <a:pt x="375355" y="596208"/>
                    <a:pt x="381754" y="659052"/>
                  </a:cubicBezTo>
                  <a:cubicBezTo>
                    <a:pt x="388810" y="728458"/>
                    <a:pt x="314481" y="783097"/>
                    <a:pt x="254755" y="794419"/>
                  </a:cubicBezTo>
                  <a:cubicBezTo>
                    <a:pt x="213735" y="802131"/>
                    <a:pt x="150727" y="822641"/>
                    <a:pt x="113973" y="791629"/>
                  </a:cubicBezTo>
                  <a:close/>
                </a:path>
              </a:pathLst>
            </a:custGeom>
            <a:solidFill>
              <a:srgbClr val="B3B2DA"/>
            </a:solidFill>
            <a:ln w="1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E34EB38-E9CB-44AD-8C3E-25CDBE5D3693}"/>
                </a:ext>
              </a:extLst>
            </p:cNvPr>
            <p:cNvSpPr/>
            <p:nvPr/>
          </p:nvSpPr>
          <p:spPr>
            <a:xfrm>
              <a:off x="6835597" y="4176800"/>
              <a:ext cx="51520" cy="676924"/>
            </a:xfrm>
            <a:custGeom>
              <a:avLst/>
              <a:gdLst>
                <a:gd name="connsiteX0" fmla="*/ 7624 w 51520"/>
                <a:gd name="connsiteY0" fmla="*/ 676924 h 676924"/>
                <a:gd name="connsiteX1" fmla="*/ 6475 w 51520"/>
                <a:gd name="connsiteY1" fmla="*/ 676760 h 676924"/>
                <a:gd name="connsiteX2" fmla="*/ 3686 w 51520"/>
                <a:gd name="connsiteY2" fmla="*/ 671674 h 676924"/>
                <a:gd name="connsiteX3" fmla="*/ 11069 w 51520"/>
                <a:gd name="connsiteY3" fmla="*/ 341542 h 676924"/>
                <a:gd name="connsiteX4" fmla="*/ 26821 w 51520"/>
                <a:gd name="connsiteY4" fmla="*/ 99029 h 676924"/>
                <a:gd name="connsiteX5" fmla="*/ 41917 w 51520"/>
                <a:gd name="connsiteY5" fmla="*/ 4846 h 676924"/>
                <a:gd name="connsiteX6" fmla="*/ 45198 w 51520"/>
                <a:gd name="connsiteY6" fmla="*/ 88 h 676924"/>
                <a:gd name="connsiteX7" fmla="*/ 49957 w 51520"/>
                <a:gd name="connsiteY7" fmla="*/ 3369 h 676924"/>
                <a:gd name="connsiteX8" fmla="*/ 34697 w 51520"/>
                <a:gd name="connsiteY8" fmla="*/ 101490 h 676924"/>
                <a:gd name="connsiteX9" fmla="*/ 19109 w 51520"/>
                <a:gd name="connsiteY9" fmla="*/ 339737 h 676924"/>
                <a:gd name="connsiteX10" fmla="*/ 11562 w 51520"/>
                <a:gd name="connsiteY10" fmla="*/ 673971 h 676924"/>
                <a:gd name="connsiteX11" fmla="*/ 7624 w 51520"/>
                <a:gd name="connsiteY11" fmla="*/ 676924 h 67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520" h="676924">
                  <a:moveTo>
                    <a:pt x="7624" y="676924"/>
                  </a:moveTo>
                  <a:cubicBezTo>
                    <a:pt x="7296" y="676924"/>
                    <a:pt x="6803" y="676924"/>
                    <a:pt x="6475" y="676760"/>
                  </a:cubicBezTo>
                  <a:cubicBezTo>
                    <a:pt x="4342" y="676104"/>
                    <a:pt x="3029" y="673807"/>
                    <a:pt x="3686" y="671674"/>
                  </a:cubicBezTo>
                  <a:cubicBezTo>
                    <a:pt x="4178" y="670033"/>
                    <a:pt x="50613" y="510874"/>
                    <a:pt x="11069" y="341542"/>
                  </a:cubicBezTo>
                  <a:cubicBezTo>
                    <a:pt x="-13871" y="234396"/>
                    <a:pt x="8608" y="159411"/>
                    <a:pt x="26821" y="99029"/>
                  </a:cubicBezTo>
                  <a:cubicBezTo>
                    <a:pt x="37651" y="63095"/>
                    <a:pt x="47003" y="32248"/>
                    <a:pt x="41917" y="4846"/>
                  </a:cubicBezTo>
                  <a:cubicBezTo>
                    <a:pt x="41589" y="2549"/>
                    <a:pt x="42901" y="416"/>
                    <a:pt x="45198" y="88"/>
                  </a:cubicBezTo>
                  <a:cubicBezTo>
                    <a:pt x="47496" y="-404"/>
                    <a:pt x="49629" y="1236"/>
                    <a:pt x="49957" y="3369"/>
                  </a:cubicBezTo>
                  <a:cubicBezTo>
                    <a:pt x="55371" y="32740"/>
                    <a:pt x="45855" y="64572"/>
                    <a:pt x="34697" y="101490"/>
                  </a:cubicBezTo>
                  <a:cubicBezTo>
                    <a:pt x="16812" y="160888"/>
                    <a:pt x="-5503" y="234725"/>
                    <a:pt x="19109" y="339737"/>
                  </a:cubicBezTo>
                  <a:cubicBezTo>
                    <a:pt x="59145" y="511202"/>
                    <a:pt x="12054" y="672330"/>
                    <a:pt x="11562" y="673971"/>
                  </a:cubicBezTo>
                  <a:cubicBezTo>
                    <a:pt x="11069" y="675776"/>
                    <a:pt x="9429" y="676924"/>
                    <a:pt x="7624" y="676924"/>
                  </a:cubicBezTo>
                  <a:close/>
                </a:path>
              </a:pathLst>
            </a:custGeom>
            <a:solidFill>
              <a:srgbClr val="FFFFFF"/>
            </a:solidFill>
            <a:ln w="1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7706CAC-6D01-483E-B381-D07C523066BC}"/>
                </a:ext>
              </a:extLst>
            </p:cNvPr>
            <p:cNvSpPr/>
            <p:nvPr/>
          </p:nvSpPr>
          <p:spPr>
            <a:xfrm>
              <a:off x="6849410" y="4340585"/>
              <a:ext cx="141332" cy="176936"/>
            </a:xfrm>
            <a:custGeom>
              <a:avLst/>
              <a:gdLst>
                <a:gd name="connsiteX0" fmla="*/ 4148 w 141332"/>
                <a:gd name="connsiteY0" fmla="*/ 176772 h 176936"/>
                <a:gd name="connsiteX1" fmla="*/ 46 w 141332"/>
                <a:gd name="connsiteY1" fmla="*/ 173327 h 176936"/>
                <a:gd name="connsiteX2" fmla="*/ 3491 w 141332"/>
                <a:gd name="connsiteY2" fmla="*/ 168732 h 176936"/>
                <a:gd name="connsiteX3" fmla="*/ 79953 w 141332"/>
                <a:gd name="connsiteY3" fmla="*/ 94403 h 176936"/>
                <a:gd name="connsiteX4" fmla="*/ 80938 w 141332"/>
                <a:gd name="connsiteY4" fmla="*/ 79636 h 176936"/>
                <a:gd name="connsiteX5" fmla="*/ 102432 w 141332"/>
                <a:gd name="connsiteY5" fmla="*/ 8753 h 176936"/>
                <a:gd name="connsiteX6" fmla="*/ 137710 w 141332"/>
                <a:gd name="connsiteY6" fmla="*/ 549 h 176936"/>
                <a:gd name="connsiteX7" fmla="*/ 141320 w 141332"/>
                <a:gd name="connsiteY7" fmla="*/ 5143 h 176936"/>
                <a:gd name="connsiteX8" fmla="*/ 136726 w 141332"/>
                <a:gd name="connsiteY8" fmla="*/ 8753 h 176936"/>
                <a:gd name="connsiteX9" fmla="*/ 107683 w 141332"/>
                <a:gd name="connsiteY9" fmla="*/ 15152 h 176936"/>
                <a:gd name="connsiteX10" fmla="*/ 89142 w 141332"/>
                <a:gd name="connsiteY10" fmla="*/ 80292 h 176936"/>
                <a:gd name="connsiteX11" fmla="*/ 87993 w 141332"/>
                <a:gd name="connsiteY11" fmla="*/ 95388 h 176936"/>
                <a:gd name="connsiteX12" fmla="*/ 4476 w 141332"/>
                <a:gd name="connsiteY12" fmla="*/ 176936 h 176936"/>
                <a:gd name="connsiteX13" fmla="*/ 4148 w 141332"/>
                <a:gd name="connsiteY13" fmla="*/ 176772 h 17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1332" h="176936">
                  <a:moveTo>
                    <a:pt x="4148" y="176772"/>
                  </a:moveTo>
                  <a:cubicBezTo>
                    <a:pt x="2179" y="176772"/>
                    <a:pt x="374" y="175296"/>
                    <a:pt x="46" y="173327"/>
                  </a:cubicBezTo>
                  <a:cubicBezTo>
                    <a:pt x="-283" y="171030"/>
                    <a:pt x="1194" y="169061"/>
                    <a:pt x="3491" y="168732"/>
                  </a:cubicBezTo>
                  <a:cubicBezTo>
                    <a:pt x="37456" y="163482"/>
                    <a:pt x="76343" y="132470"/>
                    <a:pt x="79953" y="94403"/>
                  </a:cubicBezTo>
                  <a:cubicBezTo>
                    <a:pt x="80446" y="89809"/>
                    <a:pt x="80774" y="84887"/>
                    <a:pt x="80938" y="79636"/>
                  </a:cubicBezTo>
                  <a:cubicBezTo>
                    <a:pt x="82414" y="54696"/>
                    <a:pt x="84383" y="23684"/>
                    <a:pt x="102432" y="8753"/>
                  </a:cubicBezTo>
                  <a:cubicBezTo>
                    <a:pt x="111293" y="1369"/>
                    <a:pt x="123271" y="-1256"/>
                    <a:pt x="137710" y="549"/>
                  </a:cubicBezTo>
                  <a:cubicBezTo>
                    <a:pt x="140007" y="877"/>
                    <a:pt x="141484" y="2846"/>
                    <a:pt x="141320" y="5143"/>
                  </a:cubicBezTo>
                  <a:cubicBezTo>
                    <a:pt x="140992" y="7440"/>
                    <a:pt x="139023" y="8917"/>
                    <a:pt x="136726" y="8753"/>
                  </a:cubicBezTo>
                  <a:cubicBezTo>
                    <a:pt x="124255" y="7276"/>
                    <a:pt x="114739" y="9245"/>
                    <a:pt x="107683" y="15152"/>
                  </a:cubicBezTo>
                  <a:cubicBezTo>
                    <a:pt x="92259" y="27950"/>
                    <a:pt x="90619" y="56993"/>
                    <a:pt x="89142" y="80292"/>
                  </a:cubicBezTo>
                  <a:cubicBezTo>
                    <a:pt x="88814" y="85543"/>
                    <a:pt x="88485" y="90630"/>
                    <a:pt x="87993" y="95388"/>
                  </a:cubicBezTo>
                  <a:cubicBezTo>
                    <a:pt x="83891" y="138541"/>
                    <a:pt x="41394" y="171358"/>
                    <a:pt x="4476" y="176936"/>
                  </a:cubicBezTo>
                  <a:cubicBezTo>
                    <a:pt x="4640" y="176608"/>
                    <a:pt x="4476" y="176772"/>
                    <a:pt x="4148" y="176772"/>
                  </a:cubicBezTo>
                  <a:close/>
                </a:path>
              </a:pathLst>
            </a:custGeom>
            <a:solidFill>
              <a:srgbClr val="FFFFFF"/>
            </a:solidFill>
            <a:ln w="1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A993488-271D-44C8-A046-22ABA269AC6C}"/>
                </a:ext>
              </a:extLst>
            </p:cNvPr>
            <p:cNvSpPr/>
            <p:nvPr/>
          </p:nvSpPr>
          <p:spPr>
            <a:xfrm>
              <a:off x="6729666" y="4327351"/>
              <a:ext cx="122788" cy="191021"/>
            </a:xfrm>
            <a:custGeom>
              <a:avLst/>
              <a:gdLst>
                <a:gd name="connsiteX0" fmla="*/ 99116 w 122788"/>
                <a:gd name="connsiteY0" fmla="*/ 190991 h 191021"/>
                <a:gd name="connsiteX1" fmla="*/ 58587 w 122788"/>
                <a:gd name="connsiteY1" fmla="*/ 176552 h 191021"/>
                <a:gd name="connsiteX2" fmla="*/ 34468 w 122788"/>
                <a:gd name="connsiteY2" fmla="*/ 103371 h 191021"/>
                <a:gd name="connsiteX3" fmla="*/ 34960 w 122788"/>
                <a:gd name="connsiteY3" fmla="*/ 92050 h 191021"/>
                <a:gd name="connsiteX4" fmla="*/ 23146 w 122788"/>
                <a:gd name="connsiteY4" fmla="*/ 16572 h 191021"/>
                <a:gd name="connsiteX5" fmla="*/ 3948 w 122788"/>
                <a:gd name="connsiteY5" fmla="*/ 8204 h 191021"/>
                <a:gd name="connsiteX6" fmla="*/ 10 w 122788"/>
                <a:gd name="connsiteY6" fmla="*/ 3938 h 191021"/>
                <a:gd name="connsiteX7" fmla="*/ 4276 w 122788"/>
                <a:gd name="connsiteY7" fmla="*/ 0 h 191021"/>
                <a:gd name="connsiteX8" fmla="*/ 4276 w 122788"/>
                <a:gd name="connsiteY8" fmla="*/ 0 h 191021"/>
                <a:gd name="connsiteX9" fmla="*/ 29217 w 122788"/>
                <a:gd name="connsiteY9" fmla="*/ 10993 h 191021"/>
                <a:gd name="connsiteX10" fmla="*/ 43164 w 122788"/>
                <a:gd name="connsiteY10" fmla="*/ 92378 h 191021"/>
                <a:gd name="connsiteX11" fmla="*/ 42672 w 122788"/>
                <a:gd name="connsiteY11" fmla="*/ 103535 h 191021"/>
                <a:gd name="connsiteX12" fmla="*/ 64002 w 122788"/>
                <a:gd name="connsiteY12" fmla="*/ 170317 h 191021"/>
                <a:gd name="connsiteX13" fmla="*/ 117985 w 122788"/>
                <a:gd name="connsiteY13" fmla="*/ 181310 h 191021"/>
                <a:gd name="connsiteX14" fmla="*/ 122743 w 122788"/>
                <a:gd name="connsiteY14" fmla="*/ 184756 h 191021"/>
                <a:gd name="connsiteX15" fmla="*/ 119298 w 122788"/>
                <a:gd name="connsiteY15" fmla="*/ 189514 h 191021"/>
                <a:gd name="connsiteX16" fmla="*/ 99116 w 122788"/>
                <a:gd name="connsiteY16" fmla="*/ 190991 h 19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788" h="191021">
                  <a:moveTo>
                    <a:pt x="99116" y="190991"/>
                  </a:moveTo>
                  <a:cubicBezTo>
                    <a:pt x="82708" y="190663"/>
                    <a:pt x="69089" y="185740"/>
                    <a:pt x="58587" y="176552"/>
                  </a:cubicBezTo>
                  <a:cubicBezTo>
                    <a:pt x="42015" y="162113"/>
                    <a:pt x="33647" y="136680"/>
                    <a:pt x="34468" y="103371"/>
                  </a:cubicBezTo>
                  <a:cubicBezTo>
                    <a:pt x="34468" y="100090"/>
                    <a:pt x="34796" y="96316"/>
                    <a:pt x="34960" y="92050"/>
                  </a:cubicBezTo>
                  <a:cubicBezTo>
                    <a:pt x="36108" y="68422"/>
                    <a:pt x="37913" y="32652"/>
                    <a:pt x="23146" y="16572"/>
                  </a:cubicBezTo>
                  <a:cubicBezTo>
                    <a:pt x="18223" y="11322"/>
                    <a:pt x="11988" y="8532"/>
                    <a:pt x="3948" y="8204"/>
                  </a:cubicBezTo>
                  <a:cubicBezTo>
                    <a:pt x="1651" y="8040"/>
                    <a:pt x="-154" y="6235"/>
                    <a:pt x="10" y="3938"/>
                  </a:cubicBezTo>
                  <a:cubicBezTo>
                    <a:pt x="174" y="1641"/>
                    <a:pt x="1979" y="0"/>
                    <a:pt x="4276" y="0"/>
                  </a:cubicBezTo>
                  <a:cubicBezTo>
                    <a:pt x="4276" y="0"/>
                    <a:pt x="4276" y="0"/>
                    <a:pt x="4276" y="0"/>
                  </a:cubicBezTo>
                  <a:cubicBezTo>
                    <a:pt x="14450" y="328"/>
                    <a:pt x="22982" y="4102"/>
                    <a:pt x="29217" y="10993"/>
                  </a:cubicBezTo>
                  <a:cubicBezTo>
                    <a:pt x="46281" y="29535"/>
                    <a:pt x="44312" y="67438"/>
                    <a:pt x="43164" y="92378"/>
                  </a:cubicBezTo>
                  <a:cubicBezTo>
                    <a:pt x="43000" y="96480"/>
                    <a:pt x="42836" y="100254"/>
                    <a:pt x="42672" y="103535"/>
                  </a:cubicBezTo>
                  <a:cubicBezTo>
                    <a:pt x="41851" y="134383"/>
                    <a:pt x="49235" y="157518"/>
                    <a:pt x="64002" y="170317"/>
                  </a:cubicBezTo>
                  <a:cubicBezTo>
                    <a:pt x="76636" y="181310"/>
                    <a:pt x="94850" y="185084"/>
                    <a:pt x="117985" y="181310"/>
                  </a:cubicBezTo>
                  <a:cubicBezTo>
                    <a:pt x="120282" y="180982"/>
                    <a:pt x="122251" y="182459"/>
                    <a:pt x="122743" y="184756"/>
                  </a:cubicBezTo>
                  <a:cubicBezTo>
                    <a:pt x="123072" y="187053"/>
                    <a:pt x="121595" y="189022"/>
                    <a:pt x="119298" y="189514"/>
                  </a:cubicBezTo>
                  <a:cubicBezTo>
                    <a:pt x="112242" y="190663"/>
                    <a:pt x="105515" y="191155"/>
                    <a:pt x="99116" y="190991"/>
                  </a:cubicBezTo>
                  <a:close/>
                </a:path>
              </a:pathLst>
            </a:custGeom>
            <a:solidFill>
              <a:srgbClr val="FFFFFF"/>
            </a:solidFill>
            <a:ln w="1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76E7F51-F134-45B4-A1F4-2B21FED3193B}"/>
                </a:ext>
              </a:extLst>
            </p:cNvPr>
            <p:cNvSpPr/>
            <p:nvPr/>
          </p:nvSpPr>
          <p:spPr>
            <a:xfrm>
              <a:off x="6859669" y="4656669"/>
              <a:ext cx="137399" cy="129781"/>
            </a:xfrm>
            <a:custGeom>
              <a:avLst/>
              <a:gdLst>
                <a:gd name="connsiteX0" fmla="*/ 17516 w 137399"/>
                <a:gd name="connsiteY0" fmla="*/ 129782 h 129781"/>
                <a:gd name="connsiteX1" fmla="*/ 2585 w 137399"/>
                <a:gd name="connsiteY1" fmla="*/ 126992 h 129781"/>
                <a:gd name="connsiteX2" fmla="*/ 288 w 137399"/>
                <a:gd name="connsiteY2" fmla="*/ 121578 h 129781"/>
                <a:gd name="connsiteX3" fmla="*/ 5703 w 137399"/>
                <a:gd name="connsiteY3" fmla="*/ 119281 h 129781"/>
                <a:gd name="connsiteX4" fmla="*/ 82493 w 137399"/>
                <a:gd name="connsiteY4" fmla="*/ 83183 h 129781"/>
                <a:gd name="connsiteX5" fmla="*/ 96440 w 137399"/>
                <a:gd name="connsiteY5" fmla="*/ 51023 h 129781"/>
                <a:gd name="connsiteX6" fmla="*/ 132374 w 137399"/>
                <a:gd name="connsiteY6" fmla="*/ 157 h 129781"/>
                <a:gd name="connsiteX7" fmla="*/ 137296 w 137399"/>
                <a:gd name="connsiteY7" fmla="*/ 3111 h 129781"/>
                <a:gd name="connsiteX8" fmla="*/ 134343 w 137399"/>
                <a:gd name="connsiteY8" fmla="*/ 8033 h 129781"/>
                <a:gd name="connsiteX9" fmla="*/ 104316 w 137399"/>
                <a:gd name="connsiteY9" fmla="*/ 53484 h 129781"/>
                <a:gd name="connsiteX10" fmla="*/ 88892 w 137399"/>
                <a:gd name="connsiteY10" fmla="*/ 88105 h 129781"/>
                <a:gd name="connsiteX11" fmla="*/ 17516 w 137399"/>
                <a:gd name="connsiteY11" fmla="*/ 129782 h 12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399" h="129781">
                  <a:moveTo>
                    <a:pt x="17516" y="129782"/>
                  </a:moveTo>
                  <a:cubicBezTo>
                    <a:pt x="12430" y="129782"/>
                    <a:pt x="7343" y="128961"/>
                    <a:pt x="2585" y="126992"/>
                  </a:cubicBezTo>
                  <a:cubicBezTo>
                    <a:pt x="452" y="126172"/>
                    <a:pt x="-532" y="123711"/>
                    <a:pt x="288" y="121578"/>
                  </a:cubicBezTo>
                  <a:cubicBezTo>
                    <a:pt x="1108" y="119445"/>
                    <a:pt x="3405" y="118460"/>
                    <a:pt x="5703" y="119281"/>
                  </a:cubicBezTo>
                  <a:cubicBezTo>
                    <a:pt x="30315" y="129453"/>
                    <a:pt x="68218" y="101560"/>
                    <a:pt x="82493" y="83183"/>
                  </a:cubicBezTo>
                  <a:cubicBezTo>
                    <a:pt x="88400" y="75471"/>
                    <a:pt x="92338" y="63657"/>
                    <a:pt x="96440" y="51023"/>
                  </a:cubicBezTo>
                  <a:cubicBezTo>
                    <a:pt x="103823" y="28543"/>
                    <a:pt x="111535" y="5244"/>
                    <a:pt x="132374" y="157"/>
                  </a:cubicBezTo>
                  <a:cubicBezTo>
                    <a:pt x="134671" y="-499"/>
                    <a:pt x="136804" y="978"/>
                    <a:pt x="137296" y="3111"/>
                  </a:cubicBezTo>
                  <a:cubicBezTo>
                    <a:pt x="137788" y="5244"/>
                    <a:pt x="136476" y="7541"/>
                    <a:pt x="134343" y="8033"/>
                  </a:cubicBezTo>
                  <a:cubicBezTo>
                    <a:pt x="117934" y="12135"/>
                    <a:pt x="111043" y="33138"/>
                    <a:pt x="104316" y="53484"/>
                  </a:cubicBezTo>
                  <a:cubicBezTo>
                    <a:pt x="99885" y="66774"/>
                    <a:pt x="95783" y="79409"/>
                    <a:pt x="88892" y="88105"/>
                  </a:cubicBezTo>
                  <a:cubicBezTo>
                    <a:pt x="76258" y="104841"/>
                    <a:pt x="45082" y="129782"/>
                    <a:pt x="17516" y="129782"/>
                  </a:cubicBezTo>
                  <a:close/>
                </a:path>
              </a:pathLst>
            </a:custGeom>
            <a:solidFill>
              <a:srgbClr val="FFFFFF"/>
            </a:solidFill>
            <a:ln w="1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CF6AD24-4273-420B-8C29-3C59FD82F490}"/>
                </a:ext>
              </a:extLst>
            </p:cNvPr>
            <p:cNvSpPr/>
            <p:nvPr/>
          </p:nvSpPr>
          <p:spPr>
            <a:xfrm>
              <a:off x="6730571" y="4588972"/>
              <a:ext cx="133355" cy="195838"/>
            </a:xfrm>
            <a:custGeom>
              <a:avLst/>
              <a:gdLst>
                <a:gd name="connsiteX0" fmla="*/ 110188 w 133355"/>
                <a:gd name="connsiteY0" fmla="*/ 195838 h 195838"/>
                <a:gd name="connsiteX1" fmla="*/ 94272 w 133355"/>
                <a:gd name="connsiteY1" fmla="*/ 193049 h 195838"/>
                <a:gd name="connsiteX2" fmla="*/ 29460 w 133355"/>
                <a:gd name="connsiteY2" fmla="*/ 122658 h 195838"/>
                <a:gd name="connsiteX3" fmla="*/ 23060 w 133355"/>
                <a:gd name="connsiteY3" fmla="*/ 75402 h 195838"/>
                <a:gd name="connsiteX4" fmla="*/ 2222 w 133355"/>
                <a:gd name="connsiteY4" fmla="*/ 7801 h 195838"/>
                <a:gd name="connsiteX5" fmla="*/ 417 w 133355"/>
                <a:gd name="connsiteY5" fmla="*/ 2222 h 195838"/>
                <a:gd name="connsiteX6" fmla="*/ 5996 w 133355"/>
                <a:gd name="connsiteY6" fmla="*/ 417 h 195838"/>
                <a:gd name="connsiteX7" fmla="*/ 31429 w 133355"/>
                <a:gd name="connsiteY7" fmla="*/ 75074 h 195838"/>
                <a:gd name="connsiteX8" fmla="*/ 37171 w 133355"/>
                <a:gd name="connsiteY8" fmla="*/ 119376 h 195838"/>
                <a:gd name="connsiteX9" fmla="*/ 97061 w 133355"/>
                <a:gd name="connsiteY9" fmla="*/ 185173 h 195838"/>
                <a:gd name="connsiteX10" fmla="*/ 127252 w 133355"/>
                <a:gd name="connsiteY10" fmla="*/ 183040 h 195838"/>
                <a:gd name="connsiteX11" fmla="*/ 132831 w 133355"/>
                <a:gd name="connsiteY11" fmla="*/ 184681 h 195838"/>
                <a:gd name="connsiteX12" fmla="*/ 131190 w 133355"/>
                <a:gd name="connsiteY12" fmla="*/ 190259 h 195838"/>
                <a:gd name="connsiteX13" fmla="*/ 110188 w 133355"/>
                <a:gd name="connsiteY13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355" h="195838">
                  <a:moveTo>
                    <a:pt x="110188" y="195838"/>
                  </a:moveTo>
                  <a:cubicBezTo>
                    <a:pt x="104937" y="195838"/>
                    <a:pt x="99687" y="194854"/>
                    <a:pt x="94272" y="193049"/>
                  </a:cubicBezTo>
                  <a:cubicBezTo>
                    <a:pt x="64245" y="182548"/>
                    <a:pt x="38976" y="145301"/>
                    <a:pt x="29460" y="122658"/>
                  </a:cubicBezTo>
                  <a:cubicBezTo>
                    <a:pt x="24373" y="110680"/>
                    <a:pt x="23717" y="93615"/>
                    <a:pt x="23060" y="75402"/>
                  </a:cubicBezTo>
                  <a:cubicBezTo>
                    <a:pt x="22076" y="46688"/>
                    <a:pt x="20927" y="17153"/>
                    <a:pt x="2222" y="7801"/>
                  </a:cubicBezTo>
                  <a:cubicBezTo>
                    <a:pt x="253" y="6816"/>
                    <a:pt x="-567" y="4355"/>
                    <a:pt x="417" y="2222"/>
                  </a:cubicBezTo>
                  <a:cubicBezTo>
                    <a:pt x="1402" y="253"/>
                    <a:pt x="3863" y="-567"/>
                    <a:pt x="5996" y="417"/>
                  </a:cubicBezTo>
                  <a:cubicBezTo>
                    <a:pt x="29131" y="12067"/>
                    <a:pt x="30280" y="45540"/>
                    <a:pt x="31429" y="75074"/>
                  </a:cubicBezTo>
                  <a:cubicBezTo>
                    <a:pt x="32085" y="92303"/>
                    <a:pt x="32577" y="108711"/>
                    <a:pt x="37171" y="119376"/>
                  </a:cubicBezTo>
                  <a:cubicBezTo>
                    <a:pt x="45868" y="139722"/>
                    <a:pt x="69660" y="175656"/>
                    <a:pt x="97061" y="185173"/>
                  </a:cubicBezTo>
                  <a:cubicBezTo>
                    <a:pt x="107727" y="188947"/>
                    <a:pt x="117900" y="188127"/>
                    <a:pt x="127252" y="183040"/>
                  </a:cubicBezTo>
                  <a:cubicBezTo>
                    <a:pt x="129221" y="182055"/>
                    <a:pt x="131682" y="182712"/>
                    <a:pt x="132831" y="184681"/>
                  </a:cubicBezTo>
                  <a:cubicBezTo>
                    <a:pt x="133980" y="186650"/>
                    <a:pt x="133159" y="189111"/>
                    <a:pt x="131190" y="190259"/>
                  </a:cubicBezTo>
                  <a:cubicBezTo>
                    <a:pt x="124463" y="194033"/>
                    <a:pt x="117407" y="195838"/>
                    <a:pt x="110188" y="195838"/>
                  </a:cubicBezTo>
                  <a:close/>
                </a:path>
              </a:pathLst>
            </a:custGeom>
            <a:solidFill>
              <a:srgbClr val="FFFFFF"/>
            </a:solidFill>
            <a:ln w="1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01" name="Graphic 2">
              <a:extLst>
                <a:ext uri="{FF2B5EF4-FFF2-40B4-BE49-F238E27FC236}">
                  <a16:creationId xmlns:a16="http://schemas.microsoft.com/office/drawing/2014/main" id="{6542185C-C7E1-4FFD-ACD2-D9BFCE240914}"/>
                </a:ext>
              </a:extLst>
            </p:cNvPr>
            <p:cNvGrpSpPr/>
            <p:nvPr/>
          </p:nvGrpSpPr>
          <p:grpSpPr>
            <a:xfrm>
              <a:off x="6534091" y="4809258"/>
              <a:ext cx="633354" cy="786443"/>
              <a:chOff x="6534091" y="4809258"/>
              <a:chExt cx="633354" cy="786443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E88817A-94AE-4A6D-9CEC-0DF81340E162}"/>
                  </a:ext>
                </a:extLst>
              </p:cNvPr>
              <p:cNvSpPr/>
              <p:nvPr/>
            </p:nvSpPr>
            <p:spPr>
              <a:xfrm>
                <a:off x="6534091" y="4809258"/>
                <a:ext cx="633354" cy="786443"/>
              </a:xfrm>
              <a:custGeom>
                <a:avLst/>
                <a:gdLst>
                  <a:gd name="connsiteX0" fmla="*/ 46435 w 633354"/>
                  <a:gd name="connsiteY0" fmla="*/ 0 h 786443"/>
                  <a:gd name="connsiteX1" fmla="*/ 0 w 633354"/>
                  <a:gd name="connsiteY1" fmla="*/ 269422 h 786443"/>
                  <a:gd name="connsiteX2" fmla="*/ 316678 w 633354"/>
                  <a:gd name="connsiteY2" fmla="*/ 786443 h 786443"/>
                  <a:gd name="connsiteX3" fmla="*/ 633355 w 633354"/>
                  <a:gd name="connsiteY3" fmla="*/ 269422 h 786443"/>
                  <a:gd name="connsiteX4" fmla="*/ 586920 w 633354"/>
                  <a:gd name="connsiteY4" fmla="*/ 0 h 786443"/>
                  <a:gd name="connsiteX5" fmla="*/ 46435 w 633354"/>
                  <a:gd name="connsiteY5" fmla="*/ 0 h 786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3354" h="786443">
                    <a:moveTo>
                      <a:pt x="46435" y="0"/>
                    </a:moveTo>
                    <a:cubicBezTo>
                      <a:pt x="17064" y="78431"/>
                      <a:pt x="0" y="170809"/>
                      <a:pt x="0" y="269422"/>
                    </a:cubicBezTo>
                    <a:cubicBezTo>
                      <a:pt x="0" y="554924"/>
                      <a:pt x="141767" y="786443"/>
                      <a:pt x="316678" y="786443"/>
                    </a:cubicBezTo>
                    <a:cubicBezTo>
                      <a:pt x="491589" y="786443"/>
                      <a:pt x="633355" y="554924"/>
                      <a:pt x="633355" y="269422"/>
                    </a:cubicBezTo>
                    <a:cubicBezTo>
                      <a:pt x="633355" y="170645"/>
                      <a:pt x="616455" y="78431"/>
                      <a:pt x="586920" y="0"/>
                    </a:cubicBezTo>
                    <a:lnTo>
                      <a:pt x="46435" y="0"/>
                    </a:lnTo>
                    <a:close/>
                  </a:path>
                </a:pathLst>
              </a:custGeom>
              <a:solidFill>
                <a:srgbClr val="FD425F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B67BAEF2-78C7-4545-AFCC-EB557D01756B}"/>
                  </a:ext>
                </a:extLst>
              </p:cNvPr>
              <p:cNvSpPr/>
              <p:nvPr/>
            </p:nvSpPr>
            <p:spPr>
              <a:xfrm>
                <a:off x="6547217" y="4809423"/>
                <a:ext cx="607101" cy="122568"/>
              </a:xfrm>
              <a:custGeom>
                <a:avLst/>
                <a:gdLst>
                  <a:gd name="connsiteX0" fmla="*/ 607102 w 607101"/>
                  <a:gd name="connsiteY0" fmla="*/ 122569 h 122568"/>
                  <a:gd name="connsiteX1" fmla="*/ 573793 w 607101"/>
                  <a:gd name="connsiteY1" fmla="*/ 0 h 122568"/>
                  <a:gd name="connsiteX2" fmla="*/ 33309 w 607101"/>
                  <a:gd name="connsiteY2" fmla="*/ 0 h 122568"/>
                  <a:gd name="connsiteX3" fmla="*/ 0 w 607101"/>
                  <a:gd name="connsiteY3" fmla="*/ 122569 h 122568"/>
                  <a:gd name="connsiteX4" fmla="*/ 607102 w 607101"/>
                  <a:gd name="connsiteY4" fmla="*/ 122569 h 122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101" h="122568">
                    <a:moveTo>
                      <a:pt x="607102" y="122569"/>
                    </a:moveTo>
                    <a:cubicBezTo>
                      <a:pt x="599226" y="79087"/>
                      <a:pt x="588069" y="37903"/>
                      <a:pt x="573793" y="0"/>
                    </a:cubicBezTo>
                    <a:lnTo>
                      <a:pt x="33309" y="0"/>
                    </a:lnTo>
                    <a:cubicBezTo>
                      <a:pt x="19033" y="37903"/>
                      <a:pt x="7876" y="79087"/>
                      <a:pt x="0" y="122569"/>
                    </a:cubicBezTo>
                    <a:lnTo>
                      <a:pt x="607102" y="122569"/>
                    </a:lnTo>
                    <a:close/>
                  </a:path>
                </a:pathLst>
              </a:custGeom>
              <a:solidFill>
                <a:srgbClr val="0400A3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EFF2B037-B112-4FD1-80D9-9437794560D8}"/>
              </a:ext>
            </a:extLst>
          </p:cNvPr>
          <p:cNvSpPr txBox="1"/>
          <p:nvPr/>
        </p:nvSpPr>
        <p:spPr>
          <a:xfrm>
            <a:off x="555936" y="1455152"/>
            <a:ext cx="5331124" cy="319510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</a:t>
            </a:r>
            <a:r>
              <a:rPr lang="en-IN" sz="2400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urvey to </a:t>
            </a:r>
            <a:r>
              <a:rPr lang="en-IN" sz="2400" b="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analyze</a:t>
            </a:r>
            <a:r>
              <a:rPr lang="en-IN" sz="2400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the impact of online learning on the physical and mental health of first year undergraduates (2020/21) at the Faculty of Science at University of Colombo.</a:t>
            </a:r>
          </a:p>
          <a:p>
            <a:pPr>
              <a:lnSpc>
                <a:spcPts val="6500"/>
              </a:lnSpc>
            </a:pPr>
            <a:endParaRPr lang="en-IN" sz="24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7664238-7248-41B6-8B83-96ED909A7E53}"/>
              </a:ext>
            </a:extLst>
          </p:cNvPr>
          <p:cNvSpPr txBox="1"/>
          <p:nvPr/>
        </p:nvSpPr>
        <p:spPr>
          <a:xfrm>
            <a:off x="555936" y="5207373"/>
            <a:ext cx="3180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Group – 04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9849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942" y="212854"/>
            <a:ext cx="7590016" cy="5690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2. Sleeping hours &amp; Overall physical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565" y="5641991"/>
            <a:ext cx="7866066" cy="817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Majority sleeps around 5-8 hours and they have a good physical health compared to others who sleep 8-11 hours and less than 5 hours.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Picture 15" descr="Chart of How many hours do you sl, Overall, describe your p">
            <a:extLst>
              <a:ext uri="{FF2B5EF4-FFF2-40B4-BE49-F238E27FC236}">
                <a16:creationId xmlns:a16="http://schemas.microsoft.com/office/drawing/2014/main" id="{75189ED4-8D57-4F97-90CB-4B6A381E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15" y="1152938"/>
            <a:ext cx="6308897" cy="4202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263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118" y="291547"/>
            <a:ext cx="7932846" cy="823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3. Regular consumption of main meals &amp; Overall physical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968" y="5650028"/>
            <a:ext cx="8614300" cy="1207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Students who have their main meals without skipping seem to have a better health compared to those who skip the meals.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Picture 16" descr="Chart of Do you eat all three mai, Overall, describe your 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888" y="1369590"/>
            <a:ext cx="575266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614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403104"/>
            <a:ext cx="8009358" cy="7646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4. Satisfaction with the learning environment &amp; Overall mental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968" y="5650028"/>
            <a:ext cx="8614300" cy="1207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Since those who are very satisfied with the learning environment seems to have a bad mental health and those who are not satisfied seems to have better health than them, so this graph doesn’t seem to produce the expected result.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" name="Picture 19" descr="Chart of &amp;#226;&amp;#8364;&amp;#339;I&amp;#226;&amp;#8364;&amp;#8482;m satisfied with , Overall, describe your m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4" r="-1" b="9700"/>
          <a:stretch/>
        </p:blipFill>
        <p:spPr bwMode="auto">
          <a:xfrm>
            <a:off x="985968" y="1347558"/>
            <a:ext cx="7429162" cy="380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57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300419"/>
            <a:ext cx="8232326" cy="7409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5. Satisfactory level of social interactions &amp; Overall mental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05" y="5553594"/>
            <a:ext cx="8614300" cy="7409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Students  who have a good social interaction seems to have better mental health according to the graph.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6B284-656B-4DDC-AAB3-ED0240685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43" y="1361313"/>
            <a:ext cx="7476435" cy="400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04" y="373315"/>
            <a:ext cx="8296229" cy="7944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6. Stress level in handling the academics &amp; Overall mental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968" y="5650028"/>
            <a:ext cx="8195507" cy="834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Participants who are highly stressed seems to have a lower mental health while the participants who are not at all stressed seems to have better health.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Picture 15" descr="Chart of Describe your stress lev, Overall, describe your 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318" y="1259341"/>
            <a:ext cx="6381021" cy="42252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81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A3C6-410C-4FC8-A43D-6CA6EBA5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131861"/>
            <a:ext cx="4592216" cy="887024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C2733-255F-4864-8DC7-C176990CC5DA}"/>
              </a:ext>
            </a:extLst>
          </p:cNvPr>
          <p:cNvSpPr txBox="1"/>
          <p:nvPr/>
        </p:nvSpPr>
        <p:spPr>
          <a:xfrm>
            <a:off x="251791" y="1204416"/>
            <a:ext cx="92632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Fac</a:t>
            </a:r>
            <a:r>
              <a:rPr lang="en-US" dirty="0">
                <a:solidFill>
                  <a:prstClr val="black"/>
                </a:solidFill>
                <a:latin typeface="Trebuchet MS" panose="020B0603020202020204"/>
              </a:rPr>
              <a:t>tors such as stress level, social interactions and amount of free time seems to have made a notable impact on the mental health while the engagement in physical activity and the food habits have made the impact on physical health.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dirty="0">
                <a:solidFill>
                  <a:prstClr val="black"/>
                </a:solidFill>
                <a:latin typeface="Trebuchet MS" panose="020B0603020202020204"/>
              </a:rPr>
              <a:t>Factors such as organization in studies, academic performance and motivation for academics doesn’t seem to have a huge impact on the mental health.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dirty="0">
                <a:solidFill>
                  <a:prstClr val="black"/>
                </a:solidFill>
                <a:latin typeface="Trebuchet MS" panose="020B0603020202020204"/>
              </a:rPr>
              <a:t>Respondents feel in a way that they are affected more mentally than physically.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dirty="0">
                <a:solidFill>
                  <a:prstClr val="black"/>
                </a:solidFill>
                <a:latin typeface="Trebuchet MS" panose="020B0603020202020204"/>
              </a:rPr>
              <a:t>From the open-ended question, we analyzed and concluded that nearly all of the respondents want to have physical education instead of online learning.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5F54B-A0C8-4068-9326-B380AB2958AA}"/>
              </a:ext>
            </a:extLst>
          </p:cNvPr>
          <p:cNvGrpSpPr/>
          <p:nvPr/>
        </p:nvGrpSpPr>
        <p:grpSpPr>
          <a:xfrm>
            <a:off x="2129522" y="4529268"/>
            <a:ext cx="4982654" cy="2078254"/>
            <a:chOff x="-70338" y="3392488"/>
            <a:chExt cx="6166338" cy="257196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823B90A-6E5A-44F3-976E-F5BCC635CDE7}"/>
                </a:ext>
              </a:extLst>
            </p:cNvPr>
            <p:cNvCxnSpPr>
              <a:cxnSpLocks/>
            </p:cNvCxnSpPr>
            <p:nvPr/>
          </p:nvCxnSpPr>
          <p:spPr>
            <a:xfrm>
              <a:off x="-70338" y="5868488"/>
              <a:ext cx="6166338" cy="0"/>
            </a:xfrm>
            <a:prstGeom prst="line">
              <a:avLst/>
            </a:prstGeom>
            <a:noFill/>
            <a:ln w="31750" cap="rnd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845E765-C1AA-489F-8C4B-A3942E4B8EFF}"/>
                </a:ext>
              </a:extLst>
            </p:cNvPr>
            <p:cNvSpPr/>
            <p:nvPr/>
          </p:nvSpPr>
          <p:spPr>
            <a:xfrm>
              <a:off x="18" y="3392488"/>
              <a:ext cx="5761440" cy="2465618"/>
            </a:xfrm>
            <a:custGeom>
              <a:avLst/>
              <a:gdLst>
                <a:gd name="connsiteX0" fmla="*/ 12145594 w 12145593"/>
                <a:gd name="connsiteY0" fmla="*/ 5197727 h 5197727"/>
                <a:gd name="connsiteX1" fmla="*/ 18011 w 12145593"/>
                <a:gd name="connsiteY1" fmla="*/ 5197727 h 5197727"/>
                <a:gd name="connsiteX2" fmla="*/ 293447 w 12145593"/>
                <a:gd name="connsiteY2" fmla="*/ 3301578 h 5197727"/>
                <a:gd name="connsiteX3" fmla="*/ 2816132 w 12145593"/>
                <a:gd name="connsiteY3" fmla="*/ 1805323 h 5197727"/>
                <a:gd name="connsiteX4" fmla="*/ 7976114 w 12145593"/>
                <a:gd name="connsiteY4" fmla="*/ 1773 h 5197727"/>
                <a:gd name="connsiteX5" fmla="*/ 9271853 w 12145593"/>
                <a:gd name="connsiteY5" fmla="*/ 1933282 h 5197727"/>
                <a:gd name="connsiteX6" fmla="*/ 12145594 w 12145593"/>
                <a:gd name="connsiteY6" fmla="*/ 5197727 h 5197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45593" h="5197727">
                  <a:moveTo>
                    <a:pt x="12145594" y="5197727"/>
                  </a:moveTo>
                  <a:lnTo>
                    <a:pt x="18011" y="5197727"/>
                  </a:lnTo>
                  <a:cubicBezTo>
                    <a:pt x="-40936" y="4635259"/>
                    <a:pt x="43262" y="3885840"/>
                    <a:pt x="293447" y="3301578"/>
                  </a:cubicBezTo>
                  <a:cubicBezTo>
                    <a:pt x="628180" y="2518813"/>
                    <a:pt x="1336638" y="1790663"/>
                    <a:pt x="2816132" y="1805323"/>
                  </a:cubicBezTo>
                  <a:cubicBezTo>
                    <a:pt x="5994936" y="1836831"/>
                    <a:pt x="5750965" y="112140"/>
                    <a:pt x="7976114" y="1773"/>
                  </a:cubicBezTo>
                  <a:cubicBezTo>
                    <a:pt x="8882330" y="-43170"/>
                    <a:pt x="9434821" y="770622"/>
                    <a:pt x="9271853" y="1933282"/>
                  </a:cubicBezTo>
                  <a:cubicBezTo>
                    <a:pt x="8996154" y="3900063"/>
                    <a:pt x="12105245" y="2474220"/>
                    <a:pt x="12145594" y="5197727"/>
                  </a:cubicBezTo>
                  <a:close/>
                </a:path>
              </a:pathLst>
            </a:custGeom>
            <a:solidFill>
              <a:srgbClr val="A5A5A5">
                <a:alpha val="20000"/>
              </a:srgbClr>
            </a:solidFill>
            <a:ln w="43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21630DC-49A8-4D8A-B7F9-2D6A493A3C40}"/>
                </a:ext>
              </a:extLst>
            </p:cNvPr>
            <p:cNvGrpSpPr/>
            <p:nvPr/>
          </p:nvGrpSpPr>
          <p:grpSpPr>
            <a:xfrm>
              <a:off x="2391678" y="4775845"/>
              <a:ext cx="1193694" cy="1079967"/>
              <a:chOff x="2391678" y="4775845"/>
              <a:chExt cx="1193694" cy="1079967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4FFDB11-2AB2-4C6A-9C4E-762D1DE077B4}"/>
                  </a:ext>
                </a:extLst>
              </p:cNvPr>
              <p:cNvSpPr/>
              <p:nvPr/>
            </p:nvSpPr>
            <p:spPr>
              <a:xfrm>
                <a:off x="2391678" y="4775866"/>
                <a:ext cx="548125" cy="1079946"/>
              </a:xfrm>
              <a:custGeom>
                <a:avLst/>
                <a:gdLst>
                  <a:gd name="connsiteX0" fmla="*/ 106032 w 548125"/>
                  <a:gd name="connsiteY0" fmla="*/ 0 h 1079946"/>
                  <a:gd name="connsiteX1" fmla="*/ 438757 w 548125"/>
                  <a:gd name="connsiteY1" fmla="*/ 0 h 1079946"/>
                  <a:gd name="connsiteX2" fmla="*/ 548125 w 548125"/>
                  <a:gd name="connsiteY2" fmla="*/ 1079946 h 1079946"/>
                  <a:gd name="connsiteX3" fmla="*/ 194844 w 548125"/>
                  <a:gd name="connsiteY3" fmla="*/ 1079946 h 1079946"/>
                  <a:gd name="connsiteX4" fmla="*/ 188068 w 548125"/>
                  <a:gd name="connsiteY4" fmla="*/ 989102 h 1079946"/>
                  <a:gd name="connsiteX5" fmla="*/ 11475 w 548125"/>
                  <a:gd name="connsiteY5" fmla="*/ 257682 h 1079946"/>
                  <a:gd name="connsiteX6" fmla="*/ 106032 w 548125"/>
                  <a:gd name="connsiteY6" fmla="*/ 0 h 1079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8125" h="1079946">
                    <a:moveTo>
                      <a:pt x="106032" y="0"/>
                    </a:moveTo>
                    <a:lnTo>
                      <a:pt x="438757" y="0"/>
                    </a:lnTo>
                    <a:lnTo>
                      <a:pt x="548125" y="1079946"/>
                    </a:lnTo>
                    <a:lnTo>
                      <a:pt x="194844" y="1079946"/>
                    </a:lnTo>
                    <a:lnTo>
                      <a:pt x="188068" y="989102"/>
                    </a:lnTo>
                    <a:cubicBezTo>
                      <a:pt x="158986" y="772257"/>
                      <a:pt x="51193" y="443454"/>
                      <a:pt x="11475" y="257682"/>
                    </a:cubicBezTo>
                    <a:cubicBezTo>
                      <a:pt x="-41481" y="9985"/>
                      <a:pt x="106032" y="0"/>
                      <a:pt x="106032" y="0"/>
                    </a:cubicBezTo>
                    <a:close/>
                  </a:path>
                </a:pathLst>
              </a:custGeom>
              <a:solidFill>
                <a:srgbClr val="F9DDBF"/>
              </a:solidFill>
              <a:ln w="4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D508C0D-8C12-4ECC-993F-4DB0BE60DCBC}"/>
                  </a:ext>
                </a:extLst>
              </p:cNvPr>
              <p:cNvSpPr/>
              <p:nvPr/>
            </p:nvSpPr>
            <p:spPr>
              <a:xfrm>
                <a:off x="2585292" y="4775845"/>
                <a:ext cx="1000080" cy="1079967"/>
              </a:xfrm>
              <a:custGeom>
                <a:avLst/>
                <a:gdLst>
                  <a:gd name="connsiteX0" fmla="*/ 161921 w 1000080"/>
                  <a:gd name="connsiteY0" fmla="*/ 0 h 1079967"/>
                  <a:gd name="connsiteX1" fmla="*/ 685296 w 1000080"/>
                  <a:gd name="connsiteY1" fmla="*/ 0 h 1079967"/>
                  <a:gd name="connsiteX2" fmla="*/ 844227 w 1000080"/>
                  <a:gd name="connsiteY2" fmla="*/ 131114 h 1079967"/>
                  <a:gd name="connsiteX3" fmla="*/ 996785 w 1000080"/>
                  <a:gd name="connsiteY3" fmla="*/ 906484 h 1079967"/>
                  <a:gd name="connsiteX4" fmla="*/ 920505 w 1000080"/>
                  <a:gd name="connsiteY4" fmla="*/ 1078199 h 1079967"/>
                  <a:gd name="connsiteX5" fmla="*/ 915178 w 1000080"/>
                  <a:gd name="connsiteY5" fmla="*/ 1079967 h 1079967"/>
                  <a:gd name="connsiteX6" fmla="*/ 168283 w 1000080"/>
                  <a:gd name="connsiteY6" fmla="*/ 1079967 h 1079967"/>
                  <a:gd name="connsiteX7" fmla="*/ 147389 w 1000080"/>
                  <a:gd name="connsiteY7" fmla="*/ 1024955 h 1079967"/>
                  <a:gd name="connsiteX8" fmla="*/ 2429 w 1000080"/>
                  <a:gd name="connsiteY8" fmla="*/ 189551 h 1079967"/>
                  <a:gd name="connsiteX9" fmla="*/ 161921 w 1000080"/>
                  <a:gd name="connsiteY9" fmla="*/ 0 h 1079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080" h="1079967">
                    <a:moveTo>
                      <a:pt x="161921" y="0"/>
                    </a:moveTo>
                    <a:lnTo>
                      <a:pt x="685296" y="0"/>
                    </a:lnTo>
                    <a:cubicBezTo>
                      <a:pt x="762852" y="0"/>
                      <a:pt x="829488" y="54970"/>
                      <a:pt x="844227" y="131114"/>
                    </a:cubicBezTo>
                    <a:cubicBezTo>
                      <a:pt x="881822" y="325460"/>
                      <a:pt x="952734" y="690237"/>
                      <a:pt x="996785" y="906484"/>
                    </a:cubicBezTo>
                    <a:cubicBezTo>
                      <a:pt x="1011031" y="976467"/>
                      <a:pt x="977891" y="1044279"/>
                      <a:pt x="920505" y="1078199"/>
                    </a:cubicBezTo>
                    <a:lnTo>
                      <a:pt x="915178" y="1079967"/>
                    </a:lnTo>
                    <a:lnTo>
                      <a:pt x="168283" y="1079967"/>
                    </a:lnTo>
                    <a:lnTo>
                      <a:pt x="147389" y="1024955"/>
                    </a:lnTo>
                    <a:lnTo>
                      <a:pt x="2429" y="189551"/>
                    </a:lnTo>
                    <a:cubicBezTo>
                      <a:pt x="-14759" y="90572"/>
                      <a:pt x="61447" y="0"/>
                      <a:pt x="161921" y="0"/>
                    </a:cubicBezTo>
                    <a:close/>
                  </a:path>
                </a:pathLst>
              </a:custGeom>
              <a:solidFill>
                <a:srgbClr val="E8C4A3"/>
              </a:solidFill>
              <a:ln w="4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AE2FD0-FD05-44B7-BD11-35D17E9DCEB7}"/>
                </a:ext>
              </a:extLst>
            </p:cNvPr>
            <p:cNvGrpSpPr/>
            <p:nvPr/>
          </p:nvGrpSpPr>
          <p:grpSpPr>
            <a:xfrm>
              <a:off x="39242" y="4552057"/>
              <a:ext cx="2191045" cy="1308623"/>
              <a:chOff x="39242" y="4552057"/>
              <a:chExt cx="2191045" cy="1308623"/>
            </a:xfrm>
          </p:grpSpPr>
          <p:grpSp>
            <p:nvGrpSpPr>
              <p:cNvPr id="26" name="Graphic 134">
                <a:extLst>
                  <a:ext uri="{FF2B5EF4-FFF2-40B4-BE49-F238E27FC236}">
                    <a16:creationId xmlns:a16="http://schemas.microsoft.com/office/drawing/2014/main" id="{461C53D9-CA7D-47AB-B99D-7CEEF587E95A}"/>
                  </a:ext>
                </a:extLst>
              </p:cNvPr>
              <p:cNvGrpSpPr/>
              <p:nvPr/>
            </p:nvGrpSpPr>
            <p:grpSpPr>
              <a:xfrm>
                <a:off x="1267159" y="5330722"/>
                <a:ext cx="910171" cy="529958"/>
                <a:chOff x="2671255" y="4913347"/>
                <a:chExt cx="1918715" cy="1117195"/>
              </a:xfrm>
              <a:solidFill>
                <a:srgbClr val="82B378"/>
              </a:solidFill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70024E9A-76D0-4D1C-BB27-B914108B48E0}"/>
                    </a:ext>
                  </a:extLst>
                </p:cNvPr>
                <p:cNvSpPr/>
                <p:nvPr/>
              </p:nvSpPr>
              <p:spPr>
                <a:xfrm>
                  <a:off x="2866074" y="4913347"/>
                  <a:ext cx="1723897" cy="1117195"/>
                </a:xfrm>
                <a:custGeom>
                  <a:avLst/>
                  <a:gdLst>
                    <a:gd name="connsiteX0" fmla="*/ 1723037 w 1723897"/>
                    <a:gd name="connsiteY0" fmla="*/ 408388 h 1117195"/>
                    <a:gd name="connsiteX1" fmla="*/ 1493682 w 1723897"/>
                    <a:gd name="connsiteY1" fmla="*/ 734981 h 1117195"/>
                    <a:gd name="connsiteX2" fmla="*/ 1052433 w 1723897"/>
                    <a:gd name="connsiteY2" fmla="*/ 638793 h 1117195"/>
                    <a:gd name="connsiteX3" fmla="*/ 1422963 w 1723897"/>
                    <a:gd name="connsiteY3" fmla="*/ 867842 h 1117195"/>
                    <a:gd name="connsiteX4" fmla="*/ 932919 w 1723897"/>
                    <a:gd name="connsiteY4" fmla="*/ 1098816 h 1117195"/>
                    <a:gd name="connsiteX5" fmla="*/ 598580 w 1723897"/>
                    <a:gd name="connsiteY5" fmla="*/ 800842 h 1117195"/>
                    <a:gd name="connsiteX6" fmla="*/ 422877 w 1723897"/>
                    <a:gd name="connsiteY6" fmla="*/ 802112 h 1117195"/>
                    <a:gd name="connsiteX7" fmla="*/ 763693 w 1723897"/>
                    <a:gd name="connsiteY7" fmla="*/ 1037506 h 1117195"/>
                    <a:gd name="connsiteX8" fmla="*/ 808549 w 1723897"/>
                    <a:gd name="connsiteY8" fmla="*/ 1117196 h 1117195"/>
                    <a:gd name="connsiteX9" fmla="*/ 396576 w 1723897"/>
                    <a:gd name="connsiteY9" fmla="*/ 1116364 h 1117195"/>
                    <a:gd name="connsiteX10" fmla="*/ 147704 w 1723897"/>
                    <a:gd name="connsiteY10" fmla="*/ 865435 h 1117195"/>
                    <a:gd name="connsiteX11" fmla="*/ 145954 w 1723897"/>
                    <a:gd name="connsiteY11" fmla="*/ 844298 h 1117195"/>
                    <a:gd name="connsiteX12" fmla="*/ 133263 w 1723897"/>
                    <a:gd name="connsiteY12" fmla="*/ 695814 h 1117195"/>
                    <a:gd name="connsiteX13" fmla="*/ 31692 w 1723897"/>
                    <a:gd name="connsiteY13" fmla="*/ 244325 h 1117195"/>
                    <a:gd name="connsiteX14" fmla="*/ 115539 w 1723897"/>
                    <a:gd name="connsiteY14" fmla="*/ 147087 h 1117195"/>
                    <a:gd name="connsiteX15" fmla="*/ 473466 w 1723897"/>
                    <a:gd name="connsiteY15" fmla="*/ 37420 h 1117195"/>
                    <a:gd name="connsiteX16" fmla="*/ 313823 w 1723897"/>
                    <a:gd name="connsiteY16" fmla="*/ 370490 h 1117195"/>
                    <a:gd name="connsiteX17" fmla="*/ 319381 w 1723897"/>
                    <a:gd name="connsiteY17" fmla="*/ 457357 h 1117195"/>
                    <a:gd name="connsiteX18" fmla="*/ 395701 w 1723897"/>
                    <a:gd name="connsiteY18" fmla="*/ 386157 h 1117195"/>
                    <a:gd name="connsiteX19" fmla="*/ 542522 w 1723897"/>
                    <a:gd name="connsiteY19" fmla="*/ 13439 h 1117195"/>
                    <a:gd name="connsiteX20" fmla="*/ 795989 w 1723897"/>
                    <a:gd name="connsiteY20" fmla="*/ 223 h 1117195"/>
                    <a:gd name="connsiteX21" fmla="*/ 978213 w 1723897"/>
                    <a:gd name="connsiteY21" fmla="*/ 5693 h 1117195"/>
                    <a:gd name="connsiteX22" fmla="*/ 1135536 w 1723897"/>
                    <a:gd name="connsiteY22" fmla="*/ 39390 h 1117195"/>
                    <a:gd name="connsiteX23" fmla="*/ 1113961 w 1723897"/>
                    <a:gd name="connsiteY23" fmla="*/ 57288 h 1117195"/>
                    <a:gd name="connsiteX24" fmla="*/ 1025738 w 1723897"/>
                    <a:gd name="connsiteY24" fmla="*/ 133215 h 1117195"/>
                    <a:gd name="connsiteX25" fmla="*/ 832749 w 1723897"/>
                    <a:gd name="connsiteY25" fmla="*/ 371978 h 1117195"/>
                    <a:gd name="connsiteX26" fmla="*/ 1122801 w 1723897"/>
                    <a:gd name="connsiteY26" fmla="*/ 226208 h 1117195"/>
                    <a:gd name="connsiteX27" fmla="*/ 1327825 w 1723897"/>
                    <a:gd name="connsiteY27" fmla="*/ 82582 h 1117195"/>
                    <a:gd name="connsiteX28" fmla="*/ 1723037 w 1723897"/>
                    <a:gd name="connsiteY28" fmla="*/ 408388 h 1117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723897" h="1117195">
                      <a:moveTo>
                        <a:pt x="1723037" y="408388"/>
                      </a:moveTo>
                      <a:cubicBezTo>
                        <a:pt x="1700761" y="663124"/>
                        <a:pt x="1556917" y="741808"/>
                        <a:pt x="1493682" y="734981"/>
                      </a:cubicBezTo>
                      <a:cubicBezTo>
                        <a:pt x="1430402" y="728242"/>
                        <a:pt x="1060485" y="586979"/>
                        <a:pt x="1052433" y="638793"/>
                      </a:cubicBezTo>
                      <a:cubicBezTo>
                        <a:pt x="1044381" y="690607"/>
                        <a:pt x="1267040" y="859964"/>
                        <a:pt x="1422963" y="867842"/>
                      </a:cubicBezTo>
                      <a:cubicBezTo>
                        <a:pt x="1422963" y="867842"/>
                        <a:pt x="1128534" y="1192553"/>
                        <a:pt x="932919" y="1098816"/>
                      </a:cubicBezTo>
                      <a:cubicBezTo>
                        <a:pt x="737217" y="1005078"/>
                        <a:pt x="720544" y="856551"/>
                        <a:pt x="598580" y="800842"/>
                      </a:cubicBezTo>
                      <a:cubicBezTo>
                        <a:pt x="476573" y="745134"/>
                        <a:pt x="372508" y="745265"/>
                        <a:pt x="422877" y="802112"/>
                      </a:cubicBezTo>
                      <a:cubicBezTo>
                        <a:pt x="473203" y="858914"/>
                        <a:pt x="693981" y="914097"/>
                        <a:pt x="763693" y="1037506"/>
                      </a:cubicBezTo>
                      <a:cubicBezTo>
                        <a:pt x="780148" y="1066607"/>
                        <a:pt x="796252" y="1093520"/>
                        <a:pt x="808549" y="1117196"/>
                      </a:cubicBezTo>
                      <a:lnTo>
                        <a:pt x="396576" y="1116364"/>
                      </a:lnTo>
                      <a:cubicBezTo>
                        <a:pt x="265948" y="1051465"/>
                        <a:pt x="155887" y="961929"/>
                        <a:pt x="147704" y="865435"/>
                      </a:cubicBezTo>
                      <a:cubicBezTo>
                        <a:pt x="147048" y="858083"/>
                        <a:pt x="146479" y="851037"/>
                        <a:pt x="145954" y="844298"/>
                      </a:cubicBezTo>
                      <a:cubicBezTo>
                        <a:pt x="133263" y="695814"/>
                        <a:pt x="133263" y="695814"/>
                        <a:pt x="133263" y="695814"/>
                      </a:cubicBezTo>
                      <a:cubicBezTo>
                        <a:pt x="133263" y="695814"/>
                        <a:pt x="-78281" y="449043"/>
                        <a:pt x="31692" y="244325"/>
                      </a:cubicBezTo>
                      <a:cubicBezTo>
                        <a:pt x="49940" y="210323"/>
                        <a:pt x="77072" y="177458"/>
                        <a:pt x="115539" y="147087"/>
                      </a:cubicBezTo>
                      <a:cubicBezTo>
                        <a:pt x="115539" y="147087"/>
                        <a:pt x="312685" y="27705"/>
                        <a:pt x="473466" y="37420"/>
                      </a:cubicBezTo>
                      <a:cubicBezTo>
                        <a:pt x="473466" y="37420"/>
                        <a:pt x="348876" y="246338"/>
                        <a:pt x="313823" y="370490"/>
                      </a:cubicBezTo>
                      <a:cubicBezTo>
                        <a:pt x="301439" y="414252"/>
                        <a:pt x="300213" y="447511"/>
                        <a:pt x="319381" y="457357"/>
                      </a:cubicBezTo>
                      <a:cubicBezTo>
                        <a:pt x="340387" y="468210"/>
                        <a:pt x="367562" y="436702"/>
                        <a:pt x="395701" y="386157"/>
                      </a:cubicBezTo>
                      <a:cubicBezTo>
                        <a:pt x="466158" y="259598"/>
                        <a:pt x="542522" y="13439"/>
                        <a:pt x="542522" y="13439"/>
                      </a:cubicBezTo>
                      <a:cubicBezTo>
                        <a:pt x="542522" y="13439"/>
                        <a:pt x="661072" y="1930"/>
                        <a:pt x="795989" y="223"/>
                      </a:cubicBezTo>
                      <a:cubicBezTo>
                        <a:pt x="856512" y="-565"/>
                        <a:pt x="920316" y="617"/>
                        <a:pt x="978213" y="5693"/>
                      </a:cubicBezTo>
                      <a:cubicBezTo>
                        <a:pt x="1042149" y="11295"/>
                        <a:pt x="1098732" y="21666"/>
                        <a:pt x="1135536" y="39390"/>
                      </a:cubicBezTo>
                      <a:cubicBezTo>
                        <a:pt x="1135536" y="39390"/>
                        <a:pt x="1127484" y="45954"/>
                        <a:pt x="1113961" y="57288"/>
                      </a:cubicBezTo>
                      <a:cubicBezTo>
                        <a:pt x="1093831" y="74136"/>
                        <a:pt x="1061623" y="101487"/>
                        <a:pt x="1025738" y="133215"/>
                      </a:cubicBezTo>
                      <a:cubicBezTo>
                        <a:pt x="919353" y="227302"/>
                        <a:pt x="781066" y="360031"/>
                        <a:pt x="832749" y="371978"/>
                      </a:cubicBezTo>
                      <a:cubicBezTo>
                        <a:pt x="874585" y="381650"/>
                        <a:pt x="1005914" y="303623"/>
                        <a:pt x="1122801" y="226208"/>
                      </a:cubicBezTo>
                      <a:cubicBezTo>
                        <a:pt x="1231593" y="154176"/>
                        <a:pt x="1327825" y="82582"/>
                        <a:pt x="1327825" y="82582"/>
                      </a:cubicBezTo>
                      <a:cubicBezTo>
                        <a:pt x="1327825" y="82582"/>
                        <a:pt x="1745311" y="153651"/>
                        <a:pt x="1723037" y="408388"/>
                      </a:cubicBezTo>
                      <a:close/>
                    </a:path>
                  </a:pathLst>
                </a:custGeom>
                <a:solidFill>
                  <a:srgbClr val="82B378"/>
                </a:solidFill>
                <a:ln w="437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grpSp>
              <p:nvGrpSpPr>
                <p:cNvPr id="38" name="Graphic 134">
                  <a:extLst>
                    <a:ext uri="{FF2B5EF4-FFF2-40B4-BE49-F238E27FC236}">
                      <a16:creationId xmlns:a16="http://schemas.microsoft.com/office/drawing/2014/main" id="{DFF0ADB2-457E-41B0-9998-D914F15B2D0D}"/>
                    </a:ext>
                  </a:extLst>
                </p:cNvPr>
                <p:cNvGrpSpPr/>
                <p:nvPr/>
              </p:nvGrpSpPr>
              <p:grpSpPr>
                <a:xfrm>
                  <a:off x="2671255" y="5326679"/>
                  <a:ext cx="1712700" cy="702069"/>
                  <a:chOff x="2671255" y="5326679"/>
                  <a:chExt cx="1712700" cy="702069"/>
                </a:xfrm>
                <a:solidFill>
                  <a:srgbClr val="82B378"/>
                </a:solidFill>
              </p:grpSpPr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CB3F7AE6-779B-44C2-9B1E-10D710607D9B}"/>
                      </a:ext>
                    </a:extLst>
                  </p:cNvPr>
                  <p:cNvSpPr/>
                  <p:nvPr/>
                </p:nvSpPr>
                <p:spPr>
                  <a:xfrm>
                    <a:off x="2746875" y="5326679"/>
                    <a:ext cx="1637080" cy="672005"/>
                  </a:xfrm>
                  <a:custGeom>
                    <a:avLst/>
                    <a:gdLst>
                      <a:gd name="connsiteX0" fmla="*/ 1637080 w 1637080"/>
                      <a:gd name="connsiteY0" fmla="*/ 1971 h 672005"/>
                      <a:gd name="connsiteX1" fmla="*/ 252417 w 1637080"/>
                      <a:gd name="connsiteY1" fmla="*/ 282615 h 672005"/>
                      <a:gd name="connsiteX2" fmla="*/ 26563 w 1637080"/>
                      <a:gd name="connsiteY2" fmla="*/ 599581 h 672005"/>
                      <a:gd name="connsiteX3" fmla="*/ 0 w 1637080"/>
                      <a:gd name="connsiteY3" fmla="*/ 672006 h 672005"/>
                      <a:gd name="connsiteX4" fmla="*/ 266859 w 1637080"/>
                      <a:gd name="connsiteY4" fmla="*/ 452235 h 672005"/>
                      <a:gd name="connsiteX5" fmla="*/ 1637080 w 1637080"/>
                      <a:gd name="connsiteY5" fmla="*/ 1971 h 672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637080" h="672005">
                        <a:moveTo>
                          <a:pt x="1637080" y="1971"/>
                        </a:moveTo>
                        <a:cubicBezTo>
                          <a:pt x="1637080" y="1971"/>
                          <a:pt x="502865" y="-41747"/>
                          <a:pt x="252417" y="282615"/>
                        </a:cubicBezTo>
                        <a:cubicBezTo>
                          <a:pt x="252417" y="282615"/>
                          <a:pt x="197015" y="448515"/>
                          <a:pt x="26563" y="599581"/>
                        </a:cubicBezTo>
                        <a:lnTo>
                          <a:pt x="0" y="672006"/>
                        </a:lnTo>
                        <a:cubicBezTo>
                          <a:pt x="0" y="672006"/>
                          <a:pt x="196534" y="464794"/>
                          <a:pt x="266859" y="452235"/>
                        </a:cubicBezTo>
                        <a:cubicBezTo>
                          <a:pt x="266859" y="452235"/>
                          <a:pt x="156885" y="50372"/>
                          <a:pt x="1637080" y="1971"/>
                        </a:cubicBezTo>
                        <a:close/>
                      </a:path>
                    </a:pathLst>
                  </a:custGeom>
                  <a:solidFill>
                    <a:srgbClr val="82B378"/>
                  </a:solidFill>
                  <a:ln w="437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475F8089-E894-4354-B911-1D18FC5649A3}"/>
                      </a:ext>
                    </a:extLst>
                  </p:cNvPr>
                  <p:cNvSpPr/>
                  <p:nvPr/>
                </p:nvSpPr>
                <p:spPr>
                  <a:xfrm>
                    <a:off x="2671255" y="5897733"/>
                    <a:ext cx="166249" cy="131015"/>
                  </a:xfrm>
                  <a:custGeom>
                    <a:avLst/>
                    <a:gdLst>
                      <a:gd name="connsiteX0" fmla="*/ 149884 w 166249"/>
                      <a:gd name="connsiteY0" fmla="*/ 26688 h 131015"/>
                      <a:gd name="connsiteX1" fmla="*/ 104765 w 166249"/>
                      <a:gd name="connsiteY1" fmla="*/ 71062 h 131015"/>
                      <a:gd name="connsiteX2" fmla="*/ 104328 w 166249"/>
                      <a:gd name="connsiteY2" fmla="*/ 71500 h 131015"/>
                      <a:gd name="connsiteX3" fmla="*/ 83235 w 166249"/>
                      <a:gd name="connsiteY3" fmla="*/ 93075 h 131015"/>
                      <a:gd name="connsiteX4" fmla="*/ 52996 w 166249"/>
                      <a:gd name="connsiteY4" fmla="*/ 131016 h 131015"/>
                      <a:gd name="connsiteX5" fmla="*/ 0 w 166249"/>
                      <a:gd name="connsiteY5" fmla="*/ 130929 h 131015"/>
                      <a:gd name="connsiteX6" fmla="*/ 102227 w 166249"/>
                      <a:gd name="connsiteY6" fmla="*/ 28526 h 131015"/>
                      <a:gd name="connsiteX7" fmla="*/ 102359 w 166249"/>
                      <a:gd name="connsiteY7" fmla="*/ 28439 h 131015"/>
                      <a:gd name="connsiteX8" fmla="*/ 149884 w 166249"/>
                      <a:gd name="connsiteY8" fmla="*/ 26688 h 131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6249" h="131015">
                        <a:moveTo>
                          <a:pt x="149884" y="26688"/>
                        </a:moveTo>
                        <a:cubicBezTo>
                          <a:pt x="140169" y="37366"/>
                          <a:pt x="125596" y="51851"/>
                          <a:pt x="104765" y="71062"/>
                        </a:cubicBezTo>
                        <a:lnTo>
                          <a:pt x="104328" y="71500"/>
                        </a:lnTo>
                        <a:cubicBezTo>
                          <a:pt x="97107" y="78196"/>
                          <a:pt x="90062" y="85416"/>
                          <a:pt x="83235" y="93075"/>
                        </a:cubicBezTo>
                        <a:cubicBezTo>
                          <a:pt x="72732" y="104715"/>
                          <a:pt x="62623" y="117450"/>
                          <a:pt x="52996" y="131016"/>
                        </a:cubicBezTo>
                        <a:lnTo>
                          <a:pt x="0" y="130929"/>
                        </a:lnTo>
                        <a:cubicBezTo>
                          <a:pt x="54571" y="63754"/>
                          <a:pt x="102227" y="28526"/>
                          <a:pt x="102227" y="28526"/>
                        </a:cubicBezTo>
                        <a:cubicBezTo>
                          <a:pt x="102227" y="28526"/>
                          <a:pt x="102271" y="28482"/>
                          <a:pt x="102359" y="28439"/>
                        </a:cubicBezTo>
                        <a:cubicBezTo>
                          <a:pt x="106428" y="25944"/>
                          <a:pt x="204148" y="-33134"/>
                          <a:pt x="149884" y="26688"/>
                        </a:cubicBezTo>
                        <a:close/>
                      </a:path>
                    </a:pathLst>
                  </a:custGeom>
                  <a:solidFill>
                    <a:srgbClr val="82B378"/>
                  </a:solidFill>
                  <a:ln w="437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27" name="Graphic 134">
                <a:extLst>
                  <a:ext uri="{FF2B5EF4-FFF2-40B4-BE49-F238E27FC236}">
                    <a16:creationId xmlns:a16="http://schemas.microsoft.com/office/drawing/2014/main" id="{E15CB888-DD11-45A8-A629-0BA2EC733571}"/>
                  </a:ext>
                </a:extLst>
              </p:cNvPr>
              <p:cNvGrpSpPr/>
              <p:nvPr/>
            </p:nvGrpSpPr>
            <p:grpSpPr>
              <a:xfrm>
                <a:off x="39242" y="4898551"/>
                <a:ext cx="938893" cy="960821"/>
                <a:chOff x="82705" y="4002295"/>
                <a:chExt cx="1979264" cy="2025491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DCA2CF05-7FDC-4F2E-AF84-69E1429E04BF}"/>
                    </a:ext>
                  </a:extLst>
                </p:cNvPr>
                <p:cNvSpPr/>
                <p:nvPr/>
              </p:nvSpPr>
              <p:spPr>
                <a:xfrm>
                  <a:off x="82705" y="4002295"/>
                  <a:ext cx="1979264" cy="1553522"/>
                </a:xfrm>
                <a:custGeom>
                  <a:avLst/>
                  <a:gdLst>
                    <a:gd name="connsiteX0" fmla="*/ 1678439 w 1979264"/>
                    <a:gd name="connsiteY0" fmla="*/ 1184961 h 1553522"/>
                    <a:gd name="connsiteX1" fmla="*/ 1922498 w 1979264"/>
                    <a:gd name="connsiteY1" fmla="*/ 580963 h 1553522"/>
                    <a:gd name="connsiteX2" fmla="*/ 1568641 w 1979264"/>
                    <a:gd name="connsiteY2" fmla="*/ 312529 h 1553522"/>
                    <a:gd name="connsiteX3" fmla="*/ 1568641 w 1979264"/>
                    <a:gd name="connsiteY3" fmla="*/ 843314 h 1553522"/>
                    <a:gd name="connsiteX4" fmla="*/ 1501511 w 1979264"/>
                    <a:gd name="connsiteY4" fmla="*/ 257608 h 1553522"/>
                    <a:gd name="connsiteX5" fmla="*/ 830382 w 1979264"/>
                    <a:gd name="connsiteY5" fmla="*/ 44051 h 1553522"/>
                    <a:gd name="connsiteX6" fmla="*/ 1031729 w 1979264"/>
                    <a:gd name="connsiteY6" fmla="*/ 538251 h 1553522"/>
                    <a:gd name="connsiteX7" fmla="*/ 598533 w 1979264"/>
                    <a:gd name="connsiteY7" fmla="*/ 13549 h 1553522"/>
                    <a:gd name="connsiteX8" fmla="*/ 25036 w 1979264"/>
                    <a:gd name="connsiteY8" fmla="*/ 214852 h 1553522"/>
                    <a:gd name="connsiteX9" fmla="*/ 147043 w 1979264"/>
                    <a:gd name="connsiteY9" fmla="*/ 672468 h 1553522"/>
                    <a:gd name="connsiteX10" fmla="*/ 677829 w 1979264"/>
                    <a:gd name="connsiteY10" fmla="*/ 745682 h 1553522"/>
                    <a:gd name="connsiteX11" fmla="*/ 171419 w 1979264"/>
                    <a:gd name="connsiteY11" fmla="*/ 849397 h 1553522"/>
                    <a:gd name="connsiteX12" fmla="*/ 622908 w 1979264"/>
                    <a:gd name="connsiteY12" fmla="*/ 1307013 h 1553522"/>
                    <a:gd name="connsiteX13" fmla="*/ 1117108 w 1979264"/>
                    <a:gd name="connsiteY13" fmla="*/ 1111792 h 1553522"/>
                    <a:gd name="connsiteX14" fmla="*/ 1312329 w 1979264"/>
                    <a:gd name="connsiteY14" fmla="*/ 1185005 h 1553522"/>
                    <a:gd name="connsiteX15" fmla="*/ 836421 w 1979264"/>
                    <a:gd name="connsiteY15" fmla="*/ 1307931 h 1553522"/>
                    <a:gd name="connsiteX16" fmla="*/ 842504 w 1979264"/>
                    <a:gd name="connsiteY16" fmla="*/ 1532779 h 1553522"/>
                    <a:gd name="connsiteX17" fmla="*/ 1592929 w 1979264"/>
                    <a:gd name="connsiteY17" fmla="*/ 1368060 h 1553522"/>
                    <a:gd name="connsiteX18" fmla="*/ 1678439 w 1979264"/>
                    <a:gd name="connsiteY18" fmla="*/ 1184961 h 155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979264" h="1553522">
                      <a:moveTo>
                        <a:pt x="1678439" y="1184961"/>
                      </a:moveTo>
                      <a:cubicBezTo>
                        <a:pt x="1678439" y="1184961"/>
                        <a:pt x="2136011" y="928693"/>
                        <a:pt x="1922498" y="580963"/>
                      </a:cubicBezTo>
                      <a:cubicBezTo>
                        <a:pt x="1922498" y="580963"/>
                        <a:pt x="1751653" y="367406"/>
                        <a:pt x="1568641" y="312529"/>
                      </a:cubicBezTo>
                      <a:cubicBezTo>
                        <a:pt x="1568641" y="312529"/>
                        <a:pt x="1666273" y="831148"/>
                        <a:pt x="1568641" y="843314"/>
                      </a:cubicBezTo>
                      <a:cubicBezTo>
                        <a:pt x="1471009" y="855523"/>
                        <a:pt x="1501511" y="257608"/>
                        <a:pt x="1501511" y="257608"/>
                      </a:cubicBezTo>
                      <a:cubicBezTo>
                        <a:pt x="1501511" y="257608"/>
                        <a:pt x="1019520" y="25758"/>
                        <a:pt x="830382" y="44051"/>
                      </a:cubicBezTo>
                      <a:cubicBezTo>
                        <a:pt x="830382" y="44051"/>
                        <a:pt x="1129318" y="550461"/>
                        <a:pt x="1031729" y="538251"/>
                      </a:cubicBezTo>
                      <a:cubicBezTo>
                        <a:pt x="934097" y="526042"/>
                        <a:pt x="598533" y="13549"/>
                        <a:pt x="598533" y="13549"/>
                      </a:cubicBezTo>
                      <a:cubicBezTo>
                        <a:pt x="598533" y="13549"/>
                        <a:pt x="104332" y="-78001"/>
                        <a:pt x="25036" y="214852"/>
                      </a:cubicBezTo>
                      <a:cubicBezTo>
                        <a:pt x="-54304" y="507706"/>
                        <a:pt x="73830" y="654132"/>
                        <a:pt x="147043" y="672468"/>
                      </a:cubicBezTo>
                      <a:cubicBezTo>
                        <a:pt x="220257" y="690761"/>
                        <a:pt x="690038" y="684678"/>
                        <a:pt x="677829" y="745682"/>
                      </a:cubicBezTo>
                      <a:cubicBezTo>
                        <a:pt x="665619" y="806685"/>
                        <a:pt x="348347" y="904318"/>
                        <a:pt x="171419" y="849397"/>
                      </a:cubicBezTo>
                      <a:cubicBezTo>
                        <a:pt x="171419" y="849397"/>
                        <a:pt x="366639" y="1331388"/>
                        <a:pt x="622908" y="1307013"/>
                      </a:cubicBezTo>
                      <a:cubicBezTo>
                        <a:pt x="879176" y="1282594"/>
                        <a:pt x="958472" y="1123958"/>
                        <a:pt x="1117108" y="1111792"/>
                      </a:cubicBezTo>
                      <a:cubicBezTo>
                        <a:pt x="1275744" y="1099582"/>
                        <a:pt x="1391669" y="1142294"/>
                        <a:pt x="1312329" y="1185005"/>
                      </a:cubicBezTo>
                      <a:cubicBezTo>
                        <a:pt x="1233033" y="1227716"/>
                        <a:pt x="964555" y="1199009"/>
                        <a:pt x="836421" y="1307931"/>
                      </a:cubicBezTo>
                      <a:cubicBezTo>
                        <a:pt x="708287" y="1416854"/>
                        <a:pt x="604572" y="1483985"/>
                        <a:pt x="842504" y="1532779"/>
                      </a:cubicBezTo>
                      <a:cubicBezTo>
                        <a:pt x="1080436" y="1581573"/>
                        <a:pt x="1507550" y="1551071"/>
                        <a:pt x="1592929" y="1368060"/>
                      </a:cubicBezTo>
                      <a:cubicBezTo>
                        <a:pt x="1678439" y="1184961"/>
                        <a:pt x="1678439" y="1184961"/>
                        <a:pt x="1678439" y="1184961"/>
                      </a:cubicBezTo>
                      <a:close/>
                    </a:path>
                  </a:pathLst>
                </a:custGeom>
                <a:solidFill>
                  <a:srgbClr val="A8D29F"/>
                </a:solidFill>
                <a:ln w="437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grpSp>
              <p:nvGrpSpPr>
                <p:cNvPr id="34" name="Graphic 134">
                  <a:extLst>
                    <a:ext uri="{FF2B5EF4-FFF2-40B4-BE49-F238E27FC236}">
                      <a16:creationId xmlns:a16="http://schemas.microsoft.com/office/drawing/2014/main" id="{7FCC2737-CD34-4AFE-8522-113CF14DE189}"/>
                    </a:ext>
                  </a:extLst>
                </p:cNvPr>
                <p:cNvGrpSpPr/>
                <p:nvPr/>
              </p:nvGrpSpPr>
              <p:grpSpPr>
                <a:xfrm>
                  <a:off x="333463" y="4308697"/>
                  <a:ext cx="1668413" cy="1719089"/>
                  <a:chOff x="333463" y="4308697"/>
                  <a:chExt cx="1668413" cy="1719089"/>
                </a:xfrm>
                <a:solidFill>
                  <a:srgbClr val="82B378"/>
                </a:solidFill>
              </p:grpSpPr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1D133306-68E8-49E7-90EC-94604AD9ADA4}"/>
                      </a:ext>
                    </a:extLst>
                  </p:cNvPr>
                  <p:cNvSpPr/>
                  <p:nvPr/>
                </p:nvSpPr>
                <p:spPr>
                  <a:xfrm>
                    <a:off x="333463" y="4308697"/>
                    <a:ext cx="1549688" cy="1415470"/>
                  </a:xfrm>
                  <a:custGeom>
                    <a:avLst/>
                    <a:gdLst>
                      <a:gd name="connsiteX0" fmla="*/ 0 w 1549688"/>
                      <a:gd name="connsiteY0" fmla="*/ 0 h 1415470"/>
                      <a:gd name="connsiteX1" fmla="*/ 1427681 w 1549688"/>
                      <a:gd name="connsiteY1" fmla="*/ 878559 h 1415470"/>
                      <a:gd name="connsiteX2" fmla="*/ 1549688 w 1549688"/>
                      <a:gd name="connsiteY2" fmla="*/ 1323966 h 1415470"/>
                      <a:gd name="connsiteX3" fmla="*/ 1549688 w 1549688"/>
                      <a:gd name="connsiteY3" fmla="*/ 1415471 h 1415470"/>
                      <a:gd name="connsiteX4" fmla="*/ 1342258 w 1549688"/>
                      <a:gd name="connsiteY4" fmla="*/ 1061614 h 1415470"/>
                      <a:gd name="connsiteX5" fmla="*/ 0 w 1549688"/>
                      <a:gd name="connsiteY5" fmla="*/ 0 h 1415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49688" h="1415470">
                        <a:moveTo>
                          <a:pt x="0" y="0"/>
                        </a:moveTo>
                        <a:cubicBezTo>
                          <a:pt x="0" y="0"/>
                          <a:pt x="1281254" y="414861"/>
                          <a:pt x="1427681" y="878559"/>
                        </a:cubicBezTo>
                        <a:cubicBezTo>
                          <a:pt x="1427681" y="878559"/>
                          <a:pt x="1421598" y="1085990"/>
                          <a:pt x="1549688" y="1323966"/>
                        </a:cubicBezTo>
                        <a:lnTo>
                          <a:pt x="1549688" y="1415471"/>
                        </a:lnTo>
                        <a:cubicBezTo>
                          <a:pt x="1549688" y="1415471"/>
                          <a:pt x="1415471" y="1104326"/>
                          <a:pt x="1342258" y="1061614"/>
                        </a:cubicBezTo>
                        <a:cubicBezTo>
                          <a:pt x="1342302" y="1061570"/>
                          <a:pt x="1629028" y="658919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82B378"/>
                  </a:solidFill>
                  <a:ln w="437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52117848-5B2A-414C-AC29-0B53FF0DBE66}"/>
                      </a:ext>
                    </a:extLst>
                  </p:cNvPr>
                  <p:cNvSpPr/>
                  <p:nvPr/>
                </p:nvSpPr>
                <p:spPr>
                  <a:xfrm>
                    <a:off x="1822002" y="5575681"/>
                    <a:ext cx="179874" cy="452104"/>
                  </a:xfrm>
                  <a:custGeom>
                    <a:avLst/>
                    <a:gdLst>
                      <a:gd name="connsiteX0" fmla="*/ 179875 w 179874"/>
                      <a:gd name="connsiteY0" fmla="*/ 452105 h 452104"/>
                      <a:gd name="connsiteX1" fmla="*/ 106661 w 179874"/>
                      <a:gd name="connsiteY1" fmla="*/ 451973 h 452104"/>
                      <a:gd name="connsiteX2" fmla="*/ 55985 w 179874"/>
                      <a:gd name="connsiteY2" fmla="*/ 136627 h 452104"/>
                      <a:gd name="connsiteX3" fmla="*/ 55985 w 179874"/>
                      <a:gd name="connsiteY3" fmla="*/ 136583 h 452104"/>
                      <a:gd name="connsiteX4" fmla="*/ 41281 w 179874"/>
                      <a:gd name="connsiteY4" fmla="*/ 103981 h 452104"/>
                      <a:gd name="connsiteX5" fmla="*/ 41150 w 179874"/>
                      <a:gd name="connsiteY5" fmla="*/ 103630 h 452104"/>
                      <a:gd name="connsiteX6" fmla="*/ 9204 w 179874"/>
                      <a:gd name="connsiteY6" fmla="*/ 36063 h 452104"/>
                      <a:gd name="connsiteX7" fmla="*/ 9160 w 179874"/>
                      <a:gd name="connsiteY7" fmla="*/ 36019 h 452104"/>
                      <a:gd name="connsiteX8" fmla="*/ 61237 w 179874"/>
                      <a:gd name="connsiteY8" fmla="*/ 56981 h 452104"/>
                      <a:gd name="connsiteX9" fmla="*/ 179875 w 179874"/>
                      <a:gd name="connsiteY9" fmla="*/ 452105 h 45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9874" h="452104">
                        <a:moveTo>
                          <a:pt x="179875" y="452105"/>
                        </a:moveTo>
                        <a:lnTo>
                          <a:pt x="106661" y="451973"/>
                        </a:lnTo>
                        <a:cubicBezTo>
                          <a:pt x="104342" y="346070"/>
                          <a:pt x="92089" y="227169"/>
                          <a:pt x="55985" y="136627"/>
                        </a:cubicBezTo>
                        <a:cubicBezTo>
                          <a:pt x="55985" y="136583"/>
                          <a:pt x="55985" y="136583"/>
                          <a:pt x="55985" y="136583"/>
                        </a:cubicBezTo>
                        <a:cubicBezTo>
                          <a:pt x="51478" y="125249"/>
                          <a:pt x="46576" y="114352"/>
                          <a:pt x="41281" y="103981"/>
                        </a:cubicBezTo>
                        <a:cubicBezTo>
                          <a:pt x="41237" y="103893"/>
                          <a:pt x="41194" y="103718"/>
                          <a:pt x="41150" y="103630"/>
                        </a:cubicBezTo>
                        <a:cubicBezTo>
                          <a:pt x="25965" y="73873"/>
                          <a:pt x="15681" y="51948"/>
                          <a:pt x="9204" y="36063"/>
                        </a:cubicBezTo>
                        <a:lnTo>
                          <a:pt x="9160" y="36019"/>
                        </a:lnTo>
                        <a:cubicBezTo>
                          <a:pt x="-28300" y="-55837"/>
                          <a:pt x="61237" y="56981"/>
                          <a:pt x="61237" y="56981"/>
                        </a:cubicBezTo>
                        <a:cubicBezTo>
                          <a:pt x="61237" y="56981"/>
                          <a:pt x="168584" y="220036"/>
                          <a:pt x="179875" y="452105"/>
                        </a:cubicBezTo>
                        <a:close/>
                      </a:path>
                    </a:pathLst>
                  </a:custGeom>
                  <a:solidFill>
                    <a:srgbClr val="82B378"/>
                  </a:solidFill>
                  <a:ln w="437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28" name="Graphic 134">
                <a:extLst>
                  <a:ext uri="{FF2B5EF4-FFF2-40B4-BE49-F238E27FC236}">
                    <a16:creationId xmlns:a16="http://schemas.microsoft.com/office/drawing/2014/main" id="{699CF0AA-BB34-443A-A305-653A687CBEE8}"/>
                  </a:ext>
                </a:extLst>
              </p:cNvPr>
              <p:cNvGrpSpPr/>
              <p:nvPr/>
            </p:nvGrpSpPr>
            <p:grpSpPr>
              <a:xfrm>
                <a:off x="992672" y="4552057"/>
                <a:ext cx="1237615" cy="1307564"/>
                <a:chOff x="2092615" y="3271857"/>
                <a:chExt cx="2608996" cy="2756453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87A95F6D-58BF-47C8-91D1-FDFB8451B729}"/>
                    </a:ext>
                  </a:extLst>
                </p:cNvPr>
                <p:cNvSpPr/>
                <p:nvPr/>
              </p:nvSpPr>
              <p:spPr>
                <a:xfrm>
                  <a:off x="2092615" y="3271857"/>
                  <a:ext cx="2608996" cy="2047817"/>
                </a:xfrm>
                <a:custGeom>
                  <a:avLst/>
                  <a:gdLst>
                    <a:gd name="connsiteX0" fmla="*/ 396548 w 2608996"/>
                    <a:gd name="connsiteY0" fmla="*/ 1561979 h 2047817"/>
                    <a:gd name="connsiteX1" fmla="*/ 74856 w 2608996"/>
                    <a:gd name="connsiteY1" fmla="*/ 765780 h 2047817"/>
                    <a:gd name="connsiteX2" fmla="*/ 541312 w 2608996"/>
                    <a:gd name="connsiteY2" fmla="*/ 411923 h 2047817"/>
                    <a:gd name="connsiteX3" fmla="*/ 541312 w 2608996"/>
                    <a:gd name="connsiteY3" fmla="*/ 1111628 h 2047817"/>
                    <a:gd name="connsiteX4" fmla="*/ 629755 w 2608996"/>
                    <a:gd name="connsiteY4" fmla="*/ 339541 h 2047817"/>
                    <a:gd name="connsiteX5" fmla="*/ 1514440 w 2608996"/>
                    <a:gd name="connsiteY5" fmla="*/ 58066 h 2047817"/>
                    <a:gd name="connsiteX6" fmla="*/ 1249026 w 2608996"/>
                    <a:gd name="connsiteY6" fmla="*/ 709502 h 2047817"/>
                    <a:gd name="connsiteX7" fmla="*/ 1820028 w 2608996"/>
                    <a:gd name="connsiteY7" fmla="*/ 17849 h 2047817"/>
                    <a:gd name="connsiteX8" fmla="*/ 2576011 w 2608996"/>
                    <a:gd name="connsiteY8" fmla="*/ 283263 h 2047817"/>
                    <a:gd name="connsiteX9" fmla="*/ 2415186 w 2608996"/>
                    <a:gd name="connsiteY9" fmla="*/ 886474 h 2047817"/>
                    <a:gd name="connsiteX10" fmla="*/ 1715481 w 2608996"/>
                    <a:gd name="connsiteY10" fmla="*/ 982969 h 2047817"/>
                    <a:gd name="connsiteX11" fmla="*/ 2383022 w 2608996"/>
                    <a:gd name="connsiteY11" fmla="*/ 1119680 h 2047817"/>
                    <a:gd name="connsiteX12" fmla="*/ 1787863 w 2608996"/>
                    <a:gd name="connsiteY12" fmla="*/ 1722891 h 2047817"/>
                    <a:gd name="connsiteX13" fmla="*/ 1136427 w 2608996"/>
                    <a:gd name="connsiteY13" fmla="*/ 1465528 h 2047817"/>
                    <a:gd name="connsiteX14" fmla="*/ 879065 w 2608996"/>
                    <a:gd name="connsiteY14" fmla="*/ 1562023 h 2047817"/>
                    <a:gd name="connsiteX15" fmla="*/ 1506388 w 2608996"/>
                    <a:gd name="connsiteY15" fmla="*/ 1724072 h 2047817"/>
                    <a:gd name="connsiteX16" fmla="*/ 1498336 w 2608996"/>
                    <a:gd name="connsiteY16" fmla="*/ 2020470 h 2047817"/>
                    <a:gd name="connsiteX17" fmla="*/ 509104 w 2608996"/>
                    <a:gd name="connsiteY17" fmla="*/ 1803325 h 2047817"/>
                    <a:gd name="connsiteX18" fmla="*/ 396548 w 2608996"/>
                    <a:gd name="connsiteY18" fmla="*/ 1561979 h 2047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608996" h="2047817">
                      <a:moveTo>
                        <a:pt x="396548" y="1561979"/>
                      </a:moveTo>
                      <a:cubicBezTo>
                        <a:pt x="396548" y="1561979"/>
                        <a:pt x="-206662" y="1224183"/>
                        <a:pt x="74856" y="765780"/>
                      </a:cubicBezTo>
                      <a:cubicBezTo>
                        <a:pt x="74856" y="765780"/>
                        <a:pt x="300054" y="484304"/>
                        <a:pt x="541312" y="411923"/>
                      </a:cubicBezTo>
                      <a:cubicBezTo>
                        <a:pt x="541312" y="411923"/>
                        <a:pt x="412609" y="1095524"/>
                        <a:pt x="541312" y="1111628"/>
                      </a:cubicBezTo>
                      <a:cubicBezTo>
                        <a:pt x="669971" y="1127689"/>
                        <a:pt x="629755" y="339541"/>
                        <a:pt x="629755" y="339541"/>
                      </a:cubicBezTo>
                      <a:cubicBezTo>
                        <a:pt x="629755" y="339541"/>
                        <a:pt x="1265130" y="33909"/>
                        <a:pt x="1514440" y="58066"/>
                      </a:cubicBezTo>
                      <a:cubicBezTo>
                        <a:pt x="1514440" y="58066"/>
                        <a:pt x="1120367" y="725606"/>
                        <a:pt x="1249026" y="709502"/>
                      </a:cubicBezTo>
                      <a:cubicBezTo>
                        <a:pt x="1377685" y="693398"/>
                        <a:pt x="1820028" y="17849"/>
                        <a:pt x="1820028" y="17849"/>
                      </a:cubicBezTo>
                      <a:cubicBezTo>
                        <a:pt x="1820028" y="17849"/>
                        <a:pt x="2471464" y="-102802"/>
                        <a:pt x="2576011" y="283263"/>
                      </a:cubicBezTo>
                      <a:cubicBezTo>
                        <a:pt x="2680557" y="669285"/>
                        <a:pt x="2511681" y="862318"/>
                        <a:pt x="2415186" y="886474"/>
                      </a:cubicBezTo>
                      <a:cubicBezTo>
                        <a:pt x="2318692" y="910587"/>
                        <a:pt x="1699421" y="902579"/>
                        <a:pt x="1715481" y="982969"/>
                      </a:cubicBezTo>
                      <a:cubicBezTo>
                        <a:pt x="1731586" y="1063403"/>
                        <a:pt x="2149772" y="1192062"/>
                        <a:pt x="2383022" y="1119680"/>
                      </a:cubicBezTo>
                      <a:cubicBezTo>
                        <a:pt x="2383022" y="1119680"/>
                        <a:pt x="2125659" y="1755056"/>
                        <a:pt x="1787863" y="1722891"/>
                      </a:cubicBezTo>
                      <a:cubicBezTo>
                        <a:pt x="1450067" y="1690726"/>
                        <a:pt x="1345520" y="1481633"/>
                        <a:pt x="1136427" y="1465528"/>
                      </a:cubicBezTo>
                      <a:cubicBezTo>
                        <a:pt x="927334" y="1449424"/>
                        <a:pt x="774518" y="1505745"/>
                        <a:pt x="879065" y="1562023"/>
                      </a:cubicBezTo>
                      <a:cubicBezTo>
                        <a:pt x="983611" y="1618301"/>
                        <a:pt x="1337468" y="1580447"/>
                        <a:pt x="1506388" y="1724072"/>
                      </a:cubicBezTo>
                      <a:cubicBezTo>
                        <a:pt x="1675264" y="1867654"/>
                        <a:pt x="1812020" y="1956141"/>
                        <a:pt x="1498336" y="2020470"/>
                      </a:cubicBezTo>
                      <a:cubicBezTo>
                        <a:pt x="1184696" y="2084800"/>
                        <a:pt x="621702" y="2044583"/>
                        <a:pt x="509104" y="1803325"/>
                      </a:cubicBezTo>
                      <a:cubicBezTo>
                        <a:pt x="396548" y="1561979"/>
                        <a:pt x="396548" y="1561979"/>
                        <a:pt x="396548" y="1561979"/>
                      </a:cubicBezTo>
                      <a:close/>
                    </a:path>
                  </a:pathLst>
                </a:custGeom>
                <a:solidFill>
                  <a:srgbClr val="A8D29F"/>
                </a:solidFill>
                <a:ln w="437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grpSp>
              <p:nvGrpSpPr>
                <p:cNvPr id="30" name="Graphic 134">
                  <a:extLst>
                    <a:ext uri="{FF2B5EF4-FFF2-40B4-BE49-F238E27FC236}">
                      <a16:creationId xmlns:a16="http://schemas.microsoft.com/office/drawing/2014/main" id="{F502ABCF-8ED0-45D2-BEDA-55334CED6FD7}"/>
                    </a:ext>
                  </a:extLst>
                </p:cNvPr>
                <p:cNvGrpSpPr/>
                <p:nvPr/>
              </p:nvGrpSpPr>
              <p:grpSpPr>
                <a:xfrm>
                  <a:off x="2170623" y="3675728"/>
                  <a:ext cx="2200466" cy="2352583"/>
                  <a:chOff x="2170623" y="3675728"/>
                  <a:chExt cx="2200466" cy="2352583"/>
                </a:xfrm>
                <a:solidFill>
                  <a:srgbClr val="82B378"/>
                </a:solidFill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E856FC1E-97B3-4779-9FE4-30588AAA9ECB}"/>
                      </a:ext>
                    </a:extLst>
                  </p:cNvPr>
                  <p:cNvSpPr/>
                  <p:nvPr/>
                </p:nvSpPr>
                <p:spPr>
                  <a:xfrm>
                    <a:off x="2328295" y="3675728"/>
                    <a:ext cx="2042794" cy="1865866"/>
                  </a:xfrm>
                  <a:custGeom>
                    <a:avLst/>
                    <a:gdLst>
                      <a:gd name="connsiteX0" fmla="*/ 2042795 w 2042794"/>
                      <a:gd name="connsiteY0" fmla="*/ 0 h 1865866"/>
                      <a:gd name="connsiteX1" fmla="*/ 160868 w 2042794"/>
                      <a:gd name="connsiteY1" fmla="*/ 1158109 h 1865866"/>
                      <a:gd name="connsiteX2" fmla="*/ 0 w 2042794"/>
                      <a:gd name="connsiteY2" fmla="*/ 1745215 h 1865866"/>
                      <a:gd name="connsiteX3" fmla="*/ 0 w 2042794"/>
                      <a:gd name="connsiteY3" fmla="*/ 1865866 h 1865866"/>
                      <a:gd name="connsiteX4" fmla="*/ 273467 w 2042794"/>
                      <a:gd name="connsiteY4" fmla="*/ 1399410 h 1865866"/>
                      <a:gd name="connsiteX5" fmla="*/ 2042795 w 2042794"/>
                      <a:gd name="connsiteY5" fmla="*/ 0 h 1865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42794" h="1865866">
                        <a:moveTo>
                          <a:pt x="2042795" y="0"/>
                        </a:moveTo>
                        <a:cubicBezTo>
                          <a:pt x="2042795" y="0"/>
                          <a:pt x="353857" y="546889"/>
                          <a:pt x="160868" y="1158109"/>
                        </a:cubicBezTo>
                        <a:cubicBezTo>
                          <a:pt x="160868" y="1158109"/>
                          <a:pt x="168920" y="1431575"/>
                          <a:pt x="0" y="1745215"/>
                        </a:cubicBezTo>
                        <a:lnTo>
                          <a:pt x="0" y="1865866"/>
                        </a:lnTo>
                        <a:cubicBezTo>
                          <a:pt x="0" y="1865866"/>
                          <a:pt x="176928" y="1455688"/>
                          <a:pt x="273467" y="1399410"/>
                        </a:cubicBezTo>
                        <a:cubicBezTo>
                          <a:pt x="273467" y="1399410"/>
                          <a:pt x="-104547" y="868581"/>
                          <a:pt x="2042795" y="0"/>
                        </a:cubicBezTo>
                        <a:close/>
                      </a:path>
                    </a:pathLst>
                  </a:custGeom>
                  <a:solidFill>
                    <a:srgbClr val="82B378"/>
                  </a:solidFill>
                  <a:ln w="437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969B7CC-3598-4F35-9A5D-9F6E0291E1ED}"/>
                      </a:ext>
                    </a:extLst>
                  </p:cNvPr>
                  <p:cNvSpPr/>
                  <p:nvPr/>
                </p:nvSpPr>
                <p:spPr>
                  <a:xfrm>
                    <a:off x="2170623" y="5345856"/>
                    <a:ext cx="238405" cy="682455"/>
                  </a:xfrm>
                  <a:custGeom>
                    <a:avLst/>
                    <a:gdLst>
                      <a:gd name="connsiteX0" fmla="*/ 226378 w 238405"/>
                      <a:gd name="connsiteY0" fmla="*/ 47342 h 682455"/>
                      <a:gd name="connsiteX1" fmla="*/ 226290 w 238405"/>
                      <a:gd name="connsiteY1" fmla="*/ 47517 h 682455"/>
                      <a:gd name="connsiteX2" fmla="*/ 184104 w 238405"/>
                      <a:gd name="connsiteY2" fmla="*/ 136791 h 682455"/>
                      <a:gd name="connsiteX3" fmla="*/ 183972 w 238405"/>
                      <a:gd name="connsiteY3" fmla="*/ 137054 h 682455"/>
                      <a:gd name="connsiteX4" fmla="*/ 164630 w 238405"/>
                      <a:gd name="connsiteY4" fmla="*/ 179940 h 682455"/>
                      <a:gd name="connsiteX5" fmla="*/ 164586 w 238405"/>
                      <a:gd name="connsiteY5" fmla="*/ 180028 h 682455"/>
                      <a:gd name="connsiteX6" fmla="*/ 97456 w 238405"/>
                      <a:gd name="connsiteY6" fmla="*/ 682455 h 682455"/>
                      <a:gd name="connsiteX7" fmla="*/ 567 w 238405"/>
                      <a:gd name="connsiteY7" fmla="*/ 682237 h 682455"/>
                      <a:gd name="connsiteX8" fmla="*/ 157715 w 238405"/>
                      <a:gd name="connsiteY8" fmla="*/ 75000 h 682455"/>
                      <a:gd name="connsiteX9" fmla="*/ 157759 w 238405"/>
                      <a:gd name="connsiteY9" fmla="*/ 74956 h 682455"/>
                      <a:gd name="connsiteX10" fmla="*/ 226378 w 238405"/>
                      <a:gd name="connsiteY10" fmla="*/ 47342 h 682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38405" h="682455">
                        <a:moveTo>
                          <a:pt x="226378" y="47342"/>
                        </a:moveTo>
                        <a:cubicBezTo>
                          <a:pt x="226334" y="47430"/>
                          <a:pt x="226290" y="47474"/>
                          <a:pt x="226290" y="47517"/>
                        </a:cubicBezTo>
                        <a:cubicBezTo>
                          <a:pt x="217713" y="68523"/>
                          <a:pt x="204147" y="97537"/>
                          <a:pt x="184104" y="136791"/>
                        </a:cubicBezTo>
                        <a:cubicBezTo>
                          <a:pt x="184060" y="136879"/>
                          <a:pt x="184016" y="136923"/>
                          <a:pt x="183972" y="137054"/>
                        </a:cubicBezTo>
                        <a:cubicBezTo>
                          <a:pt x="176971" y="150663"/>
                          <a:pt x="170581" y="165017"/>
                          <a:pt x="164630" y="179940"/>
                        </a:cubicBezTo>
                        <a:cubicBezTo>
                          <a:pt x="164586" y="179940"/>
                          <a:pt x="164586" y="179984"/>
                          <a:pt x="164586" y="180028"/>
                        </a:cubicBezTo>
                        <a:cubicBezTo>
                          <a:pt x="106777" y="324923"/>
                          <a:pt x="95311" y="524869"/>
                          <a:pt x="97456" y="682455"/>
                        </a:cubicBezTo>
                        <a:lnTo>
                          <a:pt x="567" y="682237"/>
                        </a:lnTo>
                        <a:cubicBezTo>
                          <a:pt x="-10986" y="331224"/>
                          <a:pt x="157715" y="75000"/>
                          <a:pt x="157715" y="75000"/>
                        </a:cubicBezTo>
                        <a:cubicBezTo>
                          <a:pt x="157715" y="75000"/>
                          <a:pt x="157715" y="75000"/>
                          <a:pt x="157759" y="74956"/>
                        </a:cubicBezTo>
                        <a:cubicBezTo>
                          <a:pt x="160298" y="71805"/>
                          <a:pt x="275084" y="-72127"/>
                          <a:pt x="226378" y="47342"/>
                        </a:cubicBezTo>
                        <a:close/>
                      </a:path>
                    </a:pathLst>
                  </a:custGeom>
                  <a:solidFill>
                    <a:srgbClr val="82B378"/>
                  </a:solidFill>
                  <a:ln w="437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1161F5-92CD-4F5D-92DE-9F5FD3B1A8F7}"/>
                </a:ext>
              </a:extLst>
            </p:cNvPr>
            <p:cNvGrpSpPr/>
            <p:nvPr/>
          </p:nvGrpSpPr>
          <p:grpSpPr>
            <a:xfrm>
              <a:off x="2431564" y="4345986"/>
              <a:ext cx="2180152" cy="1618468"/>
              <a:chOff x="2431564" y="4345986"/>
              <a:chExt cx="2180152" cy="161846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0477731-5AFD-4671-BFAE-0728D3BFD70D}"/>
                  </a:ext>
                </a:extLst>
              </p:cNvPr>
              <p:cNvSpPr/>
              <p:nvPr/>
            </p:nvSpPr>
            <p:spPr>
              <a:xfrm>
                <a:off x="2933245" y="4954078"/>
                <a:ext cx="864068" cy="901735"/>
              </a:xfrm>
              <a:custGeom>
                <a:avLst/>
                <a:gdLst>
                  <a:gd name="connsiteX0" fmla="*/ 480596 w 864068"/>
                  <a:gd name="connsiteY0" fmla="*/ 1077 h 901735"/>
                  <a:gd name="connsiteX1" fmla="*/ 783058 w 864068"/>
                  <a:gd name="connsiteY1" fmla="*/ 50200 h 901735"/>
                  <a:gd name="connsiteX2" fmla="*/ 864068 w 864068"/>
                  <a:gd name="connsiteY2" fmla="*/ 901714 h 901735"/>
                  <a:gd name="connsiteX3" fmla="*/ 652111 w 864068"/>
                  <a:gd name="connsiteY3" fmla="*/ 901714 h 901735"/>
                  <a:gd name="connsiteX4" fmla="*/ 652124 w 864068"/>
                  <a:gd name="connsiteY4" fmla="*/ 901735 h 901735"/>
                  <a:gd name="connsiteX5" fmla="*/ 91707 w 864068"/>
                  <a:gd name="connsiteY5" fmla="*/ 901735 h 901735"/>
                  <a:gd name="connsiteX6" fmla="*/ 74684 w 864068"/>
                  <a:gd name="connsiteY6" fmla="*/ 860843 h 901735"/>
                  <a:gd name="connsiteX7" fmla="*/ 14540 w 864068"/>
                  <a:gd name="connsiteY7" fmla="*/ 566310 h 901735"/>
                  <a:gd name="connsiteX8" fmla="*/ 4223 w 864068"/>
                  <a:gd name="connsiteY8" fmla="*/ 119971 h 901735"/>
                  <a:gd name="connsiteX9" fmla="*/ 480596 w 864068"/>
                  <a:gd name="connsiteY9" fmla="*/ 1077 h 901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4068" h="901735">
                    <a:moveTo>
                      <a:pt x="480596" y="1077"/>
                    </a:moveTo>
                    <a:cubicBezTo>
                      <a:pt x="683221" y="-8607"/>
                      <a:pt x="783058" y="50200"/>
                      <a:pt x="783058" y="50200"/>
                    </a:cubicBezTo>
                    <a:lnTo>
                      <a:pt x="864068" y="901714"/>
                    </a:lnTo>
                    <a:lnTo>
                      <a:pt x="652111" y="901714"/>
                    </a:lnTo>
                    <a:lnTo>
                      <a:pt x="652124" y="901735"/>
                    </a:lnTo>
                    <a:lnTo>
                      <a:pt x="91707" y="901735"/>
                    </a:lnTo>
                    <a:lnTo>
                      <a:pt x="74684" y="860843"/>
                    </a:lnTo>
                    <a:cubicBezTo>
                      <a:pt x="43976" y="771435"/>
                      <a:pt x="25455" y="667518"/>
                      <a:pt x="14540" y="566310"/>
                    </a:cubicBezTo>
                    <a:cubicBezTo>
                      <a:pt x="-10309" y="336135"/>
                      <a:pt x="4223" y="119971"/>
                      <a:pt x="4223" y="119971"/>
                    </a:cubicBezTo>
                    <a:cubicBezTo>
                      <a:pt x="200442" y="37353"/>
                      <a:pt x="359021" y="6887"/>
                      <a:pt x="480596" y="107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4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4F38214-3454-47C2-B27E-BEC4F4F8C95C}"/>
                  </a:ext>
                </a:extLst>
              </p:cNvPr>
              <p:cNvSpPr/>
              <p:nvPr/>
            </p:nvSpPr>
            <p:spPr>
              <a:xfrm>
                <a:off x="3528960" y="4975837"/>
                <a:ext cx="1082756" cy="811017"/>
              </a:xfrm>
              <a:custGeom>
                <a:avLst/>
                <a:gdLst>
                  <a:gd name="connsiteX0" fmla="*/ 2191222 w 2282540"/>
                  <a:gd name="connsiteY0" fmla="*/ 1590782 h 1709691"/>
                  <a:gd name="connsiteX1" fmla="*/ 962570 w 2282540"/>
                  <a:gd name="connsiteY1" fmla="*/ 1703424 h 1709691"/>
                  <a:gd name="connsiteX2" fmla="*/ 512744 w 2282540"/>
                  <a:gd name="connsiteY2" fmla="*/ 1296003 h 1709691"/>
                  <a:gd name="connsiteX3" fmla="*/ 512568 w 2282540"/>
                  <a:gd name="connsiteY3" fmla="*/ 1295872 h 1709691"/>
                  <a:gd name="connsiteX4" fmla="*/ 64580 w 2282540"/>
                  <a:gd name="connsiteY4" fmla="*/ 674850 h 1709691"/>
                  <a:gd name="connsiteX5" fmla="*/ 45850 w 2282540"/>
                  <a:gd name="connsiteY5" fmla="*/ 1 h 1709691"/>
                  <a:gd name="connsiteX6" fmla="*/ 394937 w 2282540"/>
                  <a:gd name="connsiteY6" fmla="*/ 59998 h 1709691"/>
                  <a:gd name="connsiteX7" fmla="*/ 1151358 w 2282540"/>
                  <a:gd name="connsiteY7" fmla="*/ 1213819 h 1709691"/>
                  <a:gd name="connsiteX8" fmla="*/ 2249075 w 2282540"/>
                  <a:gd name="connsiteY8" fmla="*/ 1344141 h 1709691"/>
                  <a:gd name="connsiteX9" fmla="*/ 2191222 w 2282540"/>
                  <a:gd name="connsiteY9" fmla="*/ 1590782 h 1709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2540" h="1709691">
                    <a:moveTo>
                      <a:pt x="2191222" y="1590782"/>
                    </a:moveTo>
                    <a:cubicBezTo>
                      <a:pt x="2027817" y="1666664"/>
                      <a:pt x="1055913" y="1730294"/>
                      <a:pt x="962570" y="1703424"/>
                    </a:cubicBezTo>
                    <a:cubicBezTo>
                      <a:pt x="914694" y="1689595"/>
                      <a:pt x="714310" y="1513105"/>
                      <a:pt x="512744" y="1296003"/>
                    </a:cubicBezTo>
                    <a:cubicBezTo>
                      <a:pt x="512568" y="1295872"/>
                      <a:pt x="512568" y="1295872"/>
                      <a:pt x="512568" y="1295872"/>
                    </a:cubicBezTo>
                    <a:cubicBezTo>
                      <a:pt x="321811" y="1090498"/>
                      <a:pt x="129479" y="848802"/>
                      <a:pt x="64580" y="674850"/>
                    </a:cubicBezTo>
                    <a:cubicBezTo>
                      <a:pt x="-68849" y="317361"/>
                      <a:pt x="45850" y="1"/>
                      <a:pt x="45850" y="1"/>
                    </a:cubicBezTo>
                    <a:cubicBezTo>
                      <a:pt x="45850" y="1"/>
                      <a:pt x="293848" y="-1049"/>
                      <a:pt x="394937" y="59998"/>
                    </a:cubicBezTo>
                    <a:cubicBezTo>
                      <a:pt x="496070" y="121177"/>
                      <a:pt x="1074075" y="1185724"/>
                      <a:pt x="1151358" y="1213819"/>
                    </a:cubicBezTo>
                    <a:cubicBezTo>
                      <a:pt x="1228641" y="1242045"/>
                      <a:pt x="2144266" y="1294384"/>
                      <a:pt x="2249075" y="1344141"/>
                    </a:cubicBezTo>
                    <a:cubicBezTo>
                      <a:pt x="2249075" y="1344097"/>
                      <a:pt x="2354453" y="1514943"/>
                      <a:pt x="2191222" y="1590782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4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0CACDF4-F02E-47F3-B981-F3E78E0CE1B0}"/>
                  </a:ext>
                </a:extLst>
              </p:cNvPr>
              <p:cNvSpPr/>
              <p:nvPr/>
            </p:nvSpPr>
            <p:spPr>
              <a:xfrm>
                <a:off x="3151651" y="4810098"/>
                <a:ext cx="293168" cy="297818"/>
              </a:xfrm>
              <a:custGeom>
                <a:avLst/>
                <a:gdLst>
                  <a:gd name="connsiteX0" fmla="*/ 616841 w 618022"/>
                  <a:gd name="connsiteY0" fmla="*/ 346986 h 627825"/>
                  <a:gd name="connsiteX1" fmla="*/ 616622 w 618022"/>
                  <a:gd name="connsiteY1" fmla="*/ 407159 h 627825"/>
                  <a:gd name="connsiteX2" fmla="*/ 401577 w 618022"/>
                  <a:gd name="connsiteY2" fmla="*/ 623166 h 627825"/>
                  <a:gd name="connsiteX3" fmla="*/ 151 w 618022"/>
                  <a:gd name="connsiteY3" fmla="*/ 405146 h 627825"/>
                  <a:gd name="connsiteX4" fmla="*/ 45051 w 618022"/>
                  <a:gd name="connsiteY4" fmla="*/ 122358 h 627825"/>
                  <a:gd name="connsiteX5" fmla="*/ 36648 w 618022"/>
                  <a:gd name="connsiteY5" fmla="*/ 9671 h 627825"/>
                  <a:gd name="connsiteX6" fmla="*/ 485730 w 618022"/>
                  <a:gd name="connsiteY6" fmla="*/ 0 h 627825"/>
                  <a:gd name="connsiteX7" fmla="*/ 618022 w 618022"/>
                  <a:gd name="connsiteY7" fmla="*/ 21400 h 627825"/>
                  <a:gd name="connsiteX8" fmla="*/ 616841 w 618022"/>
                  <a:gd name="connsiteY8" fmla="*/ 346986 h 62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8022" h="627825">
                    <a:moveTo>
                      <a:pt x="616841" y="346986"/>
                    </a:moveTo>
                    <a:lnTo>
                      <a:pt x="616622" y="407159"/>
                    </a:lnTo>
                    <a:cubicBezTo>
                      <a:pt x="616622" y="407159"/>
                      <a:pt x="633295" y="595334"/>
                      <a:pt x="401577" y="623166"/>
                    </a:cubicBezTo>
                    <a:cubicBezTo>
                      <a:pt x="169859" y="651086"/>
                      <a:pt x="-5888" y="550391"/>
                      <a:pt x="151" y="405146"/>
                    </a:cubicBezTo>
                    <a:cubicBezTo>
                      <a:pt x="20850" y="292634"/>
                      <a:pt x="43650" y="215395"/>
                      <a:pt x="45051" y="122358"/>
                    </a:cubicBezTo>
                    <a:cubicBezTo>
                      <a:pt x="45576" y="87786"/>
                      <a:pt x="43125" y="51070"/>
                      <a:pt x="36648" y="9671"/>
                    </a:cubicBezTo>
                    <a:lnTo>
                      <a:pt x="485730" y="0"/>
                    </a:lnTo>
                    <a:lnTo>
                      <a:pt x="618022" y="21400"/>
                    </a:lnTo>
                    <a:lnTo>
                      <a:pt x="616841" y="346986"/>
                    </a:lnTo>
                    <a:close/>
                  </a:path>
                </a:pathLst>
              </a:custGeom>
              <a:solidFill>
                <a:srgbClr val="EA9E6A"/>
              </a:solidFill>
              <a:ln w="4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66EBD04-F9ED-4434-8B05-C3E3A37D5F78}"/>
                  </a:ext>
                </a:extLst>
              </p:cNvPr>
              <p:cNvSpPr/>
              <p:nvPr/>
            </p:nvSpPr>
            <p:spPr>
              <a:xfrm>
                <a:off x="3169035" y="4814685"/>
                <a:ext cx="275804" cy="177074"/>
              </a:xfrm>
              <a:custGeom>
                <a:avLst/>
                <a:gdLst>
                  <a:gd name="connsiteX0" fmla="*/ 581417 w 581417"/>
                  <a:gd name="connsiteY0" fmla="*/ 11772 h 373287"/>
                  <a:gd name="connsiteX1" fmla="*/ 580193 w 581417"/>
                  <a:gd name="connsiteY1" fmla="*/ 337315 h 373287"/>
                  <a:gd name="connsiteX2" fmla="*/ 418362 w 581417"/>
                  <a:gd name="connsiteY2" fmla="*/ 373287 h 373287"/>
                  <a:gd name="connsiteX3" fmla="*/ 0 w 581417"/>
                  <a:gd name="connsiteY3" fmla="*/ 0 h 373287"/>
                  <a:gd name="connsiteX4" fmla="*/ 581417 w 581417"/>
                  <a:gd name="connsiteY4" fmla="*/ 11772 h 37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1417" h="373287">
                    <a:moveTo>
                      <a:pt x="581417" y="11772"/>
                    </a:moveTo>
                    <a:lnTo>
                      <a:pt x="580193" y="337315"/>
                    </a:lnTo>
                    <a:cubicBezTo>
                      <a:pt x="532536" y="359590"/>
                      <a:pt x="478709" y="373199"/>
                      <a:pt x="418362" y="373287"/>
                    </a:cubicBezTo>
                    <a:cubicBezTo>
                      <a:pt x="211982" y="373593"/>
                      <a:pt x="6520" y="41442"/>
                      <a:pt x="0" y="0"/>
                    </a:cubicBezTo>
                    <a:lnTo>
                      <a:pt x="581417" y="11772"/>
                    </a:lnTo>
                    <a:close/>
                  </a:path>
                </a:pathLst>
              </a:custGeom>
              <a:solidFill>
                <a:srgbClr val="D88D59"/>
              </a:solidFill>
              <a:ln w="4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8ECB9FC-069F-4452-99AB-EE33A27E3557}"/>
                  </a:ext>
                </a:extLst>
              </p:cNvPr>
              <p:cNvSpPr/>
              <p:nvPr/>
            </p:nvSpPr>
            <p:spPr>
              <a:xfrm>
                <a:off x="3117563" y="4445120"/>
                <a:ext cx="386711" cy="458820"/>
              </a:xfrm>
              <a:custGeom>
                <a:avLst/>
                <a:gdLst>
                  <a:gd name="connsiteX0" fmla="*/ 716356 w 815219"/>
                  <a:gd name="connsiteY0" fmla="*/ 949003 h 967230"/>
                  <a:gd name="connsiteX1" fmla="*/ 73979 w 815219"/>
                  <a:gd name="connsiteY1" fmla="*/ 706869 h 967230"/>
                  <a:gd name="connsiteX2" fmla="*/ 251257 w 815219"/>
                  <a:gd name="connsiteY2" fmla="*/ 30927 h 967230"/>
                  <a:gd name="connsiteX3" fmla="*/ 764451 w 815219"/>
                  <a:gd name="connsiteY3" fmla="*/ 179060 h 967230"/>
                  <a:gd name="connsiteX4" fmla="*/ 716356 w 815219"/>
                  <a:gd name="connsiteY4" fmla="*/ 949003 h 967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5219" h="967230">
                    <a:moveTo>
                      <a:pt x="716356" y="949003"/>
                    </a:moveTo>
                    <a:cubicBezTo>
                      <a:pt x="716356" y="949003"/>
                      <a:pt x="141372" y="1066065"/>
                      <a:pt x="73979" y="706869"/>
                    </a:cubicBezTo>
                    <a:cubicBezTo>
                      <a:pt x="6586" y="347674"/>
                      <a:pt x="-113015" y="120857"/>
                      <a:pt x="251257" y="30927"/>
                    </a:cubicBezTo>
                    <a:cubicBezTo>
                      <a:pt x="615529" y="-59004"/>
                      <a:pt x="712768" y="64623"/>
                      <a:pt x="764451" y="179060"/>
                    </a:cubicBezTo>
                    <a:cubicBezTo>
                      <a:pt x="816089" y="293497"/>
                      <a:pt x="864227" y="909311"/>
                      <a:pt x="716356" y="949003"/>
                    </a:cubicBezTo>
                    <a:close/>
                  </a:path>
                </a:pathLst>
              </a:custGeom>
              <a:solidFill>
                <a:srgbClr val="EA9E6A"/>
              </a:solidFill>
              <a:ln w="4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8BDA132-B131-4259-81CC-616B9DDB271F}"/>
                  </a:ext>
                </a:extLst>
              </p:cNvPr>
              <p:cNvSpPr/>
              <p:nvPr/>
            </p:nvSpPr>
            <p:spPr>
              <a:xfrm>
                <a:off x="3042267" y="4345986"/>
                <a:ext cx="492551" cy="483604"/>
              </a:xfrm>
              <a:custGeom>
                <a:avLst/>
                <a:gdLst>
                  <a:gd name="connsiteX0" fmla="*/ 1034598 w 1038339"/>
                  <a:gd name="connsiteY0" fmla="*/ 120920 h 1019478"/>
                  <a:gd name="connsiteX1" fmla="*/ 684855 w 1038339"/>
                  <a:gd name="connsiteY1" fmla="*/ 26876 h 1019478"/>
                  <a:gd name="connsiteX2" fmla="*/ 274764 w 1038339"/>
                  <a:gd name="connsiteY2" fmla="*/ 67399 h 1019478"/>
                  <a:gd name="connsiteX3" fmla="*/ 290037 w 1038339"/>
                  <a:gd name="connsiteY3" fmla="*/ 29545 h 1019478"/>
                  <a:gd name="connsiteX4" fmla="*/ 257697 w 1038339"/>
                  <a:gd name="connsiteY4" fmla="*/ 77596 h 1019478"/>
                  <a:gd name="connsiteX5" fmla="*/ 254240 w 1038339"/>
                  <a:gd name="connsiteY5" fmla="*/ 81709 h 1019478"/>
                  <a:gd name="connsiteX6" fmla="*/ 201682 w 1038339"/>
                  <a:gd name="connsiteY6" fmla="*/ 85210 h 1019478"/>
                  <a:gd name="connsiteX7" fmla="*/ 221243 w 1038339"/>
                  <a:gd name="connsiteY7" fmla="*/ 92387 h 1019478"/>
                  <a:gd name="connsiteX8" fmla="*/ 223563 w 1038339"/>
                  <a:gd name="connsiteY8" fmla="*/ 94925 h 1019478"/>
                  <a:gd name="connsiteX9" fmla="*/ 39895 w 1038339"/>
                  <a:gd name="connsiteY9" fmla="*/ 677087 h 1019478"/>
                  <a:gd name="connsiteX10" fmla="*/ 244350 w 1038339"/>
                  <a:gd name="connsiteY10" fmla="*/ 1019478 h 1019478"/>
                  <a:gd name="connsiteX11" fmla="*/ 267806 w 1038339"/>
                  <a:gd name="connsiteY11" fmla="*/ 870645 h 1019478"/>
                  <a:gd name="connsiteX12" fmla="*/ 432000 w 1038339"/>
                  <a:gd name="connsiteY12" fmla="*/ 735509 h 1019478"/>
                  <a:gd name="connsiteX13" fmla="*/ 537028 w 1038339"/>
                  <a:gd name="connsiteY13" fmla="*/ 503528 h 1019478"/>
                  <a:gd name="connsiteX14" fmla="*/ 945762 w 1038339"/>
                  <a:gd name="connsiteY14" fmla="*/ 418587 h 1019478"/>
                  <a:gd name="connsiteX15" fmla="*/ 1034598 w 1038339"/>
                  <a:gd name="connsiteY15" fmla="*/ 120920 h 1019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38339" h="1019478">
                    <a:moveTo>
                      <a:pt x="1034598" y="120920"/>
                    </a:moveTo>
                    <a:cubicBezTo>
                      <a:pt x="1034598" y="120920"/>
                      <a:pt x="874168" y="108842"/>
                      <a:pt x="684855" y="26876"/>
                    </a:cubicBezTo>
                    <a:cubicBezTo>
                      <a:pt x="531208" y="-39642"/>
                      <a:pt x="337606" y="34184"/>
                      <a:pt x="274764" y="67399"/>
                    </a:cubicBezTo>
                    <a:cubicBezTo>
                      <a:pt x="276427" y="57247"/>
                      <a:pt x="280453" y="43418"/>
                      <a:pt x="290037" y="29545"/>
                    </a:cubicBezTo>
                    <a:cubicBezTo>
                      <a:pt x="290037" y="29545"/>
                      <a:pt x="261854" y="49588"/>
                      <a:pt x="257697" y="77596"/>
                    </a:cubicBezTo>
                    <a:cubicBezTo>
                      <a:pt x="254809" y="79740"/>
                      <a:pt x="253496" y="81228"/>
                      <a:pt x="254240" y="81709"/>
                    </a:cubicBezTo>
                    <a:cubicBezTo>
                      <a:pt x="254240" y="81709"/>
                      <a:pt x="222206" y="75889"/>
                      <a:pt x="201682" y="85210"/>
                    </a:cubicBezTo>
                    <a:cubicBezTo>
                      <a:pt x="201682" y="85210"/>
                      <a:pt x="216080" y="83110"/>
                      <a:pt x="221243" y="92387"/>
                    </a:cubicBezTo>
                    <a:cubicBezTo>
                      <a:pt x="221768" y="93350"/>
                      <a:pt x="222600" y="94181"/>
                      <a:pt x="223563" y="94925"/>
                    </a:cubicBezTo>
                    <a:cubicBezTo>
                      <a:pt x="-15769" y="211025"/>
                      <a:pt x="-37300" y="589607"/>
                      <a:pt x="39895" y="677087"/>
                    </a:cubicBezTo>
                    <a:cubicBezTo>
                      <a:pt x="132801" y="782334"/>
                      <a:pt x="244350" y="1019478"/>
                      <a:pt x="244350" y="1019478"/>
                    </a:cubicBezTo>
                    <a:cubicBezTo>
                      <a:pt x="244350" y="1019478"/>
                      <a:pt x="284785" y="963332"/>
                      <a:pt x="267806" y="870645"/>
                    </a:cubicBezTo>
                    <a:cubicBezTo>
                      <a:pt x="250782" y="777957"/>
                      <a:pt x="330910" y="777826"/>
                      <a:pt x="432000" y="735509"/>
                    </a:cubicBezTo>
                    <a:cubicBezTo>
                      <a:pt x="533089" y="693191"/>
                      <a:pt x="448629" y="575297"/>
                      <a:pt x="537028" y="503528"/>
                    </a:cubicBezTo>
                    <a:cubicBezTo>
                      <a:pt x="625427" y="431715"/>
                      <a:pt x="950094" y="473376"/>
                      <a:pt x="945762" y="418587"/>
                    </a:cubicBezTo>
                    <a:cubicBezTo>
                      <a:pt x="1066194" y="374431"/>
                      <a:pt x="1034598" y="133261"/>
                      <a:pt x="1034598" y="120920"/>
                    </a:cubicBezTo>
                    <a:close/>
                  </a:path>
                </a:pathLst>
              </a:custGeom>
              <a:solidFill>
                <a:srgbClr val="70AD47">
                  <a:lumMod val="50000"/>
                </a:srgbClr>
              </a:solidFill>
              <a:ln w="4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8CAE016-3158-4BC5-915B-4786A8978FB7}"/>
                  </a:ext>
                </a:extLst>
              </p:cNvPr>
              <p:cNvSpPr/>
              <p:nvPr/>
            </p:nvSpPr>
            <p:spPr>
              <a:xfrm>
                <a:off x="2947787" y="5520388"/>
                <a:ext cx="332039" cy="335425"/>
              </a:xfrm>
              <a:custGeom>
                <a:avLst/>
                <a:gdLst>
                  <a:gd name="connsiteX0" fmla="*/ 0 w 332039"/>
                  <a:gd name="connsiteY0" fmla="*/ 0 h 335425"/>
                  <a:gd name="connsiteX1" fmla="*/ 324745 w 332039"/>
                  <a:gd name="connsiteY1" fmla="*/ 313482 h 335425"/>
                  <a:gd name="connsiteX2" fmla="*/ 332039 w 332039"/>
                  <a:gd name="connsiteY2" fmla="*/ 335425 h 335425"/>
                  <a:gd name="connsiteX3" fmla="*/ 77167 w 332039"/>
                  <a:gd name="connsiteY3" fmla="*/ 335425 h 335425"/>
                  <a:gd name="connsiteX4" fmla="*/ 60144 w 332039"/>
                  <a:gd name="connsiteY4" fmla="*/ 294532 h 335425"/>
                  <a:gd name="connsiteX5" fmla="*/ 0 w 332039"/>
                  <a:gd name="connsiteY5" fmla="*/ 0 h 33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2039" h="335425">
                    <a:moveTo>
                      <a:pt x="0" y="0"/>
                    </a:moveTo>
                    <a:cubicBezTo>
                      <a:pt x="20318" y="9996"/>
                      <a:pt x="232079" y="117681"/>
                      <a:pt x="324745" y="313482"/>
                    </a:cubicBezTo>
                    <a:lnTo>
                      <a:pt x="332039" y="335425"/>
                    </a:lnTo>
                    <a:lnTo>
                      <a:pt x="77167" y="335425"/>
                    </a:lnTo>
                    <a:lnTo>
                      <a:pt x="60144" y="294532"/>
                    </a:lnTo>
                    <a:cubicBezTo>
                      <a:pt x="29436" y="205125"/>
                      <a:pt x="10914" y="101208"/>
                      <a:pt x="0" y="0"/>
                    </a:cubicBezTo>
                    <a:close/>
                  </a:path>
                </a:pathLst>
              </a:custGeom>
              <a:solidFill>
                <a:srgbClr val="70AD47">
                  <a:lumMod val="50000"/>
                </a:srgbClr>
              </a:solidFill>
              <a:ln w="4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FF4976E-0245-49D0-AAC0-00F66B574FFE}"/>
                  </a:ext>
                </a:extLst>
              </p:cNvPr>
              <p:cNvSpPr/>
              <p:nvPr/>
            </p:nvSpPr>
            <p:spPr>
              <a:xfrm>
                <a:off x="3103919" y="5759894"/>
                <a:ext cx="311487" cy="142153"/>
              </a:xfrm>
              <a:custGeom>
                <a:avLst/>
                <a:gdLst>
                  <a:gd name="connsiteX0" fmla="*/ 23753 w 656640"/>
                  <a:gd name="connsiteY0" fmla="*/ 98923 h 299670"/>
                  <a:gd name="connsiteX1" fmla="*/ 245493 w 656640"/>
                  <a:gd name="connsiteY1" fmla="*/ 634 h 299670"/>
                  <a:gd name="connsiteX2" fmla="*/ 557120 w 656640"/>
                  <a:gd name="connsiteY2" fmla="*/ 113583 h 299670"/>
                  <a:gd name="connsiteX3" fmla="*/ 642149 w 656640"/>
                  <a:gd name="connsiteY3" fmla="*/ 272131 h 299670"/>
                  <a:gd name="connsiteX4" fmla="*/ 115127 w 656640"/>
                  <a:gd name="connsiteY4" fmla="*/ 299132 h 299670"/>
                  <a:gd name="connsiteX5" fmla="*/ 23753 w 656640"/>
                  <a:gd name="connsiteY5" fmla="*/ 98923 h 29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6640" h="299670">
                    <a:moveTo>
                      <a:pt x="23753" y="98923"/>
                    </a:moveTo>
                    <a:cubicBezTo>
                      <a:pt x="23753" y="98923"/>
                      <a:pt x="190353" y="-9213"/>
                      <a:pt x="245493" y="634"/>
                    </a:cubicBezTo>
                    <a:cubicBezTo>
                      <a:pt x="300633" y="10480"/>
                      <a:pt x="526136" y="76692"/>
                      <a:pt x="557120" y="113583"/>
                    </a:cubicBezTo>
                    <a:cubicBezTo>
                      <a:pt x="605433" y="171086"/>
                      <a:pt x="690768" y="262460"/>
                      <a:pt x="642149" y="272131"/>
                    </a:cubicBezTo>
                    <a:cubicBezTo>
                      <a:pt x="593573" y="281846"/>
                      <a:pt x="164577" y="303333"/>
                      <a:pt x="115127" y="299132"/>
                    </a:cubicBezTo>
                    <a:cubicBezTo>
                      <a:pt x="65676" y="294887"/>
                      <a:pt x="-49548" y="246706"/>
                      <a:pt x="23753" y="98923"/>
                    </a:cubicBezTo>
                    <a:close/>
                  </a:path>
                </a:pathLst>
              </a:custGeom>
              <a:solidFill>
                <a:srgbClr val="EA9E6A"/>
              </a:solidFill>
              <a:ln w="4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B39567B-B4E1-45F4-9405-941DB5C462BA}"/>
                  </a:ext>
                </a:extLst>
              </p:cNvPr>
              <p:cNvSpPr/>
              <p:nvPr/>
            </p:nvSpPr>
            <p:spPr>
              <a:xfrm>
                <a:off x="2431564" y="5042412"/>
                <a:ext cx="730465" cy="922042"/>
              </a:xfrm>
              <a:custGeom>
                <a:avLst/>
                <a:gdLst>
                  <a:gd name="connsiteX0" fmla="*/ 1268754 w 1539881"/>
                  <a:gd name="connsiteY0" fmla="*/ 0 h 1943741"/>
                  <a:gd name="connsiteX1" fmla="*/ 746939 w 1539881"/>
                  <a:gd name="connsiteY1" fmla="*/ 277755 h 1943741"/>
                  <a:gd name="connsiteX2" fmla="*/ 4173 w 1539881"/>
                  <a:gd name="connsiteY2" fmla="*/ 1665919 h 1943741"/>
                  <a:gd name="connsiteX3" fmla="*/ 86138 w 1539881"/>
                  <a:gd name="connsiteY3" fmla="*/ 1857639 h 1943741"/>
                  <a:gd name="connsiteX4" fmla="*/ 1014980 w 1539881"/>
                  <a:gd name="connsiteY4" fmla="*/ 1892779 h 1943741"/>
                  <a:gd name="connsiteX5" fmla="*/ 1533774 w 1539881"/>
                  <a:gd name="connsiteY5" fmla="*/ 1817116 h 1943741"/>
                  <a:gd name="connsiteX6" fmla="*/ 1458854 w 1539881"/>
                  <a:gd name="connsiteY6" fmla="*/ 1535509 h 1943741"/>
                  <a:gd name="connsiteX7" fmla="*/ 618805 w 1539881"/>
                  <a:gd name="connsiteY7" fmla="*/ 1523869 h 1943741"/>
                  <a:gd name="connsiteX8" fmla="*/ 1192915 w 1539881"/>
                  <a:gd name="connsiteY8" fmla="*/ 882760 h 1943741"/>
                  <a:gd name="connsiteX9" fmla="*/ 1268754 w 1539881"/>
                  <a:gd name="connsiteY9" fmla="*/ 0 h 194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9881" h="1943741">
                    <a:moveTo>
                      <a:pt x="1268754" y="0"/>
                    </a:moveTo>
                    <a:cubicBezTo>
                      <a:pt x="1268754" y="0"/>
                      <a:pt x="921024" y="77808"/>
                      <a:pt x="746939" y="277755"/>
                    </a:cubicBezTo>
                    <a:cubicBezTo>
                      <a:pt x="588697" y="459498"/>
                      <a:pt x="130337" y="1346765"/>
                      <a:pt x="4173" y="1665919"/>
                    </a:cubicBezTo>
                    <a:cubicBezTo>
                      <a:pt x="-15914" y="1716726"/>
                      <a:pt x="40626" y="1827356"/>
                      <a:pt x="86138" y="1857639"/>
                    </a:cubicBezTo>
                    <a:cubicBezTo>
                      <a:pt x="200050" y="1933478"/>
                      <a:pt x="434656" y="1988530"/>
                      <a:pt x="1014980" y="1892779"/>
                    </a:cubicBezTo>
                    <a:lnTo>
                      <a:pt x="1533774" y="1817116"/>
                    </a:lnTo>
                    <a:cubicBezTo>
                      <a:pt x="1533774" y="1817116"/>
                      <a:pt x="1571628" y="1584085"/>
                      <a:pt x="1458854" y="1535509"/>
                    </a:cubicBezTo>
                    <a:lnTo>
                      <a:pt x="618805" y="1523869"/>
                    </a:lnTo>
                    <a:cubicBezTo>
                      <a:pt x="618805" y="1523869"/>
                      <a:pt x="1099965" y="1025905"/>
                      <a:pt x="1192915" y="882760"/>
                    </a:cubicBezTo>
                    <a:cubicBezTo>
                      <a:pt x="1285821" y="739572"/>
                      <a:pt x="1268754" y="0"/>
                      <a:pt x="1268754" y="0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4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C6C1952-B266-46F2-B67E-5D95A8B76112}"/>
                  </a:ext>
                </a:extLst>
              </p:cNvPr>
              <p:cNvSpPr/>
              <p:nvPr/>
            </p:nvSpPr>
            <p:spPr>
              <a:xfrm>
                <a:off x="3772186" y="5590615"/>
                <a:ext cx="796211" cy="196239"/>
              </a:xfrm>
              <a:custGeom>
                <a:avLst/>
                <a:gdLst>
                  <a:gd name="connsiteX0" fmla="*/ 1678478 w 1678478"/>
                  <a:gd name="connsiteY0" fmla="*/ 294779 h 413688"/>
                  <a:gd name="connsiteX1" fmla="*/ 449826 w 1678478"/>
                  <a:gd name="connsiteY1" fmla="*/ 407421 h 413688"/>
                  <a:gd name="connsiteX2" fmla="*/ 0 w 1678478"/>
                  <a:gd name="connsiteY2" fmla="*/ 0 h 413688"/>
                  <a:gd name="connsiteX3" fmla="*/ 522471 w 1678478"/>
                  <a:gd name="connsiteY3" fmla="*/ 215351 h 413688"/>
                  <a:gd name="connsiteX4" fmla="*/ 932124 w 1678478"/>
                  <a:gd name="connsiteY4" fmla="*/ 236926 h 413688"/>
                  <a:gd name="connsiteX5" fmla="*/ 1678478 w 1678478"/>
                  <a:gd name="connsiteY5" fmla="*/ 294779 h 413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78478" h="413688">
                    <a:moveTo>
                      <a:pt x="1678478" y="294779"/>
                    </a:moveTo>
                    <a:cubicBezTo>
                      <a:pt x="1515073" y="370661"/>
                      <a:pt x="543170" y="434291"/>
                      <a:pt x="449826" y="407421"/>
                    </a:cubicBezTo>
                    <a:cubicBezTo>
                      <a:pt x="401951" y="393592"/>
                      <a:pt x="201566" y="217102"/>
                      <a:pt x="0" y="0"/>
                    </a:cubicBezTo>
                    <a:cubicBezTo>
                      <a:pt x="9934" y="1313"/>
                      <a:pt x="327118" y="46431"/>
                      <a:pt x="522471" y="215351"/>
                    </a:cubicBezTo>
                    <a:cubicBezTo>
                      <a:pt x="522471" y="215351"/>
                      <a:pt x="632531" y="264321"/>
                      <a:pt x="932124" y="236926"/>
                    </a:cubicBezTo>
                    <a:cubicBezTo>
                      <a:pt x="1231716" y="209487"/>
                      <a:pt x="1616425" y="199422"/>
                      <a:pt x="1678478" y="294779"/>
                    </a:cubicBezTo>
                    <a:close/>
                  </a:path>
                </a:pathLst>
              </a:custGeom>
              <a:solidFill>
                <a:srgbClr val="70AD47">
                  <a:lumMod val="50000"/>
                </a:srgbClr>
              </a:solidFill>
              <a:ln w="4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10" name="Graphic 134">
              <a:extLst>
                <a:ext uri="{FF2B5EF4-FFF2-40B4-BE49-F238E27FC236}">
                  <a16:creationId xmlns:a16="http://schemas.microsoft.com/office/drawing/2014/main" id="{C174C8D7-B854-4E8F-83BA-FDE75386D63B}"/>
                </a:ext>
              </a:extLst>
            </p:cNvPr>
            <p:cNvGrpSpPr/>
            <p:nvPr/>
          </p:nvGrpSpPr>
          <p:grpSpPr>
            <a:xfrm>
              <a:off x="3588429" y="5281782"/>
              <a:ext cx="1352386" cy="574007"/>
              <a:chOff x="7564688" y="3843989"/>
              <a:chExt cx="2850938" cy="1210055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6C8ED1-4885-4808-8363-50C81579B161}"/>
                  </a:ext>
                </a:extLst>
              </p:cNvPr>
              <p:cNvSpPr/>
              <p:nvPr/>
            </p:nvSpPr>
            <p:spPr>
              <a:xfrm>
                <a:off x="7564688" y="4965471"/>
                <a:ext cx="1111065" cy="88573"/>
              </a:xfrm>
              <a:custGeom>
                <a:avLst/>
                <a:gdLst>
                  <a:gd name="connsiteX0" fmla="*/ 1111065 w 1111064"/>
                  <a:gd name="connsiteY0" fmla="*/ 88574 h 88573"/>
                  <a:gd name="connsiteX1" fmla="*/ 0 w 1111064"/>
                  <a:gd name="connsiteY1" fmla="*/ 88574 h 88573"/>
                  <a:gd name="connsiteX2" fmla="*/ 0 w 1111064"/>
                  <a:gd name="connsiteY2" fmla="*/ 88574 h 88573"/>
                  <a:gd name="connsiteX3" fmla="*/ 88574 w 1111064"/>
                  <a:gd name="connsiteY3" fmla="*/ 0 h 88573"/>
                  <a:gd name="connsiteX4" fmla="*/ 1111065 w 1111064"/>
                  <a:gd name="connsiteY4" fmla="*/ 0 h 88573"/>
                  <a:gd name="connsiteX5" fmla="*/ 1111065 w 1111064"/>
                  <a:gd name="connsiteY5" fmla="*/ 88574 h 8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1064" h="88573">
                    <a:moveTo>
                      <a:pt x="1111065" y="88574"/>
                    </a:moveTo>
                    <a:lnTo>
                      <a:pt x="0" y="88574"/>
                    </a:lnTo>
                    <a:lnTo>
                      <a:pt x="0" y="88574"/>
                    </a:lnTo>
                    <a:cubicBezTo>
                      <a:pt x="0" y="39648"/>
                      <a:pt x="39648" y="0"/>
                      <a:pt x="88574" y="0"/>
                    </a:cubicBezTo>
                    <a:lnTo>
                      <a:pt x="1111065" y="0"/>
                    </a:lnTo>
                    <a:lnTo>
                      <a:pt x="1111065" y="88574"/>
                    </a:lnTo>
                    <a:close/>
                  </a:path>
                </a:pathLst>
              </a:custGeom>
              <a:solidFill>
                <a:srgbClr val="B24940"/>
              </a:solidFill>
              <a:ln w="4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3678419-630D-4015-9523-427BDB7EBCAC}"/>
                  </a:ext>
                </a:extLst>
              </p:cNvPr>
              <p:cNvSpPr/>
              <p:nvPr/>
            </p:nvSpPr>
            <p:spPr>
              <a:xfrm>
                <a:off x="8249381" y="3843991"/>
                <a:ext cx="2140952" cy="1210053"/>
              </a:xfrm>
              <a:custGeom>
                <a:avLst/>
                <a:gdLst>
                  <a:gd name="connsiteX0" fmla="*/ 423176 w 2140952"/>
                  <a:gd name="connsiteY0" fmla="*/ 0 h 1210053"/>
                  <a:gd name="connsiteX1" fmla="*/ 2140953 w 2140952"/>
                  <a:gd name="connsiteY1" fmla="*/ 0 h 1210053"/>
                  <a:gd name="connsiteX2" fmla="*/ 1728936 w 2140952"/>
                  <a:gd name="connsiteY2" fmla="*/ 1210054 h 1210053"/>
                  <a:gd name="connsiteX3" fmla="*/ 0 w 2140952"/>
                  <a:gd name="connsiteY3" fmla="*/ 1210054 h 1210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0952" h="1210053">
                    <a:moveTo>
                      <a:pt x="423176" y="0"/>
                    </a:moveTo>
                    <a:lnTo>
                      <a:pt x="2140953" y="0"/>
                    </a:lnTo>
                    <a:lnTo>
                      <a:pt x="1728936" y="1210054"/>
                    </a:lnTo>
                    <a:lnTo>
                      <a:pt x="0" y="1210054"/>
                    </a:lnTo>
                    <a:close/>
                  </a:path>
                </a:pathLst>
              </a:custGeom>
              <a:solidFill>
                <a:srgbClr val="B24940"/>
              </a:solidFill>
              <a:ln w="4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FD041DF-6EFB-4047-8536-69B4F01EC3AF}"/>
                  </a:ext>
                </a:extLst>
              </p:cNvPr>
              <p:cNvSpPr/>
              <p:nvPr/>
            </p:nvSpPr>
            <p:spPr>
              <a:xfrm>
                <a:off x="8274674" y="3843989"/>
                <a:ext cx="2140952" cy="1210053"/>
              </a:xfrm>
              <a:custGeom>
                <a:avLst/>
                <a:gdLst>
                  <a:gd name="connsiteX0" fmla="*/ 2140953 w 2140952"/>
                  <a:gd name="connsiteY0" fmla="*/ 0 h 1210053"/>
                  <a:gd name="connsiteX1" fmla="*/ 1728936 w 2140952"/>
                  <a:gd name="connsiteY1" fmla="*/ 1210054 h 1210053"/>
                  <a:gd name="connsiteX2" fmla="*/ 0 w 2140952"/>
                  <a:gd name="connsiteY2" fmla="*/ 1210054 h 1210053"/>
                  <a:gd name="connsiteX3" fmla="*/ 423176 w 2140952"/>
                  <a:gd name="connsiteY3" fmla="*/ 0 h 1210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0952" h="1210053">
                    <a:moveTo>
                      <a:pt x="2140953" y="0"/>
                    </a:moveTo>
                    <a:lnTo>
                      <a:pt x="1728936" y="1210054"/>
                    </a:lnTo>
                    <a:lnTo>
                      <a:pt x="0" y="1210054"/>
                    </a:lnTo>
                    <a:lnTo>
                      <a:pt x="423176" y="0"/>
                    </a:lnTo>
                    <a:close/>
                  </a:path>
                </a:pathLst>
              </a:custGeom>
              <a:solidFill>
                <a:srgbClr val="C65447"/>
              </a:solidFill>
              <a:ln w="4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2A72D17-7D81-4AFC-B1ED-4BF97E1E4B1D}"/>
                  </a:ext>
                </a:extLst>
              </p:cNvPr>
              <p:cNvSpPr/>
              <p:nvPr/>
            </p:nvSpPr>
            <p:spPr>
              <a:xfrm>
                <a:off x="9319841" y="4354120"/>
                <a:ext cx="171880" cy="167430"/>
              </a:xfrm>
              <a:custGeom>
                <a:avLst/>
                <a:gdLst>
                  <a:gd name="connsiteX0" fmla="*/ 169656 w 171880"/>
                  <a:gd name="connsiteY0" fmla="*/ 83716 h 167431"/>
                  <a:gd name="connsiteX1" fmla="*/ 66597 w 171880"/>
                  <a:gd name="connsiteY1" fmla="*/ 167432 h 167431"/>
                  <a:gd name="connsiteX2" fmla="*/ 2224 w 171880"/>
                  <a:gd name="connsiteY2" fmla="*/ 83716 h 167431"/>
                  <a:gd name="connsiteX3" fmla="*/ 105239 w 171880"/>
                  <a:gd name="connsiteY3" fmla="*/ 0 h 167431"/>
                  <a:gd name="connsiteX4" fmla="*/ 169656 w 171880"/>
                  <a:gd name="connsiteY4" fmla="*/ 83716 h 167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880" h="167431">
                    <a:moveTo>
                      <a:pt x="169656" y="83716"/>
                    </a:moveTo>
                    <a:cubicBezTo>
                      <a:pt x="158979" y="129928"/>
                      <a:pt x="112854" y="167432"/>
                      <a:pt x="66597" y="167432"/>
                    </a:cubicBezTo>
                    <a:cubicBezTo>
                      <a:pt x="20342" y="167432"/>
                      <a:pt x="-8454" y="129928"/>
                      <a:pt x="2224" y="83716"/>
                    </a:cubicBezTo>
                    <a:cubicBezTo>
                      <a:pt x="12902" y="37504"/>
                      <a:pt x="59027" y="0"/>
                      <a:pt x="105239" y="0"/>
                    </a:cubicBezTo>
                    <a:cubicBezTo>
                      <a:pt x="151539" y="0"/>
                      <a:pt x="180334" y="37504"/>
                      <a:pt x="169656" y="83716"/>
                    </a:cubicBezTo>
                    <a:close/>
                  </a:path>
                </a:pathLst>
              </a:custGeom>
              <a:solidFill>
                <a:srgbClr val="F9DDBF"/>
              </a:solidFill>
              <a:ln w="4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72009DF-CC45-4F24-BDDE-294E4D8A3A12}"/>
                  </a:ext>
                </a:extLst>
              </p:cNvPr>
              <p:cNvSpPr/>
              <p:nvPr/>
            </p:nvSpPr>
            <p:spPr>
              <a:xfrm>
                <a:off x="9199313" y="3843991"/>
                <a:ext cx="1216313" cy="1210053"/>
              </a:xfrm>
              <a:custGeom>
                <a:avLst/>
                <a:gdLst>
                  <a:gd name="connsiteX0" fmla="*/ 1216313 w 1216312"/>
                  <a:gd name="connsiteY0" fmla="*/ 0 h 1210053"/>
                  <a:gd name="connsiteX1" fmla="*/ 804296 w 1216312"/>
                  <a:gd name="connsiteY1" fmla="*/ 1210054 h 1210053"/>
                  <a:gd name="connsiteX2" fmla="*/ 0 w 1216312"/>
                  <a:gd name="connsiteY2" fmla="*/ 1210054 h 1210053"/>
                  <a:gd name="connsiteX3" fmla="*/ 963370 w 1216312"/>
                  <a:gd name="connsiteY3" fmla="*/ 0 h 1210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6312" h="1210053">
                    <a:moveTo>
                      <a:pt x="1216313" y="0"/>
                    </a:moveTo>
                    <a:lnTo>
                      <a:pt x="804296" y="1210054"/>
                    </a:lnTo>
                    <a:lnTo>
                      <a:pt x="0" y="1210054"/>
                    </a:lnTo>
                    <a:lnTo>
                      <a:pt x="963370" y="0"/>
                    </a:lnTo>
                    <a:close/>
                  </a:path>
                </a:pathLst>
              </a:custGeom>
              <a:solidFill>
                <a:srgbClr val="B24940"/>
              </a:solidFill>
              <a:ln w="4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94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A3C6-410C-4FC8-A43D-6CA6EBA5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18" y="131861"/>
            <a:ext cx="4592216" cy="88702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C2733-255F-4864-8DC7-C176990CC5DA}"/>
              </a:ext>
            </a:extLst>
          </p:cNvPr>
          <p:cNvSpPr txBox="1"/>
          <p:nvPr/>
        </p:nvSpPr>
        <p:spPr>
          <a:xfrm>
            <a:off x="251791" y="1204416"/>
            <a:ext cx="926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B4B83-374C-4D42-AE5A-88A8D8D3CE32}"/>
              </a:ext>
            </a:extLst>
          </p:cNvPr>
          <p:cNvSpPr txBox="1"/>
          <p:nvPr/>
        </p:nvSpPr>
        <p:spPr>
          <a:xfrm>
            <a:off x="401296" y="926985"/>
            <a:ext cx="86101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Result that we expect doesn’t reflect in the analysis.</a:t>
            </a:r>
          </a:p>
          <a:p>
            <a:r>
              <a:rPr lang="en-US" dirty="0"/>
              <a:t>E.g. : Bivariate analysis of Satisfaction with learning environment and overall        mental health.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Since most of the answers to the questions are categorical, some respondents might have exaggerated in their response.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Since we conducted our survey through online, some participants who don’t understand the question correctly might have responded incorrectly.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ADDBEE-9B9B-4B42-B489-D2F92EF5A3B5}"/>
              </a:ext>
            </a:extLst>
          </p:cNvPr>
          <p:cNvGrpSpPr/>
          <p:nvPr/>
        </p:nvGrpSpPr>
        <p:grpSpPr>
          <a:xfrm>
            <a:off x="2459319" y="3509209"/>
            <a:ext cx="4494136" cy="2996090"/>
            <a:chOff x="7209361" y="1188412"/>
            <a:chExt cx="5025612" cy="3350409"/>
          </a:xfrm>
        </p:grpSpPr>
        <p:graphicFrame>
          <p:nvGraphicFramePr>
            <p:cNvPr id="39" name="Chart 38">
              <a:extLst>
                <a:ext uri="{FF2B5EF4-FFF2-40B4-BE49-F238E27FC236}">
                  <a16:creationId xmlns:a16="http://schemas.microsoft.com/office/drawing/2014/main" id="{FCAEF108-7616-41E4-9D0A-418F0B0E83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51935348"/>
                </p:ext>
              </p:extLst>
            </p:nvPr>
          </p:nvGraphicFramePr>
          <p:xfrm>
            <a:off x="7209361" y="1188412"/>
            <a:ext cx="5025612" cy="33504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40" name="Graphic 505">
              <a:extLst>
                <a:ext uri="{FF2B5EF4-FFF2-40B4-BE49-F238E27FC236}">
                  <a16:creationId xmlns:a16="http://schemas.microsoft.com/office/drawing/2014/main" id="{63398ABB-C08B-4C83-BB73-873995BA534E}"/>
                </a:ext>
              </a:extLst>
            </p:cNvPr>
            <p:cNvGrpSpPr/>
            <p:nvPr/>
          </p:nvGrpSpPr>
          <p:grpSpPr>
            <a:xfrm>
              <a:off x="9142104" y="2644871"/>
              <a:ext cx="1160126" cy="1807779"/>
              <a:chOff x="6628238" y="2802826"/>
              <a:chExt cx="803375" cy="125187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F8805C8-4C61-49B0-A57C-D6FE6FC3CD16}"/>
                  </a:ext>
                </a:extLst>
              </p:cNvPr>
              <p:cNvSpPr/>
              <p:nvPr/>
            </p:nvSpPr>
            <p:spPr>
              <a:xfrm>
                <a:off x="6680462" y="2826127"/>
                <a:ext cx="695748" cy="944256"/>
              </a:xfrm>
              <a:custGeom>
                <a:avLst/>
                <a:gdLst>
                  <a:gd name="connsiteX0" fmla="*/ 5040 w 695748"/>
                  <a:gd name="connsiteY0" fmla="*/ 652213 h 944256"/>
                  <a:gd name="connsiteX1" fmla="*/ 54570 w 695748"/>
                  <a:gd name="connsiteY1" fmla="*/ 832711 h 944256"/>
                  <a:gd name="connsiteX2" fmla="*/ 224210 w 695748"/>
                  <a:gd name="connsiteY2" fmla="*/ 930914 h 944256"/>
                  <a:gd name="connsiteX3" fmla="*/ 314888 w 695748"/>
                  <a:gd name="connsiteY3" fmla="*/ 944249 h 944256"/>
                  <a:gd name="connsiteX4" fmla="*/ 504150 w 695748"/>
                  <a:gd name="connsiteY4" fmla="*/ 893862 h 944256"/>
                  <a:gd name="connsiteX5" fmla="*/ 636166 w 695748"/>
                  <a:gd name="connsiteY5" fmla="*/ 804041 h 944256"/>
                  <a:gd name="connsiteX6" fmla="*/ 695697 w 695748"/>
                  <a:gd name="connsiteY6" fmla="*/ 662595 h 944256"/>
                  <a:gd name="connsiteX7" fmla="*/ 617973 w 695748"/>
                  <a:gd name="connsiteY7" fmla="*/ 423041 h 944256"/>
                  <a:gd name="connsiteX8" fmla="*/ 627118 w 695748"/>
                  <a:gd name="connsiteY8" fmla="*/ 324648 h 944256"/>
                  <a:gd name="connsiteX9" fmla="*/ 629975 w 695748"/>
                  <a:gd name="connsiteY9" fmla="*/ 202061 h 944256"/>
                  <a:gd name="connsiteX10" fmla="*/ 567396 w 695748"/>
                  <a:gd name="connsiteY10" fmla="*/ 98429 h 944256"/>
                  <a:gd name="connsiteX11" fmla="*/ 442809 w 695748"/>
                  <a:gd name="connsiteY11" fmla="*/ 22800 h 944256"/>
                  <a:gd name="connsiteX12" fmla="*/ 282408 w 695748"/>
                  <a:gd name="connsiteY12" fmla="*/ 5846 h 944256"/>
                  <a:gd name="connsiteX13" fmla="*/ 123054 w 695748"/>
                  <a:gd name="connsiteY13" fmla="*/ 103763 h 944256"/>
                  <a:gd name="connsiteX14" fmla="*/ 80287 w 695748"/>
                  <a:gd name="connsiteY14" fmla="*/ 334649 h 944256"/>
                  <a:gd name="connsiteX15" fmla="*/ 96575 w 695748"/>
                  <a:gd name="connsiteY15" fmla="*/ 506575 h 944256"/>
                  <a:gd name="connsiteX16" fmla="*/ 36948 w 695748"/>
                  <a:gd name="connsiteY16" fmla="*/ 585919 h 944256"/>
                  <a:gd name="connsiteX17" fmla="*/ 5040 w 695748"/>
                  <a:gd name="connsiteY17" fmla="*/ 652213 h 94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95748" h="944256">
                    <a:moveTo>
                      <a:pt x="5040" y="652213"/>
                    </a:moveTo>
                    <a:cubicBezTo>
                      <a:pt x="-10677" y="715268"/>
                      <a:pt x="11612" y="783562"/>
                      <a:pt x="54570" y="832711"/>
                    </a:cubicBezTo>
                    <a:cubicBezTo>
                      <a:pt x="97813" y="882241"/>
                      <a:pt x="159630" y="913674"/>
                      <a:pt x="224210" y="930914"/>
                    </a:cubicBezTo>
                    <a:cubicBezTo>
                      <a:pt x="253737" y="938820"/>
                      <a:pt x="284217" y="944059"/>
                      <a:pt x="314888" y="944249"/>
                    </a:cubicBezTo>
                    <a:cubicBezTo>
                      <a:pt x="380991" y="944725"/>
                      <a:pt x="444999" y="922151"/>
                      <a:pt x="504150" y="893862"/>
                    </a:cubicBezTo>
                    <a:cubicBezTo>
                      <a:pt x="552727" y="870621"/>
                      <a:pt x="599781" y="842808"/>
                      <a:pt x="636166" y="804041"/>
                    </a:cubicBezTo>
                    <a:cubicBezTo>
                      <a:pt x="672266" y="765465"/>
                      <a:pt x="697031" y="714982"/>
                      <a:pt x="695697" y="662595"/>
                    </a:cubicBezTo>
                    <a:cubicBezTo>
                      <a:pt x="693411" y="577822"/>
                      <a:pt x="625593" y="505527"/>
                      <a:pt x="617973" y="423041"/>
                    </a:cubicBezTo>
                    <a:cubicBezTo>
                      <a:pt x="614926" y="389894"/>
                      <a:pt x="621879" y="357033"/>
                      <a:pt x="627118" y="324648"/>
                    </a:cubicBezTo>
                    <a:cubicBezTo>
                      <a:pt x="633785" y="283881"/>
                      <a:pt x="637785" y="242352"/>
                      <a:pt x="629975" y="202061"/>
                    </a:cubicBezTo>
                    <a:cubicBezTo>
                      <a:pt x="622260" y="161961"/>
                      <a:pt x="601876" y="122813"/>
                      <a:pt x="567396" y="98429"/>
                    </a:cubicBezTo>
                    <a:cubicBezTo>
                      <a:pt x="533106" y="74140"/>
                      <a:pt x="479289" y="2798"/>
                      <a:pt x="442809" y="22800"/>
                    </a:cubicBezTo>
                    <a:cubicBezTo>
                      <a:pt x="397184" y="-13299"/>
                      <a:pt x="342225" y="3750"/>
                      <a:pt x="282408" y="5846"/>
                    </a:cubicBezTo>
                    <a:cubicBezTo>
                      <a:pt x="222591" y="7941"/>
                      <a:pt x="161631" y="60043"/>
                      <a:pt x="123054" y="103763"/>
                    </a:cubicBezTo>
                    <a:cubicBezTo>
                      <a:pt x="68381" y="165771"/>
                      <a:pt x="60380" y="255401"/>
                      <a:pt x="80287" y="334649"/>
                    </a:cubicBezTo>
                    <a:cubicBezTo>
                      <a:pt x="94479" y="391132"/>
                      <a:pt x="121054" y="451616"/>
                      <a:pt x="96575" y="506575"/>
                    </a:cubicBezTo>
                    <a:cubicBezTo>
                      <a:pt x="83240" y="536484"/>
                      <a:pt x="56760" y="559058"/>
                      <a:pt x="36948" y="585919"/>
                    </a:cubicBezTo>
                    <a:cubicBezTo>
                      <a:pt x="22089" y="605826"/>
                      <a:pt x="11040" y="628400"/>
                      <a:pt x="5040" y="652213"/>
                    </a:cubicBezTo>
                    <a:close/>
                  </a:path>
                </a:pathLst>
              </a:custGeom>
              <a:solidFill>
                <a:srgbClr val="6E2C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80FBBC0-9330-4A55-A142-BCFC288E518E}"/>
                  </a:ext>
                </a:extLst>
              </p:cNvPr>
              <p:cNvSpPr/>
              <p:nvPr/>
            </p:nvSpPr>
            <p:spPr>
              <a:xfrm>
                <a:off x="6864095" y="3277171"/>
                <a:ext cx="338804" cy="328898"/>
              </a:xfrm>
              <a:custGeom>
                <a:avLst/>
                <a:gdLst>
                  <a:gd name="connsiteX0" fmla="*/ 273653 w 338804"/>
                  <a:gd name="connsiteY0" fmla="*/ 133350 h 328898"/>
                  <a:gd name="connsiteX1" fmla="*/ 269176 w 338804"/>
                  <a:gd name="connsiteY1" fmla="*/ 132969 h 328898"/>
                  <a:gd name="connsiteX2" fmla="*/ 234505 w 338804"/>
                  <a:gd name="connsiteY2" fmla="*/ 96203 h 328898"/>
                  <a:gd name="connsiteX3" fmla="*/ 234505 w 338804"/>
                  <a:gd name="connsiteY3" fmla="*/ 0 h 328898"/>
                  <a:gd name="connsiteX4" fmla="*/ 94964 w 338804"/>
                  <a:gd name="connsiteY4" fmla="*/ 0 h 328898"/>
                  <a:gd name="connsiteX5" fmla="*/ 94964 w 338804"/>
                  <a:gd name="connsiteY5" fmla="*/ 96203 h 328898"/>
                  <a:gd name="connsiteX6" fmla="*/ 60579 w 338804"/>
                  <a:gd name="connsiteY6" fmla="*/ 132874 h 328898"/>
                  <a:gd name="connsiteX7" fmla="*/ 55912 w 338804"/>
                  <a:gd name="connsiteY7" fmla="*/ 133255 h 328898"/>
                  <a:gd name="connsiteX8" fmla="*/ 0 w 338804"/>
                  <a:gd name="connsiteY8" fmla="*/ 328898 h 328898"/>
                  <a:gd name="connsiteX9" fmla="*/ 338804 w 338804"/>
                  <a:gd name="connsiteY9" fmla="*/ 328898 h 328898"/>
                  <a:gd name="connsiteX10" fmla="*/ 273653 w 338804"/>
                  <a:gd name="connsiteY10" fmla="*/ 133350 h 32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8804" h="328898">
                    <a:moveTo>
                      <a:pt x="273653" y="133350"/>
                    </a:moveTo>
                    <a:cubicBezTo>
                      <a:pt x="273653" y="133350"/>
                      <a:pt x="272129" y="133160"/>
                      <a:pt x="269176" y="132969"/>
                    </a:cubicBezTo>
                    <a:cubicBezTo>
                      <a:pt x="249746" y="131635"/>
                      <a:pt x="234505" y="115729"/>
                      <a:pt x="234505" y="96203"/>
                    </a:cubicBezTo>
                    <a:lnTo>
                      <a:pt x="234505" y="0"/>
                    </a:lnTo>
                    <a:lnTo>
                      <a:pt x="94964" y="0"/>
                    </a:lnTo>
                    <a:lnTo>
                      <a:pt x="94964" y="96203"/>
                    </a:lnTo>
                    <a:cubicBezTo>
                      <a:pt x="94964" y="115633"/>
                      <a:pt x="79915" y="131731"/>
                      <a:pt x="60579" y="132874"/>
                    </a:cubicBezTo>
                    <a:cubicBezTo>
                      <a:pt x="57531" y="133064"/>
                      <a:pt x="55912" y="133255"/>
                      <a:pt x="55912" y="133255"/>
                    </a:cubicBezTo>
                    <a:lnTo>
                      <a:pt x="0" y="328898"/>
                    </a:lnTo>
                    <a:lnTo>
                      <a:pt x="338804" y="328898"/>
                    </a:lnTo>
                    <a:lnTo>
                      <a:pt x="273653" y="133350"/>
                    </a:lnTo>
                    <a:close/>
                  </a:path>
                </a:pathLst>
              </a:custGeom>
              <a:solidFill>
                <a:srgbClr val="FBA48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8D15937-DB83-4557-AB60-BB5EBB28BA13}"/>
                  </a:ext>
                </a:extLst>
              </p:cNvPr>
              <p:cNvSpPr/>
              <p:nvPr/>
            </p:nvSpPr>
            <p:spPr>
              <a:xfrm>
                <a:off x="6628238" y="3447764"/>
                <a:ext cx="227847" cy="588584"/>
              </a:xfrm>
              <a:custGeom>
                <a:avLst/>
                <a:gdLst>
                  <a:gd name="connsiteX0" fmla="*/ 136798 w 227847"/>
                  <a:gd name="connsiteY0" fmla="*/ 0 h 588584"/>
                  <a:gd name="connsiteX1" fmla="*/ 53549 w 227847"/>
                  <a:gd name="connsiteY1" fmla="*/ 154781 h 588584"/>
                  <a:gd name="connsiteX2" fmla="*/ 20878 w 227847"/>
                  <a:gd name="connsiteY2" fmla="*/ 561308 h 588584"/>
                  <a:gd name="connsiteX3" fmla="*/ 149656 w 227847"/>
                  <a:gd name="connsiteY3" fmla="*/ 573310 h 588584"/>
                  <a:gd name="connsiteX4" fmla="*/ 222523 w 227847"/>
                  <a:gd name="connsiteY4" fmla="*/ 262795 h 588584"/>
                  <a:gd name="connsiteX5" fmla="*/ 136798 w 227847"/>
                  <a:gd name="connsiteY5" fmla="*/ 0 h 58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847" h="588584">
                    <a:moveTo>
                      <a:pt x="136798" y="0"/>
                    </a:moveTo>
                    <a:cubicBezTo>
                      <a:pt x="136798" y="0"/>
                      <a:pt x="86601" y="52388"/>
                      <a:pt x="53549" y="154781"/>
                    </a:cubicBezTo>
                    <a:cubicBezTo>
                      <a:pt x="7258" y="298132"/>
                      <a:pt x="-21984" y="510826"/>
                      <a:pt x="20878" y="561308"/>
                    </a:cubicBezTo>
                    <a:cubicBezTo>
                      <a:pt x="40786" y="584740"/>
                      <a:pt x="132607" y="602647"/>
                      <a:pt x="149656" y="573310"/>
                    </a:cubicBezTo>
                    <a:cubicBezTo>
                      <a:pt x="190614" y="502634"/>
                      <a:pt x="222523" y="262795"/>
                      <a:pt x="222523" y="262795"/>
                    </a:cubicBezTo>
                    <a:cubicBezTo>
                      <a:pt x="222523" y="262795"/>
                      <a:pt x="259861" y="29527"/>
                      <a:pt x="136798" y="0"/>
                    </a:cubicBezTo>
                    <a:close/>
                  </a:path>
                </a:pathLst>
              </a:custGeom>
              <a:solidFill>
                <a:srgbClr val="1ED2C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79A7D68-5536-40DB-95FA-A100ABD0686F}"/>
                  </a:ext>
                </a:extLst>
              </p:cNvPr>
              <p:cNvSpPr/>
              <p:nvPr/>
            </p:nvSpPr>
            <p:spPr>
              <a:xfrm>
                <a:off x="7203726" y="3447764"/>
                <a:ext cx="227887" cy="588584"/>
              </a:xfrm>
              <a:custGeom>
                <a:avLst/>
                <a:gdLst>
                  <a:gd name="connsiteX0" fmla="*/ 91089 w 227887"/>
                  <a:gd name="connsiteY0" fmla="*/ 0 h 588584"/>
                  <a:gd name="connsiteX1" fmla="*/ 174338 w 227887"/>
                  <a:gd name="connsiteY1" fmla="*/ 154781 h 588584"/>
                  <a:gd name="connsiteX2" fmla="*/ 207009 w 227887"/>
                  <a:gd name="connsiteY2" fmla="*/ 561308 h 588584"/>
                  <a:gd name="connsiteX3" fmla="*/ 78231 w 227887"/>
                  <a:gd name="connsiteY3" fmla="*/ 573310 h 588584"/>
                  <a:gd name="connsiteX4" fmla="*/ 5269 w 227887"/>
                  <a:gd name="connsiteY4" fmla="*/ 262795 h 588584"/>
                  <a:gd name="connsiteX5" fmla="*/ 91089 w 227887"/>
                  <a:gd name="connsiteY5" fmla="*/ 0 h 58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887" h="588584">
                    <a:moveTo>
                      <a:pt x="91089" y="0"/>
                    </a:moveTo>
                    <a:cubicBezTo>
                      <a:pt x="91089" y="0"/>
                      <a:pt x="141286" y="52388"/>
                      <a:pt x="174338" y="154781"/>
                    </a:cubicBezTo>
                    <a:cubicBezTo>
                      <a:pt x="220630" y="298132"/>
                      <a:pt x="249871" y="510826"/>
                      <a:pt x="207009" y="561308"/>
                    </a:cubicBezTo>
                    <a:cubicBezTo>
                      <a:pt x="187102" y="584740"/>
                      <a:pt x="95280" y="602647"/>
                      <a:pt x="78231" y="573310"/>
                    </a:cubicBezTo>
                    <a:cubicBezTo>
                      <a:pt x="37273" y="502634"/>
                      <a:pt x="5269" y="262795"/>
                      <a:pt x="5269" y="262795"/>
                    </a:cubicBezTo>
                    <a:cubicBezTo>
                      <a:pt x="5269" y="262795"/>
                      <a:pt x="-31878" y="29527"/>
                      <a:pt x="91089" y="0"/>
                    </a:cubicBezTo>
                    <a:close/>
                  </a:path>
                </a:pathLst>
              </a:custGeom>
              <a:solidFill>
                <a:srgbClr val="1ED2C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CD5642F-EF8F-4E47-95AC-9F35DE865FC1}"/>
                  </a:ext>
                </a:extLst>
              </p:cNvPr>
              <p:cNvSpPr/>
              <p:nvPr/>
            </p:nvSpPr>
            <p:spPr>
              <a:xfrm>
                <a:off x="6959060" y="3248691"/>
                <a:ext cx="139636" cy="128016"/>
              </a:xfrm>
              <a:custGeom>
                <a:avLst/>
                <a:gdLst>
                  <a:gd name="connsiteX0" fmla="*/ 0 w 139636"/>
                  <a:gd name="connsiteY0" fmla="*/ 110681 h 128016"/>
                  <a:gd name="connsiteX1" fmla="*/ 69818 w 139636"/>
                  <a:gd name="connsiteY1" fmla="*/ 128016 h 128016"/>
                  <a:gd name="connsiteX2" fmla="*/ 139637 w 139636"/>
                  <a:gd name="connsiteY2" fmla="*/ 110681 h 128016"/>
                  <a:gd name="connsiteX3" fmla="*/ 139637 w 139636"/>
                  <a:gd name="connsiteY3" fmla="*/ 0 h 128016"/>
                  <a:gd name="connsiteX4" fmla="*/ 95 w 139636"/>
                  <a:gd name="connsiteY4" fmla="*/ 0 h 128016"/>
                  <a:gd name="connsiteX5" fmla="*/ 95 w 139636"/>
                  <a:gd name="connsiteY5" fmla="*/ 110681 h 128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9636" h="128016">
                    <a:moveTo>
                      <a:pt x="0" y="110681"/>
                    </a:moveTo>
                    <a:cubicBezTo>
                      <a:pt x="21431" y="121539"/>
                      <a:pt x="44958" y="128016"/>
                      <a:pt x="69818" y="128016"/>
                    </a:cubicBezTo>
                    <a:cubicBezTo>
                      <a:pt x="94679" y="128016"/>
                      <a:pt x="118110" y="121634"/>
                      <a:pt x="139637" y="110681"/>
                    </a:cubicBezTo>
                    <a:lnTo>
                      <a:pt x="139637" y="0"/>
                    </a:lnTo>
                    <a:lnTo>
                      <a:pt x="95" y="0"/>
                    </a:lnTo>
                    <a:lnTo>
                      <a:pt x="95" y="110681"/>
                    </a:lnTo>
                    <a:close/>
                  </a:path>
                </a:pathLst>
              </a:custGeom>
              <a:solidFill>
                <a:srgbClr val="F1856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47" name="Graphic 505">
                <a:extLst>
                  <a:ext uri="{FF2B5EF4-FFF2-40B4-BE49-F238E27FC236}">
                    <a16:creationId xmlns:a16="http://schemas.microsoft.com/office/drawing/2014/main" id="{29D5BE8F-51A9-4E38-A4AE-19E93B584CB4}"/>
                  </a:ext>
                </a:extLst>
              </p:cNvPr>
              <p:cNvGrpSpPr/>
              <p:nvPr/>
            </p:nvGrpSpPr>
            <p:grpSpPr>
              <a:xfrm>
                <a:off x="6813423" y="3074386"/>
                <a:ext cx="430910" cy="122489"/>
                <a:chOff x="6813423" y="3074386"/>
                <a:chExt cx="430910" cy="122489"/>
              </a:xfrm>
              <a:solidFill>
                <a:srgbClr val="FBA489"/>
              </a:solidFill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755A3F3-80E9-4772-B98F-6CA316345249}"/>
                    </a:ext>
                  </a:extLst>
                </p:cNvPr>
                <p:cNvSpPr/>
                <p:nvPr/>
              </p:nvSpPr>
              <p:spPr>
                <a:xfrm>
                  <a:off x="6813423" y="3074386"/>
                  <a:ext cx="104775" cy="122489"/>
                </a:xfrm>
                <a:custGeom>
                  <a:avLst/>
                  <a:gdLst>
                    <a:gd name="connsiteX0" fmla="*/ 104775 w 104775"/>
                    <a:gd name="connsiteY0" fmla="*/ 62101 h 122489"/>
                    <a:gd name="connsiteX1" fmla="*/ 52197 w 104775"/>
                    <a:gd name="connsiteY1" fmla="*/ 122490 h 122489"/>
                    <a:gd name="connsiteX2" fmla="*/ 0 w 104775"/>
                    <a:gd name="connsiteY2" fmla="*/ 35145 h 122489"/>
                    <a:gd name="connsiteX3" fmla="*/ 52197 w 104775"/>
                    <a:gd name="connsiteY3" fmla="*/ 1617 h 122489"/>
                    <a:gd name="connsiteX4" fmla="*/ 104775 w 104775"/>
                    <a:gd name="connsiteY4" fmla="*/ 62101 h 122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775" h="122489">
                      <a:moveTo>
                        <a:pt x="104775" y="62101"/>
                      </a:moveTo>
                      <a:cubicBezTo>
                        <a:pt x="104775" y="95439"/>
                        <a:pt x="81248" y="122490"/>
                        <a:pt x="52197" y="122490"/>
                      </a:cubicBezTo>
                      <a:cubicBezTo>
                        <a:pt x="23146" y="122490"/>
                        <a:pt x="0" y="68578"/>
                        <a:pt x="0" y="35145"/>
                      </a:cubicBezTo>
                      <a:cubicBezTo>
                        <a:pt x="0" y="1808"/>
                        <a:pt x="22860" y="-3336"/>
                        <a:pt x="52197" y="1617"/>
                      </a:cubicBezTo>
                      <a:cubicBezTo>
                        <a:pt x="80867" y="6475"/>
                        <a:pt x="104775" y="28668"/>
                        <a:pt x="104775" y="62101"/>
                      </a:cubicBezTo>
                      <a:close/>
                    </a:path>
                  </a:pathLst>
                </a:custGeom>
                <a:solidFill>
                  <a:srgbClr val="FBA48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21F3D502-37B3-4B57-9155-035AAB84544C}"/>
                    </a:ext>
                  </a:extLst>
                </p:cNvPr>
                <p:cNvSpPr/>
                <p:nvPr/>
              </p:nvSpPr>
              <p:spPr>
                <a:xfrm>
                  <a:off x="7139558" y="3074386"/>
                  <a:ext cx="104775" cy="122489"/>
                </a:xfrm>
                <a:custGeom>
                  <a:avLst/>
                  <a:gdLst>
                    <a:gd name="connsiteX0" fmla="*/ 0 w 104775"/>
                    <a:gd name="connsiteY0" fmla="*/ 62101 h 122489"/>
                    <a:gd name="connsiteX1" fmla="*/ 52578 w 104775"/>
                    <a:gd name="connsiteY1" fmla="*/ 122490 h 122489"/>
                    <a:gd name="connsiteX2" fmla="*/ 104775 w 104775"/>
                    <a:gd name="connsiteY2" fmla="*/ 35145 h 122489"/>
                    <a:gd name="connsiteX3" fmla="*/ 52578 w 104775"/>
                    <a:gd name="connsiteY3" fmla="*/ 1617 h 122489"/>
                    <a:gd name="connsiteX4" fmla="*/ 0 w 104775"/>
                    <a:gd name="connsiteY4" fmla="*/ 62101 h 122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775" h="122489">
                      <a:moveTo>
                        <a:pt x="0" y="62101"/>
                      </a:moveTo>
                      <a:cubicBezTo>
                        <a:pt x="0" y="95439"/>
                        <a:pt x="23527" y="122490"/>
                        <a:pt x="52578" y="122490"/>
                      </a:cubicBezTo>
                      <a:cubicBezTo>
                        <a:pt x="81629" y="122490"/>
                        <a:pt x="104775" y="68578"/>
                        <a:pt x="104775" y="35145"/>
                      </a:cubicBezTo>
                      <a:cubicBezTo>
                        <a:pt x="104775" y="1808"/>
                        <a:pt x="81915" y="-3336"/>
                        <a:pt x="52578" y="1617"/>
                      </a:cubicBezTo>
                      <a:cubicBezTo>
                        <a:pt x="23908" y="6475"/>
                        <a:pt x="0" y="28668"/>
                        <a:pt x="0" y="62101"/>
                      </a:cubicBezTo>
                      <a:close/>
                    </a:path>
                  </a:pathLst>
                </a:custGeom>
                <a:solidFill>
                  <a:srgbClr val="FBA48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6AB58BE-52F8-44AD-8B7C-708B3F904BFA}"/>
                  </a:ext>
                </a:extLst>
              </p:cNvPr>
              <p:cNvSpPr/>
              <p:nvPr/>
            </p:nvSpPr>
            <p:spPr>
              <a:xfrm>
                <a:off x="6850912" y="2903886"/>
                <a:ext cx="355947" cy="432434"/>
              </a:xfrm>
              <a:custGeom>
                <a:avLst/>
                <a:gdLst>
                  <a:gd name="connsiteX0" fmla="*/ 342749 w 355947"/>
                  <a:gd name="connsiteY0" fmla="*/ 64579 h 432434"/>
                  <a:gd name="connsiteX1" fmla="*/ 177966 w 355947"/>
                  <a:gd name="connsiteY1" fmla="*/ 0 h 432434"/>
                  <a:gd name="connsiteX2" fmla="*/ 13184 w 355947"/>
                  <a:gd name="connsiteY2" fmla="*/ 64579 h 432434"/>
                  <a:gd name="connsiteX3" fmla="*/ 25280 w 355947"/>
                  <a:gd name="connsiteY3" fmla="*/ 318421 h 432434"/>
                  <a:gd name="connsiteX4" fmla="*/ 178061 w 355947"/>
                  <a:gd name="connsiteY4" fmla="*/ 432435 h 432434"/>
                  <a:gd name="connsiteX5" fmla="*/ 330843 w 355947"/>
                  <a:gd name="connsiteY5" fmla="*/ 318421 h 432434"/>
                  <a:gd name="connsiteX6" fmla="*/ 342749 w 355947"/>
                  <a:gd name="connsiteY6" fmla="*/ 64579 h 43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5947" h="432434">
                    <a:moveTo>
                      <a:pt x="342749" y="64579"/>
                    </a:moveTo>
                    <a:cubicBezTo>
                      <a:pt x="322651" y="2191"/>
                      <a:pt x="177966" y="0"/>
                      <a:pt x="177966" y="0"/>
                    </a:cubicBezTo>
                    <a:cubicBezTo>
                      <a:pt x="177966" y="0"/>
                      <a:pt x="33281" y="2191"/>
                      <a:pt x="13184" y="64579"/>
                    </a:cubicBezTo>
                    <a:cubicBezTo>
                      <a:pt x="-6914" y="126968"/>
                      <a:pt x="-4914" y="256032"/>
                      <a:pt x="25280" y="318421"/>
                    </a:cubicBezTo>
                    <a:cubicBezTo>
                      <a:pt x="55475" y="380809"/>
                      <a:pt x="111672" y="432435"/>
                      <a:pt x="178061" y="432435"/>
                    </a:cubicBezTo>
                    <a:cubicBezTo>
                      <a:pt x="244355" y="432435"/>
                      <a:pt x="300648" y="380809"/>
                      <a:pt x="330843" y="318421"/>
                    </a:cubicBezTo>
                    <a:cubicBezTo>
                      <a:pt x="360846" y="256032"/>
                      <a:pt x="362847" y="126968"/>
                      <a:pt x="342749" y="64579"/>
                    </a:cubicBezTo>
                    <a:close/>
                  </a:path>
                </a:pathLst>
              </a:custGeom>
              <a:solidFill>
                <a:srgbClr val="FBA48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2C60131-48E4-45CE-A5EE-B089C55642CD}"/>
                  </a:ext>
                </a:extLst>
              </p:cNvPr>
              <p:cNvSpPr/>
              <p:nvPr/>
            </p:nvSpPr>
            <p:spPr>
              <a:xfrm>
                <a:off x="6818887" y="2918610"/>
                <a:ext cx="134461" cy="218447"/>
              </a:xfrm>
              <a:custGeom>
                <a:avLst/>
                <a:gdLst>
                  <a:gd name="connsiteX0" fmla="*/ 81404 w 134461"/>
                  <a:gd name="connsiteY0" fmla="*/ 611 h 218447"/>
                  <a:gd name="connsiteX1" fmla="*/ 112646 w 134461"/>
                  <a:gd name="connsiteY1" fmla="*/ 2421 h 218447"/>
                  <a:gd name="connsiteX2" fmla="*/ 133886 w 134461"/>
                  <a:gd name="connsiteY2" fmla="*/ 21757 h 218447"/>
                  <a:gd name="connsiteX3" fmla="*/ 119408 w 134461"/>
                  <a:gd name="connsiteY3" fmla="*/ 55285 h 218447"/>
                  <a:gd name="connsiteX4" fmla="*/ 82928 w 134461"/>
                  <a:gd name="connsiteY4" fmla="*/ 97576 h 218447"/>
                  <a:gd name="connsiteX5" fmla="*/ 60353 w 134461"/>
                  <a:gd name="connsiteY5" fmla="*/ 129389 h 218447"/>
                  <a:gd name="connsiteX6" fmla="*/ 52733 w 134461"/>
                  <a:gd name="connsiteY6" fmla="*/ 160536 h 218447"/>
                  <a:gd name="connsiteX7" fmla="*/ 50638 w 134461"/>
                  <a:gd name="connsiteY7" fmla="*/ 203779 h 218447"/>
                  <a:gd name="connsiteX8" fmla="*/ 49876 w 134461"/>
                  <a:gd name="connsiteY8" fmla="*/ 208256 h 218447"/>
                  <a:gd name="connsiteX9" fmla="*/ 45399 w 134461"/>
                  <a:gd name="connsiteY9" fmla="*/ 211399 h 218447"/>
                  <a:gd name="connsiteX10" fmla="*/ 29778 w 134461"/>
                  <a:gd name="connsiteY10" fmla="*/ 218448 h 218447"/>
                  <a:gd name="connsiteX11" fmla="*/ 11966 w 134461"/>
                  <a:gd name="connsiteY11" fmla="*/ 97957 h 218447"/>
                  <a:gd name="connsiteX12" fmla="*/ 441 w 134461"/>
                  <a:gd name="connsiteY12" fmla="*/ 46522 h 218447"/>
                  <a:gd name="connsiteX13" fmla="*/ 632 w 134461"/>
                  <a:gd name="connsiteY13" fmla="*/ 34996 h 218447"/>
                  <a:gd name="connsiteX14" fmla="*/ 20063 w 134461"/>
                  <a:gd name="connsiteY14" fmla="*/ 15851 h 218447"/>
                  <a:gd name="connsiteX15" fmla="*/ 81404 w 134461"/>
                  <a:gd name="connsiteY15" fmla="*/ 611 h 21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4461" h="218447">
                    <a:moveTo>
                      <a:pt x="81404" y="611"/>
                    </a:moveTo>
                    <a:cubicBezTo>
                      <a:pt x="91881" y="-246"/>
                      <a:pt x="102740" y="-627"/>
                      <a:pt x="112646" y="2421"/>
                    </a:cubicBezTo>
                    <a:cubicBezTo>
                      <a:pt x="122647" y="5469"/>
                      <a:pt x="131696" y="12517"/>
                      <a:pt x="133886" y="21757"/>
                    </a:cubicBezTo>
                    <a:cubicBezTo>
                      <a:pt x="136839" y="33853"/>
                      <a:pt x="127886" y="45474"/>
                      <a:pt x="119408" y="55285"/>
                    </a:cubicBezTo>
                    <a:cubicBezTo>
                      <a:pt x="107216" y="69382"/>
                      <a:pt x="95120" y="83479"/>
                      <a:pt x="82928" y="97576"/>
                    </a:cubicBezTo>
                    <a:cubicBezTo>
                      <a:pt x="74355" y="107577"/>
                      <a:pt x="65592" y="117673"/>
                      <a:pt x="60353" y="129389"/>
                    </a:cubicBezTo>
                    <a:cubicBezTo>
                      <a:pt x="55877" y="139295"/>
                      <a:pt x="53972" y="149963"/>
                      <a:pt x="52733" y="160536"/>
                    </a:cubicBezTo>
                    <a:cubicBezTo>
                      <a:pt x="51019" y="174919"/>
                      <a:pt x="50352" y="189397"/>
                      <a:pt x="50638" y="203779"/>
                    </a:cubicBezTo>
                    <a:cubicBezTo>
                      <a:pt x="50638" y="205303"/>
                      <a:pt x="50733" y="206923"/>
                      <a:pt x="49876" y="208256"/>
                    </a:cubicBezTo>
                    <a:cubicBezTo>
                      <a:pt x="48923" y="209780"/>
                      <a:pt x="47114" y="210637"/>
                      <a:pt x="45399" y="211399"/>
                    </a:cubicBezTo>
                    <a:cubicBezTo>
                      <a:pt x="40160" y="213781"/>
                      <a:pt x="34922" y="216162"/>
                      <a:pt x="29778" y="218448"/>
                    </a:cubicBezTo>
                    <a:cubicBezTo>
                      <a:pt x="23111" y="191683"/>
                      <a:pt x="15205" y="107577"/>
                      <a:pt x="11966" y="97957"/>
                    </a:cubicBezTo>
                    <a:cubicBezTo>
                      <a:pt x="6251" y="81193"/>
                      <a:pt x="2441" y="63952"/>
                      <a:pt x="441" y="46522"/>
                    </a:cubicBezTo>
                    <a:cubicBezTo>
                      <a:pt x="-35" y="42712"/>
                      <a:pt x="-321" y="38806"/>
                      <a:pt x="632" y="34996"/>
                    </a:cubicBezTo>
                    <a:cubicBezTo>
                      <a:pt x="2822" y="26329"/>
                      <a:pt x="11395" y="20137"/>
                      <a:pt x="20063" y="15851"/>
                    </a:cubicBezTo>
                    <a:cubicBezTo>
                      <a:pt x="38732" y="6612"/>
                      <a:pt x="60163" y="2421"/>
                      <a:pt x="81404" y="611"/>
                    </a:cubicBezTo>
                    <a:close/>
                  </a:path>
                </a:pathLst>
              </a:custGeom>
              <a:solidFill>
                <a:srgbClr val="6E2C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AF5CDED-DD11-401F-8095-C0337D0066E5}"/>
                  </a:ext>
                </a:extLst>
              </p:cNvPr>
              <p:cNvSpPr/>
              <p:nvPr/>
            </p:nvSpPr>
            <p:spPr>
              <a:xfrm>
                <a:off x="7104788" y="2871311"/>
                <a:ext cx="116970" cy="265747"/>
              </a:xfrm>
              <a:custGeom>
                <a:avLst/>
                <a:gdLst>
                  <a:gd name="connsiteX0" fmla="*/ 101064 w 116970"/>
                  <a:gd name="connsiteY0" fmla="*/ 73438 h 265747"/>
                  <a:gd name="connsiteX1" fmla="*/ 63345 w 116970"/>
                  <a:gd name="connsiteY1" fmla="*/ 12383 h 265747"/>
                  <a:gd name="connsiteX2" fmla="*/ 15720 w 116970"/>
                  <a:gd name="connsiteY2" fmla="*/ 0 h 265747"/>
                  <a:gd name="connsiteX3" fmla="*/ 17530 w 116970"/>
                  <a:gd name="connsiteY3" fmla="*/ 6763 h 265747"/>
                  <a:gd name="connsiteX4" fmla="*/ 21816 w 116970"/>
                  <a:gd name="connsiteY4" fmla="*/ 49721 h 265747"/>
                  <a:gd name="connsiteX5" fmla="*/ 575 w 116970"/>
                  <a:gd name="connsiteY5" fmla="*/ 69056 h 265747"/>
                  <a:gd name="connsiteX6" fmla="*/ 15053 w 116970"/>
                  <a:gd name="connsiteY6" fmla="*/ 102584 h 265747"/>
                  <a:gd name="connsiteX7" fmla="*/ 51534 w 116970"/>
                  <a:gd name="connsiteY7" fmla="*/ 144875 h 265747"/>
                  <a:gd name="connsiteX8" fmla="*/ 74108 w 116970"/>
                  <a:gd name="connsiteY8" fmla="*/ 176689 h 265747"/>
                  <a:gd name="connsiteX9" fmla="*/ 81728 w 116970"/>
                  <a:gd name="connsiteY9" fmla="*/ 207836 h 265747"/>
                  <a:gd name="connsiteX10" fmla="*/ 83824 w 116970"/>
                  <a:gd name="connsiteY10" fmla="*/ 251079 h 265747"/>
                  <a:gd name="connsiteX11" fmla="*/ 84586 w 116970"/>
                  <a:gd name="connsiteY11" fmla="*/ 255556 h 265747"/>
                  <a:gd name="connsiteX12" fmla="*/ 89063 w 116970"/>
                  <a:gd name="connsiteY12" fmla="*/ 258699 h 265747"/>
                  <a:gd name="connsiteX13" fmla="*/ 104684 w 116970"/>
                  <a:gd name="connsiteY13" fmla="*/ 265748 h 265747"/>
                  <a:gd name="connsiteX14" fmla="*/ 104969 w 116970"/>
                  <a:gd name="connsiteY14" fmla="*/ 264605 h 265747"/>
                  <a:gd name="connsiteX15" fmla="*/ 116971 w 116970"/>
                  <a:gd name="connsiteY15" fmla="*/ 183166 h 265747"/>
                  <a:gd name="connsiteX16" fmla="*/ 101064 w 116970"/>
                  <a:gd name="connsiteY16" fmla="*/ 73438 h 26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6970" h="265747">
                    <a:moveTo>
                      <a:pt x="101064" y="73438"/>
                    </a:moveTo>
                    <a:cubicBezTo>
                      <a:pt x="94206" y="62960"/>
                      <a:pt x="75442" y="15430"/>
                      <a:pt x="63345" y="12383"/>
                    </a:cubicBezTo>
                    <a:cubicBezTo>
                      <a:pt x="47629" y="8382"/>
                      <a:pt x="31151" y="5143"/>
                      <a:pt x="15720" y="0"/>
                    </a:cubicBezTo>
                    <a:cubicBezTo>
                      <a:pt x="16482" y="2762"/>
                      <a:pt x="17149" y="5334"/>
                      <a:pt x="17530" y="6763"/>
                    </a:cubicBezTo>
                    <a:cubicBezTo>
                      <a:pt x="18673" y="12097"/>
                      <a:pt x="30293" y="47149"/>
                      <a:pt x="21816" y="49721"/>
                    </a:cubicBezTo>
                    <a:cubicBezTo>
                      <a:pt x="11815" y="52769"/>
                      <a:pt x="2766" y="59817"/>
                      <a:pt x="575" y="69056"/>
                    </a:cubicBezTo>
                    <a:cubicBezTo>
                      <a:pt x="-2377" y="81153"/>
                      <a:pt x="6576" y="92774"/>
                      <a:pt x="15053" y="102584"/>
                    </a:cubicBezTo>
                    <a:cubicBezTo>
                      <a:pt x="27245" y="116681"/>
                      <a:pt x="39342" y="130778"/>
                      <a:pt x="51534" y="144875"/>
                    </a:cubicBezTo>
                    <a:cubicBezTo>
                      <a:pt x="60107" y="154877"/>
                      <a:pt x="68870" y="164973"/>
                      <a:pt x="74108" y="176689"/>
                    </a:cubicBezTo>
                    <a:cubicBezTo>
                      <a:pt x="78585" y="186595"/>
                      <a:pt x="80490" y="197263"/>
                      <a:pt x="81728" y="207836"/>
                    </a:cubicBezTo>
                    <a:cubicBezTo>
                      <a:pt x="83443" y="222218"/>
                      <a:pt x="84110" y="236696"/>
                      <a:pt x="83824" y="251079"/>
                    </a:cubicBezTo>
                    <a:cubicBezTo>
                      <a:pt x="83824" y="252603"/>
                      <a:pt x="83729" y="254222"/>
                      <a:pt x="84586" y="255556"/>
                    </a:cubicBezTo>
                    <a:cubicBezTo>
                      <a:pt x="85538" y="257080"/>
                      <a:pt x="87348" y="257937"/>
                      <a:pt x="89063" y="258699"/>
                    </a:cubicBezTo>
                    <a:cubicBezTo>
                      <a:pt x="94301" y="261080"/>
                      <a:pt x="99540" y="263462"/>
                      <a:pt x="104684" y="265748"/>
                    </a:cubicBezTo>
                    <a:cubicBezTo>
                      <a:pt x="104684" y="265748"/>
                      <a:pt x="104969" y="264509"/>
                      <a:pt x="104969" y="264605"/>
                    </a:cubicBezTo>
                    <a:cubicBezTo>
                      <a:pt x="111256" y="237935"/>
                      <a:pt x="113828" y="210407"/>
                      <a:pt x="116971" y="183166"/>
                    </a:cubicBezTo>
                    <a:cubicBezTo>
                      <a:pt x="113447" y="146018"/>
                      <a:pt x="122686" y="106585"/>
                      <a:pt x="101064" y="73438"/>
                    </a:cubicBezTo>
                    <a:close/>
                  </a:path>
                </a:pathLst>
              </a:custGeom>
              <a:solidFill>
                <a:srgbClr val="6E2C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3E81AF7-5323-4C7F-B2F0-B7CB51C0E476}"/>
                  </a:ext>
                </a:extLst>
              </p:cNvPr>
              <p:cNvSpPr/>
              <p:nvPr/>
            </p:nvSpPr>
            <p:spPr>
              <a:xfrm>
                <a:off x="6732825" y="3410521"/>
                <a:ext cx="592303" cy="641318"/>
              </a:xfrm>
              <a:custGeom>
                <a:avLst/>
                <a:gdLst>
                  <a:gd name="connsiteX0" fmla="*/ 561800 w 592303"/>
                  <a:gd name="connsiteY0" fmla="*/ 37243 h 641318"/>
                  <a:gd name="connsiteX1" fmla="*/ 404924 w 592303"/>
                  <a:gd name="connsiteY1" fmla="*/ 0 h 641318"/>
                  <a:gd name="connsiteX2" fmla="*/ 296053 w 592303"/>
                  <a:gd name="connsiteY2" fmla="*/ 38957 h 641318"/>
                  <a:gd name="connsiteX3" fmla="*/ 187182 w 592303"/>
                  <a:gd name="connsiteY3" fmla="*/ 0 h 641318"/>
                  <a:gd name="connsiteX4" fmla="*/ 32306 w 592303"/>
                  <a:gd name="connsiteY4" fmla="*/ 37243 h 641318"/>
                  <a:gd name="connsiteX5" fmla="*/ 4778 w 592303"/>
                  <a:gd name="connsiteY5" fmla="*/ 157829 h 641318"/>
                  <a:gd name="connsiteX6" fmla="*/ 92027 w 592303"/>
                  <a:gd name="connsiteY6" fmla="*/ 496348 h 641318"/>
                  <a:gd name="connsiteX7" fmla="*/ 90789 w 592303"/>
                  <a:gd name="connsiteY7" fmla="*/ 641318 h 641318"/>
                  <a:gd name="connsiteX8" fmla="*/ 501317 w 592303"/>
                  <a:gd name="connsiteY8" fmla="*/ 641318 h 641318"/>
                  <a:gd name="connsiteX9" fmla="*/ 500078 w 592303"/>
                  <a:gd name="connsiteY9" fmla="*/ 496348 h 641318"/>
                  <a:gd name="connsiteX10" fmla="*/ 587327 w 592303"/>
                  <a:gd name="connsiteY10" fmla="*/ 157829 h 641318"/>
                  <a:gd name="connsiteX11" fmla="*/ 561800 w 592303"/>
                  <a:gd name="connsiteY11" fmla="*/ 37243 h 641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92303" h="641318">
                    <a:moveTo>
                      <a:pt x="561800" y="37243"/>
                    </a:moveTo>
                    <a:cubicBezTo>
                      <a:pt x="521986" y="27242"/>
                      <a:pt x="434261" y="1810"/>
                      <a:pt x="404924" y="0"/>
                    </a:cubicBezTo>
                    <a:cubicBezTo>
                      <a:pt x="395399" y="22193"/>
                      <a:pt x="350345" y="38957"/>
                      <a:pt x="296053" y="38957"/>
                    </a:cubicBezTo>
                    <a:cubicBezTo>
                      <a:pt x="241760" y="38957"/>
                      <a:pt x="196707" y="22098"/>
                      <a:pt x="187182" y="0"/>
                    </a:cubicBezTo>
                    <a:cubicBezTo>
                      <a:pt x="157845" y="1810"/>
                      <a:pt x="72120" y="27242"/>
                      <a:pt x="32306" y="37243"/>
                    </a:cubicBezTo>
                    <a:cubicBezTo>
                      <a:pt x="32306" y="37243"/>
                      <a:pt x="-14843" y="96965"/>
                      <a:pt x="4778" y="157829"/>
                    </a:cubicBezTo>
                    <a:cubicBezTo>
                      <a:pt x="39449" y="264795"/>
                      <a:pt x="88313" y="426339"/>
                      <a:pt x="92027" y="496348"/>
                    </a:cubicBezTo>
                    <a:cubicBezTo>
                      <a:pt x="95075" y="553212"/>
                      <a:pt x="93266" y="603504"/>
                      <a:pt x="90789" y="641318"/>
                    </a:cubicBezTo>
                    <a:lnTo>
                      <a:pt x="501317" y="641318"/>
                    </a:lnTo>
                    <a:cubicBezTo>
                      <a:pt x="498840" y="603504"/>
                      <a:pt x="497030" y="553212"/>
                      <a:pt x="500078" y="496348"/>
                    </a:cubicBezTo>
                    <a:cubicBezTo>
                      <a:pt x="503793" y="426339"/>
                      <a:pt x="552752" y="264795"/>
                      <a:pt x="587327" y="157829"/>
                    </a:cubicBezTo>
                    <a:cubicBezTo>
                      <a:pt x="607044" y="96869"/>
                      <a:pt x="561800" y="37243"/>
                      <a:pt x="561800" y="37243"/>
                    </a:cubicBezTo>
                    <a:close/>
                  </a:path>
                </a:pathLst>
              </a:custGeom>
              <a:solidFill>
                <a:srgbClr val="1ED2C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5C977E9-A2EC-4588-A18A-359F249835DE}"/>
                  </a:ext>
                </a:extLst>
              </p:cNvPr>
              <p:cNvSpPr/>
              <p:nvPr/>
            </p:nvSpPr>
            <p:spPr>
              <a:xfrm>
                <a:off x="6848387" y="2863405"/>
                <a:ext cx="322985" cy="189261"/>
              </a:xfrm>
              <a:custGeom>
                <a:avLst/>
                <a:gdLst>
                  <a:gd name="connsiteX0" fmla="*/ 257168 w 322985"/>
                  <a:gd name="connsiteY0" fmla="*/ 14859 h 189261"/>
                  <a:gd name="connsiteX1" fmla="*/ 211257 w 322985"/>
                  <a:gd name="connsiteY1" fmla="*/ 0 h 189261"/>
                  <a:gd name="connsiteX2" fmla="*/ 97052 w 322985"/>
                  <a:gd name="connsiteY2" fmla="*/ 28385 h 189261"/>
                  <a:gd name="connsiteX3" fmla="*/ 27806 w 322985"/>
                  <a:gd name="connsiteY3" fmla="*/ 61246 h 189261"/>
                  <a:gd name="connsiteX4" fmla="*/ 278 w 322985"/>
                  <a:gd name="connsiteY4" fmla="*/ 114776 h 189261"/>
                  <a:gd name="connsiteX5" fmla="*/ 10565 w 322985"/>
                  <a:gd name="connsiteY5" fmla="*/ 167545 h 189261"/>
                  <a:gd name="connsiteX6" fmla="*/ 19233 w 322985"/>
                  <a:gd name="connsiteY6" fmla="*/ 189262 h 189261"/>
                  <a:gd name="connsiteX7" fmla="*/ 61048 w 322985"/>
                  <a:gd name="connsiteY7" fmla="*/ 153448 h 189261"/>
                  <a:gd name="connsiteX8" fmla="*/ 122008 w 322985"/>
                  <a:gd name="connsiteY8" fmla="*/ 143447 h 189261"/>
                  <a:gd name="connsiteX9" fmla="*/ 184587 w 322985"/>
                  <a:gd name="connsiteY9" fmla="*/ 148400 h 189261"/>
                  <a:gd name="connsiteX10" fmla="*/ 252310 w 322985"/>
                  <a:gd name="connsiteY10" fmla="*/ 123158 h 189261"/>
                  <a:gd name="connsiteX11" fmla="*/ 304793 w 322985"/>
                  <a:gd name="connsiteY11" fmla="*/ 71247 h 189261"/>
                  <a:gd name="connsiteX12" fmla="*/ 322985 w 322985"/>
                  <a:gd name="connsiteY12" fmla="*/ 45149 h 189261"/>
                  <a:gd name="connsiteX13" fmla="*/ 257168 w 322985"/>
                  <a:gd name="connsiteY13" fmla="*/ 14859 h 189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2985" h="189261">
                    <a:moveTo>
                      <a:pt x="257168" y="14859"/>
                    </a:moveTo>
                    <a:cubicBezTo>
                      <a:pt x="240594" y="11525"/>
                      <a:pt x="225544" y="6286"/>
                      <a:pt x="211257" y="0"/>
                    </a:cubicBezTo>
                    <a:cubicBezTo>
                      <a:pt x="173062" y="7429"/>
                      <a:pt x="134390" y="19622"/>
                      <a:pt x="97052" y="28385"/>
                    </a:cubicBezTo>
                    <a:cubicBezTo>
                      <a:pt x="71906" y="34290"/>
                      <a:pt x="46570" y="43434"/>
                      <a:pt x="27806" y="61246"/>
                    </a:cubicBezTo>
                    <a:cubicBezTo>
                      <a:pt x="13899" y="74486"/>
                      <a:pt x="1326" y="95060"/>
                      <a:pt x="278" y="114776"/>
                    </a:cubicBezTo>
                    <a:cubicBezTo>
                      <a:pt x="-674" y="132207"/>
                      <a:pt x="373" y="152686"/>
                      <a:pt x="10565" y="167545"/>
                    </a:cubicBezTo>
                    <a:cubicBezTo>
                      <a:pt x="15137" y="174212"/>
                      <a:pt x="21519" y="181547"/>
                      <a:pt x="19233" y="189262"/>
                    </a:cubicBezTo>
                    <a:cubicBezTo>
                      <a:pt x="34854" y="179546"/>
                      <a:pt x="45332" y="163068"/>
                      <a:pt x="61048" y="153448"/>
                    </a:cubicBezTo>
                    <a:cubicBezTo>
                      <a:pt x="78860" y="142399"/>
                      <a:pt x="101148" y="141542"/>
                      <a:pt x="122008" y="143447"/>
                    </a:cubicBezTo>
                    <a:cubicBezTo>
                      <a:pt x="142868" y="145447"/>
                      <a:pt x="163632" y="149924"/>
                      <a:pt x="184587" y="148400"/>
                    </a:cubicBezTo>
                    <a:cubicBezTo>
                      <a:pt x="208876" y="146685"/>
                      <a:pt x="232212" y="136970"/>
                      <a:pt x="252310" y="123158"/>
                    </a:cubicBezTo>
                    <a:cubicBezTo>
                      <a:pt x="271931" y="109728"/>
                      <a:pt x="292696" y="91726"/>
                      <a:pt x="304793" y="71247"/>
                    </a:cubicBezTo>
                    <a:cubicBezTo>
                      <a:pt x="306031" y="69151"/>
                      <a:pt x="314127" y="57531"/>
                      <a:pt x="322985" y="45149"/>
                    </a:cubicBezTo>
                    <a:cubicBezTo>
                      <a:pt x="301459" y="34195"/>
                      <a:pt x="281266" y="19717"/>
                      <a:pt x="257168" y="14859"/>
                    </a:cubicBezTo>
                    <a:close/>
                  </a:path>
                </a:pathLst>
              </a:custGeom>
              <a:solidFill>
                <a:srgbClr val="6E2C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53" name="Graphic 505">
                <a:extLst>
                  <a:ext uri="{FF2B5EF4-FFF2-40B4-BE49-F238E27FC236}">
                    <a16:creationId xmlns:a16="http://schemas.microsoft.com/office/drawing/2014/main" id="{BE71A82C-73F5-4B4E-9DA9-8D2F62B64AEE}"/>
                  </a:ext>
                </a:extLst>
              </p:cNvPr>
              <p:cNvGrpSpPr/>
              <p:nvPr/>
            </p:nvGrpSpPr>
            <p:grpSpPr>
              <a:xfrm>
                <a:off x="6725412" y="3583019"/>
                <a:ext cx="616172" cy="471678"/>
                <a:chOff x="6725412" y="3583019"/>
                <a:chExt cx="616172" cy="471678"/>
              </a:xfrm>
            </p:grpSpPr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86D5C994-B4A4-423E-AC1C-833D59404935}"/>
                    </a:ext>
                  </a:extLst>
                </p:cNvPr>
                <p:cNvSpPr/>
                <p:nvPr/>
              </p:nvSpPr>
              <p:spPr>
                <a:xfrm>
                  <a:off x="6779704" y="4006310"/>
                  <a:ext cx="507682" cy="25622"/>
                </a:xfrm>
                <a:custGeom>
                  <a:avLst/>
                  <a:gdLst>
                    <a:gd name="connsiteX0" fmla="*/ 0 w 507682"/>
                    <a:gd name="connsiteY0" fmla="*/ 0 h 25622"/>
                    <a:gd name="connsiteX1" fmla="*/ 507682 w 507682"/>
                    <a:gd name="connsiteY1" fmla="*/ 0 h 25622"/>
                    <a:gd name="connsiteX2" fmla="*/ 507682 w 507682"/>
                    <a:gd name="connsiteY2" fmla="*/ 25622 h 25622"/>
                    <a:gd name="connsiteX3" fmla="*/ 0 w 507682"/>
                    <a:gd name="connsiteY3" fmla="*/ 25622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7682" h="25622">
                      <a:moveTo>
                        <a:pt x="0" y="0"/>
                      </a:moveTo>
                      <a:lnTo>
                        <a:pt x="507682" y="0"/>
                      </a:lnTo>
                      <a:lnTo>
                        <a:pt x="507682" y="25622"/>
                      </a:lnTo>
                      <a:lnTo>
                        <a:pt x="0" y="25622"/>
                      </a:lnTo>
                      <a:close/>
                    </a:path>
                  </a:pathLst>
                </a:custGeom>
                <a:solidFill>
                  <a:srgbClr val="1E032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FC060F7F-626A-44CD-BCF8-76BCB3B35C29}"/>
                    </a:ext>
                  </a:extLst>
                </p:cNvPr>
                <p:cNvSpPr/>
                <p:nvPr/>
              </p:nvSpPr>
              <p:spPr>
                <a:xfrm>
                  <a:off x="6725412" y="3583019"/>
                  <a:ext cx="616172" cy="430625"/>
                </a:xfrm>
                <a:custGeom>
                  <a:avLst/>
                  <a:gdLst>
                    <a:gd name="connsiteX0" fmla="*/ 591693 w 616172"/>
                    <a:gd name="connsiteY0" fmla="*/ 0 h 430625"/>
                    <a:gd name="connsiteX1" fmla="*/ 24479 w 616172"/>
                    <a:gd name="connsiteY1" fmla="*/ 0 h 430625"/>
                    <a:gd name="connsiteX2" fmla="*/ 0 w 616172"/>
                    <a:gd name="connsiteY2" fmla="*/ 23050 h 430625"/>
                    <a:gd name="connsiteX3" fmla="*/ 0 w 616172"/>
                    <a:gd name="connsiteY3" fmla="*/ 33052 h 430625"/>
                    <a:gd name="connsiteX4" fmla="*/ 0 w 616172"/>
                    <a:gd name="connsiteY4" fmla="*/ 407575 h 430625"/>
                    <a:gd name="connsiteX5" fmla="*/ 24479 w 616172"/>
                    <a:gd name="connsiteY5" fmla="*/ 430625 h 430625"/>
                    <a:gd name="connsiteX6" fmla="*/ 591693 w 616172"/>
                    <a:gd name="connsiteY6" fmla="*/ 430625 h 430625"/>
                    <a:gd name="connsiteX7" fmla="*/ 616172 w 616172"/>
                    <a:gd name="connsiteY7" fmla="*/ 407575 h 430625"/>
                    <a:gd name="connsiteX8" fmla="*/ 616172 w 616172"/>
                    <a:gd name="connsiteY8" fmla="*/ 33052 h 430625"/>
                    <a:gd name="connsiteX9" fmla="*/ 616172 w 616172"/>
                    <a:gd name="connsiteY9" fmla="*/ 23050 h 430625"/>
                    <a:gd name="connsiteX10" fmla="*/ 591693 w 616172"/>
                    <a:gd name="connsiteY10" fmla="*/ 0 h 430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16172" h="430625">
                      <a:moveTo>
                        <a:pt x="591693" y="0"/>
                      </a:moveTo>
                      <a:lnTo>
                        <a:pt x="24479" y="0"/>
                      </a:lnTo>
                      <a:cubicBezTo>
                        <a:pt x="10954" y="0"/>
                        <a:pt x="0" y="10287"/>
                        <a:pt x="0" y="23050"/>
                      </a:cubicBezTo>
                      <a:lnTo>
                        <a:pt x="0" y="33052"/>
                      </a:lnTo>
                      <a:lnTo>
                        <a:pt x="0" y="407575"/>
                      </a:lnTo>
                      <a:cubicBezTo>
                        <a:pt x="0" y="420338"/>
                        <a:pt x="10954" y="430625"/>
                        <a:pt x="24479" y="430625"/>
                      </a:cubicBezTo>
                      <a:lnTo>
                        <a:pt x="591693" y="430625"/>
                      </a:lnTo>
                      <a:cubicBezTo>
                        <a:pt x="605218" y="430625"/>
                        <a:pt x="616172" y="420338"/>
                        <a:pt x="616172" y="407575"/>
                      </a:cubicBezTo>
                      <a:lnTo>
                        <a:pt x="616172" y="33052"/>
                      </a:lnTo>
                      <a:lnTo>
                        <a:pt x="616172" y="23050"/>
                      </a:lnTo>
                      <a:cubicBezTo>
                        <a:pt x="616172" y="10287"/>
                        <a:pt x="605218" y="0"/>
                        <a:pt x="591693" y="0"/>
                      </a:cubicBezTo>
                      <a:close/>
                    </a:path>
                  </a:pathLst>
                </a:custGeom>
                <a:solidFill>
                  <a:srgbClr val="38204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5105A9E4-923C-4672-8DB4-D58E4A5A1847}"/>
                    </a:ext>
                  </a:extLst>
                </p:cNvPr>
                <p:cNvSpPr/>
                <p:nvPr/>
              </p:nvSpPr>
              <p:spPr>
                <a:xfrm>
                  <a:off x="6735127" y="4024598"/>
                  <a:ext cx="596741" cy="30098"/>
                </a:xfrm>
                <a:custGeom>
                  <a:avLst/>
                  <a:gdLst>
                    <a:gd name="connsiteX0" fmla="*/ 0 w 596741"/>
                    <a:gd name="connsiteY0" fmla="*/ 0 h 30098"/>
                    <a:gd name="connsiteX1" fmla="*/ 596741 w 596741"/>
                    <a:gd name="connsiteY1" fmla="*/ 0 h 30098"/>
                    <a:gd name="connsiteX2" fmla="*/ 596741 w 596741"/>
                    <a:gd name="connsiteY2" fmla="*/ 30099 h 30098"/>
                    <a:gd name="connsiteX3" fmla="*/ 0 w 596741"/>
                    <a:gd name="connsiteY3" fmla="*/ 30099 h 3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6741" h="30098">
                      <a:moveTo>
                        <a:pt x="0" y="0"/>
                      </a:moveTo>
                      <a:lnTo>
                        <a:pt x="596741" y="0"/>
                      </a:lnTo>
                      <a:lnTo>
                        <a:pt x="596741" y="30099"/>
                      </a:lnTo>
                      <a:lnTo>
                        <a:pt x="0" y="30099"/>
                      </a:lnTo>
                      <a:close/>
                    </a:path>
                  </a:pathLst>
                </a:custGeom>
                <a:solidFill>
                  <a:srgbClr val="38204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E56DAEB-CB77-48D1-AB6C-8BAB683F63A7}"/>
                    </a:ext>
                  </a:extLst>
                </p:cNvPr>
                <p:cNvSpPr/>
                <p:nvPr/>
              </p:nvSpPr>
              <p:spPr>
                <a:xfrm>
                  <a:off x="7010209" y="3776281"/>
                  <a:ext cx="46672" cy="44005"/>
                </a:xfrm>
                <a:custGeom>
                  <a:avLst/>
                  <a:gdLst>
                    <a:gd name="connsiteX0" fmla="*/ 46673 w 46672"/>
                    <a:gd name="connsiteY0" fmla="*/ 22003 h 44005"/>
                    <a:gd name="connsiteX1" fmla="*/ 23336 w 46672"/>
                    <a:gd name="connsiteY1" fmla="*/ 44006 h 44005"/>
                    <a:gd name="connsiteX2" fmla="*/ 0 w 46672"/>
                    <a:gd name="connsiteY2" fmla="*/ 22003 h 44005"/>
                    <a:gd name="connsiteX3" fmla="*/ 23336 w 46672"/>
                    <a:gd name="connsiteY3" fmla="*/ 0 h 44005"/>
                    <a:gd name="connsiteX4" fmla="*/ 46673 w 46672"/>
                    <a:gd name="connsiteY4" fmla="*/ 22003 h 44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672" h="44005">
                      <a:moveTo>
                        <a:pt x="46673" y="22003"/>
                      </a:moveTo>
                      <a:cubicBezTo>
                        <a:pt x="46673" y="34195"/>
                        <a:pt x="36195" y="44006"/>
                        <a:pt x="23336" y="44006"/>
                      </a:cubicBezTo>
                      <a:cubicBezTo>
                        <a:pt x="10382" y="44006"/>
                        <a:pt x="0" y="34195"/>
                        <a:pt x="0" y="22003"/>
                      </a:cubicBezTo>
                      <a:cubicBezTo>
                        <a:pt x="0" y="9811"/>
                        <a:pt x="10478" y="0"/>
                        <a:pt x="23336" y="0"/>
                      </a:cubicBezTo>
                      <a:cubicBezTo>
                        <a:pt x="36195" y="0"/>
                        <a:pt x="46673" y="9906"/>
                        <a:pt x="46673" y="22003"/>
                      </a:cubicBezTo>
                      <a:close/>
                    </a:path>
                  </a:pathLst>
                </a:custGeom>
                <a:solidFill>
                  <a:srgbClr val="8E819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54" name="Graphic 505">
                <a:extLst>
                  <a:ext uri="{FF2B5EF4-FFF2-40B4-BE49-F238E27FC236}">
                    <a16:creationId xmlns:a16="http://schemas.microsoft.com/office/drawing/2014/main" id="{94AC65E2-87D6-49DE-B40A-FD2579E3DA0B}"/>
                  </a:ext>
                </a:extLst>
              </p:cNvPr>
              <p:cNvGrpSpPr/>
              <p:nvPr/>
            </p:nvGrpSpPr>
            <p:grpSpPr>
              <a:xfrm>
                <a:off x="6768488" y="2802826"/>
                <a:ext cx="519351" cy="425870"/>
                <a:chOff x="6768488" y="2802826"/>
                <a:chExt cx="519351" cy="425870"/>
              </a:xfrm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E7B68970-68A0-4ED5-878A-D0B6E3439580}"/>
                    </a:ext>
                  </a:extLst>
                </p:cNvPr>
                <p:cNvSpPr/>
                <p:nvPr/>
              </p:nvSpPr>
              <p:spPr>
                <a:xfrm>
                  <a:off x="6825900" y="2802826"/>
                  <a:ext cx="404621" cy="267176"/>
                </a:xfrm>
                <a:custGeom>
                  <a:avLst/>
                  <a:gdLst>
                    <a:gd name="connsiteX0" fmla="*/ 202311 w 404621"/>
                    <a:gd name="connsiteY0" fmla="*/ 0 h 267176"/>
                    <a:gd name="connsiteX1" fmla="*/ 0 w 404621"/>
                    <a:gd name="connsiteY1" fmla="*/ 218504 h 267176"/>
                    <a:gd name="connsiteX2" fmla="*/ 5239 w 404621"/>
                    <a:gd name="connsiteY2" fmla="*/ 267176 h 267176"/>
                    <a:gd name="connsiteX3" fmla="*/ 31813 w 404621"/>
                    <a:gd name="connsiteY3" fmla="*/ 267176 h 267176"/>
                    <a:gd name="connsiteX4" fmla="*/ 29242 w 404621"/>
                    <a:gd name="connsiteY4" fmla="*/ 212789 h 267176"/>
                    <a:gd name="connsiteX5" fmla="*/ 97346 w 404621"/>
                    <a:gd name="connsiteY5" fmla="*/ 61341 h 267176"/>
                    <a:gd name="connsiteX6" fmla="*/ 202311 w 404621"/>
                    <a:gd name="connsiteY6" fmla="*/ 38386 h 267176"/>
                    <a:gd name="connsiteX7" fmla="*/ 307276 w 404621"/>
                    <a:gd name="connsiteY7" fmla="*/ 61341 h 267176"/>
                    <a:gd name="connsiteX8" fmla="*/ 375380 w 404621"/>
                    <a:gd name="connsiteY8" fmla="*/ 212789 h 267176"/>
                    <a:gd name="connsiteX9" fmla="*/ 372809 w 404621"/>
                    <a:gd name="connsiteY9" fmla="*/ 267176 h 267176"/>
                    <a:gd name="connsiteX10" fmla="*/ 399383 w 404621"/>
                    <a:gd name="connsiteY10" fmla="*/ 267176 h 267176"/>
                    <a:gd name="connsiteX11" fmla="*/ 404622 w 404621"/>
                    <a:gd name="connsiteY11" fmla="*/ 218504 h 267176"/>
                    <a:gd name="connsiteX12" fmla="*/ 202311 w 404621"/>
                    <a:gd name="connsiteY12" fmla="*/ 0 h 267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4621" h="267176">
                      <a:moveTo>
                        <a:pt x="202311" y="0"/>
                      </a:moveTo>
                      <a:cubicBezTo>
                        <a:pt x="51721" y="381"/>
                        <a:pt x="0" y="98012"/>
                        <a:pt x="0" y="218504"/>
                      </a:cubicBezTo>
                      <a:cubicBezTo>
                        <a:pt x="0" y="235267"/>
                        <a:pt x="1810" y="251555"/>
                        <a:pt x="5239" y="267176"/>
                      </a:cubicBezTo>
                      <a:lnTo>
                        <a:pt x="31813" y="267176"/>
                      </a:lnTo>
                      <a:cubicBezTo>
                        <a:pt x="31813" y="267176"/>
                        <a:pt x="28384" y="231743"/>
                        <a:pt x="29242" y="212789"/>
                      </a:cubicBezTo>
                      <a:cubicBezTo>
                        <a:pt x="32385" y="145923"/>
                        <a:pt x="51625" y="93821"/>
                        <a:pt x="97346" y="61341"/>
                      </a:cubicBezTo>
                      <a:cubicBezTo>
                        <a:pt x="121729" y="44006"/>
                        <a:pt x="157258" y="38576"/>
                        <a:pt x="202311" y="38386"/>
                      </a:cubicBezTo>
                      <a:cubicBezTo>
                        <a:pt x="247364" y="38671"/>
                        <a:pt x="282988" y="44101"/>
                        <a:pt x="307276" y="61341"/>
                      </a:cubicBezTo>
                      <a:cubicBezTo>
                        <a:pt x="352901" y="93821"/>
                        <a:pt x="372142" y="145923"/>
                        <a:pt x="375380" y="212789"/>
                      </a:cubicBezTo>
                      <a:cubicBezTo>
                        <a:pt x="376238" y="231743"/>
                        <a:pt x="372809" y="267176"/>
                        <a:pt x="372809" y="267176"/>
                      </a:cubicBezTo>
                      <a:lnTo>
                        <a:pt x="399383" y="267176"/>
                      </a:lnTo>
                      <a:cubicBezTo>
                        <a:pt x="402812" y="251460"/>
                        <a:pt x="404622" y="235172"/>
                        <a:pt x="404622" y="218504"/>
                      </a:cubicBezTo>
                      <a:cubicBezTo>
                        <a:pt x="404622" y="98012"/>
                        <a:pt x="352901" y="381"/>
                        <a:pt x="202311" y="0"/>
                      </a:cubicBezTo>
                      <a:close/>
                    </a:path>
                  </a:pathLst>
                </a:custGeom>
                <a:solidFill>
                  <a:srgbClr val="38204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grpSp>
              <p:nvGrpSpPr>
                <p:cNvPr id="56" name="Graphic 505">
                  <a:extLst>
                    <a:ext uri="{FF2B5EF4-FFF2-40B4-BE49-F238E27FC236}">
                      <a16:creationId xmlns:a16="http://schemas.microsoft.com/office/drawing/2014/main" id="{7A28252E-8080-4328-BBD6-8D22E33B3FBC}"/>
                    </a:ext>
                  </a:extLst>
                </p:cNvPr>
                <p:cNvGrpSpPr/>
                <p:nvPr/>
              </p:nvGrpSpPr>
              <p:grpSpPr>
                <a:xfrm>
                  <a:off x="6768488" y="3037229"/>
                  <a:ext cx="519351" cy="191467"/>
                  <a:chOff x="6768488" y="3037229"/>
                  <a:chExt cx="519351" cy="191467"/>
                </a:xfrm>
              </p:grpSpPr>
              <p:grpSp>
                <p:nvGrpSpPr>
                  <p:cNvPr id="57" name="Graphic 505">
                    <a:extLst>
                      <a:ext uri="{FF2B5EF4-FFF2-40B4-BE49-F238E27FC236}">
                        <a16:creationId xmlns:a16="http://schemas.microsoft.com/office/drawing/2014/main" id="{23BAE2C0-3485-46B9-B859-9D03A91AA974}"/>
                      </a:ext>
                    </a:extLst>
                  </p:cNvPr>
                  <p:cNvGrpSpPr/>
                  <p:nvPr/>
                </p:nvGrpSpPr>
                <p:grpSpPr>
                  <a:xfrm>
                    <a:off x="6768488" y="3037229"/>
                    <a:ext cx="108373" cy="191467"/>
                    <a:chOff x="6768488" y="3037229"/>
                    <a:chExt cx="108373" cy="191467"/>
                  </a:xfrm>
                </p:grpSpPr>
                <p:sp>
                  <p:nvSpPr>
                    <p:cNvPr id="62" name="Freeform: Shape 61">
                      <a:extLst>
                        <a:ext uri="{FF2B5EF4-FFF2-40B4-BE49-F238E27FC236}">
                          <a16:creationId xmlns:a16="http://schemas.microsoft.com/office/drawing/2014/main" id="{2D825F15-C321-4AB8-A9A2-F41BFE1589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8488" y="3081168"/>
                      <a:ext cx="71296" cy="106168"/>
                    </a:xfrm>
                    <a:custGeom>
                      <a:avLst/>
                      <a:gdLst>
                        <a:gd name="connsiteX0" fmla="*/ 70938 w 71296"/>
                        <a:gd name="connsiteY0" fmla="*/ 50175 h 106168"/>
                        <a:gd name="connsiteX1" fmla="*/ 40649 w 71296"/>
                        <a:gd name="connsiteY1" fmla="*/ 106087 h 106168"/>
                        <a:gd name="connsiteX2" fmla="*/ 358 w 71296"/>
                        <a:gd name="connsiteY2" fmla="*/ 55985 h 106168"/>
                        <a:gd name="connsiteX3" fmla="*/ 30647 w 71296"/>
                        <a:gd name="connsiteY3" fmla="*/ 73 h 106168"/>
                        <a:gd name="connsiteX4" fmla="*/ 70938 w 71296"/>
                        <a:gd name="connsiteY4" fmla="*/ 50175 h 1061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1296" h="106168">
                          <a:moveTo>
                            <a:pt x="70938" y="50175"/>
                          </a:moveTo>
                          <a:cubicBezTo>
                            <a:pt x="73700" y="79417"/>
                            <a:pt x="60175" y="104467"/>
                            <a:pt x="40649" y="106087"/>
                          </a:cubicBezTo>
                          <a:cubicBezTo>
                            <a:pt x="21122" y="107706"/>
                            <a:pt x="3120" y="85227"/>
                            <a:pt x="358" y="55985"/>
                          </a:cubicBezTo>
                          <a:cubicBezTo>
                            <a:pt x="-2404" y="26743"/>
                            <a:pt x="11121" y="1693"/>
                            <a:pt x="30647" y="73"/>
                          </a:cubicBezTo>
                          <a:cubicBezTo>
                            <a:pt x="50174" y="-1451"/>
                            <a:pt x="68176" y="20933"/>
                            <a:pt x="70938" y="50175"/>
                          </a:cubicBezTo>
                          <a:close/>
                        </a:path>
                      </a:pathLst>
                    </a:custGeom>
                    <a:solidFill>
                      <a:srgbClr val="DBD4D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63" name="Freeform: Shape 62">
                      <a:extLst>
                        <a:ext uri="{FF2B5EF4-FFF2-40B4-BE49-F238E27FC236}">
                          <a16:creationId xmlns:a16="http://schemas.microsoft.com/office/drawing/2014/main" id="{1122E78F-B187-4EA3-AD9A-6D4F5EFB9D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89437" y="3059647"/>
                      <a:ext cx="48923" cy="144535"/>
                    </a:xfrm>
                    <a:custGeom>
                      <a:avLst/>
                      <a:gdLst>
                        <a:gd name="connsiteX0" fmla="*/ 48846 w 48923"/>
                        <a:gd name="connsiteY0" fmla="*/ 124846 h 144535"/>
                        <a:gd name="connsiteX1" fmla="*/ 31320 w 48923"/>
                        <a:gd name="connsiteY1" fmla="*/ 144467 h 144535"/>
                        <a:gd name="connsiteX2" fmla="*/ 31320 w 48923"/>
                        <a:gd name="connsiteY2" fmla="*/ 144467 h 144535"/>
                        <a:gd name="connsiteX3" fmla="*/ 10365 w 48923"/>
                        <a:gd name="connsiteY3" fmla="*/ 127989 h 144535"/>
                        <a:gd name="connsiteX4" fmla="*/ 78 w 48923"/>
                        <a:gd name="connsiteY4" fmla="*/ 19690 h 144535"/>
                        <a:gd name="connsiteX5" fmla="*/ 17604 w 48923"/>
                        <a:gd name="connsiteY5" fmla="*/ 68 h 144535"/>
                        <a:gd name="connsiteX6" fmla="*/ 17604 w 48923"/>
                        <a:gd name="connsiteY6" fmla="*/ 68 h 144535"/>
                        <a:gd name="connsiteX7" fmla="*/ 38559 w 48923"/>
                        <a:gd name="connsiteY7" fmla="*/ 16546 h 144535"/>
                        <a:gd name="connsiteX8" fmla="*/ 48846 w 48923"/>
                        <a:gd name="connsiteY8" fmla="*/ 124846 h 144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8923" h="144535">
                          <a:moveTo>
                            <a:pt x="48846" y="124846"/>
                          </a:moveTo>
                          <a:cubicBezTo>
                            <a:pt x="49798" y="134847"/>
                            <a:pt x="41893" y="143610"/>
                            <a:pt x="31320" y="144467"/>
                          </a:cubicBezTo>
                          <a:lnTo>
                            <a:pt x="31320" y="144467"/>
                          </a:lnTo>
                          <a:cubicBezTo>
                            <a:pt x="20652" y="145324"/>
                            <a:pt x="11317" y="137990"/>
                            <a:pt x="10365" y="127989"/>
                          </a:cubicBezTo>
                          <a:lnTo>
                            <a:pt x="78" y="19690"/>
                          </a:lnTo>
                          <a:cubicBezTo>
                            <a:pt x="-875" y="9688"/>
                            <a:pt x="7031" y="925"/>
                            <a:pt x="17604" y="68"/>
                          </a:cubicBezTo>
                          <a:lnTo>
                            <a:pt x="17604" y="68"/>
                          </a:lnTo>
                          <a:cubicBezTo>
                            <a:pt x="28272" y="-789"/>
                            <a:pt x="37702" y="6545"/>
                            <a:pt x="38559" y="16546"/>
                          </a:cubicBezTo>
                          <a:lnTo>
                            <a:pt x="48846" y="124846"/>
                          </a:lnTo>
                          <a:close/>
                        </a:path>
                      </a:pathLst>
                    </a:custGeom>
                    <a:solidFill>
                      <a:srgbClr val="DEDEDE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64" name="Freeform: Shape 63">
                      <a:extLst>
                        <a:ext uri="{FF2B5EF4-FFF2-40B4-BE49-F238E27FC236}">
                          <a16:creationId xmlns:a16="http://schemas.microsoft.com/office/drawing/2014/main" id="{DC566B0E-D8F3-4B5A-AA76-2B013C0EA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0739" y="3037229"/>
                      <a:ext cx="66122" cy="191467"/>
                    </a:xfrm>
                    <a:custGeom>
                      <a:avLst/>
                      <a:gdLst>
                        <a:gd name="connsiteX0" fmla="*/ 66025 w 66122"/>
                        <a:gd name="connsiteY0" fmla="*/ 164600 h 191467"/>
                        <a:gd name="connsiteX1" fmla="*/ 42117 w 66122"/>
                        <a:gd name="connsiteY1" fmla="*/ 191365 h 191467"/>
                        <a:gd name="connsiteX2" fmla="*/ 42117 w 66122"/>
                        <a:gd name="connsiteY2" fmla="*/ 191365 h 191467"/>
                        <a:gd name="connsiteX3" fmla="*/ 13542 w 66122"/>
                        <a:gd name="connsiteY3" fmla="*/ 168981 h 191467"/>
                        <a:gd name="connsiteX4" fmla="*/ 112 w 66122"/>
                        <a:gd name="connsiteY4" fmla="*/ 26868 h 191467"/>
                        <a:gd name="connsiteX5" fmla="*/ 24019 w 66122"/>
                        <a:gd name="connsiteY5" fmla="*/ 103 h 191467"/>
                        <a:gd name="connsiteX6" fmla="*/ 24019 w 66122"/>
                        <a:gd name="connsiteY6" fmla="*/ 103 h 191467"/>
                        <a:gd name="connsiteX7" fmla="*/ 52594 w 66122"/>
                        <a:gd name="connsiteY7" fmla="*/ 22487 h 191467"/>
                        <a:gd name="connsiteX8" fmla="*/ 66025 w 66122"/>
                        <a:gd name="connsiteY8" fmla="*/ 164600 h 1914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66122" h="191467">
                          <a:moveTo>
                            <a:pt x="66025" y="164600"/>
                          </a:moveTo>
                          <a:cubicBezTo>
                            <a:pt x="67263" y="178125"/>
                            <a:pt x="56595" y="190127"/>
                            <a:pt x="42117" y="191365"/>
                          </a:cubicBezTo>
                          <a:lnTo>
                            <a:pt x="42117" y="191365"/>
                          </a:lnTo>
                          <a:cubicBezTo>
                            <a:pt x="27639" y="192603"/>
                            <a:pt x="14780" y="182507"/>
                            <a:pt x="13542" y="168981"/>
                          </a:cubicBezTo>
                          <a:lnTo>
                            <a:pt x="112" y="26868"/>
                          </a:lnTo>
                          <a:cubicBezTo>
                            <a:pt x="-1222" y="13247"/>
                            <a:pt x="9541" y="1341"/>
                            <a:pt x="24019" y="103"/>
                          </a:cubicBezTo>
                          <a:lnTo>
                            <a:pt x="24019" y="103"/>
                          </a:lnTo>
                          <a:cubicBezTo>
                            <a:pt x="38497" y="-1135"/>
                            <a:pt x="51356" y="8961"/>
                            <a:pt x="52594" y="22487"/>
                          </a:cubicBezTo>
                          <a:lnTo>
                            <a:pt x="66025" y="164600"/>
                          </a:lnTo>
                          <a:close/>
                        </a:path>
                      </a:pathLst>
                    </a:custGeom>
                    <a:solidFill>
                      <a:srgbClr val="38204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p:grpSp>
              <p:grpSp>
                <p:nvGrpSpPr>
                  <p:cNvPr id="58" name="Graphic 505">
                    <a:extLst>
                      <a:ext uri="{FF2B5EF4-FFF2-40B4-BE49-F238E27FC236}">
                        <a16:creationId xmlns:a16="http://schemas.microsoft.com/office/drawing/2014/main" id="{65541E6F-EC61-48BC-8209-D600495AF190}"/>
                      </a:ext>
                    </a:extLst>
                  </p:cNvPr>
                  <p:cNvGrpSpPr/>
                  <p:nvPr/>
                </p:nvGrpSpPr>
                <p:grpSpPr>
                  <a:xfrm>
                    <a:off x="7179547" y="3037229"/>
                    <a:ext cx="108292" cy="191467"/>
                    <a:chOff x="7179547" y="3037229"/>
                    <a:chExt cx="108292" cy="191467"/>
                  </a:xfrm>
                </p:grpSpPr>
                <p:sp>
                  <p:nvSpPr>
                    <p:cNvPr id="59" name="Freeform: Shape 58">
                      <a:extLst>
                        <a:ext uri="{FF2B5EF4-FFF2-40B4-BE49-F238E27FC236}">
                          <a16:creationId xmlns:a16="http://schemas.microsoft.com/office/drawing/2014/main" id="{E2C4766F-D2D7-4CD9-AC89-961CCE881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6544" y="3081168"/>
                      <a:ext cx="71296" cy="106168"/>
                    </a:xfrm>
                    <a:custGeom>
                      <a:avLst/>
                      <a:gdLst>
                        <a:gd name="connsiteX0" fmla="*/ 358 w 71296"/>
                        <a:gd name="connsiteY0" fmla="*/ 50175 h 106168"/>
                        <a:gd name="connsiteX1" fmla="*/ 30647 w 71296"/>
                        <a:gd name="connsiteY1" fmla="*/ 106087 h 106168"/>
                        <a:gd name="connsiteX2" fmla="*/ 70938 w 71296"/>
                        <a:gd name="connsiteY2" fmla="*/ 55985 h 106168"/>
                        <a:gd name="connsiteX3" fmla="*/ 40649 w 71296"/>
                        <a:gd name="connsiteY3" fmla="*/ 73 h 106168"/>
                        <a:gd name="connsiteX4" fmla="*/ 358 w 71296"/>
                        <a:gd name="connsiteY4" fmla="*/ 50175 h 1061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1296" h="106168">
                          <a:moveTo>
                            <a:pt x="358" y="50175"/>
                          </a:moveTo>
                          <a:cubicBezTo>
                            <a:pt x="-2404" y="79417"/>
                            <a:pt x="11121" y="104467"/>
                            <a:pt x="30647" y="106087"/>
                          </a:cubicBezTo>
                          <a:cubicBezTo>
                            <a:pt x="50174" y="107706"/>
                            <a:pt x="68176" y="85227"/>
                            <a:pt x="70938" y="55985"/>
                          </a:cubicBezTo>
                          <a:cubicBezTo>
                            <a:pt x="73700" y="26743"/>
                            <a:pt x="60175" y="1693"/>
                            <a:pt x="40649" y="73"/>
                          </a:cubicBezTo>
                          <a:cubicBezTo>
                            <a:pt x="21122" y="-1451"/>
                            <a:pt x="3120" y="20933"/>
                            <a:pt x="358" y="50175"/>
                          </a:cubicBezTo>
                          <a:close/>
                        </a:path>
                      </a:pathLst>
                    </a:custGeom>
                    <a:solidFill>
                      <a:srgbClr val="DBD4D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60" name="Freeform: Shape 59">
                      <a:extLst>
                        <a:ext uri="{FF2B5EF4-FFF2-40B4-BE49-F238E27FC236}">
                          <a16:creationId xmlns:a16="http://schemas.microsoft.com/office/drawing/2014/main" id="{FC8030CD-5605-4609-9A9A-F1F1C347FC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7967" y="3059647"/>
                      <a:ext cx="48923" cy="144535"/>
                    </a:xfrm>
                    <a:custGeom>
                      <a:avLst/>
                      <a:gdLst>
                        <a:gd name="connsiteX0" fmla="*/ 78 w 48923"/>
                        <a:gd name="connsiteY0" fmla="*/ 124846 h 144535"/>
                        <a:gd name="connsiteX1" fmla="*/ 17604 w 48923"/>
                        <a:gd name="connsiteY1" fmla="*/ 144467 h 144535"/>
                        <a:gd name="connsiteX2" fmla="*/ 17604 w 48923"/>
                        <a:gd name="connsiteY2" fmla="*/ 144467 h 144535"/>
                        <a:gd name="connsiteX3" fmla="*/ 38559 w 48923"/>
                        <a:gd name="connsiteY3" fmla="*/ 127989 h 144535"/>
                        <a:gd name="connsiteX4" fmla="*/ 48846 w 48923"/>
                        <a:gd name="connsiteY4" fmla="*/ 19690 h 144535"/>
                        <a:gd name="connsiteX5" fmla="*/ 31320 w 48923"/>
                        <a:gd name="connsiteY5" fmla="*/ 68 h 144535"/>
                        <a:gd name="connsiteX6" fmla="*/ 31320 w 48923"/>
                        <a:gd name="connsiteY6" fmla="*/ 68 h 144535"/>
                        <a:gd name="connsiteX7" fmla="*/ 10270 w 48923"/>
                        <a:gd name="connsiteY7" fmla="*/ 16546 h 144535"/>
                        <a:gd name="connsiteX8" fmla="*/ 78 w 48923"/>
                        <a:gd name="connsiteY8" fmla="*/ 124846 h 144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8923" h="144535">
                          <a:moveTo>
                            <a:pt x="78" y="124846"/>
                          </a:moveTo>
                          <a:cubicBezTo>
                            <a:pt x="-874" y="134847"/>
                            <a:pt x="7031" y="143610"/>
                            <a:pt x="17604" y="144467"/>
                          </a:cubicBezTo>
                          <a:lnTo>
                            <a:pt x="17604" y="144467"/>
                          </a:lnTo>
                          <a:cubicBezTo>
                            <a:pt x="28272" y="145324"/>
                            <a:pt x="37606" y="137990"/>
                            <a:pt x="38559" y="127989"/>
                          </a:cubicBezTo>
                          <a:lnTo>
                            <a:pt x="48846" y="19690"/>
                          </a:lnTo>
                          <a:cubicBezTo>
                            <a:pt x="49798" y="9688"/>
                            <a:pt x="41893" y="925"/>
                            <a:pt x="31320" y="68"/>
                          </a:cubicBezTo>
                          <a:lnTo>
                            <a:pt x="31320" y="68"/>
                          </a:lnTo>
                          <a:cubicBezTo>
                            <a:pt x="20652" y="-789"/>
                            <a:pt x="11222" y="6545"/>
                            <a:pt x="10270" y="16546"/>
                          </a:cubicBezTo>
                          <a:lnTo>
                            <a:pt x="78" y="124846"/>
                          </a:lnTo>
                          <a:close/>
                        </a:path>
                      </a:pathLst>
                    </a:custGeom>
                    <a:solidFill>
                      <a:srgbClr val="DEDEDE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61" name="Freeform: Shape 60">
                      <a:extLst>
                        <a:ext uri="{FF2B5EF4-FFF2-40B4-BE49-F238E27FC236}">
                          <a16:creationId xmlns:a16="http://schemas.microsoft.com/office/drawing/2014/main" id="{38954DC5-C823-470E-8727-FE5C4D47FE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9547" y="3037229"/>
                      <a:ext cx="66122" cy="191467"/>
                    </a:xfrm>
                    <a:custGeom>
                      <a:avLst/>
                      <a:gdLst>
                        <a:gd name="connsiteX0" fmla="*/ 112 w 66122"/>
                        <a:gd name="connsiteY0" fmla="*/ 164600 h 191467"/>
                        <a:gd name="connsiteX1" fmla="*/ 24019 w 66122"/>
                        <a:gd name="connsiteY1" fmla="*/ 191365 h 191467"/>
                        <a:gd name="connsiteX2" fmla="*/ 24019 w 66122"/>
                        <a:gd name="connsiteY2" fmla="*/ 191365 h 191467"/>
                        <a:gd name="connsiteX3" fmla="*/ 52594 w 66122"/>
                        <a:gd name="connsiteY3" fmla="*/ 168981 h 191467"/>
                        <a:gd name="connsiteX4" fmla="*/ 66025 w 66122"/>
                        <a:gd name="connsiteY4" fmla="*/ 26868 h 191467"/>
                        <a:gd name="connsiteX5" fmla="*/ 42117 w 66122"/>
                        <a:gd name="connsiteY5" fmla="*/ 103 h 191467"/>
                        <a:gd name="connsiteX6" fmla="*/ 42117 w 66122"/>
                        <a:gd name="connsiteY6" fmla="*/ 103 h 191467"/>
                        <a:gd name="connsiteX7" fmla="*/ 13542 w 66122"/>
                        <a:gd name="connsiteY7" fmla="*/ 22487 h 191467"/>
                        <a:gd name="connsiteX8" fmla="*/ 112 w 66122"/>
                        <a:gd name="connsiteY8" fmla="*/ 164600 h 1914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66122" h="191467">
                          <a:moveTo>
                            <a:pt x="112" y="164600"/>
                          </a:moveTo>
                          <a:cubicBezTo>
                            <a:pt x="-1222" y="178125"/>
                            <a:pt x="9541" y="190127"/>
                            <a:pt x="24019" y="191365"/>
                          </a:cubicBezTo>
                          <a:lnTo>
                            <a:pt x="24019" y="191365"/>
                          </a:lnTo>
                          <a:cubicBezTo>
                            <a:pt x="38497" y="192603"/>
                            <a:pt x="51356" y="182507"/>
                            <a:pt x="52594" y="168981"/>
                          </a:cubicBezTo>
                          <a:lnTo>
                            <a:pt x="66025" y="26868"/>
                          </a:lnTo>
                          <a:cubicBezTo>
                            <a:pt x="67263" y="13247"/>
                            <a:pt x="56595" y="1341"/>
                            <a:pt x="42117" y="103"/>
                          </a:cubicBezTo>
                          <a:lnTo>
                            <a:pt x="42117" y="103"/>
                          </a:lnTo>
                          <a:cubicBezTo>
                            <a:pt x="27639" y="-1135"/>
                            <a:pt x="14780" y="8961"/>
                            <a:pt x="13542" y="22487"/>
                          </a:cubicBezTo>
                          <a:lnTo>
                            <a:pt x="112" y="164600"/>
                          </a:lnTo>
                          <a:close/>
                        </a:path>
                      </a:pathLst>
                    </a:custGeom>
                    <a:solidFill>
                      <a:srgbClr val="38204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p:grpSp>
            </p:grpSp>
          </p:grpSp>
        </p:grp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B86CAD9F-FC66-4C23-9BA4-28E125B8167F}"/>
                </a:ext>
              </a:extLst>
            </p:cNvPr>
            <p:cNvSpPr txBox="1">
              <a:spLocks/>
            </p:cNvSpPr>
            <p:nvPr/>
          </p:nvSpPr>
          <p:spPr>
            <a:xfrm>
              <a:off x="9120409" y="1981386"/>
              <a:ext cx="1203516" cy="465545"/>
            </a:xfrm>
            <a:prstGeom prst="rect">
              <a:avLst/>
            </a:prstGeom>
          </p:spPr>
          <p:txBody>
            <a:bodyPr vert="horz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j-ea"/>
                  <a:cs typeface="Arial" panose="020B0604020202020204" pitchFamily="34" charset="0"/>
                </a:rPr>
                <a:t>60%</a:t>
              </a: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j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19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FE47DA4-6110-4C49-8188-614306E2DB69}"/>
              </a:ext>
            </a:extLst>
          </p:cNvPr>
          <p:cNvSpPr/>
          <p:nvPr/>
        </p:nvSpPr>
        <p:spPr>
          <a:xfrm>
            <a:off x="6035913" y="2209632"/>
            <a:ext cx="5691817" cy="2364998"/>
          </a:xfrm>
          <a:prstGeom prst="roundRect">
            <a:avLst>
              <a:gd name="adj" fmla="val 6581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D4921D8-4357-49B7-9D2A-490D4BAC4D69}"/>
              </a:ext>
            </a:extLst>
          </p:cNvPr>
          <p:cNvGrpSpPr/>
          <p:nvPr/>
        </p:nvGrpSpPr>
        <p:grpSpPr>
          <a:xfrm>
            <a:off x="465797" y="4018956"/>
            <a:ext cx="3143313" cy="2178917"/>
            <a:chOff x="513145" y="4218565"/>
            <a:chExt cx="2552865" cy="1769623"/>
          </a:xfrm>
        </p:grpSpPr>
        <p:grpSp>
          <p:nvGrpSpPr>
            <p:cNvPr id="4" name="Graphic 1">
              <a:extLst>
                <a:ext uri="{FF2B5EF4-FFF2-40B4-BE49-F238E27FC236}">
                  <a16:creationId xmlns:a16="http://schemas.microsoft.com/office/drawing/2014/main" id="{7D4921D8-4357-49B7-9D2A-490D4BAC4D69}"/>
                </a:ext>
              </a:extLst>
            </p:cNvPr>
            <p:cNvGrpSpPr/>
            <p:nvPr/>
          </p:nvGrpSpPr>
          <p:grpSpPr>
            <a:xfrm>
              <a:off x="513145" y="4881999"/>
              <a:ext cx="969794" cy="1021148"/>
              <a:chOff x="513145" y="4881999"/>
              <a:chExt cx="969794" cy="1021148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F7E9549F-8D34-443B-8410-A43BC5A8A37F}"/>
                  </a:ext>
                </a:extLst>
              </p:cNvPr>
              <p:cNvSpPr/>
              <p:nvPr/>
            </p:nvSpPr>
            <p:spPr>
              <a:xfrm>
                <a:off x="513145" y="5328153"/>
                <a:ext cx="380814" cy="574994"/>
              </a:xfrm>
              <a:custGeom>
                <a:avLst/>
                <a:gdLst>
                  <a:gd name="connsiteX0" fmla="*/ 376464 w 380814"/>
                  <a:gd name="connsiteY0" fmla="*/ 574995 h 574994"/>
                  <a:gd name="connsiteX1" fmla="*/ 210710 w 380814"/>
                  <a:gd name="connsiteY1" fmla="*/ 574995 h 574994"/>
                  <a:gd name="connsiteX2" fmla="*/ 108354 w 380814"/>
                  <a:gd name="connsiteY2" fmla="*/ 323921 h 574994"/>
                  <a:gd name="connsiteX3" fmla="*/ 104165 w 380814"/>
                  <a:gd name="connsiteY3" fmla="*/ 316800 h 574994"/>
                  <a:gd name="connsiteX4" fmla="*/ 2926 w 380814"/>
                  <a:gd name="connsiteY4" fmla="*/ 115438 h 574994"/>
                  <a:gd name="connsiteX5" fmla="*/ 8232 w 380814"/>
                  <a:gd name="connsiteY5" fmla="*/ 49667 h 574994"/>
                  <a:gd name="connsiteX6" fmla="*/ 64786 w 380814"/>
                  <a:gd name="connsiteY6" fmla="*/ 8893 h 574994"/>
                  <a:gd name="connsiteX7" fmla="*/ 376464 w 380814"/>
                  <a:gd name="connsiteY7" fmla="*/ 574995 h 57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0814" h="574994">
                    <a:moveTo>
                      <a:pt x="376464" y="574995"/>
                    </a:moveTo>
                    <a:lnTo>
                      <a:pt x="210710" y="574995"/>
                    </a:lnTo>
                    <a:cubicBezTo>
                      <a:pt x="210710" y="486183"/>
                      <a:pt x="152201" y="398489"/>
                      <a:pt x="108354" y="323921"/>
                    </a:cubicBezTo>
                    <a:cubicBezTo>
                      <a:pt x="106958" y="321547"/>
                      <a:pt x="105561" y="319173"/>
                      <a:pt x="104165" y="316800"/>
                    </a:cubicBezTo>
                    <a:cubicBezTo>
                      <a:pt x="66462" y="251727"/>
                      <a:pt x="17448" y="191263"/>
                      <a:pt x="2926" y="115438"/>
                    </a:cubicBezTo>
                    <a:cubicBezTo>
                      <a:pt x="-1264" y="93375"/>
                      <a:pt x="-2102" y="69497"/>
                      <a:pt x="8232" y="49667"/>
                    </a:cubicBezTo>
                    <a:cubicBezTo>
                      <a:pt x="19263" y="28442"/>
                      <a:pt x="41606" y="14757"/>
                      <a:pt x="64786" y="8893"/>
                    </a:cubicBezTo>
                    <a:cubicBezTo>
                      <a:pt x="340995" y="-62045"/>
                      <a:pt x="398806" y="306606"/>
                      <a:pt x="376464" y="574995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112E0F5-F8A4-430D-88E6-8DAB066A7005}"/>
                  </a:ext>
                </a:extLst>
              </p:cNvPr>
              <p:cNvSpPr/>
              <p:nvPr/>
            </p:nvSpPr>
            <p:spPr>
              <a:xfrm>
                <a:off x="635338" y="5415768"/>
                <a:ext cx="183607" cy="487378"/>
              </a:xfrm>
              <a:custGeom>
                <a:avLst/>
                <a:gdLst>
                  <a:gd name="connsiteX0" fmla="*/ 183054 w 183607"/>
                  <a:gd name="connsiteY0" fmla="*/ 487379 h 487378"/>
                  <a:gd name="connsiteX1" fmla="*/ 175932 w 183607"/>
                  <a:gd name="connsiteY1" fmla="*/ 487379 h 487378"/>
                  <a:gd name="connsiteX2" fmla="*/ 165320 w 183607"/>
                  <a:gd name="connsiteY2" fmla="*/ 375248 h 487378"/>
                  <a:gd name="connsiteX3" fmla="*/ 132504 w 183607"/>
                  <a:gd name="connsiteY3" fmla="*/ 243427 h 487378"/>
                  <a:gd name="connsiteX4" fmla="*/ 2080 w 183607"/>
                  <a:gd name="connsiteY4" fmla="*/ 6597 h 487378"/>
                  <a:gd name="connsiteX5" fmla="*/ 6549 w 183607"/>
                  <a:gd name="connsiteY5" fmla="*/ 2687 h 487378"/>
                  <a:gd name="connsiteX6" fmla="*/ 146887 w 183607"/>
                  <a:gd name="connsiteY6" fmla="*/ 238679 h 487378"/>
                  <a:gd name="connsiteX7" fmla="*/ 177748 w 183607"/>
                  <a:gd name="connsiteY7" fmla="*/ 373572 h 487378"/>
                  <a:gd name="connsiteX8" fmla="*/ 183054 w 183607"/>
                  <a:gd name="connsiteY8" fmla="*/ 487379 h 48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607" h="487378">
                    <a:moveTo>
                      <a:pt x="183054" y="487379"/>
                    </a:moveTo>
                    <a:lnTo>
                      <a:pt x="175932" y="487379"/>
                    </a:lnTo>
                    <a:cubicBezTo>
                      <a:pt x="175374" y="449815"/>
                      <a:pt x="171324" y="412252"/>
                      <a:pt x="165320" y="375248"/>
                    </a:cubicBezTo>
                    <a:cubicBezTo>
                      <a:pt x="157919" y="330423"/>
                      <a:pt x="146887" y="286436"/>
                      <a:pt x="132504" y="243427"/>
                    </a:cubicBezTo>
                    <a:cubicBezTo>
                      <a:pt x="103738" y="157548"/>
                      <a:pt x="59752" y="76976"/>
                      <a:pt x="2080" y="6597"/>
                    </a:cubicBezTo>
                    <a:cubicBezTo>
                      <a:pt x="-2668" y="592"/>
                      <a:pt x="1522" y="-2619"/>
                      <a:pt x="6549" y="2687"/>
                    </a:cubicBezTo>
                    <a:cubicBezTo>
                      <a:pt x="69666" y="69435"/>
                      <a:pt x="117702" y="150985"/>
                      <a:pt x="146887" y="238679"/>
                    </a:cubicBezTo>
                    <a:cubicBezTo>
                      <a:pt x="161550" y="282526"/>
                      <a:pt x="172023" y="327770"/>
                      <a:pt x="177748" y="373572"/>
                    </a:cubicBezTo>
                    <a:cubicBezTo>
                      <a:pt x="182496" y="411275"/>
                      <a:pt x="184730" y="449397"/>
                      <a:pt x="183054" y="48737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EA2E860-EFDA-4126-89AD-C712617D6A14}"/>
                  </a:ext>
                </a:extLst>
              </p:cNvPr>
              <p:cNvSpPr/>
              <p:nvPr/>
            </p:nvSpPr>
            <p:spPr>
              <a:xfrm>
                <a:off x="1185227" y="5450172"/>
                <a:ext cx="297712" cy="452974"/>
              </a:xfrm>
              <a:custGeom>
                <a:avLst/>
                <a:gdLst>
                  <a:gd name="connsiteX0" fmla="*/ 0 w 297712"/>
                  <a:gd name="connsiteY0" fmla="*/ 452975 h 452974"/>
                  <a:gd name="connsiteX1" fmla="*/ 168686 w 297712"/>
                  <a:gd name="connsiteY1" fmla="*/ 452975 h 452974"/>
                  <a:gd name="connsiteX2" fmla="*/ 228871 w 297712"/>
                  <a:gd name="connsiteY2" fmla="*/ 1238 h 452974"/>
                  <a:gd name="connsiteX3" fmla="*/ 82946 w 297712"/>
                  <a:gd name="connsiteY3" fmla="*/ 79018 h 452974"/>
                  <a:gd name="connsiteX4" fmla="*/ 0 w 297712"/>
                  <a:gd name="connsiteY4" fmla="*/ 452975 h 45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712" h="452974">
                    <a:moveTo>
                      <a:pt x="0" y="452975"/>
                    </a:moveTo>
                    <a:lnTo>
                      <a:pt x="168686" y="452975"/>
                    </a:lnTo>
                    <a:cubicBezTo>
                      <a:pt x="168686" y="236672"/>
                      <a:pt x="413336" y="24279"/>
                      <a:pt x="228871" y="1238"/>
                    </a:cubicBezTo>
                    <a:cubicBezTo>
                      <a:pt x="163240" y="-7001"/>
                      <a:pt x="116320" y="26653"/>
                      <a:pt x="82946" y="79018"/>
                    </a:cubicBezTo>
                    <a:cubicBezTo>
                      <a:pt x="0" y="208744"/>
                      <a:pt x="0" y="452975"/>
                      <a:pt x="0" y="45297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3266784-B70B-44FF-93A3-6180CADFC8E3}"/>
                  </a:ext>
                </a:extLst>
              </p:cNvPr>
              <p:cNvSpPr/>
              <p:nvPr/>
            </p:nvSpPr>
            <p:spPr>
              <a:xfrm>
                <a:off x="667835" y="4881999"/>
                <a:ext cx="551799" cy="1021148"/>
              </a:xfrm>
              <a:custGeom>
                <a:avLst/>
                <a:gdLst>
                  <a:gd name="connsiteX0" fmla="*/ 332787 w 551799"/>
                  <a:gd name="connsiteY0" fmla="*/ 1021148 h 1021148"/>
                  <a:gd name="connsiteX1" fmla="*/ 539874 w 551799"/>
                  <a:gd name="connsiteY1" fmla="*/ 1021148 h 1021148"/>
                  <a:gd name="connsiteX2" fmla="*/ 113273 w 551799"/>
                  <a:gd name="connsiteY2" fmla="*/ 5264 h 1021148"/>
                  <a:gd name="connsiteX3" fmla="*/ 332787 w 551799"/>
                  <a:gd name="connsiteY3" fmla="*/ 1021148 h 1021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799" h="1021148">
                    <a:moveTo>
                      <a:pt x="332787" y="1021148"/>
                    </a:moveTo>
                    <a:lnTo>
                      <a:pt x="539874" y="1021148"/>
                    </a:lnTo>
                    <a:cubicBezTo>
                      <a:pt x="573667" y="709611"/>
                      <a:pt x="564451" y="-71398"/>
                      <a:pt x="113273" y="5264"/>
                    </a:cubicBezTo>
                    <a:cubicBezTo>
                      <a:pt x="-232896" y="64053"/>
                      <a:pt x="323990" y="514114"/>
                      <a:pt x="332787" y="1021148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EF6EEFB-F026-458B-A48E-6596DB40A1CD}"/>
                  </a:ext>
                </a:extLst>
              </p:cNvPr>
              <p:cNvSpPr/>
              <p:nvPr/>
            </p:nvSpPr>
            <p:spPr>
              <a:xfrm>
                <a:off x="883318" y="5048562"/>
                <a:ext cx="236383" cy="854585"/>
              </a:xfrm>
              <a:custGeom>
                <a:avLst/>
                <a:gdLst>
                  <a:gd name="connsiteX0" fmla="*/ 4056 w 236383"/>
                  <a:gd name="connsiteY0" fmla="*/ 10738 h 854585"/>
                  <a:gd name="connsiteX1" fmla="*/ 73877 w 236383"/>
                  <a:gd name="connsiteY1" fmla="*/ 111559 h 854585"/>
                  <a:gd name="connsiteX2" fmla="*/ 124706 w 236383"/>
                  <a:gd name="connsiteY2" fmla="*/ 223271 h 854585"/>
                  <a:gd name="connsiteX3" fmla="*/ 161292 w 236383"/>
                  <a:gd name="connsiteY3" fmla="*/ 340709 h 854585"/>
                  <a:gd name="connsiteX4" fmla="*/ 186985 w 236383"/>
                  <a:gd name="connsiteY4" fmla="*/ 461079 h 854585"/>
                  <a:gd name="connsiteX5" fmla="*/ 215332 w 236383"/>
                  <a:gd name="connsiteY5" fmla="*/ 706008 h 854585"/>
                  <a:gd name="connsiteX6" fmla="*/ 220918 w 236383"/>
                  <a:gd name="connsiteY6" fmla="*/ 854585 h 854585"/>
                  <a:gd name="connsiteX7" fmla="*/ 235022 w 236383"/>
                  <a:gd name="connsiteY7" fmla="*/ 854585 h 854585"/>
                  <a:gd name="connsiteX8" fmla="*/ 235022 w 236383"/>
                  <a:gd name="connsiteY8" fmla="*/ 705030 h 854585"/>
                  <a:gd name="connsiteX9" fmla="*/ 209467 w 236383"/>
                  <a:gd name="connsiteY9" fmla="*/ 456890 h 854585"/>
                  <a:gd name="connsiteX10" fmla="*/ 182238 w 236383"/>
                  <a:gd name="connsiteY10" fmla="*/ 334844 h 854585"/>
                  <a:gd name="connsiteX11" fmla="*/ 142300 w 236383"/>
                  <a:gd name="connsiteY11" fmla="*/ 216149 h 854585"/>
                  <a:gd name="connsiteX12" fmla="*/ 116746 w 236383"/>
                  <a:gd name="connsiteY12" fmla="*/ 158897 h 854585"/>
                  <a:gd name="connsiteX13" fmla="*/ 86305 w 236383"/>
                  <a:gd name="connsiteY13" fmla="*/ 104158 h 854585"/>
                  <a:gd name="connsiteX14" fmla="*/ 10201 w 236383"/>
                  <a:gd name="connsiteY14" fmla="*/ 4874 h 854585"/>
                  <a:gd name="connsiteX15" fmla="*/ 4056 w 236383"/>
                  <a:gd name="connsiteY15" fmla="*/ 10738 h 854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6383" h="854585">
                    <a:moveTo>
                      <a:pt x="4056" y="10738"/>
                    </a:moveTo>
                    <a:cubicBezTo>
                      <a:pt x="31286" y="41320"/>
                      <a:pt x="53908" y="75811"/>
                      <a:pt x="73877" y="111559"/>
                    </a:cubicBezTo>
                    <a:cubicBezTo>
                      <a:pt x="93845" y="147307"/>
                      <a:pt x="110602" y="184730"/>
                      <a:pt x="124706" y="223271"/>
                    </a:cubicBezTo>
                    <a:cubicBezTo>
                      <a:pt x="138949" y="261672"/>
                      <a:pt x="151237" y="300772"/>
                      <a:pt x="161292" y="340709"/>
                    </a:cubicBezTo>
                    <a:cubicBezTo>
                      <a:pt x="171485" y="380506"/>
                      <a:pt x="180143" y="420583"/>
                      <a:pt x="186985" y="461079"/>
                    </a:cubicBezTo>
                    <a:cubicBezTo>
                      <a:pt x="201229" y="541930"/>
                      <a:pt x="209886" y="623899"/>
                      <a:pt x="215332" y="706008"/>
                    </a:cubicBezTo>
                    <a:cubicBezTo>
                      <a:pt x="218404" y="755580"/>
                      <a:pt x="220499" y="805013"/>
                      <a:pt x="220918" y="854585"/>
                    </a:cubicBezTo>
                    <a:lnTo>
                      <a:pt x="235022" y="854585"/>
                    </a:lnTo>
                    <a:cubicBezTo>
                      <a:pt x="236837" y="804734"/>
                      <a:pt x="236837" y="754882"/>
                      <a:pt x="235022" y="705030"/>
                    </a:cubicBezTo>
                    <a:cubicBezTo>
                      <a:pt x="231810" y="622084"/>
                      <a:pt x="223990" y="538998"/>
                      <a:pt x="209467" y="456890"/>
                    </a:cubicBezTo>
                    <a:cubicBezTo>
                      <a:pt x="202346" y="415835"/>
                      <a:pt x="193130" y="375060"/>
                      <a:pt x="182238" y="334844"/>
                    </a:cubicBezTo>
                    <a:cubicBezTo>
                      <a:pt x="171485" y="294488"/>
                      <a:pt x="158080" y="254969"/>
                      <a:pt x="142300" y="216149"/>
                    </a:cubicBezTo>
                    <a:cubicBezTo>
                      <a:pt x="134760" y="196739"/>
                      <a:pt x="125683" y="177748"/>
                      <a:pt x="116746" y="158897"/>
                    </a:cubicBezTo>
                    <a:cubicBezTo>
                      <a:pt x="106971" y="140325"/>
                      <a:pt x="97616" y="121753"/>
                      <a:pt x="86305" y="104158"/>
                    </a:cubicBezTo>
                    <a:cubicBezTo>
                      <a:pt x="64521" y="68549"/>
                      <a:pt x="39804" y="34477"/>
                      <a:pt x="10201" y="4874"/>
                    </a:cubicBezTo>
                    <a:cubicBezTo>
                      <a:pt x="1543" y="-4482"/>
                      <a:pt x="-4322" y="824"/>
                      <a:pt x="4056" y="1073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04BC681-C25F-4DA0-B676-B23FE8A73BB0}"/>
                  </a:ext>
                </a:extLst>
              </p:cNvPr>
              <p:cNvSpPr/>
              <p:nvPr/>
            </p:nvSpPr>
            <p:spPr>
              <a:xfrm>
                <a:off x="765606" y="5541199"/>
                <a:ext cx="248682" cy="361948"/>
              </a:xfrm>
              <a:custGeom>
                <a:avLst/>
                <a:gdLst>
                  <a:gd name="connsiteX0" fmla="*/ 72196 w 248682"/>
                  <a:gd name="connsiteY0" fmla="*/ 361948 h 361948"/>
                  <a:gd name="connsiteX1" fmla="*/ 244093 w 248682"/>
                  <a:gd name="connsiteY1" fmla="*/ 361948 h 361948"/>
                  <a:gd name="connsiteX2" fmla="*/ 94818 w 248682"/>
                  <a:gd name="connsiteY2" fmla="*/ 0 h 361948"/>
                  <a:gd name="connsiteX3" fmla="*/ 72196 w 248682"/>
                  <a:gd name="connsiteY3" fmla="*/ 361948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82" h="361948">
                    <a:moveTo>
                      <a:pt x="72196" y="361948"/>
                    </a:moveTo>
                    <a:lnTo>
                      <a:pt x="244093" y="361948"/>
                    </a:lnTo>
                    <a:cubicBezTo>
                      <a:pt x="244093" y="361948"/>
                      <a:pt x="289476" y="-279"/>
                      <a:pt x="94818" y="0"/>
                    </a:cubicBezTo>
                    <a:cubicBezTo>
                      <a:pt x="-82107" y="140"/>
                      <a:pt x="36029" y="223983"/>
                      <a:pt x="72196" y="361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920465D-0F1E-4E86-BFC8-71878EA62368}"/>
                  </a:ext>
                </a:extLst>
              </p:cNvPr>
              <p:cNvSpPr/>
              <p:nvPr/>
            </p:nvSpPr>
            <p:spPr>
              <a:xfrm>
                <a:off x="888519" y="5624740"/>
                <a:ext cx="59039" cy="278267"/>
              </a:xfrm>
              <a:custGeom>
                <a:avLst/>
                <a:gdLst>
                  <a:gd name="connsiteX0" fmla="*/ 530 w 59039"/>
                  <a:gd name="connsiteY0" fmla="*/ 5830 h 278267"/>
                  <a:gd name="connsiteX1" fmla="*/ 42981 w 59039"/>
                  <a:gd name="connsiteY1" fmla="*/ 257601 h 278267"/>
                  <a:gd name="connsiteX2" fmla="*/ 44098 w 59039"/>
                  <a:gd name="connsiteY2" fmla="*/ 278268 h 278267"/>
                  <a:gd name="connsiteX3" fmla="*/ 59040 w 59039"/>
                  <a:gd name="connsiteY3" fmla="*/ 278268 h 278267"/>
                  <a:gd name="connsiteX4" fmla="*/ 57922 w 59039"/>
                  <a:gd name="connsiteY4" fmla="*/ 256484 h 278267"/>
                  <a:gd name="connsiteX5" fmla="*/ 5697 w 59039"/>
                  <a:gd name="connsiteY5" fmla="*/ 3735 h 278267"/>
                  <a:gd name="connsiteX6" fmla="*/ 530 w 59039"/>
                  <a:gd name="connsiteY6" fmla="*/ 5830 h 27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039" h="278267">
                    <a:moveTo>
                      <a:pt x="530" y="5830"/>
                    </a:moveTo>
                    <a:cubicBezTo>
                      <a:pt x="26084" y="87240"/>
                      <a:pt x="36976" y="172700"/>
                      <a:pt x="42981" y="257601"/>
                    </a:cubicBezTo>
                    <a:cubicBezTo>
                      <a:pt x="43400" y="264444"/>
                      <a:pt x="43679" y="271426"/>
                      <a:pt x="44098" y="278268"/>
                    </a:cubicBezTo>
                    <a:lnTo>
                      <a:pt x="59040" y="278268"/>
                    </a:lnTo>
                    <a:cubicBezTo>
                      <a:pt x="58760" y="270867"/>
                      <a:pt x="58481" y="263745"/>
                      <a:pt x="57922" y="256484"/>
                    </a:cubicBezTo>
                    <a:cubicBezTo>
                      <a:pt x="51639" y="170605"/>
                      <a:pt x="37256" y="84307"/>
                      <a:pt x="5697" y="3735"/>
                    </a:cubicBezTo>
                    <a:cubicBezTo>
                      <a:pt x="3044" y="-2409"/>
                      <a:pt x="-1564" y="-454"/>
                      <a:pt x="530" y="583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75645D6-50CA-4857-9A3F-916B9F4015C8}"/>
                  </a:ext>
                </a:extLst>
              </p:cNvPr>
              <p:cNvSpPr/>
              <p:nvPr/>
            </p:nvSpPr>
            <p:spPr>
              <a:xfrm>
                <a:off x="1249881" y="5541101"/>
                <a:ext cx="125286" cy="362046"/>
              </a:xfrm>
              <a:custGeom>
                <a:avLst/>
                <a:gdLst>
                  <a:gd name="connsiteX0" fmla="*/ 0 w 125286"/>
                  <a:gd name="connsiteY0" fmla="*/ 362046 h 362046"/>
                  <a:gd name="connsiteX1" fmla="*/ 10752 w 125286"/>
                  <a:gd name="connsiteY1" fmla="*/ 362046 h 362046"/>
                  <a:gd name="connsiteX2" fmla="*/ 25833 w 125286"/>
                  <a:gd name="connsiteY2" fmla="*/ 263879 h 362046"/>
                  <a:gd name="connsiteX3" fmla="*/ 62280 w 125286"/>
                  <a:gd name="connsiteY3" fmla="*/ 130103 h 362046"/>
                  <a:gd name="connsiteX4" fmla="*/ 75127 w 125286"/>
                  <a:gd name="connsiteY4" fmla="*/ 97986 h 362046"/>
                  <a:gd name="connsiteX5" fmla="*/ 81829 w 125286"/>
                  <a:gd name="connsiteY5" fmla="*/ 81927 h 362046"/>
                  <a:gd name="connsiteX6" fmla="*/ 89509 w 125286"/>
                  <a:gd name="connsiteY6" fmla="*/ 66427 h 362046"/>
                  <a:gd name="connsiteX7" fmla="*/ 97190 w 125286"/>
                  <a:gd name="connsiteY7" fmla="*/ 50788 h 362046"/>
                  <a:gd name="connsiteX8" fmla="*/ 105428 w 125286"/>
                  <a:gd name="connsiteY8" fmla="*/ 35567 h 362046"/>
                  <a:gd name="connsiteX9" fmla="*/ 123582 w 125286"/>
                  <a:gd name="connsiteY9" fmla="*/ 5963 h 362046"/>
                  <a:gd name="connsiteX10" fmla="*/ 120091 w 125286"/>
                  <a:gd name="connsiteY10" fmla="*/ 3589 h 362046"/>
                  <a:gd name="connsiteX11" fmla="*/ 100401 w 125286"/>
                  <a:gd name="connsiteY11" fmla="*/ 32495 h 362046"/>
                  <a:gd name="connsiteX12" fmla="*/ 91464 w 125286"/>
                  <a:gd name="connsiteY12" fmla="*/ 47576 h 362046"/>
                  <a:gd name="connsiteX13" fmla="*/ 82946 w 125286"/>
                  <a:gd name="connsiteY13" fmla="*/ 62936 h 362046"/>
                  <a:gd name="connsiteX14" fmla="*/ 74568 w 125286"/>
                  <a:gd name="connsiteY14" fmla="*/ 78436 h 362046"/>
                  <a:gd name="connsiteX15" fmla="*/ 67307 w 125286"/>
                  <a:gd name="connsiteY15" fmla="*/ 94355 h 362046"/>
                  <a:gd name="connsiteX16" fmla="*/ 53343 w 125286"/>
                  <a:gd name="connsiteY16" fmla="*/ 126612 h 362046"/>
                  <a:gd name="connsiteX17" fmla="*/ 14523 w 125286"/>
                  <a:gd name="connsiteY17" fmla="*/ 261645 h 362046"/>
                  <a:gd name="connsiteX18" fmla="*/ 0 w 125286"/>
                  <a:gd name="connsiteY18" fmla="*/ 362046 h 362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5286" h="362046">
                    <a:moveTo>
                      <a:pt x="0" y="362046"/>
                    </a:moveTo>
                    <a:lnTo>
                      <a:pt x="10752" y="362046"/>
                    </a:lnTo>
                    <a:cubicBezTo>
                      <a:pt x="14662" y="329231"/>
                      <a:pt x="19689" y="296415"/>
                      <a:pt x="25833" y="263879"/>
                    </a:cubicBezTo>
                    <a:cubicBezTo>
                      <a:pt x="35189" y="218496"/>
                      <a:pt x="46919" y="173671"/>
                      <a:pt x="62280" y="130103"/>
                    </a:cubicBezTo>
                    <a:cubicBezTo>
                      <a:pt x="66329" y="119211"/>
                      <a:pt x="70937" y="108599"/>
                      <a:pt x="75127" y="97986"/>
                    </a:cubicBezTo>
                    <a:cubicBezTo>
                      <a:pt x="77361" y="92680"/>
                      <a:pt x="79316" y="87234"/>
                      <a:pt x="81829" y="81927"/>
                    </a:cubicBezTo>
                    <a:lnTo>
                      <a:pt x="89509" y="66427"/>
                    </a:lnTo>
                    <a:lnTo>
                      <a:pt x="97190" y="50788"/>
                    </a:lnTo>
                    <a:cubicBezTo>
                      <a:pt x="99703" y="45621"/>
                      <a:pt x="102217" y="40315"/>
                      <a:pt x="105428" y="35567"/>
                    </a:cubicBezTo>
                    <a:lnTo>
                      <a:pt x="123582" y="5963"/>
                    </a:lnTo>
                    <a:cubicBezTo>
                      <a:pt x="127352" y="-181"/>
                      <a:pt x="124280" y="-2555"/>
                      <a:pt x="120091" y="3589"/>
                    </a:cubicBezTo>
                    <a:lnTo>
                      <a:pt x="100401" y="32495"/>
                    </a:lnTo>
                    <a:cubicBezTo>
                      <a:pt x="96910" y="37242"/>
                      <a:pt x="94257" y="42409"/>
                      <a:pt x="91464" y="47576"/>
                    </a:cubicBezTo>
                    <a:lnTo>
                      <a:pt x="82946" y="62936"/>
                    </a:lnTo>
                    <a:lnTo>
                      <a:pt x="74568" y="78436"/>
                    </a:lnTo>
                    <a:cubicBezTo>
                      <a:pt x="71915" y="83603"/>
                      <a:pt x="69820" y="89049"/>
                      <a:pt x="67307" y="94355"/>
                    </a:cubicBezTo>
                    <a:cubicBezTo>
                      <a:pt x="62699" y="105108"/>
                      <a:pt x="57671" y="115720"/>
                      <a:pt x="53343" y="126612"/>
                    </a:cubicBezTo>
                    <a:cubicBezTo>
                      <a:pt x="36586" y="170459"/>
                      <a:pt x="24018" y="215703"/>
                      <a:pt x="14523" y="261645"/>
                    </a:cubicBezTo>
                    <a:cubicBezTo>
                      <a:pt x="8239" y="295019"/>
                      <a:pt x="3351" y="328532"/>
                      <a:pt x="0" y="36204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13" name="Graphic 1">
              <a:extLst>
                <a:ext uri="{FF2B5EF4-FFF2-40B4-BE49-F238E27FC236}">
                  <a16:creationId xmlns:a16="http://schemas.microsoft.com/office/drawing/2014/main" id="{7D4921D8-4357-49B7-9D2A-490D4BAC4D69}"/>
                </a:ext>
              </a:extLst>
            </p:cNvPr>
            <p:cNvGrpSpPr/>
            <p:nvPr/>
          </p:nvGrpSpPr>
          <p:grpSpPr>
            <a:xfrm>
              <a:off x="869351" y="4218565"/>
              <a:ext cx="1046892" cy="1531954"/>
              <a:chOff x="869351" y="4218565"/>
              <a:chExt cx="1046892" cy="1531954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D0E4420-4E12-4A91-BA74-2DA1EFE07171}"/>
                  </a:ext>
                </a:extLst>
              </p:cNvPr>
              <p:cNvSpPr/>
              <p:nvPr/>
            </p:nvSpPr>
            <p:spPr>
              <a:xfrm>
                <a:off x="869351" y="4218565"/>
                <a:ext cx="960395" cy="1390578"/>
              </a:xfrm>
              <a:custGeom>
                <a:avLst/>
                <a:gdLst>
                  <a:gd name="connsiteX0" fmla="*/ 908091 w 960395"/>
                  <a:gd name="connsiteY0" fmla="*/ 784181 h 1390578"/>
                  <a:gd name="connsiteX1" fmla="*/ 732005 w 960395"/>
                  <a:gd name="connsiteY1" fmla="*/ 903433 h 1390578"/>
                  <a:gd name="connsiteX2" fmla="*/ 782834 w 960395"/>
                  <a:gd name="connsiteY2" fmla="*/ 449742 h 1390578"/>
                  <a:gd name="connsiteX3" fmla="*/ 576306 w 960395"/>
                  <a:gd name="connsiteY3" fmla="*/ 584355 h 1390578"/>
                  <a:gd name="connsiteX4" fmla="*/ 604932 w 960395"/>
                  <a:gd name="connsiteY4" fmla="*/ 150353 h 1390578"/>
                  <a:gd name="connsiteX5" fmla="*/ 443647 w 960395"/>
                  <a:gd name="connsiteY5" fmla="*/ 339007 h 1390578"/>
                  <a:gd name="connsiteX6" fmla="*/ 261835 w 960395"/>
                  <a:gd name="connsiteY6" fmla="*/ 3311 h 1390578"/>
                  <a:gd name="connsiteX7" fmla="*/ 236700 w 960395"/>
                  <a:gd name="connsiteY7" fmla="*/ 404498 h 1390578"/>
                  <a:gd name="connsiteX8" fmla="*/ 16348 w 960395"/>
                  <a:gd name="connsiteY8" fmla="*/ 320574 h 1390578"/>
                  <a:gd name="connsiteX9" fmla="*/ 284038 w 960395"/>
                  <a:gd name="connsiteY9" fmla="*/ 708635 h 1390578"/>
                  <a:gd name="connsiteX10" fmla="*/ 67316 w 960395"/>
                  <a:gd name="connsiteY10" fmla="*/ 771613 h 1390578"/>
                  <a:gd name="connsiteX11" fmla="*/ 451607 w 960395"/>
                  <a:gd name="connsiteY11" fmla="*/ 1068069 h 1390578"/>
                  <a:gd name="connsiteX12" fmla="*/ 407201 w 960395"/>
                  <a:gd name="connsiteY12" fmla="*/ 1344697 h 1390578"/>
                  <a:gd name="connsiteX13" fmla="*/ 843996 w 960395"/>
                  <a:gd name="connsiteY13" fmla="*/ 1318584 h 1390578"/>
                  <a:gd name="connsiteX14" fmla="*/ 908091 w 960395"/>
                  <a:gd name="connsiteY14" fmla="*/ 784181 h 1390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0395" h="1390578">
                    <a:moveTo>
                      <a:pt x="908091" y="784181"/>
                    </a:moveTo>
                    <a:cubicBezTo>
                      <a:pt x="834640" y="745221"/>
                      <a:pt x="732005" y="903433"/>
                      <a:pt x="732005" y="903433"/>
                    </a:cubicBezTo>
                    <a:cubicBezTo>
                      <a:pt x="767334" y="795631"/>
                      <a:pt x="886168" y="518445"/>
                      <a:pt x="782834" y="449742"/>
                    </a:cubicBezTo>
                    <a:cubicBezTo>
                      <a:pt x="698910" y="394025"/>
                      <a:pt x="607166" y="501269"/>
                      <a:pt x="576306" y="584355"/>
                    </a:cubicBezTo>
                    <a:cubicBezTo>
                      <a:pt x="601022" y="488562"/>
                      <a:pt x="703658" y="190150"/>
                      <a:pt x="604932" y="150353"/>
                    </a:cubicBezTo>
                    <a:cubicBezTo>
                      <a:pt x="518774" y="115582"/>
                      <a:pt x="455656" y="257038"/>
                      <a:pt x="443647" y="339007"/>
                    </a:cubicBezTo>
                    <a:cubicBezTo>
                      <a:pt x="433593" y="254106"/>
                      <a:pt x="420607" y="-33973"/>
                      <a:pt x="261835" y="3311"/>
                    </a:cubicBezTo>
                    <a:cubicBezTo>
                      <a:pt x="108929" y="42830"/>
                      <a:pt x="196344" y="307867"/>
                      <a:pt x="236700" y="404498"/>
                    </a:cubicBezTo>
                    <a:cubicBezTo>
                      <a:pt x="190898" y="347106"/>
                      <a:pt x="75974" y="229529"/>
                      <a:pt x="16348" y="320574"/>
                    </a:cubicBezTo>
                    <a:cubicBezTo>
                      <a:pt x="-80423" y="468314"/>
                      <a:pt x="284038" y="708635"/>
                      <a:pt x="284038" y="708635"/>
                    </a:cubicBezTo>
                    <a:cubicBezTo>
                      <a:pt x="284038" y="708635"/>
                      <a:pt x="65641" y="637698"/>
                      <a:pt x="67316" y="771613"/>
                    </a:cubicBezTo>
                    <a:cubicBezTo>
                      <a:pt x="69690" y="960965"/>
                      <a:pt x="289763" y="1057736"/>
                      <a:pt x="451607" y="1068069"/>
                    </a:cubicBezTo>
                    <a:cubicBezTo>
                      <a:pt x="220223" y="1047822"/>
                      <a:pt x="242565" y="1261192"/>
                      <a:pt x="407201" y="1344697"/>
                    </a:cubicBezTo>
                    <a:cubicBezTo>
                      <a:pt x="545585" y="1414936"/>
                      <a:pt x="714270" y="1403206"/>
                      <a:pt x="843996" y="1318584"/>
                    </a:cubicBezTo>
                    <a:cubicBezTo>
                      <a:pt x="930992" y="1226003"/>
                      <a:pt x="1019664" y="843388"/>
                      <a:pt x="908091" y="78418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A1F1262-601E-442F-AAE7-A8B4AE90680C}"/>
                  </a:ext>
                </a:extLst>
              </p:cNvPr>
              <p:cNvSpPr/>
              <p:nvPr/>
            </p:nvSpPr>
            <p:spPr>
              <a:xfrm>
                <a:off x="920608" y="4309850"/>
                <a:ext cx="995635" cy="1440669"/>
              </a:xfrm>
              <a:custGeom>
                <a:avLst/>
                <a:gdLst>
                  <a:gd name="connsiteX0" fmla="*/ 767883 w 995635"/>
                  <a:gd name="connsiteY0" fmla="*/ 944248 h 1440669"/>
                  <a:gd name="connsiteX1" fmla="*/ 736184 w 995635"/>
                  <a:gd name="connsiteY1" fmla="*/ 1029988 h 1440669"/>
                  <a:gd name="connsiteX2" fmla="*/ 705463 w 995635"/>
                  <a:gd name="connsiteY2" fmla="*/ 1092546 h 1440669"/>
                  <a:gd name="connsiteX3" fmla="*/ 510665 w 995635"/>
                  <a:gd name="connsiteY3" fmla="*/ 799302 h 1440669"/>
                  <a:gd name="connsiteX4" fmla="*/ 562192 w 995635"/>
                  <a:gd name="connsiteY4" fmla="*/ 718310 h 1440669"/>
                  <a:gd name="connsiteX5" fmla="*/ 609670 w 995635"/>
                  <a:gd name="connsiteY5" fmla="*/ 622657 h 1440669"/>
                  <a:gd name="connsiteX6" fmla="*/ 648071 w 995635"/>
                  <a:gd name="connsiteY6" fmla="*/ 523233 h 1440669"/>
                  <a:gd name="connsiteX7" fmla="*/ 677116 w 995635"/>
                  <a:gd name="connsiteY7" fmla="*/ 421435 h 1440669"/>
                  <a:gd name="connsiteX8" fmla="*/ 644580 w 995635"/>
                  <a:gd name="connsiteY8" fmla="*/ 521557 h 1440669"/>
                  <a:gd name="connsiteX9" fmla="*/ 602828 w 995635"/>
                  <a:gd name="connsiteY9" fmla="*/ 618467 h 1440669"/>
                  <a:gd name="connsiteX10" fmla="*/ 552417 w 995635"/>
                  <a:gd name="connsiteY10" fmla="*/ 710490 h 1440669"/>
                  <a:gd name="connsiteX11" fmla="*/ 501728 w 995635"/>
                  <a:gd name="connsiteY11" fmla="*/ 783243 h 1440669"/>
                  <a:gd name="connsiteX12" fmla="*/ 380939 w 995635"/>
                  <a:gd name="connsiteY12" fmla="*/ 534962 h 1440669"/>
                  <a:gd name="connsiteX13" fmla="*/ 426462 w 995635"/>
                  <a:gd name="connsiteY13" fmla="*/ 439309 h 1440669"/>
                  <a:gd name="connsiteX14" fmla="*/ 446710 w 995635"/>
                  <a:gd name="connsiteY14" fmla="*/ 387642 h 1440669"/>
                  <a:gd name="connsiteX15" fmla="*/ 464304 w 995635"/>
                  <a:gd name="connsiteY15" fmla="*/ 334997 h 1440669"/>
                  <a:gd name="connsiteX16" fmla="*/ 494048 w 995635"/>
                  <a:gd name="connsiteY16" fmla="*/ 228312 h 1440669"/>
                  <a:gd name="connsiteX17" fmla="*/ 515552 w 995635"/>
                  <a:gd name="connsiteY17" fmla="*/ 120370 h 1440669"/>
                  <a:gd name="connsiteX18" fmla="*/ 490417 w 995635"/>
                  <a:gd name="connsiteY18" fmla="*/ 227055 h 1440669"/>
                  <a:gd name="connsiteX19" fmla="*/ 457183 w 995635"/>
                  <a:gd name="connsiteY19" fmla="*/ 331646 h 1440669"/>
                  <a:gd name="connsiteX20" fmla="*/ 437912 w 995635"/>
                  <a:gd name="connsiteY20" fmla="*/ 382894 h 1440669"/>
                  <a:gd name="connsiteX21" fmla="*/ 416128 w 995635"/>
                  <a:gd name="connsiteY21" fmla="*/ 432885 h 1440669"/>
                  <a:gd name="connsiteX22" fmla="*/ 372840 w 995635"/>
                  <a:gd name="connsiteY22" fmla="*/ 515971 h 1440669"/>
                  <a:gd name="connsiteX23" fmla="*/ 223425 w 995635"/>
                  <a:gd name="connsiteY23" fmla="*/ 0 h 1440669"/>
                  <a:gd name="connsiteX24" fmla="*/ 359714 w 995635"/>
                  <a:gd name="connsiteY24" fmla="*/ 521836 h 1440669"/>
                  <a:gd name="connsiteX25" fmla="*/ 273556 w 995635"/>
                  <a:gd name="connsiteY25" fmla="*/ 492093 h 1440669"/>
                  <a:gd name="connsiteX26" fmla="*/ 177204 w 995635"/>
                  <a:gd name="connsiteY26" fmla="*/ 439309 h 1440669"/>
                  <a:gd name="connsiteX27" fmla="*/ 85460 w 995635"/>
                  <a:gd name="connsiteY27" fmla="*/ 370047 h 1440669"/>
                  <a:gd name="connsiteX28" fmla="*/ 0 w 995635"/>
                  <a:gd name="connsiteY28" fmla="*/ 285565 h 1440669"/>
                  <a:gd name="connsiteX29" fmla="*/ 83505 w 995635"/>
                  <a:gd name="connsiteY29" fmla="*/ 373817 h 1440669"/>
                  <a:gd name="connsiteX30" fmla="*/ 174271 w 995635"/>
                  <a:gd name="connsiteY30" fmla="*/ 447408 h 1440669"/>
                  <a:gd name="connsiteX31" fmla="*/ 270763 w 995635"/>
                  <a:gd name="connsiteY31" fmla="*/ 504800 h 1440669"/>
                  <a:gd name="connsiteX32" fmla="*/ 366975 w 995635"/>
                  <a:gd name="connsiteY32" fmla="*/ 541246 h 1440669"/>
                  <a:gd name="connsiteX33" fmla="*/ 482876 w 995635"/>
                  <a:gd name="connsiteY33" fmla="*/ 796369 h 1440669"/>
                  <a:gd name="connsiteX34" fmla="*/ 397556 w 995635"/>
                  <a:gd name="connsiteY34" fmla="*/ 805586 h 1440669"/>
                  <a:gd name="connsiteX35" fmla="*/ 294083 w 995635"/>
                  <a:gd name="connsiteY35" fmla="*/ 790504 h 1440669"/>
                  <a:gd name="connsiteX36" fmla="*/ 190051 w 995635"/>
                  <a:gd name="connsiteY36" fmla="*/ 753639 h 1440669"/>
                  <a:gd name="connsiteX37" fmla="*/ 88113 w 995635"/>
                  <a:gd name="connsiteY37" fmla="*/ 697783 h 1440669"/>
                  <a:gd name="connsiteX38" fmla="*/ 189352 w 995635"/>
                  <a:gd name="connsiteY38" fmla="*/ 757968 h 1440669"/>
                  <a:gd name="connsiteX39" fmla="*/ 293803 w 995635"/>
                  <a:gd name="connsiteY39" fmla="*/ 799441 h 1440669"/>
                  <a:gd name="connsiteX40" fmla="*/ 399232 w 995635"/>
                  <a:gd name="connsiteY40" fmla="*/ 818991 h 1440669"/>
                  <a:gd name="connsiteX41" fmla="*/ 491255 w 995635"/>
                  <a:gd name="connsiteY41" fmla="*/ 812288 h 1440669"/>
                  <a:gd name="connsiteX42" fmla="*/ 679769 w 995635"/>
                  <a:gd name="connsiteY42" fmla="*/ 1113074 h 1440669"/>
                  <a:gd name="connsiteX43" fmla="*/ 601850 w 995635"/>
                  <a:gd name="connsiteY43" fmla="*/ 1128853 h 1440669"/>
                  <a:gd name="connsiteX44" fmla="*/ 499354 w 995635"/>
                  <a:gd name="connsiteY44" fmla="*/ 1134578 h 1440669"/>
                  <a:gd name="connsiteX45" fmla="*/ 393507 w 995635"/>
                  <a:gd name="connsiteY45" fmla="*/ 1126339 h 1440669"/>
                  <a:gd name="connsiteX46" fmla="*/ 285704 w 995635"/>
                  <a:gd name="connsiteY46" fmla="*/ 1103857 h 1440669"/>
                  <a:gd name="connsiteX47" fmla="*/ 394065 w 995635"/>
                  <a:gd name="connsiteY47" fmla="*/ 1130948 h 1440669"/>
                  <a:gd name="connsiteX48" fmla="*/ 501169 w 995635"/>
                  <a:gd name="connsiteY48" fmla="*/ 1143515 h 1440669"/>
                  <a:gd name="connsiteX49" fmla="*/ 605620 w 995635"/>
                  <a:gd name="connsiteY49" fmla="*/ 1141840 h 1440669"/>
                  <a:gd name="connsiteX50" fmla="*/ 690661 w 995635"/>
                  <a:gd name="connsiteY50" fmla="*/ 1127596 h 1440669"/>
                  <a:gd name="connsiteX51" fmla="*/ 965613 w 995635"/>
                  <a:gd name="connsiteY51" fmla="*/ 1440670 h 1440669"/>
                  <a:gd name="connsiteX52" fmla="*/ 995636 w 995635"/>
                  <a:gd name="connsiteY52" fmla="*/ 1408134 h 1440669"/>
                  <a:gd name="connsiteX53" fmla="*/ 716634 w 995635"/>
                  <a:gd name="connsiteY53" fmla="*/ 1106929 h 1440669"/>
                  <a:gd name="connsiteX54" fmla="*/ 747355 w 995635"/>
                  <a:gd name="connsiteY54" fmla="*/ 1036411 h 1440669"/>
                  <a:gd name="connsiteX55" fmla="*/ 775563 w 995635"/>
                  <a:gd name="connsiteY55" fmla="*/ 947739 h 1440669"/>
                  <a:gd name="connsiteX56" fmla="*/ 797766 w 995635"/>
                  <a:gd name="connsiteY56" fmla="*/ 857532 h 1440669"/>
                  <a:gd name="connsiteX57" fmla="*/ 815360 w 995635"/>
                  <a:gd name="connsiteY57" fmla="*/ 767184 h 1440669"/>
                  <a:gd name="connsiteX58" fmla="*/ 794135 w 995635"/>
                  <a:gd name="connsiteY58" fmla="*/ 856275 h 1440669"/>
                  <a:gd name="connsiteX59" fmla="*/ 767883 w 995635"/>
                  <a:gd name="connsiteY59" fmla="*/ 944248 h 1440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995635" h="1440669">
                    <a:moveTo>
                      <a:pt x="767883" y="944248"/>
                    </a:moveTo>
                    <a:cubicBezTo>
                      <a:pt x="758527" y="973433"/>
                      <a:pt x="747774" y="1002060"/>
                      <a:pt x="736184" y="1029988"/>
                    </a:cubicBezTo>
                    <a:cubicBezTo>
                      <a:pt x="727107" y="1051632"/>
                      <a:pt x="716634" y="1072438"/>
                      <a:pt x="705463" y="1092546"/>
                    </a:cubicBezTo>
                    <a:cubicBezTo>
                      <a:pt x="633688" y="999546"/>
                      <a:pt x="568476" y="901518"/>
                      <a:pt x="510665" y="799302"/>
                    </a:cubicBezTo>
                    <a:cubicBezTo>
                      <a:pt x="528958" y="773189"/>
                      <a:pt x="546692" y="746099"/>
                      <a:pt x="562192" y="718310"/>
                    </a:cubicBezTo>
                    <a:cubicBezTo>
                      <a:pt x="579228" y="687729"/>
                      <a:pt x="595287" y="655193"/>
                      <a:pt x="609670" y="622657"/>
                    </a:cubicBezTo>
                    <a:cubicBezTo>
                      <a:pt x="623913" y="590120"/>
                      <a:pt x="636760" y="556746"/>
                      <a:pt x="648071" y="523233"/>
                    </a:cubicBezTo>
                    <a:cubicBezTo>
                      <a:pt x="659382" y="489719"/>
                      <a:pt x="669576" y="455786"/>
                      <a:pt x="677116" y="421435"/>
                    </a:cubicBezTo>
                    <a:cubicBezTo>
                      <a:pt x="668459" y="455367"/>
                      <a:pt x="657148" y="488741"/>
                      <a:pt x="644580" y="521557"/>
                    </a:cubicBezTo>
                    <a:cubicBezTo>
                      <a:pt x="632152" y="554512"/>
                      <a:pt x="618188" y="586909"/>
                      <a:pt x="602828" y="618467"/>
                    </a:cubicBezTo>
                    <a:cubicBezTo>
                      <a:pt x="587467" y="650026"/>
                      <a:pt x="570291" y="681306"/>
                      <a:pt x="552417" y="710490"/>
                    </a:cubicBezTo>
                    <a:cubicBezTo>
                      <a:pt x="536917" y="735626"/>
                      <a:pt x="519602" y="759923"/>
                      <a:pt x="501728" y="783243"/>
                    </a:cubicBezTo>
                    <a:cubicBezTo>
                      <a:pt x="456764" y="703648"/>
                      <a:pt x="415849" y="619445"/>
                      <a:pt x="380939" y="534962"/>
                    </a:cubicBezTo>
                    <a:cubicBezTo>
                      <a:pt x="397277" y="503683"/>
                      <a:pt x="413336" y="472403"/>
                      <a:pt x="426462" y="439309"/>
                    </a:cubicBezTo>
                    <a:cubicBezTo>
                      <a:pt x="434002" y="422552"/>
                      <a:pt x="439867" y="404678"/>
                      <a:pt x="446710" y="387642"/>
                    </a:cubicBezTo>
                    <a:cubicBezTo>
                      <a:pt x="452575" y="369907"/>
                      <a:pt x="458998" y="352452"/>
                      <a:pt x="464304" y="334997"/>
                    </a:cubicBezTo>
                    <a:cubicBezTo>
                      <a:pt x="475057" y="300087"/>
                      <a:pt x="485530" y="264060"/>
                      <a:pt x="494048" y="228312"/>
                    </a:cubicBezTo>
                    <a:cubicBezTo>
                      <a:pt x="502566" y="192564"/>
                      <a:pt x="510246" y="156537"/>
                      <a:pt x="515552" y="120370"/>
                    </a:cubicBezTo>
                    <a:cubicBezTo>
                      <a:pt x="508989" y="156397"/>
                      <a:pt x="500192" y="191866"/>
                      <a:pt x="490417" y="227055"/>
                    </a:cubicBezTo>
                    <a:cubicBezTo>
                      <a:pt x="480642" y="262245"/>
                      <a:pt x="469052" y="297434"/>
                      <a:pt x="457183" y="331646"/>
                    </a:cubicBezTo>
                    <a:cubicBezTo>
                      <a:pt x="451178" y="348822"/>
                      <a:pt x="444196" y="365718"/>
                      <a:pt x="437912" y="382894"/>
                    </a:cubicBezTo>
                    <a:cubicBezTo>
                      <a:pt x="430511" y="399372"/>
                      <a:pt x="424088" y="416687"/>
                      <a:pt x="416128" y="432885"/>
                    </a:cubicBezTo>
                    <a:cubicBezTo>
                      <a:pt x="403421" y="461791"/>
                      <a:pt x="388340" y="489021"/>
                      <a:pt x="372840" y="515971"/>
                    </a:cubicBezTo>
                    <a:cubicBezTo>
                      <a:pt x="307349" y="346727"/>
                      <a:pt x="258474" y="178042"/>
                      <a:pt x="223425" y="0"/>
                    </a:cubicBezTo>
                    <a:cubicBezTo>
                      <a:pt x="253866" y="179578"/>
                      <a:pt x="298412" y="350218"/>
                      <a:pt x="359714" y="521836"/>
                    </a:cubicBezTo>
                    <a:cubicBezTo>
                      <a:pt x="330808" y="514435"/>
                      <a:pt x="302042" y="504940"/>
                      <a:pt x="273556" y="492093"/>
                    </a:cubicBezTo>
                    <a:cubicBezTo>
                      <a:pt x="240880" y="477291"/>
                      <a:pt x="208483" y="459975"/>
                      <a:pt x="177204" y="439309"/>
                    </a:cubicBezTo>
                    <a:cubicBezTo>
                      <a:pt x="145924" y="418642"/>
                      <a:pt x="115064" y="395601"/>
                      <a:pt x="85460" y="370047"/>
                    </a:cubicBezTo>
                    <a:cubicBezTo>
                      <a:pt x="55856" y="344353"/>
                      <a:pt x="27090" y="316425"/>
                      <a:pt x="0" y="285565"/>
                    </a:cubicBezTo>
                    <a:cubicBezTo>
                      <a:pt x="26252" y="317682"/>
                      <a:pt x="54460" y="346867"/>
                      <a:pt x="83505" y="373817"/>
                    </a:cubicBezTo>
                    <a:cubicBezTo>
                      <a:pt x="112690" y="400768"/>
                      <a:pt x="143271" y="425345"/>
                      <a:pt x="174271" y="447408"/>
                    </a:cubicBezTo>
                    <a:cubicBezTo>
                      <a:pt x="205411" y="469471"/>
                      <a:pt x="237808" y="488462"/>
                      <a:pt x="270763" y="504800"/>
                    </a:cubicBezTo>
                    <a:cubicBezTo>
                      <a:pt x="302182" y="520440"/>
                      <a:pt x="334439" y="532030"/>
                      <a:pt x="366975" y="541246"/>
                    </a:cubicBezTo>
                    <a:cubicBezTo>
                      <a:pt x="402863" y="628521"/>
                      <a:pt x="440705" y="711887"/>
                      <a:pt x="482876" y="796369"/>
                    </a:cubicBezTo>
                    <a:cubicBezTo>
                      <a:pt x="455507" y="802793"/>
                      <a:pt x="426601" y="806423"/>
                      <a:pt x="397556" y="805586"/>
                    </a:cubicBezTo>
                    <a:cubicBezTo>
                      <a:pt x="363903" y="804608"/>
                      <a:pt x="328713" y="799441"/>
                      <a:pt x="294083" y="790504"/>
                    </a:cubicBezTo>
                    <a:cubicBezTo>
                      <a:pt x="259452" y="781567"/>
                      <a:pt x="224402" y="769139"/>
                      <a:pt x="190051" y="753639"/>
                    </a:cubicBezTo>
                    <a:cubicBezTo>
                      <a:pt x="155699" y="738139"/>
                      <a:pt x="121348" y="719846"/>
                      <a:pt x="88113" y="697783"/>
                    </a:cubicBezTo>
                    <a:cubicBezTo>
                      <a:pt x="120929" y="721243"/>
                      <a:pt x="155001" y="741072"/>
                      <a:pt x="189352" y="757968"/>
                    </a:cubicBezTo>
                    <a:cubicBezTo>
                      <a:pt x="223704" y="774865"/>
                      <a:pt x="258754" y="788968"/>
                      <a:pt x="293803" y="799441"/>
                    </a:cubicBezTo>
                    <a:cubicBezTo>
                      <a:pt x="328713" y="809914"/>
                      <a:pt x="364601" y="816617"/>
                      <a:pt x="399232" y="818991"/>
                    </a:cubicBezTo>
                    <a:cubicBezTo>
                      <a:pt x="430232" y="821085"/>
                      <a:pt x="461372" y="818432"/>
                      <a:pt x="491255" y="812288"/>
                    </a:cubicBezTo>
                    <a:cubicBezTo>
                      <a:pt x="546971" y="916879"/>
                      <a:pt x="609949" y="1017420"/>
                      <a:pt x="679769" y="1113074"/>
                    </a:cubicBezTo>
                    <a:cubicBezTo>
                      <a:pt x="654495" y="1119916"/>
                      <a:pt x="628521" y="1125502"/>
                      <a:pt x="601850" y="1128853"/>
                    </a:cubicBezTo>
                    <a:cubicBezTo>
                      <a:pt x="568476" y="1133042"/>
                      <a:pt x="534124" y="1135276"/>
                      <a:pt x="499354" y="1134578"/>
                    </a:cubicBezTo>
                    <a:cubicBezTo>
                      <a:pt x="464584" y="1133880"/>
                      <a:pt x="429115" y="1131366"/>
                      <a:pt x="393507" y="1126339"/>
                    </a:cubicBezTo>
                    <a:cubicBezTo>
                      <a:pt x="357898" y="1121312"/>
                      <a:pt x="321871" y="1114051"/>
                      <a:pt x="285704" y="1103857"/>
                    </a:cubicBezTo>
                    <a:cubicBezTo>
                      <a:pt x="321871" y="1115587"/>
                      <a:pt x="358178" y="1124384"/>
                      <a:pt x="394065" y="1130948"/>
                    </a:cubicBezTo>
                    <a:cubicBezTo>
                      <a:pt x="429953" y="1137511"/>
                      <a:pt x="465840" y="1141560"/>
                      <a:pt x="501169" y="1143515"/>
                    </a:cubicBezTo>
                    <a:cubicBezTo>
                      <a:pt x="536498" y="1145610"/>
                      <a:pt x="571408" y="1144632"/>
                      <a:pt x="605620" y="1141840"/>
                    </a:cubicBezTo>
                    <a:cubicBezTo>
                      <a:pt x="634666" y="1139326"/>
                      <a:pt x="662873" y="1134299"/>
                      <a:pt x="690661" y="1127596"/>
                    </a:cubicBezTo>
                    <a:cubicBezTo>
                      <a:pt x="773887" y="1238750"/>
                      <a:pt x="865072" y="1344737"/>
                      <a:pt x="965613" y="1440670"/>
                    </a:cubicBezTo>
                    <a:cubicBezTo>
                      <a:pt x="977622" y="1427683"/>
                      <a:pt x="983627" y="1421120"/>
                      <a:pt x="995636" y="1408134"/>
                    </a:cubicBezTo>
                    <a:cubicBezTo>
                      <a:pt x="894117" y="1316250"/>
                      <a:pt x="801396" y="1214313"/>
                      <a:pt x="716634" y="1106929"/>
                    </a:cubicBezTo>
                    <a:cubicBezTo>
                      <a:pt x="728085" y="1084028"/>
                      <a:pt x="738558" y="1060569"/>
                      <a:pt x="747355" y="1036411"/>
                    </a:cubicBezTo>
                    <a:cubicBezTo>
                      <a:pt x="757828" y="1007226"/>
                      <a:pt x="767464" y="977622"/>
                      <a:pt x="775563" y="947739"/>
                    </a:cubicBezTo>
                    <a:cubicBezTo>
                      <a:pt x="783662" y="917856"/>
                      <a:pt x="791202" y="887694"/>
                      <a:pt x="797766" y="857532"/>
                    </a:cubicBezTo>
                    <a:cubicBezTo>
                      <a:pt x="804329" y="827509"/>
                      <a:pt x="810473" y="797347"/>
                      <a:pt x="815360" y="767184"/>
                    </a:cubicBezTo>
                    <a:cubicBezTo>
                      <a:pt x="809216" y="797067"/>
                      <a:pt x="801955" y="826811"/>
                      <a:pt x="794135" y="856275"/>
                    </a:cubicBezTo>
                    <a:cubicBezTo>
                      <a:pt x="786036" y="885599"/>
                      <a:pt x="777238" y="915064"/>
                      <a:pt x="767883" y="9442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D0E08E-1942-4B32-9264-AFC6E2D302D6}"/>
                </a:ext>
              </a:extLst>
            </p:cNvPr>
            <p:cNvSpPr/>
            <p:nvPr/>
          </p:nvSpPr>
          <p:spPr>
            <a:xfrm>
              <a:off x="615494" y="5382158"/>
              <a:ext cx="2450516" cy="606030"/>
            </a:xfrm>
            <a:custGeom>
              <a:avLst/>
              <a:gdLst>
                <a:gd name="connsiteX0" fmla="*/ 150532 w 2450516"/>
                <a:gd name="connsiteY0" fmla="*/ 449633 h 606030"/>
                <a:gd name="connsiteX1" fmla="*/ 324943 w 2450516"/>
                <a:gd name="connsiteY1" fmla="*/ 509539 h 606030"/>
                <a:gd name="connsiteX2" fmla="*/ 511503 w 2450516"/>
                <a:gd name="connsiteY2" fmla="*/ 305245 h 606030"/>
                <a:gd name="connsiteX3" fmla="*/ 703927 w 2450516"/>
                <a:gd name="connsiteY3" fmla="*/ 305245 h 606030"/>
                <a:gd name="connsiteX4" fmla="*/ 728085 w 2450516"/>
                <a:gd name="connsiteY4" fmla="*/ 166582 h 606030"/>
                <a:gd name="connsiteX5" fmla="*/ 872473 w 2450516"/>
                <a:gd name="connsiteY5" fmla="*/ 124690 h 606030"/>
                <a:gd name="connsiteX6" fmla="*/ 1148961 w 2450516"/>
                <a:gd name="connsiteY6" fmla="*/ 4181 h 606030"/>
                <a:gd name="connsiteX7" fmla="*/ 1365543 w 2450516"/>
                <a:gd name="connsiteY7" fmla="*/ 208893 h 606030"/>
                <a:gd name="connsiteX8" fmla="*/ 1509931 w 2450516"/>
                <a:gd name="connsiteY8" fmla="*/ 148569 h 606030"/>
                <a:gd name="connsiteX9" fmla="*/ 1612428 w 2450516"/>
                <a:gd name="connsiteY9" fmla="*/ 244921 h 606030"/>
                <a:gd name="connsiteX10" fmla="*/ 1870902 w 2450516"/>
                <a:gd name="connsiteY10" fmla="*/ 178871 h 606030"/>
                <a:gd name="connsiteX11" fmla="*/ 2037214 w 2450516"/>
                <a:gd name="connsiteY11" fmla="*/ 351466 h 606030"/>
                <a:gd name="connsiteX12" fmla="*/ 2272368 w 2450516"/>
                <a:gd name="connsiteY12" fmla="*/ 306083 h 606030"/>
                <a:gd name="connsiteX13" fmla="*/ 2445243 w 2450516"/>
                <a:gd name="connsiteY13" fmla="*/ 606031 h 606030"/>
                <a:gd name="connsiteX14" fmla="*/ 2043079 w 2450516"/>
                <a:gd name="connsiteY14" fmla="*/ 606031 h 606030"/>
                <a:gd name="connsiteX15" fmla="*/ 1875929 w 2450516"/>
                <a:gd name="connsiteY15" fmla="*/ 606031 h 606030"/>
                <a:gd name="connsiteX16" fmla="*/ 0 w 2450516"/>
                <a:gd name="connsiteY16" fmla="*/ 606031 h 606030"/>
                <a:gd name="connsiteX17" fmla="*/ 150532 w 2450516"/>
                <a:gd name="connsiteY17" fmla="*/ 449633 h 60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50516" h="606030">
                  <a:moveTo>
                    <a:pt x="150532" y="449633"/>
                  </a:moveTo>
                  <a:cubicBezTo>
                    <a:pt x="249118" y="430922"/>
                    <a:pt x="320195" y="504931"/>
                    <a:pt x="324943" y="509539"/>
                  </a:cubicBezTo>
                  <a:cubicBezTo>
                    <a:pt x="329272" y="494318"/>
                    <a:pt x="372281" y="354678"/>
                    <a:pt x="511503" y="305245"/>
                  </a:cubicBezTo>
                  <a:cubicBezTo>
                    <a:pt x="599616" y="273826"/>
                    <a:pt x="677256" y="296169"/>
                    <a:pt x="703927" y="305245"/>
                  </a:cubicBezTo>
                  <a:cubicBezTo>
                    <a:pt x="686193" y="257628"/>
                    <a:pt x="695688" y="204565"/>
                    <a:pt x="728085" y="166582"/>
                  </a:cubicBezTo>
                  <a:cubicBezTo>
                    <a:pt x="763135" y="125807"/>
                    <a:pt x="819829" y="109190"/>
                    <a:pt x="872473" y="124690"/>
                  </a:cubicBezTo>
                  <a:cubicBezTo>
                    <a:pt x="932100" y="32667"/>
                    <a:pt x="1041438" y="-14950"/>
                    <a:pt x="1148961" y="4181"/>
                  </a:cubicBezTo>
                  <a:cubicBezTo>
                    <a:pt x="1255088" y="23311"/>
                    <a:pt x="1340268" y="103884"/>
                    <a:pt x="1365543" y="208893"/>
                  </a:cubicBezTo>
                  <a:cubicBezTo>
                    <a:pt x="1397661" y="160857"/>
                    <a:pt x="1455472" y="136699"/>
                    <a:pt x="1509931" y="148569"/>
                  </a:cubicBezTo>
                  <a:cubicBezTo>
                    <a:pt x="1558666" y="159042"/>
                    <a:pt x="1597626" y="196186"/>
                    <a:pt x="1612428" y="244921"/>
                  </a:cubicBezTo>
                  <a:cubicBezTo>
                    <a:pt x="1678896" y="175659"/>
                    <a:pt x="1779577" y="149686"/>
                    <a:pt x="1870902" y="178871"/>
                  </a:cubicBezTo>
                  <a:cubicBezTo>
                    <a:pt x="1952312" y="204425"/>
                    <a:pt x="2014452" y="270056"/>
                    <a:pt x="2037214" y="351466"/>
                  </a:cubicBezTo>
                  <a:cubicBezTo>
                    <a:pt x="2102565" y="299799"/>
                    <a:pt x="2190539" y="280250"/>
                    <a:pt x="2272368" y="306083"/>
                  </a:cubicBezTo>
                  <a:cubicBezTo>
                    <a:pt x="2394833" y="344624"/>
                    <a:pt x="2471914" y="474489"/>
                    <a:pt x="2445243" y="606031"/>
                  </a:cubicBezTo>
                  <a:cubicBezTo>
                    <a:pt x="2311188" y="606031"/>
                    <a:pt x="2177133" y="606031"/>
                    <a:pt x="2043079" y="606031"/>
                  </a:cubicBezTo>
                  <a:lnTo>
                    <a:pt x="1875929" y="606031"/>
                  </a:lnTo>
                  <a:lnTo>
                    <a:pt x="0" y="606031"/>
                  </a:lnTo>
                  <a:cubicBezTo>
                    <a:pt x="14802" y="526156"/>
                    <a:pt x="75406" y="463737"/>
                    <a:pt x="150532" y="449633"/>
                  </a:cubicBezTo>
                  <a:close/>
                </a:path>
              </a:pathLst>
            </a:custGeom>
            <a:solidFill>
              <a:schemeClr val="accent3"/>
            </a:solidFill>
            <a:ln w="139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</p:grp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4FFFAD51-9057-43B5-AA38-12A5E8F05B82}"/>
              </a:ext>
            </a:extLst>
          </p:cNvPr>
          <p:cNvSpPr/>
          <p:nvPr/>
        </p:nvSpPr>
        <p:spPr>
          <a:xfrm>
            <a:off x="5023780" y="5263847"/>
            <a:ext cx="200173" cy="138461"/>
          </a:xfrm>
          <a:custGeom>
            <a:avLst/>
            <a:gdLst>
              <a:gd name="connsiteX0" fmla="*/ 157621 w 162572"/>
              <a:gd name="connsiteY0" fmla="*/ 73326 h 112452"/>
              <a:gd name="connsiteX1" fmla="*/ 122050 w 162572"/>
              <a:gd name="connsiteY1" fmla="*/ 84244 h 112452"/>
              <a:gd name="connsiteX2" fmla="*/ 98132 w 162572"/>
              <a:gd name="connsiteY2" fmla="*/ 28919 h 112452"/>
              <a:gd name="connsiteX3" fmla="*/ 44128 w 162572"/>
              <a:gd name="connsiteY3" fmla="*/ 38466 h 112452"/>
              <a:gd name="connsiteX4" fmla="*/ 19474 w 162572"/>
              <a:gd name="connsiteY4" fmla="*/ 0 h 112452"/>
              <a:gd name="connsiteX5" fmla="*/ 0 w 162572"/>
              <a:gd name="connsiteY5" fmla="*/ 12466 h 112452"/>
              <a:gd name="connsiteX6" fmla="*/ 32982 w 162572"/>
              <a:gd name="connsiteY6" fmla="*/ 63932 h 112452"/>
              <a:gd name="connsiteX7" fmla="*/ 84143 w 162572"/>
              <a:gd name="connsiteY7" fmla="*/ 54893 h 112452"/>
              <a:gd name="connsiteX8" fmla="*/ 109025 w 162572"/>
              <a:gd name="connsiteY8" fmla="*/ 112452 h 112452"/>
              <a:gd name="connsiteX9" fmla="*/ 162572 w 162572"/>
              <a:gd name="connsiteY9" fmla="*/ 96000 h 11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2572" h="112452">
                <a:moveTo>
                  <a:pt x="157621" y="73326"/>
                </a:moveTo>
                <a:lnTo>
                  <a:pt x="122050" y="84244"/>
                </a:lnTo>
                <a:lnTo>
                  <a:pt x="98132" y="28919"/>
                </a:lnTo>
                <a:lnTo>
                  <a:pt x="44128" y="38466"/>
                </a:lnTo>
                <a:lnTo>
                  <a:pt x="19474" y="0"/>
                </a:lnTo>
                <a:lnTo>
                  <a:pt x="0" y="12466"/>
                </a:lnTo>
                <a:lnTo>
                  <a:pt x="32982" y="63932"/>
                </a:lnTo>
                <a:lnTo>
                  <a:pt x="84143" y="54893"/>
                </a:lnTo>
                <a:lnTo>
                  <a:pt x="109025" y="112452"/>
                </a:lnTo>
                <a:lnTo>
                  <a:pt x="162572" y="96000"/>
                </a:lnTo>
                <a:close/>
              </a:path>
            </a:pathLst>
          </a:custGeom>
          <a:solidFill>
            <a:srgbClr val="50BFA5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438" name="Freeform: Shape 437">
            <a:extLst>
              <a:ext uri="{FF2B5EF4-FFF2-40B4-BE49-F238E27FC236}">
                <a16:creationId xmlns:a16="http://schemas.microsoft.com/office/drawing/2014/main" id="{8C886D7D-D863-4FF7-9856-217BAAF5C1C7}"/>
              </a:ext>
            </a:extLst>
          </p:cNvPr>
          <p:cNvSpPr/>
          <p:nvPr/>
        </p:nvSpPr>
        <p:spPr>
          <a:xfrm>
            <a:off x="4873720" y="2927481"/>
            <a:ext cx="292022" cy="194233"/>
          </a:xfrm>
          <a:custGeom>
            <a:avLst/>
            <a:gdLst>
              <a:gd name="connsiteX0" fmla="*/ 203729 w 237168"/>
              <a:gd name="connsiteY0" fmla="*/ 0 h 157748"/>
              <a:gd name="connsiteX1" fmla="*/ 190095 w 237168"/>
              <a:gd name="connsiteY1" fmla="*/ 54944 h 157748"/>
              <a:gd name="connsiteX2" fmla="*/ 99301 w 237168"/>
              <a:gd name="connsiteY2" fmla="*/ 42757 h 157748"/>
              <a:gd name="connsiteX3" fmla="*/ 69442 w 237168"/>
              <a:gd name="connsiteY3" fmla="*/ 120603 h 157748"/>
              <a:gd name="connsiteX4" fmla="*/ 0 w 237168"/>
              <a:gd name="connsiteY4" fmla="*/ 122608 h 157748"/>
              <a:gd name="connsiteX5" fmla="*/ 1016 w 237168"/>
              <a:gd name="connsiteY5" fmla="*/ 157748 h 157748"/>
              <a:gd name="connsiteX6" fmla="*/ 93893 w 237168"/>
              <a:gd name="connsiteY6" fmla="*/ 155082 h 157748"/>
              <a:gd name="connsiteX7" fmla="*/ 122177 w 237168"/>
              <a:gd name="connsiteY7" fmla="*/ 81299 h 157748"/>
              <a:gd name="connsiteX8" fmla="*/ 216628 w 237168"/>
              <a:gd name="connsiteY8" fmla="*/ 93994 h 157748"/>
              <a:gd name="connsiteX9" fmla="*/ 237168 w 237168"/>
              <a:gd name="connsiteY9" fmla="*/ 11324 h 15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168" h="157748">
                <a:moveTo>
                  <a:pt x="203729" y="0"/>
                </a:moveTo>
                <a:lnTo>
                  <a:pt x="190095" y="54944"/>
                </a:lnTo>
                <a:lnTo>
                  <a:pt x="99301" y="42757"/>
                </a:lnTo>
                <a:lnTo>
                  <a:pt x="69442" y="120603"/>
                </a:lnTo>
                <a:lnTo>
                  <a:pt x="0" y="122608"/>
                </a:lnTo>
                <a:lnTo>
                  <a:pt x="1016" y="157748"/>
                </a:lnTo>
                <a:lnTo>
                  <a:pt x="93893" y="155082"/>
                </a:lnTo>
                <a:lnTo>
                  <a:pt x="122177" y="81299"/>
                </a:lnTo>
                <a:lnTo>
                  <a:pt x="216628" y="93994"/>
                </a:lnTo>
                <a:lnTo>
                  <a:pt x="237168" y="11324"/>
                </a:lnTo>
                <a:close/>
              </a:path>
            </a:pathLst>
          </a:custGeom>
          <a:solidFill>
            <a:srgbClr val="F48C7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439" name="Freeform: Shape 438">
            <a:extLst>
              <a:ext uri="{FF2B5EF4-FFF2-40B4-BE49-F238E27FC236}">
                <a16:creationId xmlns:a16="http://schemas.microsoft.com/office/drawing/2014/main" id="{CB16BAC6-C902-47A8-B67E-B9090287EF80}"/>
              </a:ext>
            </a:extLst>
          </p:cNvPr>
          <p:cNvSpPr/>
          <p:nvPr/>
        </p:nvSpPr>
        <p:spPr>
          <a:xfrm>
            <a:off x="2027245" y="5803749"/>
            <a:ext cx="2101241" cy="365738"/>
          </a:xfrm>
          <a:custGeom>
            <a:avLst/>
            <a:gdLst>
              <a:gd name="connsiteX0" fmla="*/ 1706538 w 1706538"/>
              <a:gd name="connsiteY0" fmla="*/ 297038 h 297037"/>
              <a:gd name="connsiteX1" fmla="*/ 110396 w 1706538"/>
              <a:gd name="connsiteY1" fmla="*/ 297038 h 297037"/>
              <a:gd name="connsiteX2" fmla="*/ 0 w 1706538"/>
              <a:gd name="connsiteY2" fmla="*/ 182554 h 297037"/>
              <a:gd name="connsiteX3" fmla="*/ 0 w 1706538"/>
              <a:gd name="connsiteY3" fmla="*/ 114483 h 297037"/>
              <a:gd name="connsiteX4" fmla="*/ 110396 w 1706538"/>
              <a:gd name="connsiteY4" fmla="*/ 0 h 297037"/>
              <a:gd name="connsiteX5" fmla="*/ 1706538 w 1706538"/>
              <a:gd name="connsiteY5" fmla="*/ 0 h 297037"/>
              <a:gd name="connsiteX6" fmla="*/ 1706538 w 1706538"/>
              <a:gd name="connsiteY6" fmla="*/ 0 h 297037"/>
              <a:gd name="connsiteX7" fmla="*/ 1703593 w 1706538"/>
              <a:gd name="connsiteY7" fmla="*/ 293610 h 297037"/>
              <a:gd name="connsiteX8" fmla="*/ 1706538 w 1706538"/>
              <a:gd name="connsiteY8" fmla="*/ 297038 h 29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6538" h="297037">
                <a:moveTo>
                  <a:pt x="1706538" y="297038"/>
                </a:moveTo>
                <a:lnTo>
                  <a:pt x="110396" y="297038"/>
                </a:lnTo>
                <a:cubicBezTo>
                  <a:pt x="49434" y="297038"/>
                  <a:pt x="0" y="245775"/>
                  <a:pt x="0" y="182554"/>
                </a:cubicBezTo>
                <a:lnTo>
                  <a:pt x="0" y="114483"/>
                </a:lnTo>
                <a:cubicBezTo>
                  <a:pt x="0" y="51237"/>
                  <a:pt x="49434" y="0"/>
                  <a:pt x="110396" y="0"/>
                </a:cubicBezTo>
                <a:lnTo>
                  <a:pt x="1706538" y="0"/>
                </a:lnTo>
                <a:lnTo>
                  <a:pt x="1706538" y="0"/>
                </a:lnTo>
                <a:cubicBezTo>
                  <a:pt x="1633517" y="82771"/>
                  <a:pt x="1632273" y="209290"/>
                  <a:pt x="1703593" y="293610"/>
                </a:cubicBezTo>
                <a:lnTo>
                  <a:pt x="1706538" y="297038"/>
                </a:lnTo>
                <a:close/>
              </a:path>
            </a:pathLst>
          </a:custGeom>
          <a:solidFill>
            <a:srgbClr val="B75742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440" name="Freeform: Shape 439">
            <a:extLst>
              <a:ext uri="{FF2B5EF4-FFF2-40B4-BE49-F238E27FC236}">
                <a16:creationId xmlns:a16="http://schemas.microsoft.com/office/drawing/2014/main" id="{06B19A52-A95B-40F0-86B8-5D28CBE7ABE3}"/>
              </a:ext>
            </a:extLst>
          </p:cNvPr>
          <p:cNvSpPr/>
          <p:nvPr/>
        </p:nvSpPr>
        <p:spPr>
          <a:xfrm>
            <a:off x="2872144" y="5845609"/>
            <a:ext cx="1226080" cy="281955"/>
          </a:xfrm>
          <a:custGeom>
            <a:avLst/>
            <a:gdLst>
              <a:gd name="connsiteX0" fmla="*/ 995694 w 995770"/>
              <a:gd name="connsiteY0" fmla="*/ 0 h 228992"/>
              <a:gd name="connsiteX1" fmla="*/ 110396 w 995770"/>
              <a:gd name="connsiteY1" fmla="*/ 0 h 228992"/>
              <a:gd name="connsiteX2" fmla="*/ 0 w 995770"/>
              <a:gd name="connsiteY2" fmla="*/ 114509 h 228992"/>
              <a:gd name="connsiteX3" fmla="*/ 0 w 995770"/>
              <a:gd name="connsiteY3" fmla="*/ 114509 h 228992"/>
              <a:gd name="connsiteX4" fmla="*/ 110396 w 995770"/>
              <a:gd name="connsiteY4" fmla="*/ 228992 h 228992"/>
              <a:gd name="connsiteX5" fmla="*/ 995771 w 995770"/>
              <a:gd name="connsiteY5" fmla="*/ 228992 h 228992"/>
              <a:gd name="connsiteX6" fmla="*/ 995694 w 995770"/>
              <a:gd name="connsiteY6" fmla="*/ 0 h 22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770" h="228992">
                <a:moveTo>
                  <a:pt x="995694" y="0"/>
                </a:moveTo>
                <a:lnTo>
                  <a:pt x="110396" y="0"/>
                </a:lnTo>
                <a:cubicBezTo>
                  <a:pt x="49434" y="0"/>
                  <a:pt x="0" y="51262"/>
                  <a:pt x="0" y="114509"/>
                </a:cubicBezTo>
                <a:lnTo>
                  <a:pt x="0" y="114509"/>
                </a:lnTo>
                <a:cubicBezTo>
                  <a:pt x="0" y="177730"/>
                  <a:pt x="49409" y="228992"/>
                  <a:pt x="110396" y="228992"/>
                </a:cubicBezTo>
                <a:lnTo>
                  <a:pt x="995771" y="228992"/>
                </a:lnTo>
                <a:cubicBezTo>
                  <a:pt x="954410" y="158763"/>
                  <a:pt x="954486" y="70076"/>
                  <a:pt x="995694" y="0"/>
                </a:cubicBezTo>
                <a:close/>
              </a:path>
            </a:pathLst>
          </a:custGeom>
          <a:solidFill>
            <a:srgbClr val="FAE0B2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441" name="Freeform: Shape 440">
            <a:extLst>
              <a:ext uri="{FF2B5EF4-FFF2-40B4-BE49-F238E27FC236}">
                <a16:creationId xmlns:a16="http://schemas.microsoft.com/office/drawing/2014/main" id="{88C3F0E5-C83E-4F6A-A8D9-F0006D6B5959}"/>
              </a:ext>
            </a:extLst>
          </p:cNvPr>
          <p:cNvSpPr/>
          <p:nvPr/>
        </p:nvSpPr>
        <p:spPr>
          <a:xfrm>
            <a:off x="2242425" y="5538112"/>
            <a:ext cx="1196796" cy="265668"/>
          </a:xfrm>
          <a:custGeom>
            <a:avLst/>
            <a:gdLst>
              <a:gd name="connsiteX0" fmla="*/ 971015 w 971987"/>
              <a:gd name="connsiteY0" fmla="*/ 9394 h 215764"/>
              <a:gd name="connsiteX1" fmla="*/ 964439 w 971987"/>
              <a:gd name="connsiteY1" fmla="*/ 0 h 215764"/>
              <a:gd name="connsiteX2" fmla="*/ 119866 w 971987"/>
              <a:gd name="connsiteY2" fmla="*/ 0 h 215764"/>
              <a:gd name="connsiteX3" fmla="*/ 0 w 971987"/>
              <a:gd name="connsiteY3" fmla="*/ 107882 h 215764"/>
              <a:gd name="connsiteX4" fmla="*/ 0 w 971987"/>
              <a:gd name="connsiteY4" fmla="*/ 107882 h 215764"/>
              <a:gd name="connsiteX5" fmla="*/ 119866 w 971987"/>
              <a:gd name="connsiteY5" fmla="*/ 215764 h 215764"/>
              <a:gd name="connsiteX6" fmla="*/ 964668 w 971987"/>
              <a:gd name="connsiteY6" fmla="*/ 215764 h 215764"/>
              <a:gd name="connsiteX7" fmla="*/ 971244 w 971987"/>
              <a:gd name="connsiteY7" fmla="*/ 206319 h 215764"/>
              <a:gd name="connsiteX8" fmla="*/ 971244 w 971987"/>
              <a:gd name="connsiteY8" fmla="*/ 206319 h 215764"/>
              <a:gd name="connsiteX9" fmla="*/ 971015 w 971987"/>
              <a:gd name="connsiteY9" fmla="*/ 9394 h 21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1987" h="215764">
                <a:moveTo>
                  <a:pt x="971015" y="9394"/>
                </a:moveTo>
                <a:cubicBezTo>
                  <a:pt x="973326" y="5053"/>
                  <a:pt x="969797" y="0"/>
                  <a:pt x="964439" y="0"/>
                </a:cubicBezTo>
                <a:lnTo>
                  <a:pt x="119866" y="0"/>
                </a:lnTo>
                <a:cubicBezTo>
                  <a:pt x="53674" y="0"/>
                  <a:pt x="0" y="48292"/>
                  <a:pt x="0" y="107882"/>
                </a:cubicBezTo>
                <a:lnTo>
                  <a:pt x="0" y="107882"/>
                </a:lnTo>
                <a:cubicBezTo>
                  <a:pt x="0" y="167447"/>
                  <a:pt x="53674" y="215764"/>
                  <a:pt x="119866" y="215764"/>
                </a:cubicBezTo>
                <a:lnTo>
                  <a:pt x="964668" y="215764"/>
                </a:lnTo>
                <a:cubicBezTo>
                  <a:pt x="970051" y="215764"/>
                  <a:pt x="973605" y="210686"/>
                  <a:pt x="971244" y="206319"/>
                </a:cubicBezTo>
                <a:lnTo>
                  <a:pt x="971244" y="206319"/>
                </a:lnTo>
                <a:cubicBezTo>
                  <a:pt x="937831" y="143961"/>
                  <a:pt x="937907" y="71473"/>
                  <a:pt x="971015" y="9394"/>
                </a:cubicBezTo>
                <a:close/>
              </a:path>
            </a:pathLst>
          </a:custGeom>
          <a:solidFill>
            <a:srgbClr val="86B1F2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442" name="Freeform: Shape 441">
            <a:extLst>
              <a:ext uri="{FF2B5EF4-FFF2-40B4-BE49-F238E27FC236}">
                <a16:creationId xmlns:a16="http://schemas.microsoft.com/office/drawing/2014/main" id="{A717C2F8-7756-48EF-9928-8E139B47869A}"/>
              </a:ext>
            </a:extLst>
          </p:cNvPr>
          <p:cNvSpPr/>
          <p:nvPr/>
        </p:nvSpPr>
        <p:spPr>
          <a:xfrm>
            <a:off x="2742874" y="5562841"/>
            <a:ext cx="691993" cy="222589"/>
          </a:xfrm>
          <a:custGeom>
            <a:avLst/>
            <a:gdLst>
              <a:gd name="connsiteX0" fmla="*/ 559240 w 562007"/>
              <a:gd name="connsiteY0" fmla="*/ 0 h 180777"/>
              <a:gd name="connsiteX1" fmla="*/ 140686 w 562007"/>
              <a:gd name="connsiteY1" fmla="*/ 0 h 180777"/>
              <a:gd name="connsiteX2" fmla="*/ 0 w 562007"/>
              <a:gd name="connsiteY2" fmla="*/ 90389 h 180777"/>
              <a:gd name="connsiteX3" fmla="*/ 140686 w 562007"/>
              <a:gd name="connsiteY3" fmla="*/ 180777 h 180777"/>
              <a:gd name="connsiteX4" fmla="*/ 562008 w 562007"/>
              <a:gd name="connsiteY4" fmla="*/ 180777 h 180777"/>
              <a:gd name="connsiteX5" fmla="*/ 559240 w 562007"/>
              <a:gd name="connsiteY5" fmla="*/ 0 h 18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007" h="180777">
                <a:moveTo>
                  <a:pt x="559240" y="0"/>
                </a:moveTo>
                <a:lnTo>
                  <a:pt x="140686" y="0"/>
                </a:lnTo>
                <a:cubicBezTo>
                  <a:pt x="62993" y="0"/>
                  <a:pt x="0" y="40472"/>
                  <a:pt x="0" y="90389"/>
                </a:cubicBezTo>
                <a:cubicBezTo>
                  <a:pt x="0" y="140305"/>
                  <a:pt x="62993" y="180777"/>
                  <a:pt x="140686" y="180777"/>
                </a:cubicBezTo>
                <a:lnTo>
                  <a:pt x="562008" y="180777"/>
                </a:lnTo>
                <a:cubicBezTo>
                  <a:pt x="533190" y="123269"/>
                  <a:pt x="532403" y="57762"/>
                  <a:pt x="559240" y="0"/>
                </a:cubicBezTo>
                <a:close/>
              </a:path>
            </a:pathLst>
          </a:custGeom>
          <a:solidFill>
            <a:srgbClr val="F7CC7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grpSp>
        <p:nvGrpSpPr>
          <p:cNvPr id="443" name="Graphic 412">
            <a:extLst>
              <a:ext uri="{FF2B5EF4-FFF2-40B4-BE49-F238E27FC236}">
                <a16:creationId xmlns:a16="http://schemas.microsoft.com/office/drawing/2014/main" id="{9F982C1A-A5D9-471F-8E8B-E61995F70D58}"/>
              </a:ext>
            </a:extLst>
          </p:cNvPr>
          <p:cNvGrpSpPr/>
          <p:nvPr/>
        </p:nvGrpSpPr>
        <p:grpSpPr>
          <a:xfrm>
            <a:off x="3205120" y="5615611"/>
            <a:ext cx="150622" cy="311623"/>
            <a:chOff x="2737907" y="5515300"/>
            <a:chExt cx="122329" cy="253087"/>
          </a:xfrm>
        </p:grpSpPr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2CB93D26-AFAD-49BF-BB42-107CE180D205}"/>
                </a:ext>
              </a:extLst>
            </p:cNvPr>
            <p:cNvSpPr/>
            <p:nvPr/>
          </p:nvSpPr>
          <p:spPr>
            <a:xfrm>
              <a:off x="2737907" y="5515300"/>
              <a:ext cx="75738" cy="9572"/>
            </a:xfrm>
            <a:custGeom>
              <a:avLst/>
              <a:gdLst>
                <a:gd name="connsiteX0" fmla="*/ 75738 w 75738"/>
                <a:gd name="connsiteY0" fmla="*/ 0 h 9572"/>
                <a:gd name="connsiteX1" fmla="*/ 21226 w 75738"/>
                <a:gd name="connsiteY1" fmla="*/ 0 h 9572"/>
                <a:gd name="connsiteX2" fmla="*/ 0 w 75738"/>
                <a:gd name="connsiteY2" fmla="*/ 8785 h 9572"/>
                <a:gd name="connsiteX3" fmla="*/ 0 w 75738"/>
                <a:gd name="connsiteY3" fmla="*/ 9572 h 9572"/>
                <a:gd name="connsiteX4" fmla="*/ 75738 w 75738"/>
                <a:gd name="connsiteY4" fmla="*/ 9572 h 9572"/>
                <a:gd name="connsiteX5" fmla="*/ 75738 w 75738"/>
                <a:gd name="connsiteY5" fmla="*/ 0 h 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738" h="9572">
                  <a:moveTo>
                    <a:pt x="75738" y="0"/>
                  </a:moveTo>
                  <a:lnTo>
                    <a:pt x="21226" y="0"/>
                  </a:lnTo>
                  <a:cubicBezTo>
                    <a:pt x="9496" y="0"/>
                    <a:pt x="0" y="3936"/>
                    <a:pt x="0" y="8785"/>
                  </a:cubicBezTo>
                  <a:lnTo>
                    <a:pt x="0" y="9572"/>
                  </a:lnTo>
                  <a:lnTo>
                    <a:pt x="75738" y="9572"/>
                  </a:lnTo>
                  <a:lnTo>
                    <a:pt x="75738" y="0"/>
                  </a:lnTo>
                  <a:close/>
                </a:path>
              </a:pathLst>
            </a:custGeom>
            <a:solidFill>
              <a:srgbClr val="B75742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7FDEDCE7-4C73-4C31-8321-00EAB31594A0}"/>
                </a:ext>
              </a:extLst>
            </p:cNvPr>
            <p:cNvSpPr/>
            <p:nvPr/>
          </p:nvSpPr>
          <p:spPr>
            <a:xfrm>
              <a:off x="2758396" y="5515300"/>
              <a:ext cx="101839" cy="253087"/>
            </a:xfrm>
            <a:custGeom>
              <a:avLst/>
              <a:gdLst>
                <a:gd name="connsiteX0" fmla="*/ 101738 w 101839"/>
                <a:gd name="connsiteY0" fmla="*/ 22039 h 253087"/>
                <a:gd name="connsiteX1" fmla="*/ 69949 w 101839"/>
                <a:gd name="connsiteY1" fmla="*/ 0 h 253087"/>
                <a:gd name="connsiteX2" fmla="*/ 0 w 101839"/>
                <a:gd name="connsiteY2" fmla="*/ 0 h 253087"/>
                <a:gd name="connsiteX3" fmla="*/ 24121 w 101839"/>
                <a:gd name="connsiteY3" fmla="*/ 16732 h 253087"/>
                <a:gd name="connsiteX4" fmla="*/ 23790 w 101839"/>
                <a:gd name="connsiteY4" fmla="*/ 253088 h 253087"/>
                <a:gd name="connsiteX5" fmla="*/ 62434 w 101839"/>
                <a:gd name="connsiteY5" fmla="*/ 222696 h 253087"/>
                <a:gd name="connsiteX6" fmla="*/ 101839 w 101839"/>
                <a:gd name="connsiteY6" fmla="*/ 253088 h 253087"/>
                <a:gd name="connsiteX7" fmla="*/ 101738 w 101839"/>
                <a:gd name="connsiteY7" fmla="*/ 22039 h 25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839" h="253087">
                  <a:moveTo>
                    <a:pt x="101738" y="22039"/>
                  </a:moveTo>
                  <a:cubicBezTo>
                    <a:pt x="101738" y="9851"/>
                    <a:pt x="87494" y="0"/>
                    <a:pt x="69949" y="0"/>
                  </a:cubicBezTo>
                  <a:lnTo>
                    <a:pt x="0" y="0"/>
                  </a:lnTo>
                  <a:cubicBezTo>
                    <a:pt x="13330" y="0"/>
                    <a:pt x="24121" y="7490"/>
                    <a:pt x="24121" y="16732"/>
                  </a:cubicBezTo>
                  <a:lnTo>
                    <a:pt x="23790" y="253088"/>
                  </a:lnTo>
                  <a:lnTo>
                    <a:pt x="62434" y="222696"/>
                  </a:lnTo>
                  <a:lnTo>
                    <a:pt x="101839" y="253088"/>
                  </a:lnTo>
                  <a:lnTo>
                    <a:pt x="101738" y="22039"/>
                  </a:lnTo>
                  <a:close/>
                </a:path>
              </a:pathLst>
            </a:custGeom>
            <a:solidFill>
              <a:srgbClr val="F47458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</p:grpSp>
      <p:grpSp>
        <p:nvGrpSpPr>
          <p:cNvPr id="446" name="Graphic 412">
            <a:extLst>
              <a:ext uri="{FF2B5EF4-FFF2-40B4-BE49-F238E27FC236}">
                <a16:creationId xmlns:a16="http://schemas.microsoft.com/office/drawing/2014/main" id="{9F982C1A-A5D9-471F-8E8B-E61995F70D58}"/>
              </a:ext>
            </a:extLst>
          </p:cNvPr>
          <p:cNvGrpSpPr/>
          <p:nvPr/>
        </p:nvGrpSpPr>
        <p:grpSpPr>
          <a:xfrm>
            <a:off x="2174179" y="5285981"/>
            <a:ext cx="1089339" cy="374179"/>
            <a:chOff x="1900620" y="5247588"/>
            <a:chExt cx="884715" cy="303892"/>
          </a:xfrm>
        </p:grpSpPr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7C7AEF54-33C2-46C9-A656-6AD897B65F17}"/>
                </a:ext>
              </a:extLst>
            </p:cNvPr>
            <p:cNvSpPr/>
            <p:nvPr/>
          </p:nvSpPr>
          <p:spPr>
            <a:xfrm>
              <a:off x="2201466" y="5257312"/>
              <a:ext cx="570310" cy="187276"/>
            </a:xfrm>
            <a:custGeom>
              <a:avLst/>
              <a:gdLst>
                <a:gd name="connsiteX0" fmla="*/ 570310 w 570310"/>
                <a:gd name="connsiteY0" fmla="*/ 187277 h 187276"/>
                <a:gd name="connsiteX1" fmla="*/ 78912 w 570310"/>
                <a:gd name="connsiteY1" fmla="*/ 187277 h 187276"/>
                <a:gd name="connsiteX2" fmla="*/ 0 w 570310"/>
                <a:gd name="connsiteY2" fmla="*/ 93638 h 187276"/>
                <a:gd name="connsiteX3" fmla="*/ 0 w 570310"/>
                <a:gd name="connsiteY3" fmla="*/ 93638 h 187276"/>
                <a:gd name="connsiteX4" fmla="*/ 78912 w 570310"/>
                <a:gd name="connsiteY4" fmla="*/ 0 h 187276"/>
                <a:gd name="connsiteX5" fmla="*/ 570310 w 570310"/>
                <a:gd name="connsiteY5" fmla="*/ 0 h 187276"/>
                <a:gd name="connsiteX6" fmla="*/ 570310 w 570310"/>
                <a:gd name="connsiteY6" fmla="*/ 0 h 187276"/>
                <a:gd name="connsiteX7" fmla="*/ 566806 w 570310"/>
                <a:gd name="connsiteY7" fmla="*/ 181970 h 187276"/>
                <a:gd name="connsiteX8" fmla="*/ 570310 w 570310"/>
                <a:gd name="connsiteY8" fmla="*/ 187277 h 18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310" h="187276">
                  <a:moveTo>
                    <a:pt x="570310" y="187277"/>
                  </a:moveTo>
                  <a:lnTo>
                    <a:pt x="78912" y="187277"/>
                  </a:lnTo>
                  <a:cubicBezTo>
                    <a:pt x="35343" y="187277"/>
                    <a:pt x="0" y="145358"/>
                    <a:pt x="0" y="93638"/>
                  </a:cubicBezTo>
                  <a:lnTo>
                    <a:pt x="0" y="93638"/>
                  </a:lnTo>
                  <a:cubicBezTo>
                    <a:pt x="0" y="41919"/>
                    <a:pt x="35318" y="0"/>
                    <a:pt x="78912" y="0"/>
                  </a:cubicBezTo>
                  <a:lnTo>
                    <a:pt x="570310" y="0"/>
                  </a:lnTo>
                  <a:lnTo>
                    <a:pt x="570310" y="0"/>
                  </a:lnTo>
                  <a:cubicBezTo>
                    <a:pt x="532759" y="51923"/>
                    <a:pt x="531286" y="128067"/>
                    <a:pt x="566806" y="181970"/>
                  </a:cubicBezTo>
                  <a:lnTo>
                    <a:pt x="570310" y="187277"/>
                  </a:lnTo>
                  <a:close/>
                </a:path>
              </a:pathLst>
            </a:custGeom>
            <a:solidFill>
              <a:srgbClr val="FAE0B2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19831720-9AB0-41BE-B433-5A3A718FE3C8}"/>
                </a:ext>
              </a:extLst>
            </p:cNvPr>
            <p:cNvSpPr/>
            <p:nvPr/>
          </p:nvSpPr>
          <p:spPr>
            <a:xfrm>
              <a:off x="1900620" y="5247588"/>
              <a:ext cx="884715" cy="206725"/>
            </a:xfrm>
            <a:custGeom>
              <a:avLst/>
              <a:gdLst>
                <a:gd name="connsiteX0" fmla="*/ 300897 w 884715"/>
                <a:gd name="connsiteY0" fmla="*/ 103337 h 206725"/>
                <a:gd name="connsiteX1" fmla="*/ 300897 w 884715"/>
                <a:gd name="connsiteY1" fmla="*/ 103337 h 206725"/>
                <a:gd name="connsiteX2" fmla="*/ 381663 w 884715"/>
                <a:gd name="connsiteY2" fmla="*/ 9699 h 206725"/>
                <a:gd name="connsiteX3" fmla="*/ 880525 w 884715"/>
                <a:gd name="connsiteY3" fmla="*/ 9699 h 206725"/>
                <a:gd name="connsiteX4" fmla="*/ 884715 w 884715"/>
                <a:gd name="connsiteY4" fmla="*/ 4799 h 206725"/>
                <a:gd name="connsiteX5" fmla="*/ 884715 w 884715"/>
                <a:gd name="connsiteY5" fmla="*/ 4799 h 206725"/>
                <a:gd name="connsiteX6" fmla="*/ 880525 w 884715"/>
                <a:gd name="connsiteY6" fmla="*/ 0 h 206725"/>
                <a:gd name="connsiteX7" fmla="*/ 89144 w 884715"/>
                <a:gd name="connsiteY7" fmla="*/ 0 h 206725"/>
                <a:gd name="connsiteX8" fmla="*/ 0 w 884715"/>
                <a:gd name="connsiteY8" fmla="*/ 103363 h 206725"/>
                <a:gd name="connsiteX9" fmla="*/ 0 w 884715"/>
                <a:gd name="connsiteY9" fmla="*/ 103363 h 206725"/>
                <a:gd name="connsiteX10" fmla="*/ 89144 w 884715"/>
                <a:gd name="connsiteY10" fmla="*/ 206725 h 206725"/>
                <a:gd name="connsiteX11" fmla="*/ 880525 w 884715"/>
                <a:gd name="connsiteY11" fmla="*/ 206725 h 206725"/>
                <a:gd name="connsiteX12" fmla="*/ 884715 w 884715"/>
                <a:gd name="connsiteY12" fmla="*/ 201927 h 206725"/>
                <a:gd name="connsiteX13" fmla="*/ 884715 w 884715"/>
                <a:gd name="connsiteY13" fmla="*/ 201927 h 206725"/>
                <a:gd name="connsiteX14" fmla="*/ 880525 w 884715"/>
                <a:gd name="connsiteY14" fmla="*/ 197026 h 206725"/>
                <a:gd name="connsiteX15" fmla="*/ 381663 w 884715"/>
                <a:gd name="connsiteY15" fmla="*/ 197026 h 206725"/>
                <a:gd name="connsiteX16" fmla="*/ 300897 w 884715"/>
                <a:gd name="connsiteY16" fmla="*/ 103337 h 20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4715" h="206725">
                  <a:moveTo>
                    <a:pt x="300897" y="103337"/>
                  </a:moveTo>
                  <a:lnTo>
                    <a:pt x="300897" y="103337"/>
                  </a:lnTo>
                  <a:cubicBezTo>
                    <a:pt x="300897" y="51618"/>
                    <a:pt x="337052" y="9699"/>
                    <a:pt x="381663" y="9699"/>
                  </a:cubicBezTo>
                  <a:lnTo>
                    <a:pt x="880525" y="9699"/>
                  </a:lnTo>
                  <a:cubicBezTo>
                    <a:pt x="882861" y="9699"/>
                    <a:pt x="884740" y="7490"/>
                    <a:pt x="884715" y="4799"/>
                  </a:cubicBezTo>
                  <a:lnTo>
                    <a:pt x="884715" y="4799"/>
                  </a:lnTo>
                  <a:cubicBezTo>
                    <a:pt x="884689" y="2133"/>
                    <a:pt x="882836" y="0"/>
                    <a:pt x="880525" y="0"/>
                  </a:cubicBezTo>
                  <a:lnTo>
                    <a:pt x="89144" y="0"/>
                  </a:lnTo>
                  <a:cubicBezTo>
                    <a:pt x="39913" y="0"/>
                    <a:pt x="0" y="46261"/>
                    <a:pt x="0" y="103363"/>
                  </a:cubicBezTo>
                  <a:lnTo>
                    <a:pt x="0" y="103363"/>
                  </a:lnTo>
                  <a:cubicBezTo>
                    <a:pt x="0" y="160439"/>
                    <a:pt x="39913" y="206725"/>
                    <a:pt x="89144" y="206725"/>
                  </a:cubicBezTo>
                  <a:lnTo>
                    <a:pt x="880525" y="206725"/>
                  </a:lnTo>
                  <a:cubicBezTo>
                    <a:pt x="882811" y="206725"/>
                    <a:pt x="884689" y="204567"/>
                    <a:pt x="884715" y="201927"/>
                  </a:cubicBezTo>
                  <a:lnTo>
                    <a:pt x="884715" y="201927"/>
                  </a:lnTo>
                  <a:cubicBezTo>
                    <a:pt x="884740" y="199235"/>
                    <a:pt x="882861" y="197026"/>
                    <a:pt x="880525" y="197026"/>
                  </a:cubicBezTo>
                  <a:lnTo>
                    <a:pt x="381663" y="197026"/>
                  </a:lnTo>
                  <a:cubicBezTo>
                    <a:pt x="337052" y="197001"/>
                    <a:pt x="300897" y="155057"/>
                    <a:pt x="300897" y="103337"/>
                  </a:cubicBezTo>
                  <a:close/>
                </a:path>
              </a:pathLst>
            </a:custGeom>
            <a:solidFill>
              <a:srgbClr val="466EB6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  <p:grpSp>
          <p:nvGrpSpPr>
            <p:cNvPr id="449" name="Graphic 412">
              <a:extLst>
                <a:ext uri="{FF2B5EF4-FFF2-40B4-BE49-F238E27FC236}">
                  <a16:creationId xmlns:a16="http://schemas.microsoft.com/office/drawing/2014/main" id="{9F982C1A-A5D9-471F-8E8B-E61995F70D58}"/>
                </a:ext>
              </a:extLst>
            </p:cNvPr>
            <p:cNvGrpSpPr/>
            <p:nvPr/>
          </p:nvGrpSpPr>
          <p:grpSpPr>
            <a:xfrm>
              <a:off x="2610245" y="5303293"/>
              <a:ext cx="122329" cy="248187"/>
              <a:chOff x="2610245" y="5303293"/>
              <a:chExt cx="122329" cy="248187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0FE24C80-6C85-4269-9346-D80BAE7EABD1}"/>
                  </a:ext>
                </a:extLst>
              </p:cNvPr>
              <p:cNvSpPr/>
              <p:nvPr/>
            </p:nvSpPr>
            <p:spPr>
              <a:xfrm>
                <a:off x="2610245" y="5303293"/>
                <a:ext cx="75738" cy="9394"/>
              </a:xfrm>
              <a:custGeom>
                <a:avLst/>
                <a:gdLst>
                  <a:gd name="connsiteX0" fmla="*/ 75738 w 75738"/>
                  <a:gd name="connsiteY0" fmla="*/ 0 h 9394"/>
                  <a:gd name="connsiteX1" fmla="*/ 21226 w 75738"/>
                  <a:gd name="connsiteY1" fmla="*/ 0 h 9394"/>
                  <a:gd name="connsiteX2" fmla="*/ 0 w 75738"/>
                  <a:gd name="connsiteY2" fmla="*/ 8633 h 9394"/>
                  <a:gd name="connsiteX3" fmla="*/ 0 w 75738"/>
                  <a:gd name="connsiteY3" fmla="*/ 9394 h 9394"/>
                  <a:gd name="connsiteX4" fmla="*/ 75738 w 75738"/>
                  <a:gd name="connsiteY4" fmla="*/ 9394 h 9394"/>
                  <a:gd name="connsiteX5" fmla="*/ 75738 w 75738"/>
                  <a:gd name="connsiteY5" fmla="*/ 0 h 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38" h="9394">
                    <a:moveTo>
                      <a:pt x="75738" y="0"/>
                    </a:moveTo>
                    <a:lnTo>
                      <a:pt x="21226" y="0"/>
                    </a:lnTo>
                    <a:cubicBezTo>
                      <a:pt x="9496" y="0"/>
                      <a:pt x="0" y="3859"/>
                      <a:pt x="0" y="8633"/>
                    </a:cubicBezTo>
                    <a:lnTo>
                      <a:pt x="0" y="9394"/>
                    </a:lnTo>
                    <a:lnTo>
                      <a:pt x="75738" y="9394"/>
                    </a:lnTo>
                    <a:lnTo>
                      <a:pt x="75738" y="0"/>
                    </a:lnTo>
                    <a:close/>
                  </a:path>
                </a:pathLst>
              </a:custGeom>
              <a:solidFill>
                <a:srgbClr val="184655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9D282F8F-044D-408B-B3E1-C240E36DC53D}"/>
                  </a:ext>
                </a:extLst>
              </p:cNvPr>
              <p:cNvSpPr/>
              <p:nvPr/>
            </p:nvSpPr>
            <p:spPr>
              <a:xfrm>
                <a:off x="2630735" y="5303293"/>
                <a:ext cx="101839" cy="248187"/>
              </a:xfrm>
              <a:custGeom>
                <a:avLst/>
                <a:gdLst>
                  <a:gd name="connsiteX0" fmla="*/ 101738 w 101839"/>
                  <a:gd name="connsiteY0" fmla="*/ 21632 h 248187"/>
                  <a:gd name="connsiteX1" fmla="*/ 69949 w 101839"/>
                  <a:gd name="connsiteY1" fmla="*/ 0 h 248187"/>
                  <a:gd name="connsiteX2" fmla="*/ 0 w 101839"/>
                  <a:gd name="connsiteY2" fmla="*/ 0 h 248187"/>
                  <a:gd name="connsiteX3" fmla="*/ 24121 w 101839"/>
                  <a:gd name="connsiteY3" fmla="*/ 16402 h 248187"/>
                  <a:gd name="connsiteX4" fmla="*/ 23790 w 101839"/>
                  <a:gd name="connsiteY4" fmla="*/ 248187 h 248187"/>
                  <a:gd name="connsiteX5" fmla="*/ 62434 w 101839"/>
                  <a:gd name="connsiteY5" fmla="*/ 218379 h 248187"/>
                  <a:gd name="connsiteX6" fmla="*/ 101839 w 101839"/>
                  <a:gd name="connsiteY6" fmla="*/ 248187 h 248187"/>
                  <a:gd name="connsiteX7" fmla="*/ 101738 w 101839"/>
                  <a:gd name="connsiteY7" fmla="*/ 21632 h 24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1839" h="248187">
                    <a:moveTo>
                      <a:pt x="101738" y="21632"/>
                    </a:moveTo>
                    <a:cubicBezTo>
                      <a:pt x="101738" y="9699"/>
                      <a:pt x="87494" y="0"/>
                      <a:pt x="69949" y="0"/>
                    </a:cubicBezTo>
                    <a:lnTo>
                      <a:pt x="0" y="0"/>
                    </a:lnTo>
                    <a:cubicBezTo>
                      <a:pt x="13330" y="0"/>
                      <a:pt x="24121" y="7338"/>
                      <a:pt x="24121" y="16402"/>
                    </a:cubicBezTo>
                    <a:lnTo>
                      <a:pt x="23790" y="248187"/>
                    </a:lnTo>
                    <a:lnTo>
                      <a:pt x="62434" y="218379"/>
                    </a:lnTo>
                    <a:lnTo>
                      <a:pt x="101839" y="248187"/>
                    </a:lnTo>
                    <a:lnTo>
                      <a:pt x="101738" y="21632"/>
                    </a:lnTo>
                    <a:close/>
                  </a:path>
                </a:pathLst>
              </a:custGeom>
              <a:solidFill>
                <a:srgbClr val="3C8F7C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</p:grpSp>
      <p:sp>
        <p:nvSpPr>
          <p:cNvPr id="478" name="Freeform: Shape 477">
            <a:extLst>
              <a:ext uri="{FF2B5EF4-FFF2-40B4-BE49-F238E27FC236}">
                <a16:creationId xmlns:a16="http://schemas.microsoft.com/office/drawing/2014/main" id="{6E3CAF55-2E41-4D3C-87E1-4F848A0909D6}"/>
              </a:ext>
            </a:extLst>
          </p:cNvPr>
          <p:cNvSpPr/>
          <p:nvPr/>
        </p:nvSpPr>
        <p:spPr>
          <a:xfrm>
            <a:off x="4481127" y="2337277"/>
            <a:ext cx="124174" cy="129738"/>
          </a:xfrm>
          <a:custGeom>
            <a:avLst/>
            <a:gdLst>
              <a:gd name="connsiteX0" fmla="*/ 100849 w 100849"/>
              <a:gd name="connsiteY0" fmla="*/ 82721 h 105368"/>
              <a:gd name="connsiteX1" fmla="*/ 17875 w 100849"/>
              <a:gd name="connsiteY1" fmla="*/ 105369 h 105368"/>
              <a:gd name="connsiteX2" fmla="*/ 0 w 100849"/>
              <a:gd name="connsiteY2" fmla="*/ 4824 h 105368"/>
              <a:gd name="connsiteX3" fmla="*/ 27167 w 100849"/>
              <a:gd name="connsiteY3" fmla="*/ 0 h 105368"/>
              <a:gd name="connsiteX4" fmla="*/ 39735 w 100849"/>
              <a:gd name="connsiteY4" fmla="*/ 70813 h 105368"/>
              <a:gd name="connsiteX5" fmla="*/ 93588 w 100849"/>
              <a:gd name="connsiteY5" fmla="*/ 56112 h 10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849" h="105368">
                <a:moveTo>
                  <a:pt x="100849" y="82721"/>
                </a:moveTo>
                <a:lnTo>
                  <a:pt x="17875" y="105369"/>
                </a:lnTo>
                <a:lnTo>
                  <a:pt x="0" y="4824"/>
                </a:lnTo>
                <a:lnTo>
                  <a:pt x="27167" y="0"/>
                </a:lnTo>
                <a:lnTo>
                  <a:pt x="39735" y="70813"/>
                </a:lnTo>
                <a:lnTo>
                  <a:pt x="93588" y="56112"/>
                </a:lnTo>
                <a:close/>
              </a:path>
            </a:pathLst>
          </a:custGeom>
          <a:solidFill>
            <a:srgbClr val="50BFA5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490" name="Freeform: Shape 489">
            <a:extLst>
              <a:ext uri="{FF2B5EF4-FFF2-40B4-BE49-F238E27FC236}">
                <a16:creationId xmlns:a16="http://schemas.microsoft.com/office/drawing/2014/main" id="{F96DB613-FB0A-4BBC-A1FF-123C0E5AFEB6}"/>
              </a:ext>
            </a:extLst>
          </p:cNvPr>
          <p:cNvSpPr/>
          <p:nvPr/>
        </p:nvSpPr>
        <p:spPr>
          <a:xfrm>
            <a:off x="1973849" y="5038663"/>
            <a:ext cx="1635305" cy="247347"/>
          </a:xfrm>
          <a:custGeom>
            <a:avLst/>
            <a:gdLst>
              <a:gd name="connsiteX0" fmla="*/ 1328126 w 1328125"/>
              <a:gd name="connsiteY0" fmla="*/ 0 h 200885"/>
              <a:gd name="connsiteX1" fmla="*/ 70711 w 1328125"/>
              <a:gd name="connsiteY1" fmla="*/ 0 h 200885"/>
              <a:gd name="connsiteX2" fmla="*/ 0 w 1328125"/>
              <a:gd name="connsiteY2" fmla="*/ 70711 h 200885"/>
              <a:gd name="connsiteX3" fmla="*/ 0 w 1328125"/>
              <a:gd name="connsiteY3" fmla="*/ 130175 h 200885"/>
              <a:gd name="connsiteX4" fmla="*/ 70711 w 1328125"/>
              <a:gd name="connsiteY4" fmla="*/ 200886 h 200885"/>
              <a:gd name="connsiteX5" fmla="*/ 1328126 w 1328125"/>
              <a:gd name="connsiteY5" fmla="*/ 200886 h 200885"/>
              <a:gd name="connsiteX6" fmla="*/ 1327466 w 1328125"/>
              <a:gd name="connsiteY6" fmla="*/ 200200 h 200885"/>
              <a:gd name="connsiteX7" fmla="*/ 1328126 w 1328125"/>
              <a:gd name="connsiteY7" fmla="*/ 0 h 20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8125" h="200885">
                <a:moveTo>
                  <a:pt x="1328126" y="0"/>
                </a:moveTo>
                <a:lnTo>
                  <a:pt x="70711" y="0"/>
                </a:lnTo>
                <a:cubicBezTo>
                  <a:pt x="31661" y="0"/>
                  <a:pt x="0" y="31661"/>
                  <a:pt x="0" y="70711"/>
                </a:cubicBezTo>
                <a:lnTo>
                  <a:pt x="0" y="130175"/>
                </a:lnTo>
                <a:cubicBezTo>
                  <a:pt x="0" y="169224"/>
                  <a:pt x="31661" y="200886"/>
                  <a:pt x="70711" y="200886"/>
                </a:cubicBezTo>
                <a:lnTo>
                  <a:pt x="1328126" y="200886"/>
                </a:lnTo>
                <a:lnTo>
                  <a:pt x="1327466" y="200200"/>
                </a:lnTo>
                <a:cubicBezTo>
                  <a:pt x="1273664" y="144190"/>
                  <a:pt x="1273944" y="55630"/>
                  <a:pt x="1328126" y="0"/>
                </a:cubicBezTo>
                <a:close/>
              </a:path>
            </a:pathLst>
          </a:custGeom>
          <a:solidFill>
            <a:srgbClr val="F47458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491" name="Freeform: Shape 490">
            <a:extLst>
              <a:ext uri="{FF2B5EF4-FFF2-40B4-BE49-F238E27FC236}">
                <a16:creationId xmlns:a16="http://schemas.microsoft.com/office/drawing/2014/main" id="{3AE301FB-7375-4E86-8289-FA0E893FC407}"/>
              </a:ext>
            </a:extLst>
          </p:cNvPr>
          <p:cNvSpPr/>
          <p:nvPr/>
        </p:nvSpPr>
        <p:spPr>
          <a:xfrm>
            <a:off x="2666999" y="5075272"/>
            <a:ext cx="914738" cy="174131"/>
          </a:xfrm>
          <a:custGeom>
            <a:avLst/>
            <a:gdLst>
              <a:gd name="connsiteX0" fmla="*/ 742912 w 742911"/>
              <a:gd name="connsiteY0" fmla="*/ 0 h 141422"/>
              <a:gd name="connsiteX1" fmla="*/ 70711 w 742911"/>
              <a:gd name="connsiteY1" fmla="*/ 0 h 141422"/>
              <a:gd name="connsiteX2" fmla="*/ 0 w 742911"/>
              <a:gd name="connsiteY2" fmla="*/ 70711 h 141422"/>
              <a:gd name="connsiteX3" fmla="*/ 0 w 742911"/>
              <a:gd name="connsiteY3" fmla="*/ 70711 h 141422"/>
              <a:gd name="connsiteX4" fmla="*/ 70711 w 742911"/>
              <a:gd name="connsiteY4" fmla="*/ 141422 h 141422"/>
              <a:gd name="connsiteX5" fmla="*/ 742886 w 742911"/>
              <a:gd name="connsiteY5" fmla="*/ 141422 h 141422"/>
              <a:gd name="connsiteX6" fmla="*/ 742912 w 742911"/>
              <a:gd name="connsiteY6" fmla="*/ 0 h 14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911" h="141422">
                <a:moveTo>
                  <a:pt x="742912" y="0"/>
                </a:moveTo>
                <a:lnTo>
                  <a:pt x="70711" y="0"/>
                </a:lnTo>
                <a:cubicBezTo>
                  <a:pt x="31661" y="0"/>
                  <a:pt x="0" y="31661"/>
                  <a:pt x="0" y="70711"/>
                </a:cubicBezTo>
                <a:lnTo>
                  <a:pt x="0" y="70711"/>
                </a:lnTo>
                <a:cubicBezTo>
                  <a:pt x="0" y="109761"/>
                  <a:pt x="31661" y="141422"/>
                  <a:pt x="70711" y="141422"/>
                </a:cubicBezTo>
                <a:lnTo>
                  <a:pt x="742886" y="141422"/>
                </a:lnTo>
                <a:cubicBezTo>
                  <a:pt x="718182" y="97625"/>
                  <a:pt x="718232" y="43747"/>
                  <a:pt x="742912" y="0"/>
                </a:cubicBezTo>
                <a:close/>
              </a:path>
            </a:pathLst>
          </a:custGeom>
          <a:solidFill>
            <a:srgbClr val="FAE0B2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532" name="Freeform: Shape 531">
            <a:extLst>
              <a:ext uri="{FF2B5EF4-FFF2-40B4-BE49-F238E27FC236}">
                <a16:creationId xmlns:a16="http://schemas.microsoft.com/office/drawing/2014/main" id="{37718996-7EB4-4FBE-9A3D-14C6EE77A12D}"/>
              </a:ext>
            </a:extLst>
          </p:cNvPr>
          <p:cNvSpPr/>
          <p:nvPr/>
        </p:nvSpPr>
        <p:spPr>
          <a:xfrm>
            <a:off x="4868437" y="4069215"/>
            <a:ext cx="441675" cy="145713"/>
          </a:xfrm>
          <a:custGeom>
            <a:avLst/>
            <a:gdLst>
              <a:gd name="connsiteX0" fmla="*/ 31458 w 358710"/>
              <a:gd name="connsiteY0" fmla="*/ 59667 h 118342"/>
              <a:gd name="connsiteX1" fmla="*/ 79979 w 358710"/>
              <a:gd name="connsiteY1" fmla="*/ 79369 h 118342"/>
              <a:gd name="connsiteX2" fmla="*/ 119079 w 358710"/>
              <a:gd name="connsiteY2" fmla="*/ 43011 h 118342"/>
              <a:gd name="connsiteX3" fmla="*/ 171865 w 358710"/>
              <a:gd name="connsiteY3" fmla="*/ 68959 h 118342"/>
              <a:gd name="connsiteX4" fmla="*/ 201571 w 358710"/>
              <a:gd name="connsiteY4" fmla="*/ 17392 h 118342"/>
              <a:gd name="connsiteX5" fmla="*/ 262584 w 358710"/>
              <a:gd name="connsiteY5" fmla="*/ 44102 h 118342"/>
              <a:gd name="connsiteX6" fmla="*/ 295794 w 358710"/>
              <a:gd name="connsiteY6" fmla="*/ 0 h 118342"/>
              <a:gd name="connsiteX7" fmla="*/ 358710 w 358710"/>
              <a:gd name="connsiteY7" fmla="*/ 16097 h 118342"/>
              <a:gd name="connsiteX8" fmla="*/ 352616 w 358710"/>
              <a:gd name="connsiteY8" fmla="*/ 39888 h 118342"/>
              <a:gd name="connsiteX9" fmla="*/ 305569 w 358710"/>
              <a:gd name="connsiteY9" fmla="*/ 27853 h 118342"/>
              <a:gd name="connsiteX10" fmla="*/ 270531 w 358710"/>
              <a:gd name="connsiteY10" fmla="*/ 74418 h 118342"/>
              <a:gd name="connsiteX11" fmla="*/ 211879 w 358710"/>
              <a:gd name="connsiteY11" fmla="*/ 48749 h 118342"/>
              <a:gd name="connsiteX12" fmla="*/ 181691 w 358710"/>
              <a:gd name="connsiteY12" fmla="*/ 101179 h 118342"/>
              <a:gd name="connsiteX13" fmla="*/ 123421 w 358710"/>
              <a:gd name="connsiteY13" fmla="*/ 72539 h 118342"/>
              <a:gd name="connsiteX14" fmla="*/ 85234 w 358710"/>
              <a:gd name="connsiteY14" fmla="*/ 108034 h 118342"/>
              <a:gd name="connsiteX15" fmla="*/ 40269 w 358710"/>
              <a:gd name="connsiteY15" fmla="*/ 89779 h 118342"/>
              <a:gd name="connsiteX16" fmla="*/ 20084 w 358710"/>
              <a:gd name="connsiteY16" fmla="*/ 118343 h 118342"/>
              <a:gd name="connsiteX17" fmla="*/ 0 w 358710"/>
              <a:gd name="connsiteY17" fmla="*/ 104150 h 11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8710" h="118342">
                <a:moveTo>
                  <a:pt x="31458" y="59667"/>
                </a:moveTo>
                <a:lnTo>
                  <a:pt x="79979" y="79369"/>
                </a:lnTo>
                <a:lnTo>
                  <a:pt x="119079" y="43011"/>
                </a:lnTo>
                <a:lnTo>
                  <a:pt x="171865" y="68959"/>
                </a:lnTo>
                <a:lnTo>
                  <a:pt x="201571" y="17392"/>
                </a:lnTo>
                <a:lnTo>
                  <a:pt x="262584" y="44102"/>
                </a:lnTo>
                <a:lnTo>
                  <a:pt x="295794" y="0"/>
                </a:lnTo>
                <a:lnTo>
                  <a:pt x="358710" y="16097"/>
                </a:lnTo>
                <a:lnTo>
                  <a:pt x="352616" y="39888"/>
                </a:lnTo>
                <a:lnTo>
                  <a:pt x="305569" y="27853"/>
                </a:lnTo>
                <a:lnTo>
                  <a:pt x="270531" y="74418"/>
                </a:lnTo>
                <a:lnTo>
                  <a:pt x="211879" y="48749"/>
                </a:lnTo>
                <a:lnTo>
                  <a:pt x="181691" y="101179"/>
                </a:lnTo>
                <a:lnTo>
                  <a:pt x="123421" y="72539"/>
                </a:lnTo>
                <a:lnTo>
                  <a:pt x="85234" y="108034"/>
                </a:lnTo>
                <a:lnTo>
                  <a:pt x="40269" y="89779"/>
                </a:lnTo>
                <a:lnTo>
                  <a:pt x="20084" y="118343"/>
                </a:lnTo>
                <a:lnTo>
                  <a:pt x="0" y="104150"/>
                </a:lnTo>
                <a:close/>
              </a:path>
            </a:pathLst>
          </a:custGeom>
          <a:solidFill>
            <a:srgbClr val="50BFA5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grpSp>
        <p:nvGrpSpPr>
          <p:cNvPr id="536" name="Graphic 4">
            <a:extLst>
              <a:ext uri="{FF2B5EF4-FFF2-40B4-BE49-F238E27FC236}">
                <a16:creationId xmlns:a16="http://schemas.microsoft.com/office/drawing/2014/main" id="{56037740-35A9-4B90-8CDA-DBD4D0737E1F}"/>
              </a:ext>
            </a:extLst>
          </p:cNvPr>
          <p:cNvGrpSpPr/>
          <p:nvPr/>
        </p:nvGrpSpPr>
        <p:grpSpPr>
          <a:xfrm>
            <a:off x="4180406" y="2824833"/>
            <a:ext cx="399104" cy="372950"/>
            <a:chOff x="4101297" y="7787772"/>
            <a:chExt cx="324135" cy="302894"/>
          </a:xfrm>
        </p:grpSpPr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165E7400-3047-4E47-91A8-9C0ED043DCD0}"/>
                </a:ext>
              </a:extLst>
            </p:cNvPr>
            <p:cNvSpPr/>
            <p:nvPr/>
          </p:nvSpPr>
          <p:spPr>
            <a:xfrm>
              <a:off x="4101297" y="7787772"/>
              <a:ext cx="324135" cy="302894"/>
            </a:xfrm>
            <a:custGeom>
              <a:avLst/>
              <a:gdLst>
                <a:gd name="connsiteX0" fmla="*/ 309277 w 324135"/>
                <a:gd name="connsiteY0" fmla="*/ 219170 h 302894"/>
                <a:gd name="connsiteX1" fmla="*/ 118110 w 324135"/>
                <a:gd name="connsiteY1" fmla="*/ 219170 h 302894"/>
                <a:gd name="connsiteX2" fmla="*/ 15621 w 324135"/>
                <a:gd name="connsiteY2" fmla="*/ 302895 h 302894"/>
                <a:gd name="connsiteX3" fmla="*/ 61722 w 324135"/>
                <a:gd name="connsiteY3" fmla="*/ 219170 h 302894"/>
                <a:gd name="connsiteX4" fmla="*/ 14764 w 324135"/>
                <a:gd name="connsiteY4" fmla="*/ 219170 h 302894"/>
                <a:gd name="connsiteX5" fmla="*/ 0 w 324135"/>
                <a:gd name="connsiteY5" fmla="*/ 204406 h 302894"/>
                <a:gd name="connsiteX6" fmla="*/ 0 w 324135"/>
                <a:gd name="connsiteY6" fmla="*/ 14764 h 302894"/>
                <a:gd name="connsiteX7" fmla="*/ 14764 w 324135"/>
                <a:gd name="connsiteY7" fmla="*/ 0 h 302894"/>
                <a:gd name="connsiteX8" fmla="*/ 309372 w 324135"/>
                <a:gd name="connsiteY8" fmla="*/ 0 h 302894"/>
                <a:gd name="connsiteX9" fmla="*/ 324136 w 324135"/>
                <a:gd name="connsiteY9" fmla="*/ 14764 h 302894"/>
                <a:gd name="connsiteX10" fmla="*/ 324136 w 324135"/>
                <a:gd name="connsiteY10" fmla="*/ 204502 h 302894"/>
                <a:gd name="connsiteX11" fmla="*/ 309277 w 324135"/>
                <a:gd name="connsiteY11" fmla="*/ 219170 h 30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135" h="302894">
                  <a:moveTo>
                    <a:pt x="309277" y="219170"/>
                  </a:moveTo>
                  <a:lnTo>
                    <a:pt x="118110" y="219170"/>
                  </a:lnTo>
                  <a:lnTo>
                    <a:pt x="15621" y="302895"/>
                  </a:lnTo>
                  <a:lnTo>
                    <a:pt x="61722" y="219170"/>
                  </a:lnTo>
                  <a:lnTo>
                    <a:pt x="14764" y="219170"/>
                  </a:lnTo>
                  <a:cubicBezTo>
                    <a:pt x="6667" y="219170"/>
                    <a:pt x="0" y="212598"/>
                    <a:pt x="0" y="204406"/>
                  </a:cubicBezTo>
                  <a:lnTo>
                    <a:pt x="0" y="14764"/>
                  </a:lnTo>
                  <a:cubicBezTo>
                    <a:pt x="0" y="6667"/>
                    <a:pt x="6572" y="0"/>
                    <a:pt x="14764" y="0"/>
                  </a:cubicBezTo>
                  <a:lnTo>
                    <a:pt x="309372" y="0"/>
                  </a:lnTo>
                  <a:cubicBezTo>
                    <a:pt x="317468" y="0"/>
                    <a:pt x="324136" y="6572"/>
                    <a:pt x="324136" y="14764"/>
                  </a:cubicBezTo>
                  <a:lnTo>
                    <a:pt x="324136" y="204502"/>
                  </a:lnTo>
                  <a:cubicBezTo>
                    <a:pt x="324041" y="212598"/>
                    <a:pt x="317373" y="219170"/>
                    <a:pt x="309277" y="2191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  <p:grpSp>
          <p:nvGrpSpPr>
            <p:cNvPr id="648" name="Graphic 4">
              <a:extLst>
                <a:ext uri="{FF2B5EF4-FFF2-40B4-BE49-F238E27FC236}">
                  <a16:creationId xmlns:a16="http://schemas.microsoft.com/office/drawing/2014/main" id="{C7F8D6EA-4CE8-4AD5-AF69-E0CD7C8C5DBF}"/>
                </a:ext>
              </a:extLst>
            </p:cNvPr>
            <p:cNvGrpSpPr/>
            <p:nvPr/>
          </p:nvGrpSpPr>
          <p:grpSpPr>
            <a:xfrm>
              <a:off x="4187498" y="7914454"/>
              <a:ext cx="148208" cy="33623"/>
              <a:chOff x="4187498" y="7914454"/>
              <a:chExt cx="148208" cy="33623"/>
            </a:xfrm>
            <a:solidFill>
              <a:srgbClr val="000000"/>
            </a:solidFill>
          </p:grpSpPr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8A90793E-6EEA-48F6-97D0-C4FF2874D9CA}"/>
                  </a:ext>
                </a:extLst>
              </p:cNvPr>
              <p:cNvSpPr/>
              <p:nvPr/>
            </p:nvSpPr>
            <p:spPr>
              <a:xfrm>
                <a:off x="4187498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2E28AE3D-B55D-4109-8478-1CFA320139E3}"/>
                  </a:ext>
                </a:extLst>
              </p:cNvPr>
              <p:cNvSpPr/>
              <p:nvPr/>
            </p:nvSpPr>
            <p:spPr>
              <a:xfrm>
                <a:off x="4243695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A69686C3-3C47-4DD2-958A-727F4472255B}"/>
                  </a:ext>
                </a:extLst>
              </p:cNvPr>
              <p:cNvSpPr/>
              <p:nvPr/>
            </p:nvSpPr>
            <p:spPr>
              <a:xfrm>
                <a:off x="4299893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</p:grpSp>
      <p:grpSp>
        <p:nvGrpSpPr>
          <p:cNvPr id="537" name="Graphic 4">
            <a:extLst>
              <a:ext uri="{FF2B5EF4-FFF2-40B4-BE49-F238E27FC236}">
                <a16:creationId xmlns:a16="http://schemas.microsoft.com/office/drawing/2014/main" id="{9F49C39E-7B19-4473-84DF-0783DF6A4418}"/>
              </a:ext>
            </a:extLst>
          </p:cNvPr>
          <p:cNvGrpSpPr/>
          <p:nvPr/>
        </p:nvGrpSpPr>
        <p:grpSpPr>
          <a:xfrm flipH="1">
            <a:off x="1700703" y="3567937"/>
            <a:ext cx="324866" cy="303521"/>
            <a:chOff x="9946789" y="7858066"/>
            <a:chExt cx="263842" cy="246507"/>
          </a:xfrm>
        </p:grpSpPr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DEE60BC9-2C9E-4217-A0A8-BDDE2DD8B8C3}"/>
                </a:ext>
              </a:extLst>
            </p:cNvPr>
            <p:cNvSpPr/>
            <p:nvPr/>
          </p:nvSpPr>
          <p:spPr>
            <a:xfrm>
              <a:off x="9946789" y="7858066"/>
              <a:ext cx="263842" cy="246507"/>
            </a:xfrm>
            <a:custGeom>
              <a:avLst/>
              <a:gdLst>
                <a:gd name="connsiteX0" fmla="*/ 251746 w 263842"/>
                <a:gd name="connsiteY0" fmla="*/ 178403 h 246507"/>
                <a:gd name="connsiteX1" fmla="*/ 96107 w 263842"/>
                <a:gd name="connsiteY1" fmla="*/ 178403 h 246507"/>
                <a:gd name="connsiteX2" fmla="*/ 12668 w 263842"/>
                <a:gd name="connsiteY2" fmla="*/ 246507 h 246507"/>
                <a:gd name="connsiteX3" fmla="*/ 50196 w 263842"/>
                <a:gd name="connsiteY3" fmla="*/ 178403 h 246507"/>
                <a:gd name="connsiteX4" fmla="*/ 12001 w 263842"/>
                <a:gd name="connsiteY4" fmla="*/ 178403 h 246507"/>
                <a:gd name="connsiteX5" fmla="*/ 0 w 263842"/>
                <a:gd name="connsiteY5" fmla="*/ 166402 h 246507"/>
                <a:gd name="connsiteX6" fmla="*/ 0 w 263842"/>
                <a:gd name="connsiteY6" fmla="*/ 12002 h 246507"/>
                <a:gd name="connsiteX7" fmla="*/ 12001 w 263842"/>
                <a:gd name="connsiteY7" fmla="*/ 0 h 246507"/>
                <a:gd name="connsiteX8" fmla="*/ 251841 w 263842"/>
                <a:gd name="connsiteY8" fmla="*/ 0 h 246507"/>
                <a:gd name="connsiteX9" fmla="*/ 263842 w 263842"/>
                <a:gd name="connsiteY9" fmla="*/ 12002 h 246507"/>
                <a:gd name="connsiteX10" fmla="*/ 263842 w 263842"/>
                <a:gd name="connsiteY10" fmla="*/ 166497 h 246507"/>
                <a:gd name="connsiteX11" fmla="*/ 251746 w 263842"/>
                <a:gd name="connsiteY11" fmla="*/ 178403 h 24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3842" h="246507">
                  <a:moveTo>
                    <a:pt x="251746" y="178403"/>
                  </a:moveTo>
                  <a:lnTo>
                    <a:pt x="96107" y="178403"/>
                  </a:lnTo>
                  <a:lnTo>
                    <a:pt x="12668" y="246507"/>
                  </a:lnTo>
                  <a:lnTo>
                    <a:pt x="50196" y="178403"/>
                  </a:lnTo>
                  <a:lnTo>
                    <a:pt x="12001" y="178403"/>
                  </a:lnTo>
                  <a:cubicBezTo>
                    <a:pt x="5334" y="178403"/>
                    <a:pt x="0" y="173069"/>
                    <a:pt x="0" y="166402"/>
                  </a:cubicBezTo>
                  <a:lnTo>
                    <a:pt x="0" y="12002"/>
                  </a:lnTo>
                  <a:cubicBezTo>
                    <a:pt x="0" y="5334"/>
                    <a:pt x="5334" y="0"/>
                    <a:pt x="12001" y="0"/>
                  </a:cubicBezTo>
                  <a:lnTo>
                    <a:pt x="251841" y="0"/>
                  </a:lnTo>
                  <a:cubicBezTo>
                    <a:pt x="258508" y="0"/>
                    <a:pt x="263842" y="5334"/>
                    <a:pt x="263842" y="12002"/>
                  </a:cubicBezTo>
                  <a:lnTo>
                    <a:pt x="263842" y="166497"/>
                  </a:lnTo>
                  <a:cubicBezTo>
                    <a:pt x="263747" y="173069"/>
                    <a:pt x="258318" y="178403"/>
                    <a:pt x="251746" y="17840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3F47E85E-ACED-4AC3-8A8F-3F74283D1E74}"/>
                </a:ext>
              </a:extLst>
            </p:cNvPr>
            <p:cNvSpPr/>
            <p:nvPr/>
          </p:nvSpPr>
          <p:spPr>
            <a:xfrm>
              <a:off x="10065566" y="7887403"/>
              <a:ext cx="26098" cy="116014"/>
            </a:xfrm>
            <a:custGeom>
              <a:avLst/>
              <a:gdLst>
                <a:gd name="connsiteX0" fmla="*/ 0 w 26098"/>
                <a:gd name="connsiteY0" fmla="*/ 116015 h 116014"/>
                <a:gd name="connsiteX1" fmla="*/ 0 w 26098"/>
                <a:gd name="connsiteY1" fmla="*/ 92392 h 116014"/>
                <a:gd name="connsiteX2" fmla="*/ 24003 w 26098"/>
                <a:gd name="connsiteY2" fmla="*/ 92392 h 116014"/>
                <a:gd name="connsiteX3" fmla="*/ 24003 w 26098"/>
                <a:gd name="connsiteY3" fmla="*/ 116015 h 116014"/>
                <a:gd name="connsiteX4" fmla="*/ 0 w 26098"/>
                <a:gd name="connsiteY4" fmla="*/ 116015 h 116014"/>
                <a:gd name="connsiteX5" fmla="*/ 7811 w 26098"/>
                <a:gd name="connsiteY5" fmla="*/ 84963 h 116014"/>
                <a:gd name="connsiteX6" fmla="*/ 571 w 26098"/>
                <a:gd name="connsiteY6" fmla="*/ 0 h 116014"/>
                <a:gd name="connsiteX7" fmla="*/ 26098 w 26098"/>
                <a:gd name="connsiteY7" fmla="*/ 0 h 116014"/>
                <a:gd name="connsiteX8" fmla="*/ 16669 w 26098"/>
                <a:gd name="connsiteY8" fmla="*/ 84963 h 116014"/>
                <a:gd name="connsiteX9" fmla="*/ 7811 w 26098"/>
                <a:gd name="connsiteY9" fmla="*/ 84963 h 1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98" h="116014">
                  <a:moveTo>
                    <a:pt x="0" y="116015"/>
                  </a:moveTo>
                  <a:lnTo>
                    <a:pt x="0" y="92392"/>
                  </a:lnTo>
                  <a:lnTo>
                    <a:pt x="24003" y="92392"/>
                  </a:lnTo>
                  <a:lnTo>
                    <a:pt x="24003" y="116015"/>
                  </a:lnTo>
                  <a:lnTo>
                    <a:pt x="0" y="116015"/>
                  </a:lnTo>
                  <a:close/>
                  <a:moveTo>
                    <a:pt x="7811" y="84963"/>
                  </a:moveTo>
                  <a:lnTo>
                    <a:pt x="571" y="0"/>
                  </a:lnTo>
                  <a:lnTo>
                    <a:pt x="26098" y="0"/>
                  </a:lnTo>
                  <a:lnTo>
                    <a:pt x="16669" y="84963"/>
                  </a:lnTo>
                  <a:lnTo>
                    <a:pt x="7811" y="8496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</p:grpSp>
      <p:sp>
        <p:nvSpPr>
          <p:cNvPr id="538" name="Freeform: Shape 537">
            <a:extLst>
              <a:ext uri="{FF2B5EF4-FFF2-40B4-BE49-F238E27FC236}">
                <a16:creationId xmlns:a16="http://schemas.microsoft.com/office/drawing/2014/main" id="{B99BDD86-E4F1-4837-AC9D-2E83A719AF24}"/>
              </a:ext>
            </a:extLst>
          </p:cNvPr>
          <p:cNvSpPr/>
          <p:nvPr/>
        </p:nvSpPr>
        <p:spPr>
          <a:xfrm>
            <a:off x="1730902" y="4245874"/>
            <a:ext cx="133464" cy="133464"/>
          </a:xfrm>
          <a:custGeom>
            <a:avLst/>
            <a:gdLst>
              <a:gd name="connsiteX0" fmla="*/ 108395 w 108394"/>
              <a:gd name="connsiteY0" fmla="*/ 42291 h 108394"/>
              <a:gd name="connsiteX1" fmla="*/ 66104 w 108394"/>
              <a:gd name="connsiteY1" fmla="*/ 42291 h 108394"/>
              <a:gd name="connsiteX2" fmla="*/ 66104 w 108394"/>
              <a:gd name="connsiteY2" fmla="*/ 0 h 108394"/>
              <a:gd name="connsiteX3" fmla="*/ 42291 w 108394"/>
              <a:gd name="connsiteY3" fmla="*/ 0 h 108394"/>
              <a:gd name="connsiteX4" fmla="*/ 42291 w 108394"/>
              <a:gd name="connsiteY4" fmla="*/ 42291 h 108394"/>
              <a:gd name="connsiteX5" fmla="*/ 0 w 108394"/>
              <a:gd name="connsiteY5" fmla="*/ 42291 h 108394"/>
              <a:gd name="connsiteX6" fmla="*/ 0 w 108394"/>
              <a:gd name="connsiteY6" fmla="*/ 66104 h 108394"/>
              <a:gd name="connsiteX7" fmla="*/ 42291 w 108394"/>
              <a:gd name="connsiteY7" fmla="*/ 66104 h 108394"/>
              <a:gd name="connsiteX8" fmla="*/ 42291 w 108394"/>
              <a:gd name="connsiteY8" fmla="*/ 108395 h 108394"/>
              <a:gd name="connsiteX9" fmla="*/ 66104 w 108394"/>
              <a:gd name="connsiteY9" fmla="*/ 108395 h 108394"/>
              <a:gd name="connsiteX10" fmla="*/ 66104 w 108394"/>
              <a:gd name="connsiteY10" fmla="*/ 66104 h 108394"/>
              <a:gd name="connsiteX11" fmla="*/ 108395 w 108394"/>
              <a:gd name="connsiteY11" fmla="*/ 66104 h 10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394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104"/>
                </a:lnTo>
                <a:lnTo>
                  <a:pt x="42291" y="66104"/>
                </a:lnTo>
                <a:lnTo>
                  <a:pt x="42291" y="108395"/>
                </a:lnTo>
                <a:lnTo>
                  <a:pt x="66104" y="108395"/>
                </a:lnTo>
                <a:lnTo>
                  <a:pt x="66104" y="66104"/>
                </a:lnTo>
                <a:lnTo>
                  <a:pt x="108395" y="66104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539" name="Freeform: Shape 538">
            <a:extLst>
              <a:ext uri="{FF2B5EF4-FFF2-40B4-BE49-F238E27FC236}">
                <a16:creationId xmlns:a16="http://schemas.microsoft.com/office/drawing/2014/main" id="{4D4240E2-200C-4BE0-93D1-7E27B316EC05}"/>
              </a:ext>
            </a:extLst>
          </p:cNvPr>
          <p:cNvSpPr/>
          <p:nvPr/>
        </p:nvSpPr>
        <p:spPr>
          <a:xfrm>
            <a:off x="1847013" y="2549891"/>
            <a:ext cx="133347" cy="133347"/>
          </a:xfrm>
          <a:custGeom>
            <a:avLst/>
            <a:gdLst>
              <a:gd name="connsiteX0" fmla="*/ 108299 w 108299"/>
              <a:gd name="connsiteY0" fmla="*/ 42291 h 108299"/>
              <a:gd name="connsiteX1" fmla="*/ 66104 w 108299"/>
              <a:gd name="connsiteY1" fmla="*/ 42291 h 108299"/>
              <a:gd name="connsiteX2" fmla="*/ 66104 w 108299"/>
              <a:gd name="connsiteY2" fmla="*/ 0 h 108299"/>
              <a:gd name="connsiteX3" fmla="*/ 42291 w 108299"/>
              <a:gd name="connsiteY3" fmla="*/ 0 h 108299"/>
              <a:gd name="connsiteX4" fmla="*/ 42291 w 108299"/>
              <a:gd name="connsiteY4" fmla="*/ 42291 h 108299"/>
              <a:gd name="connsiteX5" fmla="*/ 0 w 108299"/>
              <a:gd name="connsiteY5" fmla="*/ 42291 h 108299"/>
              <a:gd name="connsiteX6" fmla="*/ 0 w 108299"/>
              <a:gd name="connsiteY6" fmla="*/ 66008 h 108299"/>
              <a:gd name="connsiteX7" fmla="*/ 42291 w 108299"/>
              <a:gd name="connsiteY7" fmla="*/ 66008 h 108299"/>
              <a:gd name="connsiteX8" fmla="*/ 42291 w 108299"/>
              <a:gd name="connsiteY8" fmla="*/ 108299 h 108299"/>
              <a:gd name="connsiteX9" fmla="*/ 66104 w 108299"/>
              <a:gd name="connsiteY9" fmla="*/ 108299 h 108299"/>
              <a:gd name="connsiteX10" fmla="*/ 66104 w 108299"/>
              <a:gd name="connsiteY10" fmla="*/ 66008 h 108299"/>
              <a:gd name="connsiteX11" fmla="*/ 108299 w 108299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99" h="108299">
                <a:moveTo>
                  <a:pt x="108299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299" y="6600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541" name="Freeform: Shape 540">
            <a:extLst>
              <a:ext uri="{FF2B5EF4-FFF2-40B4-BE49-F238E27FC236}">
                <a16:creationId xmlns:a16="http://schemas.microsoft.com/office/drawing/2014/main" id="{FCC5A419-CFD4-4F80-A39C-95301BBB770D}"/>
              </a:ext>
            </a:extLst>
          </p:cNvPr>
          <p:cNvSpPr/>
          <p:nvPr/>
        </p:nvSpPr>
        <p:spPr>
          <a:xfrm>
            <a:off x="1251179" y="3387474"/>
            <a:ext cx="133347" cy="133347"/>
          </a:xfrm>
          <a:custGeom>
            <a:avLst/>
            <a:gdLst>
              <a:gd name="connsiteX0" fmla="*/ 108299 w 108299"/>
              <a:gd name="connsiteY0" fmla="*/ 42196 h 108299"/>
              <a:gd name="connsiteX1" fmla="*/ 66008 w 108299"/>
              <a:gd name="connsiteY1" fmla="*/ 42196 h 108299"/>
              <a:gd name="connsiteX2" fmla="*/ 66008 w 108299"/>
              <a:gd name="connsiteY2" fmla="*/ 0 h 108299"/>
              <a:gd name="connsiteX3" fmla="*/ 42291 w 108299"/>
              <a:gd name="connsiteY3" fmla="*/ 0 h 108299"/>
              <a:gd name="connsiteX4" fmla="*/ 42291 w 108299"/>
              <a:gd name="connsiteY4" fmla="*/ 42196 h 108299"/>
              <a:gd name="connsiteX5" fmla="*/ 0 w 108299"/>
              <a:gd name="connsiteY5" fmla="*/ 42196 h 108299"/>
              <a:gd name="connsiteX6" fmla="*/ 0 w 108299"/>
              <a:gd name="connsiteY6" fmla="*/ 66008 h 108299"/>
              <a:gd name="connsiteX7" fmla="*/ 42291 w 108299"/>
              <a:gd name="connsiteY7" fmla="*/ 66008 h 108299"/>
              <a:gd name="connsiteX8" fmla="*/ 42291 w 108299"/>
              <a:gd name="connsiteY8" fmla="*/ 108299 h 108299"/>
              <a:gd name="connsiteX9" fmla="*/ 66008 w 108299"/>
              <a:gd name="connsiteY9" fmla="*/ 108299 h 108299"/>
              <a:gd name="connsiteX10" fmla="*/ 66008 w 108299"/>
              <a:gd name="connsiteY10" fmla="*/ 66008 h 108299"/>
              <a:gd name="connsiteX11" fmla="*/ 108299 w 108299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99" h="108299">
                <a:moveTo>
                  <a:pt x="108299" y="42196"/>
                </a:moveTo>
                <a:lnTo>
                  <a:pt x="66008" y="42196"/>
                </a:lnTo>
                <a:lnTo>
                  <a:pt x="66008" y="0"/>
                </a:lnTo>
                <a:lnTo>
                  <a:pt x="42291" y="0"/>
                </a:lnTo>
                <a:lnTo>
                  <a:pt x="42291" y="42196"/>
                </a:lnTo>
                <a:lnTo>
                  <a:pt x="0" y="42196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008" y="108299"/>
                </a:lnTo>
                <a:lnTo>
                  <a:pt x="66008" y="66008"/>
                </a:lnTo>
                <a:lnTo>
                  <a:pt x="108299" y="6600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543" name="Freeform: Shape 542">
            <a:extLst>
              <a:ext uri="{FF2B5EF4-FFF2-40B4-BE49-F238E27FC236}">
                <a16:creationId xmlns:a16="http://schemas.microsoft.com/office/drawing/2014/main" id="{8EA82F1B-68D9-427F-B72C-A80969586007}"/>
              </a:ext>
            </a:extLst>
          </p:cNvPr>
          <p:cNvSpPr/>
          <p:nvPr/>
        </p:nvSpPr>
        <p:spPr>
          <a:xfrm>
            <a:off x="4987130" y="3488536"/>
            <a:ext cx="133464" cy="133347"/>
          </a:xfrm>
          <a:custGeom>
            <a:avLst/>
            <a:gdLst>
              <a:gd name="connsiteX0" fmla="*/ 108395 w 108394"/>
              <a:gd name="connsiteY0" fmla="*/ 42291 h 108299"/>
              <a:gd name="connsiteX1" fmla="*/ 66104 w 108394"/>
              <a:gd name="connsiteY1" fmla="*/ 42291 h 108299"/>
              <a:gd name="connsiteX2" fmla="*/ 66104 w 108394"/>
              <a:gd name="connsiteY2" fmla="*/ 0 h 108299"/>
              <a:gd name="connsiteX3" fmla="*/ 42291 w 108394"/>
              <a:gd name="connsiteY3" fmla="*/ 0 h 108299"/>
              <a:gd name="connsiteX4" fmla="*/ 42291 w 108394"/>
              <a:gd name="connsiteY4" fmla="*/ 42291 h 108299"/>
              <a:gd name="connsiteX5" fmla="*/ 0 w 108394"/>
              <a:gd name="connsiteY5" fmla="*/ 42291 h 108299"/>
              <a:gd name="connsiteX6" fmla="*/ 0 w 108394"/>
              <a:gd name="connsiteY6" fmla="*/ 66008 h 108299"/>
              <a:gd name="connsiteX7" fmla="*/ 42291 w 108394"/>
              <a:gd name="connsiteY7" fmla="*/ 66008 h 108299"/>
              <a:gd name="connsiteX8" fmla="*/ 42291 w 108394"/>
              <a:gd name="connsiteY8" fmla="*/ 108299 h 108299"/>
              <a:gd name="connsiteX9" fmla="*/ 66104 w 108394"/>
              <a:gd name="connsiteY9" fmla="*/ 108299 h 108299"/>
              <a:gd name="connsiteX10" fmla="*/ 66104 w 108394"/>
              <a:gd name="connsiteY10" fmla="*/ 66008 h 108299"/>
              <a:gd name="connsiteX11" fmla="*/ 108395 w 108394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299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395" y="6600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544" name="Freeform: Shape 543">
            <a:extLst>
              <a:ext uri="{FF2B5EF4-FFF2-40B4-BE49-F238E27FC236}">
                <a16:creationId xmlns:a16="http://schemas.microsoft.com/office/drawing/2014/main" id="{63583C69-9B0C-4C9F-82C0-ABE39369C532}"/>
              </a:ext>
            </a:extLst>
          </p:cNvPr>
          <p:cNvSpPr/>
          <p:nvPr/>
        </p:nvSpPr>
        <p:spPr>
          <a:xfrm>
            <a:off x="4627751" y="4712071"/>
            <a:ext cx="133464" cy="133464"/>
          </a:xfrm>
          <a:custGeom>
            <a:avLst/>
            <a:gdLst>
              <a:gd name="connsiteX0" fmla="*/ 108395 w 108394"/>
              <a:gd name="connsiteY0" fmla="*/ 42291 h 108394"/>
              <a:gd name="connsiteX1" fmla="*/ 66104 w 108394"/>
              <a:gd name="connsiteY1" fmla="*/ 42291 h 108394"/>
              <a:gd name="connsiteX2" fmla="*/ 66104 w 108394"/>
              <a:gd name="connsiteY2" fmla="*/ 0 h 108394"/>
              <a:gd name="connsiteX3" fmla="*/ 42291 w 108394"/>
              <a:gd name="connsiteY3" fmla="*/ 0 h 108394"/>
              <a:gd name="connsiteX4" fmla="*/ 42291 w 108394"/>
              <a:gd name="connsiteY4" fmla="*/ 42291 h 108394"/>
              <a:gd name="connsiteX5" fmla="*/ 0 w 108394"/>
              <a:gd name="connsiteY5" fmla="*/ 42291 h 108394"/>
              <a:gd name="connsiteX6" fmla="*/ 0 w 108394"/>
              <a:gd name="connsiteY6" fmla="*/ 66104 h 108394"/>
              <a:gd name="connsiteX7" fmla="*/ 42291 w 108394"/>
              <a:gd name="connsiteY7" fmla="*/ 66104 h 108394"/>
              <a:gd name="connsiteX8" fmla="*/ 42291 w 108394"/>
              <a:gd name="connsiteY8" fmla="*/ 108395 h 108394"/>
              <a:gd name="connsiteX9" fmla="*/ 66104 w 108394"/>
              <a:gd name="connsiteY9" fmla="*/ 108395 h 108394"/>
              <a:gd name="connsiteX10" fmla="*/ 66104 w 108394"/>
              <a:gd name="connsiteY10" fmla="*/ 66104 h 108394"/>
              <a:gd name="connsiteX11" fmla="*/ 108395 w 108394"/>
              <a:gd name="connsiteY11" fmla="*/ 66104 h 10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394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104"/>
                </a:lnTo>
                <a:lnTo>
                  <a:pt x="42291" y="66104"/>
                </a:lnTo>
                <a:lnTo>
                  <a:pt x="42291" y="108395"/>
                </a:lnTo>
                <a:lnTo>
                  <a:pt x="66104" y="108395"/>
                </a:lnTo>
                <a:lnTo>
                  <a:pt x="66104" y="66104"/>
                </a:lnTo>
                <a:lnTo>
                  <a:pt x="108395" y="66104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grpSp>
        <p:nvGrpSpPr>
          <p:cNvPr id="551" name="Graphic 161">
            <a:extLst>
              <a:ext uri="{FF2B5EF4-FFF2-40B4-BE49-F238E27FC236}">
                <a16:creationId xmlns:a16="http://schemas.microsoft.com/office/drawing/2014/main" id="{0D3F975B-5D23-4D76-9695-88A935294CCD}"/>
              </a:ext>
            </a:extLst>
          </p:cNvPr>
          <p:cNvGrpSpPr/>
          <p:nvPr/>
        </p:nvGrpSpPr>
        <p:grpSpPr>
          <a:xfrm rot="469179" flipH="1">
            <a:off x="2366534" y="2250144"/>
            <a:ext cx="1356293" cy="459011"/>
            <a:chOff x="6991578" y="5113337"/>
            <a:chExt cx="1826583" cy="618171"/>
          </a:xfrm>
        </p:grpSpPr>
        <p:grpSp>
          <p:nvGrpSpPr>
            <p:cNvPr id="552" name="Graphic 161">
              <a:extLst>
                <a:ext uri="{FF2B5EF4-FFF2-40B4-BE49-F238E27FC236}">
                  <a16:creationId xmlns:a16="http://schemas.microsoft.com/office/drawing/2014/main" id="{477291F3-3992-4FF4-917F-315B1056FF8A}"/>
                </a:ext>
              </a:extLst>
            </p:cNvPr>
            <p:cNvGrpSpPr/>
            <p:nvPr/>
          </p:nvGrpSpPr>
          <p:grpSpPr>
            <a:xfrm>
              <a:off x="6991578" y="5217965"/>
              <a:ext cx="1433201" cy="513543"/>
              <a:chOff x="6991578" y="5217965"/>
              <a:chExt cx="1433201" cy="513543"/>
            </a:xfrm>
            <a:solidFill>
              <a:srgbClr val="292C3D"/>
            </a:solidFill>
          </p:grpSpPr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21F3F3CA-FB0C-4B66-8657-852F82B19E35}"/>
                  </a:ext>
                </a:extLst>
              </p:cNvPr>
              <p:cNvSpPr/>
              <p:nvPr/>
            </p:nvSpPr>
            <p:spPr>
              <a:xfrm>
                <a:off x="6991578" y="5549297"/>
                <a:ext cx="36787" cy="42765"/>
              </a:xfrm>
              <a:custGeom>
                <a:avLst/>
                <a:gdLst>
                  <a:gd name="connsiteX0" fmla="*/ 9690 w 36787"/>
                  <a:gd name="connsiteY0" fmla="*/ 42766 h 42765"/>
                  <a:gd name="connsiteX1" fmla="*/ 4166 w 36787"/>
                  <a:gd name="connsiteY1" fmla="*/ 41052 h 42765"/>
                  <a:gd name="connsiteX2" fmla="*/ 1784 w 36787"/>
                  <a:gd name="connsiteY2" fmla="*/ 27526 h 42765"/>
                  <a:gd name="connsiteX3" fmla="*/ 19406 w 36787"/>
                  <a:gd name="connsiteY3" fmla="*/ 3809 h 42765"/>
                  <a:gd name="connsiteX4" fmla="*/ 33026 w 36787"/>
                  <a:gd name="connsiteY4" fmla="*/ 1999 h 42765"/>
                  <a:gd name="connsiteX5" fmla="*/ 34741 w 36787"/>
                  <a:gd name="connsiteY5" fmla="*/ 15525 h 42765"/>
                  <a:gd name="connsiteX6" fmla="*/ 17691 w 36787"/>
                  <a:gd name="connsiteY6" fmla="*/ 38575 h 42765"/>
                  <a:gd name="connsiteX7" fmla="*/ 9690 w 36787"/>
                  <a:gd name="connsiteY7" fmla="*/ 42766 h 42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87" h="42765">
                    <a:moveTo>
                      <a:pt x="9690" y="42766"/>
                    </a:moveTo>
                    <a:cubicBezTo>
                      <a:pt x="7785" y="42766"/>
                      <a:pt x="5785" y="42195"/>
                      <a:pt x="4166" y="41052"/>
                    </a:cubicBezTo>
                    <a:cubicBezTo>
                      <a:pt x="-216" y="38004"/>
                      <a:pt x="-1359" y="31908"/>
                      <a:pt x="1784" y="27526"/>
                    </a:cubicBezTo>
                    <a:cubicBezTo>
                      <a:pt x="1784" y="27526"/>
                      <a:pt x="7976" y="18668"/>
                      <a:pt x="19406" y="3809"/>
                    </a:cubicBezTo>
                    <a:cubicBezTo>
                      <a:pt x="22644" y="-477"/>
                      <a:pt x="28835" y="-1239"/>
                      <a:pt x="33026" y="1999"/>
                    </a:cubicBezTo>
                    <a:cubicBezTo>
                      <a:pt x="37217" y="5142"/>
                      <a:pt x="38075" y="11238"/>
                      <a:pt x="34741" y="15525"/>
                    </a:cubicBezTo>
                    <a:cubicBezTo>
                      <a:pt x="23692" y="29907"/>
                      <a:pt x="17786" y="38480"/>
                      <a:pt x="17691" y="38575"/>
                    </a:cubicBezTo>
                    <a:cubicBezTo>
                      <a:pt x="15786" y="41337"/>
                      <a:pt x="12738" y="42766"/>
                      <a:pt x="9690" y="427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E3160807-FD2D-4E8E-91BF-C6B2C8D901A0}"/>
                  </a:ext>
                </a:extLst>
              </p:cNvPr>
              <p:cNvSpPr/>
              <p:nvPr/>
            </p:nvSpPr>
            <p:spPr>
              <a:xfrm>
                <a:off x="7045999" y="5217965"/>
                <a:ext cx="1378779" cy="513543"/>
              </a:xfrm>
              <a:custGeom>
                <a:avLst/>
                <a:gdLst>
                  <a:gd name="connsiteX0" fmla="*/ 1014925 w 1378779"/>
                  <a:gd name="connsiteY0" fmla="*/ 513544 h 513543"/>
                  <a:gd name="connsiteX1" fmla="*/ 982064 w 1378779"/>
                  <a:gd name="connsiteY1" fmla="*/ 510591 h 513543"/>
                  <a:gd name="connsiteX2" fmla="*/ 974253 w 1378779"/>
                  <a:gd name="connsiteY2" fmla="*/ 499256 h 513543"/>
                  <a:gd name="connsiteX3" fmla="*/ 985588 w 1378779"/>
                  <a:gd name="connsiteY3" fmla="*/ 491446 h 513543"/>
                  <a:gd name="connsiteX4" fmla="*/ 1039880 w 1378779"/>
                  <a:gd name="connsiteY4" fmla="*/ 490684 h 513543"/>
                  <a:gd name="connsiteX5" fmla="*/ 1051787 w 1378779"/>
                  <a:gd name="connsiteY5" fmla="*/ 497637 h 513543"/>
                  <a:gd name="connsiteX6" fmla="*/ 1044833 w 1378779"/>
                  <a:gd name="connsiteY6" fmla="*/ 509544 h 513543"/>
                  <a:gd name="connsiteX7" fmla="*/ 1014925 w 1378779"/>
                  <a:gd name="connsiteY7" fmla="*/ 513544 h 513543"/>
                  <a:gd name="connsiteX8" fmla="*/ 929009 w 1378779"/>
                  <a:gd name="connsiteY8" fmla="*/ 489922 h 513543"/>
                  <a:gd name="connsiteX9" fmla="*/ 923961 w 1378779"/>
                  <a:gd name="connsiteY9" fmla="*/ 488588 h 513543"/>
                  <a:gd name="connsiteX10" fmla="*/ 876146 w 1378779"/>
                  <a:gd name="connsiteY10" fmla="*/ 449822 h 513543"/>
                  <a:gd name="connsiteX11" fmla="*/ 876431 w 1378779"/>
                  <a:gd name="connsiteY11" fmla="*/ 436010 h 513543"/>
                  <a:gd name="connsiteX12" fmla="*/ 890243 w 1378779"/>
                  <a:gd name="connsiteY12" fmla="*/ 436296 h 513543"/>
                  <a:gd name="connsiteX13" fmla="*/ 934058 w 1378779"/>
                  <a:gd name="connsiteY13" fmla="*/ 471824 h 513543"/>
                  <a:gd name="connsiteX14" fmla="*/ 937391 w 1378779"/>
                  <a:gd name="connsiteY14" fmla="*/ 485159 h 513543"/>
                  <a:gd name="connsiteX15" fmla="*/ 929009 w 1378779"/>
                  <a:gd name="connsiteY15" fmla="*/ 489922 h 513543"/>
                  <a:gd name="connsiteX16" fmla="*/ 1095411 w 1378779"/>
                  <a:gd name="connsiteY16" fmla="*/ 484016 h 513543"/>
                  <a:gd name="connsiteX17" fmla="*/ 1087410 w 1378779"/>
                  <a:gd name="connsiteY17" fmla="*/ 479825 h 513543"/>
                  <a:gd name="connsiteX18" fmla="*/ 1089887 w 1378779"/>
                  <a:gd name="connsiteY18" fmla="*/ 466300 h 513543"/>
                  <a:gd name="connsiteX19" fmla="*/ 1134178 w 1378779"/>
                  <a:gd name="connsiteY19" fmla="*/ 429438 h 513543"/>
                  <a:gd name="connsiteX20" fmla="*/ 1147894 w 1378779"/>
                  <a:gd name="connsiteY20" fmla="*/ 429724 h 513543"/>
                  <a:gd name="connsiteX21" fmla="*/ 1147608 w 1378779"/>
                  <a:gd name="connsiteY21" fmla="*/ 443440 h 513543"/>
                  <a:gd name="connsiteX22" fmla="*/ 1100840 w 1378779"/>
                  <a:gd name="connsiteY22" fmla="*/ 482397 h 513543"/>
                  <a:gd name="connsiteX23" fmla="*/ 1095411 w 1378779"/>
                  <a:gd name="connsiteY23" fmla="*/ 484016 h 513543"/>
                  <a:gd name="connsiteX24" fmla="*/ 845856 w 1378779"/>
                  <a:gd name="connsiteY24" fmla="*/ 406864 h 513543"/>
                  <a:gd name="connsiteX25" fmla="*/ 837855 w 1378779"/>
                  <a:gd name="connsiteY25" fmla="*/ 402673 h 513543"/>
                  <a:gd name="connsiteX26" fmla="*/ 805565 w 1378779"/>
                  <a:gd name="connsiteY26" fmla="*/ 352000 h 513543"/>
                  <a:gd name="connsiteX27" fmla="*/ 808994 w 1378779"/>
                  <a:gd name="connsiteY27" fmla="*/ 338665 h 513543"/>
                  <a:gd name="connsiteX28" fmla="*/ 822329 w 1378779"/>
                  <a:gd name="connsiteY28" fmla="*/ 342094 h 513543"/>
                  <a:gd name="connsiteX29" fmla="*/ 853762 w 1378779"/>
                  <a:gd name="connsiteY29" fmla="*/ 391433 h 513543"/>
                  <a:gd name="connsiteX30" fmla="*/ 851381 w 1378779"/>
                  <a:gd name="connsiteY30" fmla="*/ 404959 h 513543"/>
                  <a:gd name="connsiteX31" fmla="*/ 845856 w 1378779"/>
                  <a:gd name="connsiteY31" fmla="*/ 406864 h 513543"/>
                  <a:gd name="connsiteX32" fmla="*/ 1181612 w 1378779"/>
                  <a:gd name="connsiteY32" fmla="*/ 402959 h 513543"/>
                  <a:gd name="connsiteX33" fmla="*/ 1175231 w 1378779"/>
                  <a:gd name="connsiteY33" fmla="*/ 400577 h 513543"/>
                  <a:gd name="connsiteX34" fmla="*/ 1174278 w 1378779"/>
                  <a:gd name="connsiteY34" fmla="*/ 386861 h 513543"/>
                  <a:gd name="connsiteX35" fmla="*/ 1211902 w 1378779"/>
                  <a:gd name="connsiteY35" fmla="*/ 341522 h 513543"/>
                  <a:gd name="connsiteX36" fmla="*/ 1225618 w 1378779"/>
                  <a:gd name="connsiteY36" fmla="*/ 339998 h 513543"/>
                  <a:gd name="connsiteX37" fmla="*/ 1227142 w 1378779"/>
                  <a:gd name="connsiteY37" fmla="*/ 353714 h 513543"/>
                  <a:gd name="connsiteX38" fmla="*/ 1188947 w 1378779"/>
                  <a:gd name="connsiteY38" fmla="*/ 399720 h 513543"/>
                  <a:gd name="connsiteX39" fmla="*/ 1181612 w 1378779"/>
                  <a:gd name="connsiteY39" fmla="*/ 402959 h 513543"/>
                  <a:gd name="connsiteX40" fmla="*/ 1256003 w 1378779"/>
                  <a:gd name="connsiteY40" fmla="*/ 310376 h 513543"/>
                  <a:gd name="connsiteX41" fmla="*/ 1250097 w 1378779"/>
                  <a:gd name="connsiteY41" fmla="*/ 308375 h 513543"/>
                  <a:gd name="connsiteX42" fmla="*/ 1248287 w 1378779"/>
                  <a:gd name="connsiteY42" fmla="*/ 294755 h 513543"/>
                  <a:gd name="connsiteX43" fmla="*/ 1259813 w 1378779"/>
                  <a:gd name="connsiteY43" fmla="*/ 279705 h 513543"/>
                  <a:gd name="connsiteX44" fmla="*/ 1284387 w 1378779"/>
                  <a:gd name="connsiteY44" fmla="*/ 247701 h 513543"/>
                  <a:gd name="connsiteX45" fmla="*/ 1298008 w 1378779"/>
                  <a:gd name="connsiteY45" fmla="*/ 245987 h 513543"/>
                  <a:gd name="connsiteX46" fmla="*/ 1299722 w 1378779"/>
                  <a:gd name="connsiteY46" fmla="*/ 259607 h 513543"/>
                  <a:gd name="connsiteX47" fmla="*/ 1275148 w 1378779"/>
                  <a:gd name="connsiteY47" fmla="*/ 291611 h 513543"/>
                  <a:gd name="connsiteX48" fmla="*/ 1263623 w 1378779"/>
                  <a:gd name="connsiteY48" fmla="*/ 306756 h 513543"/>
                  <a:gd name="connsiteX49" fmla="*/ 1256003 w 1378779"/>
                  <a:gd name="connsiteY49" fmla="*/ 310376 h 513543"/>
                  <a:gd name="connsiteX50" fmla="*/ 784896 w 1378779"/>
                  <a:gd name="connsiteY50" fmla="*/ 305042 h 513543"/>
                  <a:gd name="connsiteX51" fmla="*/ 776324 w 1378779"/>
                  <a:gd name="connsiteY51" fmla="*/ 299993 h 513543"/>
                  <a:gd name="connsiteX52" fmla="*/ 766703 w 1378779"/>
                  <a:gd name="connsiteY52" fmla="*/ 282372 h 513543"/>
                  <a:gd name="connsiteX53" fmla="*/ 747939 w 1378779"/>
                  <a:gd name="connsiteY53" fmla="*/ 247987 h 513543"/>
                  <a:gd name="connsiteX54" fmla="*/ 751749 w 1378779"/>
                  <a:gd name="connsiteY54" fmla="*/ 234747 h 513543"/>
                  <a:gd name="connsiteX55" fmla="*/ 764989 w 1378779"/>
                  <a:gd name="connsiteY55" fmla="*/ 238557 h 513543"/>
                  <a:gd name="connsiteX56" fmla="*/ 783848 w 1378779"/>
                  <a:gd name="connsiteY56" fmla="*/ 273038 h 513543"/>
                  <a:gd name="connsiteX57" fmla="*/ 793469 w 1378779"/>
                  <a:gd name="connsiteY57" fmla="*/ 290659 h 513543"/>
                  <a:gd name="connsiteX58" fmla="*/ 789563 w 1378779"/>
                  <a:gd name="connsiteY58" fmla="*/ 303899 h 513543"/>
                  <a:gd name="connsiteX59" fmla="*/ 784896 w 1378779"/>
                  <a:gd name="connsiteY59" fmla="*/ 305042 h 513543"/>
                  <a:gd name="connsiteX60" fmla="*/ 9752 w 1378779"/>
                  <a:gd name="connsiteY60" fmla="*/ 304470 h 513543"/>
                  <a:gd name="connsiteX61" fmla="*/ 3465 w 1378779"/>
                  <a:gd name="connsiteY61" fmla="*/ 302184 h 513543"/>
                  <a:gd name="connsiteX62" fmla="*/ 2322 w 1378779"/>
                  <a:gd name="connsiteY62" fmla="*/ 288468 h 513543"/>
                  <a:gd name="connsiteX63" fmla="*/ 41851 w 1378779"/>
                  <a:gd name="connsiteY63" fmla="*/ 243605 h 513543"/>
                  <a:gd name="connsiteX64" fmla="*/ 55567 w 1378779"/>
                  <a:gd name="connsiteY64" fmla="*/ 243034 h 513543"/>
                  <a:gd name="connsiteX65" fmla="*/ 56138 w 1378779"/>
                  <a:gd name="connsiteY65" fmla="*/ 256750 h 513543"/>
                  <a:gd name="connsiteX66" fmla="*/ 17181 w 1378779"/>
                  <a:gd name="connsiteY66" fmla="*/ 300946 h 513543"/>
                  <a:gd name="connsiteX67" fmla="*/ 9752 w 1378779"/>
                  <a:gd name="connsiteY67" fmla="*/ 304470 h 513543"/>
                  <a:gd name="connsiteX68" fmla="*/ 90143 w 1378779"/>
                  <a:gd name="connsiteY68" fmla="*/ 217316 h 513543"/>
                  <a:gd name="connsiteX69" fmla="*/ 83189 w 1378779"/>
                  <a:gd name="connsiteY69" fmla="*/ 214459 h 513543"/>
                  <a:gd name="connsiteX70" fmla="*/ 83285 w 1378779"/>
                  <a:gd name="connsiteY70" fmla="*/ 200648 h 513543"/>
                  <a:gd name="connsiteX71" fmla="*/ 126909 w 1378779"/>
                  <a:gd name="connsiteY71" fmla="*/ 159690 h 513543"/>
                  <a:gd name="connsiteX72" fmla="*/ 140625 w 1378779"/>
                  <a:gd name="connsiteY72" fmla="*/ 160547 h 513543"/>
                  <a:gd name="connsiteX73" fmla="*/ 139863 w 1378779"/>
                  <a:gd name="connsiteY73" fmla="*/ 174263 h 513543"/>
                  <a:gd name="connsiteX74" fmla="*/ 97001 w 1378779"/>
                  <a:gd name="connsiteY74" fmla="*/ 214459 h 513543"/>
                  <a:gd name="connsiteX75" fmla="*/ 90143 w 1378779"/>
                  <a:gd name="connsiteY75" fmla="*/ 217316 h 513543"/>
                  <a:gd name="connsiteX76" fmla="*/ 1329155 w 1378779"/>
                  <a:gd name="connsiteY76" fmla="*/ 216935 h 513543"/>
                  <a:gd name="connsiteX77" fmla="*/ 1322963 w 1378779"/>
                  <a:gd name="connsiteY77" fmla="*/ 214649 h 513543"/>
                  <a:gd name="connsiteX78" fmla="*/ 1321725 w 1378779"/>
                  <a:gd name="connsiteY78" fmla="*/ 200933 h 513543"/>
                  <a:gd name="connsiteX79" fmla="*/ 1362111 w 1378779"/>
                  <a:gd name="connsiteY79" fmla="*/ 156166 h 513543"/>
                  <a:gd name="connsiteX80" fmla="*/ 1375922 w 1378779"/>
                  <a:gd name="connsiteY80" fmla="*/ 156166 h 513543"/>
                  <a:gd name="connsiteX81" fmla="*/ 1375922 w 1378779"/>
                  <a:gd name="connsiteY81" fmla="*/ 169977 h 513543"/>
                  <a:gd name="connsiteX82" fmla="*/ 1336775 w 1378779"/>
                  <a:gd name="connsiteY82" fmla="*/ 213411 h 513543"/>
                  <a:gd name="connsiteX83" fmla="*/ 1329155 w 1378779"/>
                  <a:gd name="connsiteY83" fmla="*/ 216935 h 513543"/>
                  <a:gd name="connsiteX84" fmla="*/ 726889 w 1378779"/>
                  <a:gd name="connsiteY84" fmla="*/ 201505 h 513543"/>
                  <a:gd name="connsiteX85" fmla="*/ 718602 w 1378779"/>
                  <a:gd name="connsiteY85" fmla="*/ 196838 h 513543"/>
                  <a:gd name="connsiteX86" fmla="*/ 686503 w 1378779"/>
                  <a:gd name="connsiteY86" fmla="*/ 147879 h 513543"/>
                  <a:gd name="connsiteX87" fmla="*/ 688694 w 1378779"/>
                  <a:gd name="connsiteY87" fmla="*/ 134258 h 513543"/>
                  <a:gd name="connsiteX88" fmla="*/ 702314 w 1378779"/>
                  <a:gd name="connsiteY88" fmla="*/ 136449 h 513543"/>
                  <a:gd name="connsiteX89" fmla="*/ 735271 w 1378779"/>
                  <a:gd name="connsiteY89" fmla="*/ 186646 h 513543"/>
                  <a:gd name="connsiteX90" fmla="*/ 731937 w 1378779"/>
                  <a:gd name="connsiteY90" fmla="*/ 199981 h 513543"/>
                  <a:gd name="connsiteX91" fmla="*/ 726889 w 1378779"/>
                  <a:gd name="connsiteY91" fmla="*/ 201505 h 513543"/>
                  <a:gd name="connsiteX92" fmla="*/ 178916 w 1378779"/>
                  <a:gd name="connsiteY92" fmla="*/ 138545 h 513543"/>
                  <a:gd name="connsiteX93" fmla="*/ 171200 w 1378779"/>
                  <a:gd name="connsiteY93" fmla="*/ 134830 h 513543"/>
                  <a:gd name="connsiteX94" fmla="*/ 172820 w 1378779"/>
                  <a:gd name="connsiteY94" fmla="*/ 121114 h 513543"/>
                  <a:gd name="connsiteX95" fmla="*/ 221302 w 1378779"/>
                  <a:gd name="connsiteY95" fmla="*/ 85776 h 513543"/>
                  <a:gd name="connsiteX96" fmla="*/ 234827 w 1378779"/>
                  <a:gd name="connsiteY96" fmla="*/ 88443 h 513543"/>
                  <a:gd name="connsiteX97" fmla="*/ 232160 w 1378779"/>
                  <a:gd name="connsiteY97" fmla="*/ 101969 h 513543"/>
                  <a:gd name="connsiteX98" fmla="*/ 184821 w 1378779"/>
                  <a:gd name="connsiteY98" fmla="*/ 136449 h 513543"/>
                  <a:gd name="connsiteX99" fmla="*/ 178916 w 1378779"/>
                  <a:gd name="connsiteY99" fmla="*/ 138545 h 513543"/>
                  <a:gd name="connsiteX100" fmla="*/ 656880 w 1378779"/>
                  <a:gd name="connsiteY100" fmla="*/ 105969 h 513543"/>
                  <a:gd name="connsiteX101" fmla="*/ 649736 w 1378779"/>
                  <a:gd name="connsiteY101" fmla="*/ 102826 h 513543"/>
                  <a:gd name="connsiteX102" fmla="*/ 607064 w 1378779"/>
                  <a:gd name="connsiteY102" fmla="*/ 64535 h 513543"/>
                  <a:gd name="connsiteX103" fmla="*/ 604969 w 1378779"/>
                  <a:gd name="connsiteY103" fmla="*/ 50915 h 513543"/>
                  <a:gd name="connsiteX104" fmla="*/ 618590 w 1378779"/>
                  <a:gd name="connsiteY104" fmla="*/ 48819 h 513543"/>
                  <a:gd name="connsiteX105" fmla="*/ 663929 w 1378779"/>
                  <a:gd name="connsiteY105" fmla="*/ 89491 h 513543"/>
                  <a:gd name="connsiteX106" fmla="*/ 663452 w 1378779"/>
                  <a:gd name="connsiteY106" fmla="*/ 103207 h 513543"/>
                  <a:gd name="connsiteX107" fmla="*/ 656880 w 1378779"/>
                  <a:gd name="connsiteY107" fmla="*/ 105969 h 513543"/>
                  <a:gd name="connsiteX108" fmla="*/ 277499 w 1378779"/>
                  <a:gd name="connsiteY108" fmla="*/ 72727 h 513543"/>
                  <a:gd name="connsiteX109" fmla="*/ 268927 w 1378779"/>
                  <a:gd name="connsiteY109" fmla="*/ 67679 h 513543"/>
                  <a:gd name="connsiteX110" fmla="*/ 272832 w 1378779"/>
                  <a:gd name="connsiteY110" fmla="*/ 54439 h 513543"/>
                  <a:gd name="connsiteX111" fmla="*/ 327315 w 1378779"/>
                  <a:gd name="connsiteY111" fmla="*/ 28340 h 513543"/>
                  <a:gd name="connsiteX112" fmla="*/ 339983 w 1378779"/>
                  <a:gd name="connsiteY112" fmla="*/ 33674 h 513543"/>
                  <a:gd name="connsiteX113" fmla="*/ 334649 w 1378779"/>
                  <a:gd name="connsiteY113" fmla="*/ 46343 h 513543"/>
                  <a:gd name="connsiteX114" fmla="*/ 282167 w 1378779"/>
                  <a:gd name="connsiteY114" fmla="*/ 71489 h 513543"/>
                  <a:gd name="connsiteX115" fmla="*/ 277499 w 1378779"/>
                  <a:gd name="connsiteY115" fmla="*/ 72727 h 513543"/>
                  <a:gd name="connsiteX116" fmla="*/ 561630 w 1378779"/>
                  <a:gd name="connsiteY116" fmla="*/ 37389 h 513543"/>
                  <a:gd name="connsiteX117" fmla="*/ 557915 w 1378779"/>
                  <a:gd name="connsiteY117" fmla="*/ 36627 h 513543"/>
                  <a:gd name="connsiteX118" fmla="*/ 506766 w 1378779"/>
                  <a:gd name="connsiteY118" fmla="*/ 22244 h 513543"/>
                  <a:gd name="connsiteX119" fmla="*/ 503432 w 1378779"/>
                  <a:gd name="connsiteY119" fmla="*/ 21673 h 513543"/>
                  <a:gd name="connsiteX120" fmla="*/ 495241 w 1378779"/>
                  <a:gd name="connsiteY120" fmla="*/ 10624 h 513543"/>
                  <a:gd name="connsiteX121" fmla="*/ 506290 w 1378779"/>
                  <a:gd name="connsiteY121" fmla="*/ 2432 h 513543"/>
                  <a:gd name="connsiteX122" fmla="*/ 509909 w 1378779"/>
                  <a:gd name="connsiteY122" fmla="*/ 3004 h 513543"/>
                  <a:gd name="connsiteX123" fmla="*/ 565440 w 1378779"/>
                  <a:gd name="connsiteY123" fmla="*/ 18625 h 513543"/>
                  <a:gd name="connsiteX124" fmla="*/ 570679 w 1378779"/>
                  <a:gd name="connsiteY124" fmla="*/ 31388 h 513543"/>
                  <a:gd name="connsiteX125" fmla="*/ 561630 w 1378779"/>
                  <a:gd name="connsiteY125" fmla="*/ 37389 h 513543"/>
                  <a:gd name="connsiteX126" fmla="*/ 387132 w 1378779"/>
                  <a:gd name="connsiteY126" fmla="*/ 28721 h 513543"/>
                  <a:gd name="connsiteX127" fmla="*/ 377702 w 1378779"/>
                  <a:gd name="connsiteY127" fmla="*/ 21292 h 513543"/>
                  <a:gd name="connsiteX128" fmla="*/ 384846 w 1378779"/>
                  <a:gd name="connsiteY128" fmla="*/ 9481 h 513543"/>
                  <a:gd name="connsiteX129" fmla="*/ 445044 w 1378779"/>
                  <a:gd name="connsiteY129" fmla="*/ 51 h 513543"/>
                  <a:gd name="connsiteX130" fmla="*/ 455331 w 1378779"/>
                  <a:gd name="connsiteY130" fmla="*/ 9195 h 513543"/>
                  <a:gd name="connsiteX131" fmla="*/ 446187 w 1378779"/>
                  <a:gd name="connsiteY131" fmla="*/ 19482 h 513543"/>
                  <a:gd name="connsiteX132" fmla="*/ 389418 w 1378779"/>
                  <a:gd name="connsiteY132" fmla="*/ 28340 h 513543"/>
                  <a:gd name="connsiteX133" fmla="*/ 387132 w 1378779"/>
                  <a:gd name="connsiteY133" fmla="*/ 28721 h 51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1378779" h="513543">
                    <a:moveTo>
                      <a:pt x="1014925" y="513544"/>
                    </a:moveTo>
                    <a:cubicBezTo>
                      <a:pt x="1003685" y="513544"/>
                      <a:pt x="992636" y="512592"/>
                      <a:pt x="982064" y="510591"/>
                    </a:cubicBezTo>
                    <a:cubicBezTo>
                      <a:pt x="976825" y="509639"/>
                      <a:pt x="973301" y="504495"/>
                      <a:pt x="974253" y="499256"/>
                    </a:cubicBezTo>
                    <a:cubicBezTo>
                      <a:pt x="975206" y="493922"/>
                      <a:pt x="980159" y="490589"/>
                      <a:pt x="985588" y="491446"/>
                    </a:cubicBezTo>
                    <a:cubicBezTo>
                      <a:pt x="1002542" y="494589"/>
                      <a:pt x="1020830" y="495732"/>
                      <a:pt x="1039880" y="490684"/>
                    </a:cubicBezTo>
                    <a:cubicBezTo>
                      <a:pt x="1045119" y="489255"/>
                      <a:pt x="1050358" y="492398"/>
                      <a:pt x="1051787" y="497637"/>
                    </a:cubicBezTo>
                    <a:cubicBezTo>
                      <a:pt x="1053120" y="502876"/>
                      <a:pt x="1050072" y="508115"/>
                      <a:pt x="1044833" y="509544"/>
                    </a:cubicBezTo>
                    <a:cubicBezTo>
                      <a:pt x="1034832" y="512210"/>
                      <a:pt x="1024736" y="513544"/>
                      <a:pt x="1014925" y="513544"/>
                    </a:cubicBezTo>
                    <a:close/>
                    <a:moveTo>
                      <a:pt x="929009" y="489922"/>
                    </a:moveTo>
                    <a:cubicBezTo>
                      <a:pt x="927295" y="489922"/>
                      <a:pt x="925580" y="489446"/>
                      <a:pt x="923961" y="488588"/>
                    </a:cubicBezTo>
                    <a:cubicBezTo>
                      <a:pt x="907388" y="478682"/>
                      <a:pt x="891767" y="466014"/>
                      <a:pt x="876146" y="449822"/>
                    </a:cubicBezTo>
                    <a:cubicBezTo>
                      <a:pt x="872431" y="445916"/>
                      <a:pt x="872526" y="439820"/>
                      <a:pt x="876431" y="436010"/>
                    </a:cubicBezTo>
                    <a:cubicBezTo>
                      <a:pt x="880337" y="432296"/>
                      <a:pt x="886433" y="432391"/>
                      <a:pt x="890243" y="436296"/>
                    </a:cubicBezTo>
                    <a:cubicBezTo>
                      <a:pt x="904625" y="451250"/>
                      <a:pt x="918913" y="462871"/>
                      <a:pt x="934058" y="471824"/>
                    </a:cubicBezTo>
                    <a:cubicBezTo>
                      <a:pt x="938630" y="474587"/>
                      <a:pt x="940154" y="480587"/>
                      <a:pt x="937391" y="485159"/>
                    </a:cubicBezTo>
                    <a:cubicBezTo>
                      <a:pt x="935582" y="488207"/>
                      <a:pt x="932343" y="489922"/>
                      <a:pt x="929009" y="489922"/>
                    </a:cubicBezTo>
                    <a:close/>
                    <a:moveTo>
                      <a:pt x="1095411" y="484016"/>
                    </a:moveTo>
                    <a:cubicBezTo>
                      <a:pt x="1092363" y="484016"/>
                      <a:pt x="1089315" y="482588"/>
                      <a:pt x="1087410" y="479825"/>
                    </a:cubicBezTo>
                    <a:cubicBezTo>
                      <a:pt x="1084362" y="475349"/>
                      <a:pt x="1085505" y="469348"/>
                      <a:pt x="1089887" y="466300"/>
                    </a:cubicBezTo>
                    <a:cubicBezTo>
                      <a:pt x="1103888" y="456680"/>
                      <a:pt x="1118747" y="444297"/>
                      <a:pt x="1134178" y="429438"/>
                    </a:cubicBezTo>
                    <a:cubicBezTo>
                      <a:pt x="1138083" y="425723"/>
                      <a:pt x="1144179" y="425819"/>
                      <a:pt x="1147894" y="429724"/>
                    </a:cubicBezTo>
                    <a:cubicBezTo>
                      <a:pt x="1151609" y="433629"/>
                      <a:pt x="1151513" y="439725"/>
                      <a:pt x="1147608" y="443440"/>
                    </a:cubicBezTo>
                    <a:cubicBezTo>
                      <a:pt x="1131225" y="459251"/>
                      <a:pt x="1115890" y="472015"/>
                      <a:pt x="1100840" y="482397"/>
                    </a:cubicBezTo>
                    <a:cubicBezTo>
                      <a:pt x="1099221" y="483445"/>
                      <a:pt x="1097316" y="484016"/>
                      <a:pt x="1095411" y="484016"/>
                    </a:cubicBezTo>
                    <a:close/>
                    <a:moveTo>
                      <a:pt x="845856" y="406864"/>
                    </a:moveTo>
                    <a:cubicBezTo>
                      <a:pt x="842808" y="406864"/>
                      <a:pt x="839760" y="405435"/>
                      <a:pt x="837855" y="402673"/>
                    </a:cubicBezTo>
                    <a:cubicBezTo>
                      <a:pt x="827568" y="388100"/>
                      <a:pt x="817091" y="371526"/>
                      <a:pt x="805565" y="352000"/>
                    </a:cubicBezTo>
                    <a:cubicBezTo>
                      <a:pt x="802803" y="347333"/>
                      <a:pt x="804422" y="341427"/>
                      <a:pt x="808994" y="338665"/>
                    </a:cubicBezTo>
                    <a:cubicBezTo>
                      <a:pt x="813566" y="335903"/>
                      <a:pt x="819567" y="337427"/>
                      <a:pt x="822329" y="342094"/>
                    </a:cubicBezTo>
                    <a:cubicBezTo>
                      <a:pt x="833569" y="361144"/>
                      <a:pt x="843856" y="377336"/>
                      <a:pt x="853762" y="391433"/>
                    </a:cubicBezTo>
                    <a:cubicBezTo>
                      <a:pt x="856905" y="395815"/>
                      <a:pt x="855762" y="401911"/>
                      <a:pt x="851381" y="404959"/>
                    </a:cubicBezTo>
                    <a:cubicBezTo>
                      <a:pt x="849761" y="406292"/>
                      <a:pt x="847856" y="406864"/>
                      <a:pt x="845856" y="406864"/>
                    </a:cubicBezTo>
                    <a:close/>
                    <a:moveTo>
                      <a:pt x="1181612" y="402959"/>
                    </a:moveTo>
                    <a:cubicBezTo>
                      <a:pt x="1179326" y="402959"/>
                      <a:pt x="1177040" y="402197"/>
                      <a:pt x="1175231" y="400577"/>
                    </a:cubicBezTo>
                    <a:cubicBezTo>
                      <a:pt x="1171135" y="397053"/>
                      <a:pt x="1170754" y="390862"/>
                      <a:pt x="1174278" y="386861"/>
                    </a:cubicBezTo>
                    <a:cubicBezTo>
                      <a:pt x="1185899" y="373526"/>
                      <a:pt x="1198281" y="358667"/>
                      <a:pt x="1211902" y="341522"/>
                    </a:cubicBezTo>
                    <a:cubicBezTo>
                      <a:pt x="1215236" y="337331"/>
                      <a:pt x="1221427" y="336665"/>
                      <a:pt x="1225618" y="339998"/>
                    </a:cubicBezTo>
                    <a:cubicBezTo>
                      <a:pt x="1229809" y="343332"/>
                      <a:pt x="1230476" y="349523"/>
                      <a:pt x="1227142" y="353714"/>
                    </a:cubicBezTo>
                    <a:cubicBezTo>
                      <a:pt x="1213235" y="371145"/>
                      <a:pt x="1200853" y="386195"/>
                      <a:pt x="1188947" y="399720"/>
                    </a:cubicBezTo>
                    <a:cubicBezTo>
                      <a:pt x="1187042" y="401816"/>
                      <a:pt x="1184279" y="402959"/>
                      <a:pt x="1181612" y="402959"/>
                    </a:cubicBezTo>
                    <a:close/>
                    <a:moveTo>
                      <a:pt x="1256003" y="310376"/>
                    </a:moveTo>
                    <a:cubicBezTo>
                      <a:pt x="1253907" y="310376"/>
                      <a:pt x="1251812" y="309709"/>
                      <a:pt x="1250097" y="308375"/>
                    </a:cubicBezTo>
                    <a:cubicBezTo>
                      <a:pt x="1245811" y="305137"/>
                      <a:pt x="1245049" y="299041"/>
                      <a:pt x="1248287" y="294755"/>
                    </a:cubicBezTo>
                    <a:lnTo>
                      <a:pt x="1259813" y="279705"/>
                    </a:lnTo>
                    <a:cubicBezTo>
                      <a:pt x="1268099" y="268847"/>
                      <a:pt x="1276291" y="258179"/>
                      <a:pt x="1284387" y="247701"/>
                    </a:cubicBezTo>
                    <a:cubicBezTo>
                      <a:pt x="1287721" y="243415"/>
                      <a:pt x="1293817" y="242748"/>
                      <a:pt x="1298008" y="245987"/>
                    </a:cubicBezTo>
                    <a:cubicBezTo>
                      <a:pt x="1302294" y="249320"/>
                      <a:pt x="1303056" y="255416"/>
                      <a:pt x="1299722" y="259607"/>
                    </a:cubicBezTo>
                    <a:cubicBezTo>
                      <a:pt x="1291626" y="270085"/>
                      <a:pt x="1283435" y="280753"/>
                      <a:pt x="1275148" y="291611"/>
                    </a:cubicBezTo>
                    <a:lnTo>
                      <a:pt x="1263623" y="306756"/>
                    </a:lnTo>
                    <a:cubicBezTo>
                      <a:pt x="1261813" y="309137"/>
                      <a:pt x="1258860" y="310376"/>
                      <a:pt x="1256003" y="310376"/>
                    </a:cubicBezTo>
                    <a:close/>
                    <a:moveTo>
                      <a:pt x="784896" y="305042"/>
                    </a:moveTo>
                    <a:cubicBezTo>
                      <a:pt x="781467" y="305042"/>
                      <a:pt x="778133" y="303232"/>
                      <a:pt x="776324" y="299993"/>
                    </a:cubicBezTo>
                    <a:lnTo>
                      <a:pt x="766703" y="282372"/>
                    </a:lnTo>
                    <a:cubicBezTo>
                      <a:pt x="760512" y="270942"/>
                      <a:pt x="754226" y="259417"/>
                      <a:pt x="747939" y="247987"/>
                    </a:cubicBezTo>
                    <a:cubicBezTo>
                      <a:pt x="745367" y="243320"/>
                      <a:pt x="747082" y="237319"/>
                      <a:pt x="751749" y="234747"/>
                    </a:cubicBezTo>
                    <a:cubicBezTo>
                      <a:pt x="756512" y="232175"/>
                      <a:pt x="762322" y="233795"/>
                      <a:pt x="764989" y="238557"/>
                    </a:cubicBezTo>
                    <a:cubicBezTo>
                      <a:pt x="771371" y="250082"/>
                      <a:pt x="777657" y="261608"/>
                      <a:pt x="783848" y="273038"/>
                    </a:cubicBezTo>
                    <a:lnTo>
                      <a:pt x="793469" y="290659"/>
                    </a:lnTo>
                    <a:cubicBezTo>
                      <a:pt x="796040" y="295421"/>
                      <a:pt x="794326" y="301327"/>
                      <a:pt x="789563" y="303899"/>
                    </a:cubicBezTo>
                    <a:cubicBezTo>
                      <a:pt x="788135" y="304661"/>
                      <a:pt x="786515" y="305042"/>
                      <a:pt x="784896" y="305042"/>
                    </a:cubicBezTo>
                    <a:close/>
                    <a:moveTo>
                      <a:pt x="9752" y="304470"/>
                    </a:moveTo>
                    <a:cubicBezTo>
                      <a:pt x="7561" y="304470"/>
                      <a:pt x="5275" y="303708"/>
                      <a:pt x="3465" y="302184"/>
                    </a:cubicBezTo>
                    <a:cubicBezTo>
                      <a:pt x="-631" y="298660"/>
                      <a:pt x="-1202" y="292564"/>
                      <a:pt x="2322" y="288468"/>
                    </a:cubicBezTo>
                    <a:cubicBezTo>
                      <a:pt x="15181" y="273228"/>
                      <a:pt x="28421" y="258179"/>
                      <a:pt x="41851" y="243605"/>
                    </a:cubicBezTo>
                    <a:cubicBezTo>
                      <a:pt x="45470" y="239605"/>
                      <a:pt x="51662" y="239414"/>
                      <a:pt x="55567" y="243034"/>
                    </a:cubicBezTo>
                    <a:cubicBezTo>
                      <a:pt x="59567" y="246653"/>
                      <a:pt x="59758" y="252845"/>
                      <a:pt x="56138" y="256750"/>
                    </a:cubicBezTo>
                    <a:cubicBezTo>
                      <a:pt x="42994" y="271037"/>
                      <a:pt x="29849" y="285896"/>
                      <a:pt x="17181" y="300946"/>
                    </a:cubicBezTo>
                    <a:cubicBezTo>
                      <a:pt x="15276" y="303327"/>
                      <a:pt x="12514" y="304470"/>
                      <a:pt x="9752" y="304470"/>
                    </a:cubicBezTo>
                    <a:close/>
                    <a:moveTo>
                      <a:pt x="90143" y="217316"/>
                    </a:moveTo>
                    <a:cubicBezTo>
                      <a:pt x="87666" y="217316"/>
                      <a:pt x="85094" y="216364"/>
                      <a:pt x="83189" y="214459"/>
                    </a:cubicBezTo>
                    <a:cubicBezTo>
                      <a:pt x="79379" y="210649"/>
                      <a:pt x="79475" y="204458"/>
                      <a:pt x="83285" y="200648"/>
                    </a:cubicBezTo>
                    <a:cubicBezTo>
                      <a:pt x="97667" y="186360"/>
                      <a:pt x="112336" y="172644"/>
                      <a:pt x="126909" y="159690"/>
                    </a:cubicBezTo>
                    <a:cubicBezTo>
                      <a:pt x="130910" y="156166"/>
                      <a:pt x="137101" y="156452"/>
                      <a:pt x="140625" y="160547"/>
                    </a:cubicBezTo>
                    <a:cubicBezTo>
                      <a:pt x="144245" y="164548"/>
                      <a:pt x="143864" y="170739"/>
                      <a:pt x="139863" y="174263"/>
                    </a:cubicBezTo>
                    <a:cubicBezTo>
                      <a:pt x="125576" y="186932"/>
                      <a:pt x="111098" y="200552"/>
                      <a:pt x="97001" y="214459"/>
                    </a:cubicBezTo>
                    <a:cubicBezTo>
                      <a:pt x="95096" y="216364"/>
                      <a:pt x="92619" y="217316"/>
                      <a:pt x="90143" y="217316"/>
                    </a:cubicBezTo>
                    <a:close/>
                    <a:moveTo>
                      <a:pt x="1329155" y="216935"/>
                    </a:moveTo>
                    <a:cubicBezTo>
                      <a:pt x="1326964" y="216935"/>
                      <a:pt x="1324773" y="216173"/>
                      <a:pt x="1322963" y="214649"/>
                    </a:cubicBezTo>
                    <a:cubicBezTo>
                      <a:pt x="1318868" y="211220"/>
                      <a:pt x="1318296" y="205029"/>
                      <a:pt x="1321725" y="200933"/>
                    </a:cubicBezTo>
                    <a:cubicBezTo>
                      <a:pt x="1336584" y="183122"/>
                      <a:pt x="1349824" y="168453"/>
                      <a:pt x="1362111" y="156166"/>
                    </a:cubicBezTo>
                    <a:cubicBezTo>
                      <a:pt x="1365921" y="152356"/>
                      <a:pt x="1372112" y="152356"/>
                      <a:pt x="1375922" y="156166"/>
                    </a:cubicBezTo>
                    <a:cubicBezTo>
                      <a:pt x="1379732" y="159976"/>
                      <a:pt x="1379732" y="166167"/>
                      <a:pt x="1375922" y="169977"/>
                    </a:cubicBezTo>
                    <a:cubicBezTo>
                      <a:pt x="1364111" y="181788"/>
                      <a:pt x="1351253" y="195980"/>
                      <a:pt x="1336775" y="213411"/>
                    </a:cubicBezTo>
                    <a:cubicBezTo>
                      <a:pt x="1334679" y="215697"/>
                      <a:pt x="1331917" y="216935"/>
                      <a:pt x="1329155" y="216935"/>
                    </a:cubicBezTo>
                    <a:close/>
                    <a:moveTo>
                      <a:pt x="726889" y="201505"/>
                    </a:moveTo>
                    <a:cubicBezTo>
                      <a:pt x="723555" y="201505"/>
                      <a:pt x="720412" y="199790"/>
                      <a:pt x="718602" y="196838"/>
                    </a:cubicBezTo>
                    <a:cubicBezTo>
                      <a:pt x="707458" y="178454"/>
                      <a:pt x="696980" y="162452"/>
                      <a:pt x="686503" y="147879"/>
                    </a:cubicBezTo>
                    <a:cubicBezTo>
                      <a:pt x="683360" y="143498"/>
                      <a:pt x="684312" y="137402"/>
                      <a:pt x="688694" y="134258"/>
                    </a:cubicBezTo>
                    <a:cubicBezTo>
                      <a:pt x="693075" y="131115"/>
                      <a:pt x="699171" y="132068"/>
                      <a:pt x="702314" y="136449"/>
                    </a:cubicBezTo>
                    <a:cubicBezTo>
                      <a:pt x="713078" y="151403"/>
                      <a:pt x="723936" y="167882"/>
                      <a:pt x="735271" y="186646"/>
                    </a:cubicBezTo>
                    <a:cubicBezTo>
                      <a:pt x="738033" y="191218"/>
                      <a:pt x="736604" y="197219"/>
                      <a:pt x="731937" y="199981"/>
                    </a:cubicBezTo>
                    <a:cubicBezTo>
                      <a:pt x="730318" y="201029"/>
                      <a:pt x="728603" y="201505"/>
                      <a:pt x="726889" y="201505"/>
                    </a:cubicBezTo>
                    <a:close/>
                    <a:moveTo>
                      <a:pt x="178916" y="138545"/>
                    </a:moveTo>
                    <a:cubicBezTo>
                      <a:pt x="176058" y="138545"/>
                      <a:pt x="173201" y="137306"/>
                      <a:pt x="171200" y="134830"/>
                    </a:cubicBezTo>
                    <a:cubicBezTo>
                      <a:pt x="167867" y="130639"/>
                      <a:pt x="168629" y="124448"/>
                      <a:pt x="172820" y="121114"/>
                    </a:cubicBezTo>
                    <a:cubicBezTo>
                      <a:pt x="189012" y="108350"/>
                      <a:pt x="205395" y="96444"/>
                      <a:pt x="221302" y="85776"/>
                    </a:cubicBezTo>
                    <a:cubicBezTo>
                      <a:pt x="225779" y="82728"/>
                      <a:pt x="231779" y="83966"/>
                      <a:pt x="234827" y="88443"/>
                    </a:cubicBezTo>
                    <a:cubicBezTo>
                      <a:pt x="237780" y="92920"/>
                      <a:pt x="236637" y="98921"/>
                      <a:pt x="232160" y="101969"/>
                    </a:cubicBezTo>
                    <a:cubicBezTo>
                      <a:pt x="216635" y="112446"/>
                      <a:pt x="200728" y="123971"/>
                      <a:pt x="184821" y="136449"/>
                    </a:cubicBezTo>
                    <a:cubicBezTo>
                      <a:pt x="183107" y="137878"/>
                      <a:pt x="181011" y="138545"/>
                      <a:pt x="178916" y="138545"/>
                    </a:cubicBezTo>
                    <a:close/>
                    <a:moveTo>
                      <a:pt x="656880" y="105969"/>
                    </a:moveTo>
                    <a:cubicBezTo>
                      <a:pt x="654308" y="105969"/>
                      <a:pt x="651641" y="104921"/>
                      <a:pt x="649736" y="102826"/>
                    </a:cubicBezTo>
                    <a:cubicBezTo>
                      <a:pt x="636020" y="88062"/>
                      <a:pt x="621638" y="75203"/>
                      <a:pt x="607064" y="64535"/>
                    </a:cubicBezTo>
                    <a:cubicBezTo>
                      <a:pt x="602683" y="61392"/>
                      <a:pt x="601826" y="55296"/>
                      <a:pt x="604969" y="50915"/>
                    </a:cubicBezTo>
                    <a:cubicBezTo>
                      <a:pt x="608112" y="46533"/>
                      <a:pt x="614208" y="45676"/>
                      <a:pt x="618590" y="48819"/>
                    </a:cubicBezTo>
                    <a:cubicBezTo>
                      <a:pt x="634115" y="60249"/>
                      <a:pt x="649451" y="73965"/>
                      <a:pt x="663929" y="89491"/>
                    </a:cubicBezTo>
                    <a:cubicBezTo>
                      <a:pt x="667643" y="93396"/>
                      <a:pt x="667358" y="99587"/>
                      <a:pt x="663452" y="103207"/>
                    </a:cubicBezTo>
                    <a:cubicBezTo>
                      <a:pt x="661643" y="105112"/>
                      <a:pt x="659261" y="105969"/>
                      <a:pt x="656880" y="105969"/>
                    </a:cubicBezTo>
                    <a:close/>
                    <a:moveTo>
                      <a:pt x="277499" y="72727"/>
                    </a:moveTo>
                    <a:cubicBezTo>
                      <a:pt x="274070" y="72727"/>
                      <a:pt x="270737" y="70917"/>
                      <a:pt x="268927" y="67679"/>
                    </a:cubicBezTo>
                    <a:cubicBezTo>
                      <a:pt x="266355" y="62916"/>
                      <a:pt x="268070" y="57011"/>
                      <a:pt x="272832" y="54439"/>
                    </a:cubicBezTo>
                    <a:cubicBezTo>
                      <a:pt x="291120" y="44438"/>
                      <a:pt x="309408" y="35675"/>
                      <a:pt x="327315" y="28340"/>
                    </a:cubicBezTo>
                    <a:cubicBezTo>
                      <a:pt x="332268" y="26340"/>
                      <a:pt x="337983" y="28721"/>
                      <a:pt x="339983" y="33674"/>
                    </a:cubicBezTo>
                    <a:cubicBezTo>
                      <a:pt x="341984" y="38627"/>
                      <a:pt x="339602" y="44342"/>
                      <a:pt x="334649" y="46343"/>
                    </a:cubicBezTo>
                    <a:cubicBezTo>
                      <a:pt x="317409" y="53391"/>
                      <a:pt x="299788" y="61773"/>
                      <a:pt x="282167" y="71489"/>
                    </a:cubicBezTo>
                    <a:cubicBezTo>
                      <a:pt x="280643" y="72346"/>
                      <a:pt x="279023" y="72727"/>
                      <a:pt x="277499" y="72727"/>
                    </a:cubicBezTo>
                    <a:close/>
                    <a:moveTo>
                      <a:pt x="561630" y="37389"/>
                    </a:moveTo>
                    <a:cubicBezTo>
                      <a:pt x="560392" y="37389"/>
                      <a:pt x="559154" y="37199"/>
                      <a:pt x="557915" y="36627"/>
                    </a:cubicBezTo>
                    <a:cubicBezTo>
                      <a:pt x="541723" y="29864"/>
                      <a:pt x="524483" y="25007"/>
                      <a:pt x="506766" y="22244"/>
                    </a:cubicBezTo>
                    <a:lnTo>
                      <a:pt x="503432" y="21673"/>
                    </a:lnTo>
                    <a:cubicBezTo>
                      <a:pt x="498098" y="20911"/>
                      <a:pt x="494479" y="15958"/>
                      <a:pt x="495241" y="10624"/>
                    </a:cubicBezTo>
                    <a:cubicBezTo>
                      <a:pt x="496003" y="5290"/>
                      <a:pt x="501051" y="1575"/>
                      <a:pt x="506290" y="2432"/>
                    </a:cubicBezTo>
                    <a:lnTo>
                      <a:pt x="509909" y="3004"/>
                    </a:lnTo>
                    <a:cubicBezTo>
                      <a:pt x="529055" y="6052"/>
                      <a:pt x="547819" y="11291"/>
                      <a:pt x="565440" y="18625"/>
                    </a:cubicBezTo>
                    <a:cubicBezTo>
                      <a:pt x="570393" y="20720"/>
                      <a:pt x="572774" y="26340"/>
                      <a:pt x="570679" y="31388"/>
                    </a:cubicBezTo>
                    <a:cubicBezTo>
                      <a:pt x="569060" y="35103"/>
                      <a:pt x="565440" y="37389"/>
                      <a:pt x="561630" y="37389"/>
                    </a:cubicBezTo>
                    <a:close/>
                    <a:moveTo>
                      <a:pt x="387132" y="28721"/>
                    </a:moveTo>
                    <a:cubicBezTo>
                      <a:pt x="382751" y="28721"/>
                      <a:pt x="378750" y="25769"/>
                      <a:pt x="377702" y="21292"/>
                    </a:cubicBezTo>
                    <a:cubicBezTo>
                      <a:pt x="376369" y="16053"/>
                      <a:pt x="379607" y="10814"/>
                      <a:pt x="384846" y="9481"/>
                    </a:cubicBezTo>
                    <a:cubicBezTo>
                      <a:pt x="405134" y="4433"/>
                      <a:pt x="425423" y="1289"/>
                      <a:pt x="445044" y="51"/>
                    </a:cubicBezTo>
                    <a:cubicBezTo>
                      <a:pt x="450378" y="-520"/>
                      <a:pt x="455045" y="3766"/>
                      <a:pt x="455331" y="9195"/>
                    </a:cubicBezTo>
                    <a:cubicBezTo>
                      <a:pt x="455617" y="14529"/>
                      <a:pt x="451616" y="19196"/>
                      <a:pt x="446187" y="19482"/>
                    </a:cubicBezTo>
                    <a:cubicBezTo>
                      <a:pt x="427709" y="20625"/>
                      <a:pt x="408659" y="23673"/>
                      <a:pt x="389418" y="28340"/>
                    </a:cubicBezTo>
                    <a:cubicBezTo>
                      <a:pt x="388751" y="28626"/>
                      <a:pt x="387989" y="28721"/>
                      <a:pt x="387132" y="2872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 dirty="0"/>
              </a:p>
            </p:txBody>
          </p:sp>
        </p:grpSp>
        <p:grpSp>
          <p:nvGrpSpPr>
            <p:cNvPr id="553" name="Graphic 161">
              <a:extLst>
                <a:ext uri="{FF2B5EF4-FFF2-40B4-BE49-F238E27FC236}">
                  <a16:creationId xmlns:a16="http://schemas.microsoft.com/office/drawing/2014/main" id="{6D077119-3927-425F-AD69-5B7762F84CD5}"/>
                </a:ext>
              </a:extLst>
            </p:cNvPr>
            <p:cNvGrpSpPr/>
            <p:nvPr/>
          </p:nvGrpSpPr>
          <p:grpSpPr>
            <a:xfrm>
              <a:off x="8371915" y="5113337"/>
              <a:ext cx="446246" cy="299370"/>
              <a:chOff x="8371915" y="5113337"/>
              <a:chExt cx="446246" cy="299370"/>
            </a:xfrm>
          </p:grpSpPr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5F96EE1B-0162-4D8D-A83E-E6EA2D59CDB1}"/>
                  </a:ext>
                </a:extLst>
              </p:cNvPr>
              <p:cNvSpPr/>
              <p:nvPr/>
            </p:nvSpPr>
            <p:spPr>
              <a:xfrm>
                <a:off x="8440686" y="5168105"/>
                <a:ext cx="331088" cy="204501"/>
              </a:xfrm>
              <a:custGeom>
                <a:avLst/>
                <a:gdLst>
                  <a:gd name="connsiteX0" fmla="*/ 331089 w 331088"/>
                  <a:gd name="connsiteY0" fmla="*/ 0 h 204501"/>
                  <a:gd name="connsiteX1" fmla="*/ 0 w 331088"/>
                  <a:gd name="connsiteY1" fmla="*/ 204502 h 204501"/>
                  <a:gd name="connsiteX2" fmla="*/ 15145 w 331088"/>
                  <a:gd name="connsiteY2" fmla="*/ 84963 h 20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88" h="204501">
                    <a:moveTo>
                      <a:pt x="331089" y="0"/>
                    </a:moveTo>
                    <a:lnTo>
                      <a:pt x="0" y="204502"/>
                    </a:lnTo>
                    <a:lnTo>
                      <a:pt x="15145" y="849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C90684AA-118C-43BA-B1AB-624814E651AF}"/>
                  </a:ext>
                </a:extLst>
              </p:cNvPr>
              <p:cNvSpPr/>
              <p:nvPr/>
            </p:nvSpPr>
            <p:spPr>
              <a:xfrm>
                <a:off x="8440686" y="5168105"/>
                <a:ext cx="331088" cy="204501"/>
              </a:xfrm>
              <a:custGeom>
                <a:avLst/>
                <a:gdLst>
                  <a:gd name="connsiteX0" fmla="*/ 331089 w 331088"/>
                  <a:gd name="connsiteY0" fmla="*/ 0 h 204501"/>
                  <a:gd name="connsiteX1" fmla="*/ 0 w 331088"/>
                  <a:gd name="connsiteY1" fmla="*/ 204502 h 204501"/>
                  <a:gd name="connsiteX2" fmla="*/ 41624 w 331088"/>
                  <a:gd name="connsiteY2" fmla="*/ 119348 h 20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88" h="204501">
                    <a:moveTo>
                      <a:pt x="331089" y="0"/>
                    </a:moveTo>
                    <a:lnTo>
                      <a:pt x="0" y="204502"/>
                    </a:lnTo>
                    <a:lnTo>
                      <a:pt x="41624" y="119348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grpSp>
            <p:nvGrpSpPr>
              <p:cNvPr id="556" name="Graphic 161">
                <a:extLst>
                  <a:ext uri="{FF2B5EF4-FFF2-40B4-BE49-F238E27FC236}">
                    <a16:creationId xmlns:a16="http://schemas.microsoft.com/office/drawing/2014/main" id="{84B21564-3693-49BA-8516-9D9DBDBF1CC2}"/>
                  </a:ext>
                </a:extLst>
              </p:cNvPr>
              <p:cNvGrpSpPr/>
              <p:nvPr/>
            </p:nvGrpSpPr>
            <p:grpSpPr>
              <a:xfrm>
                <a:off x="8371915" y="5113337"/>
                <a:ext cx="446246" cy="299370"/>
                <a:chOff x="8371915" y="5113337"/>
                <a:chExt cx="446246" cy="299370"/>
              </a:xfrm>
            </p:grpSpPr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BD0D09DB-4251-4AEC-B7D9-0F571595154D}"/>
                    </a:ext>
                  </a:extLst>
                </p:cNvPr>
                <p:cNvSpPr/>
                <p:nvPr/>
              </p:nvSpPr>
              <p:spPr>
                <a:xfrm>
                  <a:off x="8371915" y="5113337"/>
                  <a:ext cx="446246" cy="299370"/>
                </a:xfrm>
                <a:custGeom>
                  <a:avLst/>
                  <a:gdLst>
                    <a:gd name="connsiteX0" fmla="*/ 206121 w 446246"/>
                    <a:gd name="connsiteY0" fmla="*/ 299371 h 299370"/>
                    <a:gd name="connsiteX1" fmla="*/ 0 w 446246"/>
                    <a:gd name="connsiteY1" fmla="*/ 47054 h 299370"/>
                    <a:gd name="connsiteX2" fmla="*/ 446246 w 446246"/>
                    <a:gd name="connsiteY2" fmla="*/ 0 h 299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6246" h="299370">
                      <a:moveTo>
                        <a:pt x="206121" y="299371"/>
                      </a:moveTo>
                      <a:lnTo>
                        <a:pt x="0" y="47054"/>
                      </a:lnTo>
                      <a:lnTo>
                        <a:pt x="44624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558" name="Freeform: Shape 557">
                  <a:extLst>
                    <a:ext uri="{FF2B5EF4-FFF2-40B4-BE49-F238E27FC236}">
                      <a16:creationId xmlns:a16="http://schemas.microsoft.com/office/drawing/2014/main" id="{BDB68C1B-53B8-41F8-9CE6-90C7FECBB85F}"/>
                    </a:ext>
                  </a:extLst>
                </p:cNvPr>
                <p:cNvSpPr/>
                <p:nvPr/>
              </p:nvSpPr>
              <p:spPr>
                <a:xfrm>
                  <a:off x="8454211" y="5121052"/>
                  <a:ext cx="349948" cy="171069"/>
                </a:xfrm>
                <a:custGeom>
                  <a:avLst/>
                  <a:gdLst>
                    <a:gd name="connsiteX0" fmla="*/ 349949 w 349948"/>
                    <a:gd name="connsiteY0" fmla="*/ 0 h 171069"/>
                    <a:gd name="connsiteX1" fmla="*/ 0 w 349948"/>
                    <a:gd name="connsiteY1" fmla="*/ 140113 h 171069"/>
                    <a:gd name="connsiteX2" fmla="*/ 25337 w 349948"/>
                    <a:gd name="connsiteY2" fmla="*/ 171069 h 171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9948" h="171069">
                      <a:moveTo>
                        <a:pt x="349949" y="0"/>
                      </a:moveTo>
                      <a:lnTo>
                        <a:pt x="0" y="140113"/>
                      </a:lnTo>
                      <a:lnTo>
                        <a:pt x="25337" y="17106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</p:grpSp>
        </p:grp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52C286-4CB7-4868-8DDC-7B464492E601}"/>
              </a:ext>
            </a:extLst>
          </p:cNvPr>
          <p:cNvCxnSpPr>
            <a:cxnSpLocks/>
          </p:cNvCxnSpPr>
          <p:nvPr/>
        </p:nvCxnSpPr>
        <p:spPr>
          <a:xfrm flipH="1">
            <a:off x="52314" y="6179141"/>
            <a:ext cx="5257800" cy="0"/>
          </a:xfrm>
          <a:prstGeom prst="line">
            <a:avLst/>
          </a:prstGeom>
          <a:ln w="317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9778950-1B8D-457C-B399-BD9E9AB1E5CC}"/>
              </a:ext>
            </a:extLst>
          </p:cNvPr>
          <p:cNvSpPr txBox="1"/>
          <p:nvPr/>
        </p:nvSpPr>
        <p:spPr>
          <a:xfrm>
            <a:off x="6721835" y="2902843"/>
            <a:ext cx="5331124" cy="948273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6500"/>
              </a:lnSpc>
            </a:pPr>
            <a:r>
              <a:rPr lang="en-IN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 !</a:t>
            </a: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61CD37C5-9615-4404-B035-4D22B45004BB}"/>
              </a:ext>
            </a:extLst>
          </p:cNvPr>
          <p:cNvSpPr/>
          <p:nvPr/>
        </p:nvSpPr>
        <p:spPr>
          <a:xfrm rot="18982719" flipH="1">
            <a:off x="9282583" y="4647202"/>
            <a:ext cx="124174" cy="129738"/>
          </a:xfrm>
          <a:custGeom>
            <a:avLst/>
            <a:gdLst>
              <a:gd name="connsiteX0" fmla="*/ 100849 w 100849"/>
              <a:gd name="connsiteY0" fmla="*/ 82721 h 105368"/>
              <a:gd name="connsiteX1" fmla="*/ 17875 w 100849"/>
              <a:gd name="connsiteY1" fmla="*/ 105369 h 105368"/>
              <a:gd name="connsiteX2" fmla="*/ 0 w 100849"/>
              <a:gd name="connsiteY2" fmla="*/ 4824 h 105368"/>
              <a:gd name="connsiteX3" fmla="*/ 27167 w 100849"/>
              <a:gd name="connsiteY3" fmla="*/ 0 h 105368"/>
              <a:gd name="connsiteX4" fmla="*/ 39735 w 100849"/>
              <a:gd name="connsiteY4" fmla="*/ 70813 h 105368"/>
              <a:gd name="connsiteX5" fmla="*/ 93588 w 100849"/>
              <a:gd name="connsiteY5" fmla="*/ 56112 h 10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849" h="105368">
                <a:moveTo>
                  <a:pt x="100849" y="82721"/>
                </a:moveTo>
                <a:lnTo>
                  <a:pt x="17875" y="105369"/>
                </a:lnTo>
                <a:lnTo>
                  <a:pt x="0" y="4824"/>
                </a:lnTo>
                <a:lnTo>
                  <a:pt x="27167" y="0"/>
                </a:lnTo>
                <a:lnTo>
                  <a:pt x="39735" y="70813"/>
                </a:lnTo>
                <a:lnTo>
                  <a:pt x="93588" y="56112"/>
                </a:lnTo>
                <a:close/>
              </a:path>
            </a:pathLst>
          </a:custGeom>
          <a:solidFill>
            <a:schemeClr val="bg1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313545BA-B8D4-4732-AFCA-787281E147F6}"/>
              </a:ext>
            </a:extLst>
          </p:cNvPr>
          <p:cNvSpPr/>
          <p:nvPr/>
        </p:nvSpPr>
        <p:spPr>
          <a:xfrm rot="18982719" flipH="1">
            <a:off x="8087786" y="2206529"/>
            <a:ext cx="133464" cy="133347"/>
          </a:xfrm>
          <a:custGeom>
            <a:avLst/>
            <a:gdLst>
              <a:gd name="connsiteX0" fmla="*/ 108395 w 108394"/>
              <a:gd name="connsiteY0" fmla="*/ 42291 h 108299"/>
              <a:gd name="connsiteX1" fmla="*/ 66104 w 108394"/>
              <a:gd name="connsiteY1" fmla="*/ 42291 h 108299"/>
              <a:gd name="connsiteX2" fmla="*/ 66104 w 108394"/>
              <a:gd name="connsiteY2" fmla="*/ 0 h 108299"/>
              <a:gd name="connsiteX3" fmla="*/ 42291 w 108394"/>
              <a:gd name="connsiteY3" fmla="*/ 0 h 108299"/>
              <a:gd name="connsiteX4" fmla="*/ 42291 w 108394"/>
              <a:gd name="connsiteY4" fmla="*/ 42291 h 108299"/>
              <a:gd name="connsiteX5" fmla="*/ 0 w 108394"/>
              <a:gd name="connsiteY5" fmla="*/ 42291 h 108299"/>
              <a:gd name="connsiteX6" fmla="*/ 0 w 108394"/>
              <a:gd name="connsiteY6" fmla="*/ 66008 h 108299"/>
              <a:gd name="connsiteX7" fmla="*/ 42291 w 108394"/>
              <a:gd name="connsiteY7" fmla="*/ 66008 h 108299"/>
              <a:gd name="connsiteX8" fmla="*/ 42291 w 108394"/>
              <a:gd name="connsiteY8" fmla="*/ 108299 h 108299"/>
              <a:gd name="connsiteX9" fmla="*/ 66104 w 108394"/>
              <a:gd name="connsiteY9" fmla="*/ 108299 h 108299"/>
              <a:gd name="connsiteX10" fmla="*/ 66104 w 108394"/>
              <a:gd name="connsiteY10" fmla="*/ 66008 h 108299"/>
              <a:gd name="connsiteX11" fmla="*/ 108395 w 108394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299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395" y="6600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0232E9A3-FC8C-489F-BE5D-8A61FCAE009D}"/>
              </a:ext>
            </a:extLst>
          </p:cNvPr>
          <p:cNvSpPr/>
          <p:nvPr/>
        </p:nvSpPr>
        <p:spPr>
          <a:xfrm rot="534770" flipH="1">
            <a:off x="5613134" y="4879708"/>
            <a:ext cx="133347" cy="133347"/>
          </a:xfrm>
          <a:custGeom>
            <a:avLst/>
            <a:gdLst>
              <a:gd name="connsiteX0" fmla="*/ 108299 w 108299"/>
              <a:gd name="connsiteY0" fmla="*/ 42291 h 108299"/>
              <a:gd name="connsiteX1" fmla="*/ 66104 w 108299"/>
              <a:gd name="connsiteY1" fmla="*/ 42291 h 108299"/>
              <a:gd name="connsiteX2" fmla="*/ 66104 w 108299"/>
              <a:gd name="connsiteY2" fmla="*/ 0 h 108299"/>
              <a:gd name="connsiteX3" fmla="*/ 42291 w 108299"/>
              <a:gd name="connsiteY3" fmla="*/ 0 h 108299"/>
              <a:gd name="connsiteX4" fmla="*/ 42291 w 108299"/>
              <a:gd name="connsiteY4" fmla="*/ 42291 h 108299"/>
              <a:gd name="connsiteX5" fmla="*/ 0 w 108299"/>
              <a:gd name="connsiteY5" fmla="*/ 42291 h 108299"/>
              <a:gd name="connsiteX6" fmla="*/ 0 w 108299"/>
              <a:gd name="connsiteY6" fmla="*/ 66008 h 108299"/>
              <a:gd name="connsiteX7" fmla="*/ 42291 w 108299"/>
              <a:gd name="connsiteY7" fmla="*/ 66008 h 108299"/>
              <a:gd name="connsiteX8" fmla="*/ 42291 w 108299"/>
              <a:gd name="connsiteY8" fmla="*/ 108299 h 108299"/>
              <a:gd name="connsiteX9" fmla="*/ 66104 w 108299"/>
              <a:gd name="connsiteY9" fmla="*/ 108299 h 108299"/>
              <a:gd name="connsiteX10" fmla="*/ 66104 w 108299"/>
              <a:gd name="connsiteY10" fmla="*/ 66008 h 108299"/>
              <a:gd name="connsiteX11" fmla="*/ 108299 w 108299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99" h="108299">
                <a:moveTo>
                  <a:pt x="108299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299" y="6600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C8451658-FA66-43F6-8A32-02AFD8953184}"/>
              </a:ext>
            </a:extLst>
          </p:cNvPr>
          <p:cNvSpPr/>
          <p:nvPr/>
        </p:nvSpPr>
        <p:spPr>
          <a:xfrm rot="534770" flipH="1">
            <a:off x="7745344" y="4971989"/>
            <a:ext cx="133347" cy="133347"/>
          </a:xfrm>
          <a:custGeom>
            <a:avLst/>
            <a:gdLst>
              <a:gd name="connsiteX0" fmla="*/ 108299 w 108299"/>
              <a:gd name="connsiteY0" fmla="*/ 42196 h 108299"/>
              <a:gd name="connsiteX1" fmla="*/ 66008 w 108299"/>
              <a:gd name="connsiteY1" fmla="*/ 42196 h 108299"/>
              <a:gd name="connsiteX2" fmla="*/ 66008 w 108299"/>
              <a:gd name="connsiteY2" fmla="*/ 0 h 108299"/>
              <a:gd name="connsiteX3" fmla="*/ 42291 w 108299"/>
              <a:gd name="connsiteY3" fmla="*/ 0 h 108299"/>
              <a:gd name="connsiteX4" fmla="*/ 42291 w 108299"/>
              <a:gd name="connsiteY4" fmla="*/ 42196 h 108299"/>
              <a:gd name="connsiteX5" fmla="*/ 0 w 108299"/>
              <a:gd name="connsiteY5" fmla="*/ 42196 h 108299"/>
              <a:gd name="connsiteX6" fmla="*/ 0 w 108299"/>
              <a:gd name="connsiteY6" fmla="*/ 66008 h 108299"/>
              <a:gd name="connsiteX7" fmla="*/ 42291 w 108299"/>
              <a:gd name="connsiteY7" fmla="*/ 66008 h 108299"/>
              <a:gd name="connsiteX8" fmla="*/ 42291 w 108299"/>
              <a:gd name="connsiteY8" fmla="*/ 108299 h 108299"/>
              <a:gd name="connsiteX9" fmla="*/ 66008 w 108299"/>
              <a:gd name="connsiteY9" fmla="*/ 108299 h 108299"/>
              <a:gd name="connsiteX10" fmla="*/ 66008 w 108299"/>
              <a:gd name="connsiteY10" fmla="*/ 66008 h 108299"/>
              <a:gd name="connsiteX11" fmla="*/ 108299 w 108299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99" h="108299">
                <a:moveTo>
                  <a:pt x="108299" y="42196"/>
                </a:moveTo>
                <a:lnTo>
                  <a:pt x="66008" y="42196"/>
                </a:lnTo>
                <a:lnTo>
                  <a:pt x="66008" y="0"/>
                </a:lnTo>
                <a:lnTo>
                  <a:pt x="42291" y="0"/>
                </a:lnTo>
                <a:lnTo>
                  <a:pt x="42291" y="42196"/>
                </a:lnTo>
                <a:lnTo>
                  <a:pt x="0" y="42196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008" y="108299"/>
                </a:lnTo>
                <a:lnTo>
                  <a:pt x="66008" y="66008"/>
                </a:lnTo>
                <a:lnTo>
                  <a:pt x="108299" y="6600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D162AFC6-B753-4743-9762-24132AB94941}"/>
              </a:ext>
            </a:extLst>
          </p:cNvPr>
          <p:cNvSpPr/>
          <p:nvPr/>
        </p:nvSpPr>
        <p:spPr>
          <a:xfrm rot="18982719" flipH="1">
            <a:off x="11501114" y="4828739"/>
            <a:ext cx="200173" cy="138461"/>
          </a:xfrm>
          <a:custGeom>
            <a:avLst/>
            <a:gdLst>
              <a:gd name="connsiteX0" fmla="*/ 157621 w 162572"/>
              <a:gd name="connsiteY0" fmla="*/ 73326 h 112452"/>
              <a:gd name="connsiteX1" fmla="*/ 122050 w 162572"/>
              <a:gd name="connsiteY1" fmla="*/ 84244 h 112452"/>
              <a:gd name="connsiteX2" fmla="*/ 98132 w 162572"/>
              <a:gd name="connsiteY2" fmla="*/ 28919 h 112452"/>
              <a:gd name="connsiteX3" fmla="*/ 44128 w 162572"/>
              <a:gd name="connsiteY3" fmla="*/ 38466 h 112452"/>
              <a:gd name="connsiteX4" fmla="*/ 19474 w 162572"/>
              <a:gd name="connsiteY4" fmla="*/ 0 h 112452"/>
              <a:gd name="connsiteX5" fmla="*/ 0 w 162572"/>
              <a:gd name="connsiteY5" fmla="*/ 12466 h 112452"/>
              <a:gd name="connsiteX6" fmla="*/ 32982 w 162572"/>
              <a:gd name="connsiteY6" fmla="*/ 63932 h 112452"/>
              <a:gd name="connsiteX7" fmla="*/ 84143 w 162572"/>
              <a:gd name="connsiteY7" fmla="*/ 54893 h 112452"/>
              <a:gd name="connsiteX8" fmla="*/ 109025 w 162572"/>
              <a:gd name="connsiteY8" fmla="*/ 112452 h 112452"/>
              <a:gd name="connsiteX9" fmla="*/ 162572 w 162572"/>
              <a:gd name="connsiteY9" fmla="*/ 96000 h 11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2572" h="112452">
                <a:moveTo>
                  <a:pt x="157621" y="73326"/>
                </a:moveTo>
                <a:lnTo>
                  <a:pt x="122050" y="84244"/>
                </a:lnTo>
                <a:lnTo>
                  <a:pt x="98132" y="28919"/>
                </a:lnTo>
                <a:lnTo>
                  <a:pt x="44128" y="38466"/>
                </a:lnTo>
                <a:lnTo>
                  <a:pt x="19474" y="0"/>
                </a:lnTo>
                <a:lnTo>
                  <a:pt x="0" y="12466"/>
                </a:lnTo>
                <a:lnTo>
                  <a:pt x="32982" y="63932"/>
                </a:lnTo>
                <a:lnTo>
                  <a:pt x="84143" y="54893"/>
                </a:lnTo>
                <a:lnTo>
                  <a:pt x="109025" y="112452"/>
                </a:lnTo>
                <a:lnTo>
                  <a:pt x="162572" y="96000"/>
                </a:lnTo>
                <a:close/>
              </a:path>
            </a:pathLst>
          </a:custGeom>
          <a:solidFill>
            <a:schemeClr val="bg1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D205F17-0D16-4F0E-B5FE-6D2DF68CB60B}"/>
              </a:ext>
            </a:extLst>
          </p:cNvPr>
          <p:cNvSpPr/>
          <p:nvPr/>
        </p:nvSpPr>
        <p:spPr>
          <a:xfrm rot="3152051">
            <a:off x="11500579" y="2971577"/>
            <a:ext cx="441675" cy="145713"/>
          </a:xfrm>
          <a:custGeom>
            <a:avLst/>
            <a:gdLst>
              <a:gd name="connsiteX0" fmla="*/ 31458 w 358710"/>
              <a:gd name="connsiteY0" fmla="*/ 59667 h 118342"/>
              <a:gd name="connsiteX1" fmla="*/ 79979 w 358710"/>
              <a:gd name="connsiteY1" fmla="*/ 79369 h 118342"/>
              <a:gd name="connsiteX2" fmla="*/ 119079 w 358710"/>
              <a:gd name="connsiteY2" fmla="*/ 43011 h 118342"/>
              <a:gd name="connsiteX3" fmla="*/ 171865 w 358710"/>
              <a:gd name="connsiteY3" fmla="*/ 68959 h 118342"/>
              <a:gd name="connsiteX4" fmla="*/ 201571 w 358710"/>
              <a:gd name="connsiteY4" fmla="*/ 17392 h 118342"/>
              <a:gd name="connsiteX5" fmla="*/ 262584 w 358710"/>
              <a:gd name="connsiteY5" fmla="*/ 44102 h 118342"/>
              <a:gd name="connsiteX6" fmla="*/ 295794 w 358710"/>
              <a:gd name="connsiteY6" fmla="*/ 0 h 118342"/>
              <a:gd name="connsiteX7" fmla="*/ 358710 w 358710"/>
              <a:gd name="connsiteY7" fmla="*/ 16097 h 118342"/>
              <a:gd name="connsiteX8" fmla="*/ 352616 w 358710"/>
              <a:gd name="connsiteY8" fmla="*/ 39888 h 118342"/>
              <a:gd name="connsiteX9" fmla="*/ 305569 w 358710"/>
              <a:gd name="connsiteY9" fmla="*/ 27853 h 118342"/>
              <a:gd name="connsiteX10" fmla="*/ 270531 w 358710"/>
              <a:gd name="connsiteY10" fmla="*/ 74418 h 118342"/>
              <a:gd name="connsiteX11" fmla="*/ 211879 w 358710"/>
              <a:gd name="connsiteY11" fmla="*/ 48749 h 118342"/>
              <a:gd name="connsiteX12" fmla="*/ 181691 w 358710"/>
              <a:gd name="connsiteY12" fmla="*/ 101179 h 118342"/>
              <a:gd name="connsiteX13" fmla="*/ 123421 w 358710"/>
              <a:gd name="connsiteY13" fmla="*/ 72539 h 118342"/>
              <a:gd name="connsiteX14" fmla="*/ 85234 w 358710"/>
              <a:gd name="connsiteY14" fmla="*/ 108034 h 118342"/>
              <a:gd name="connsiteX15" fmla="*/ 40269 w 358710"/>
              <a:gd name="connsiteY15" fmla="*/ 89779 h 118342"/>
              <a:gd name="connsiteX16" fmla="*/ 20084 w 358710"/>
              <a:gd name="connsiteY16" fmla="*/ 118343 h 118342"/>
              <a:gd name="connsiteX17" fmla="*/ 0 w 358710"/>
              <a:gd name="connsiteY17" fmla="*/ 104150 h 11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8710" h="118342">
                <a:moveTo>
                  <a:pt x="31458" y="59667"/>
                </a:moveTo>
                <a:lnTo>
                  <a:pt x="79979" y="79369"/>
                </a:lnTo>
                <a:lnTo>
                  <a:pt x="119079" y="43011"/>
                </a:lnTo>
                <a:lnTo>
                  <a:pt x="171865" y="68959"/>
                </a:lnTo>
                <a:lnTo>
                  <a:pt x="201571" y="17392"/>
                </a:lnTo>
                <a:lnTo>
                  <a:pt x="262584" y="44102"/>
                </a:lnTo>
                <a:lnTo>
                  <a:pt x="295794" y="0"/>
                </a:lnTo>
                <a:lnTo>
                  <a:pt x="358710" y="16097"/>
                </a:lnTo>
                <a:lnTo>
                  <a:pt x="352616" y="39888"/>
                </a:lnTo>
                <a:lnTo>
                  <a:pt x="305569" y="27853"/>
                </a:lnTo>
                <a:lnTo>
                  <a:pt x="270531" y="74418"/>
                </a:lnTo>
                <a:lnTo>
                  <a:pt x="211879" y="48749"/>
                </a:lnTo>
                <a:lnTo>
                  <a:pt x="181691" y="101179"/>
                </a:lnTo>
                <a:lnTo>
                  <a:pt x="123421" y="72539"/>
                </a:lnTo>
                <a:lnTo>
                  <a:pt x="85234" y="108034"/>
                </a:lnTo>
                <a:lnTo>
                  <a:pt x="40269" y="89779"/>
                </a:lnTo>
                <a:lnTo>
                  <a:pt x="20084" y="118343"/>
                </a:lnTo>
                <a:lnTo>
                  <a:pt x="0" y="104150"/>
                </a:lnTo>
                <a:close/>
              </a:path>
            </a:pathLst>
          </a:custGeom>
          <a:solidFill>
            <a:schemeClr val="bg1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A450EEBB-83B2-42EA-87A3-80FF6D578776}"/>
              </a:ext>
            </a:extLst>
          </p:cNvPr>
          <p:cNvSpPr/>
          <p:nvPr/>
        </p:nvSpPr>
        <p:spPr>
          <a:xfrm rot="3152051">
            <a:off x="11822732" y="2253145"/>
            <a:ext cx="133464" cy="133347"/>
          </a:xfrm>
          <a:custGeom>
            <a:avLst/>
            <a:gdLst>
              <a:gd name="connsiteX0" fmla="*/ 108395 w 108394"/>
              <a:gd name="connsiteY0" fmla="*/ 42291 h 108299"/>
              <a:gd name="connsiteX1" fmla="*/ 66104 w 108394"/>
              <a:gd name="connsiteY1" fmla="*/ 42291 h 108299"/>
              <a:gd name="connsiteX2" fmla="*/ 66104 w 108394"/>
              <a:gd name="connsiteY2" fmla="*/ 0 h 108299"/>
              <a:gd name="connsiteX3" fmla="*/ 42291 w 108394"/>
              <a:gd name="connsiteY3" fmla="*/ 0 h 108299"/>
              <a:gd name="connsiteX4" fmla="*/ 42291 w 108394"/>
              <a:gd name="connsiteY4" fmla="*/ 42291 h 108299"/>
              <a:gd name="connsiteX5" fmla="*/ 0 w 108394"/>
              <a:gd name="connsiteY5" fmla="*/ 42291 h 108299"/>
              <a:gd name="connsiteX6" fmla="*/ 0 w 108394"/>
              <a:gd name="connsiteY6" fmla="*/ 66008 h 108299"/>
              <a:gd name="connsiteX7" fmla="*/ 42291 w 108394"/>
              <a:gd name="connsiteY7" fmla="*/ 66008 h 108299"/>
              <a:gd name="connsiteX8" fmla="*/ 42291 w 108394"/>
              <a:gd name="connsiteY8" fmla="*/ 108299 h 108299"/>
              <a:gd name="connsiteX9" fmla="*/ 66104 w 108394"/>
              <a:gd name="connsiteY9" fmla="*/ 108299 h 108299"/>
              <a:gd name="connsiteX10" fmla="*/ 66104 w 108394"/>
              <a:gd name="connsiteY10" fmla="*/ 66008 h 108299"/>
              <a:gd name="connsiteX11" fmla="*/ 108395 w 108394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299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395" y="6600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grpSp>
        <p:nvGrpSpPr>
          <p:cNvPr id="184" name="Graphic 412">
            <a:extLst>
              <a:ext uri="{FF2B5EF4-FFF2-40B4-BE49-F238E27FC236}">
                <a16:creationId xmlns:a16="http://schemas.microsoft.com/office/drawing/2014/main" id="{F8242177-C0D3-43C6-95F4-0054C7830385}"/>
              </a:ext>
            </a:extLst>
          </p:cNvPr>
          <p:cNvGrpSpPr/>
          <p:nvPr/>
        </p:nvGrpSpPr>
        <p:grpSpPr>
          <a:xfrm>
            <a:off x="2317189" y="2920843"/>
            <a:ext cx="2018881" cy="3054917"/>
            <a:chOff x="2016767" y="3326724"/>
            <a:chExt cx="1639649" cy="2481073"/>
          </a:xfrm>
        </p:grpSpPr>
        <p:grpSp>
          <p:nvGrpSpPr>
            <p:cNvPr id="185" name="Graphic 412">
              <a:extLst>
                <a:ext uri="{FF2B5EF4-FFF2-40B4-BE49-F238E27FC236}">
                  <a16:creationId xmlns:a16="http://schemas.microsoft.com/office/drawing/2014/main" id="{C9CECB70-9324-4A07-8F7F-A44A8C9038CA}"/>
                </a:ext>
              </a:extLst>
            </p:cNvPr>
            <p:cNvGrpSpPr/>
            <p:nvPr/>
          </p:nvGrpSpPr>
          <p:grpSpPr>
            <a:xfrm>
              <a:off x="2916957" y="3852266"/>
              <a:ext cx="739459" cy="751059"/>
              <a:chOff x="2916957" y="3852266"/>
              <a:chExt cx="739459" cy="751059"/>
            </a:xfrm>
          </p:grpSpPr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A61AFF24-11DE-4B6E-9543-196D68324BE8}"/>
                  </a:ext>
                </a:extLst>
              </p:cNvPr>
              <p:cNvSpPr/>
              <p:nvPr/>
            </p:nvSpPr>
            <p:spPr>
              <a:xfrm>
                <a:off x="3491101" y="3852534"/>
                <a:ext cx="136217" cy="658718"/>
              </a:xfrm>
              <a:custGeom>
                <a:avLst/>
                <a:gdLst>
                  <a:gd name="connsiteX0" fmla="*/ 63678 w 136217"/>
                  <a:gd name="connsiteY0" fmla="*/ 19093 h 658718"/>
                  <a:gd name="connsiteX1" fmla="*/ 136217 w 136217"/>
                  <a:gd name="connsiteY1" fmla="*/ 0 h 658718"/>
                  <a:gd name="connsiteX2" fmla="*/ 87037 w 136217"/>
                  <a:gd name="connsiteY2" fmla="*/ 655824 h 658718"/>
                  <a:gd name="connsiteX3" fmla="*/ 0 w 136217"/>
                  <a:gd name="connsiteY3" fmla="*/ 658718 h 658718"/>
                  <a:gd name="connsiteX4" fmla="*/ 43899 w 136217"/>
                  <a:gd name="connsiteY4" fmla="*/ 42909 h 658718"/>
                  <a:gd name="connsiteX5" fmla="*/ 63678 w 136217"/>
                  <a:gd name="connsiteY5" fmla="*/ 19093 h 65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217" h="658718">
                    <a:moveTo>
                      <a:pt x="63678" y="19093"/>
                    </a:moveTo>
                    <a:lnTo>
                      <a:pt x="136217" y="0"/>
                    </a:lnTo>
                    <a:lnTo>
                      <a:pt x="87037" y="655824"/>
                    </a:lnTo>
                    <a:lnTo>
                      <a:pt x="0" y="658718"/>
                    </a:lnTo>
                    <a:lnTo>
                      <a:pt x="43899" y="42909"/>
                    </a:lnTo>
                    <a:cubicBezTo>
                      <a:pt x="44712" y="31560"/>
                      <a:pt x="52659" y="21988"/>
                      <a:pt x="63678" y="19093"/>
                    </a:cubicBezTo>
                    <a:close/>
                  </a:path>
                </a:pathLst>
              </a:custGeom>
              <a:solidFill>
                <a:srgbClr val="184655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grpSp>
            <p:nvGrpSpPr>
              <p:cNvPr id="203" name="Graphic 412">
                <a:extLst>
                  <a:ext uri="{FF2B5EF4-FFF2-40B4-BE49-F238E27FC236}">
                    <a16:creationId xmlns:a16="http://schemas.microsoft.com/office/drawing/2014/main" id="{E99A0D41-A37E-4A0C-B056-2D08CDDBF880}"/>
                  </a:ext>
                </a:extLst>
              </p:cNvPr>
              <p:cNvGrpSpPr/>
              <p:nvPr/>
            </p:nvGrpSpPr>
            <p:grpSpPr>
              <a:xfrm>
                <a:off x="2916957" y="3852266"/>
                <a:ext cx="739459" cy="751059"/>
                <a:chOff x="2916957" y="3852266"/>
                <a:chExt cx="739459" cy="751059"/>
              </a:xfrm>
              <a:solidFill>
                <a:srgbClr val="F7CC7F"/>
              </a:solidFill>
            </p:grpSpPr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2E7BAB6F-6522-45B7-AB05-C9B4B728DEB4}"/>
                    </a:ext>
                  </a:extLst>
                </p:cNvPr>
                <p:cNvSpPr/>
                <p:nvPr/>
              </p:nvSpPr>
              <p:spPr>
                <a:xfrm>
                  <a:off x="3555743" y="3852266"/>
                  <a:ext cx="100673" cy="674876"/>
                </a:xfrm>
                <a:custGeom>
                  <a:avLst/>
                  <a:gdLst>
                    <a:gd name="connsiteX0" fmla="*/ 28895 w 100673"/>
                    <a:gd name="connsiteY0" fmla="*/ 674778 h 674876"/>
                    <a:gd name="connsiteX1" fmla="*/ 23918 w 100673"/>
                    <a:gd name="connsiteY1" fmla="*/ 674702 h 674876"/>
                    <a:gd name="connsiteX2" fmla="*/ 102 w 100673"/>
                    <a:gd name="connsiteY2" fmla="*/ 642685 h 674876"/>
                    <a:gd name="connsiteX3" fmla="*/ 48394 w 100673"/>
                    <a:gd name="connsiteY3" fmla="*/ 26013 h 674876"/>
                    <a:gd name="connsiteX4" fmla="*/ 76755 w 100673"/>
                    <a:gd name="connsiteY4" fmla="*/ 166 h 674876"/>
                    <a:gd name="connsiteX5" fmla="*/ 100571 w 100673"/>
                    <a:gd name="connsiteY5" fmla="*/ 32183 h 674876"/>
                    <a:gd name="connsiteX6" fmla="*/ 52279 w 100673"/>
                    <a:gd name="connsiteY6" fmla="*/ 648855 h 674876"/>
                    <a:gd name="connsiteX7" fmla="*/ 28895 w 100673"/>
                    <a:gd name="connsiteY7" fmla="*/ 674778 h 674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673" h="674876">
                      <a:moveTo>
                        <a:pt x="28895" y="674778"/>
                      </a:moveTo>
                      <a:cubicBezTo>
                        <a:pt x="27270" y="674931"/>
                        <a:pt x="25619" y="674905"/>
                        <a:pt x="23918" y="674702"/>
                      </a:cubicBezTo>
                      <a:cubicBezTo>
                        <a:pt x="9522" y="673001"/>
                        <a:pt x="-1167" y="658681"/>
                        <a:pt x="102" y="642685"/>
                      </a:cubicBezTo>
                      <a:lnTo>
                        <a:pt x="48394" y="26013"/>
                      </a:lnTo>
                      <a:cubicBezTo>
                        <a:pt x="49638" y="10043"/>
                        <a:pt x="62333" y="-1535"/>
                        <a:pt x="76755" y="166"/>
                      </a:cubicBezTo>
                      <a:cubicBezTo>
                        <a:pt x="91176" y="1867"/>
                        <a:pt x="101840" y="16187"/>
                        <a:pt x="100571" y="32183"/>
                      </a:cubicBezTo>
                      <a:lnTo>
                        <a:pt x="52279" y="648855"/>
                      </a:lnTo>
                      <a:cubicBezTo>
                        <a:pt x="51187" y="662972"/>
                        <a:pt x="41158" y="673661"/>
                        <a:pt x="28895" y="674778"/>
                      </a:cubicBezTo>
                      <a:close/>
                    </a:path>
                  </a:pathLst>
                </a:custGeom>
                <a:solidFill>
                  <a:srgbClr val="F7CC7F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13386C94-A0B9-45B3-BA9D-06E2CE275C49}"/>
                    </a:ext>
                  </a:extLst>
                </p:cNvPr>
                <p:cNvSpPr/>
                <p:nvPr/>
              </p:nvSpPr>
              <p:spPr>
                <a:xfrm>
                  <a:off x="2916957" y="4496247"/>
                  <a:ext cx="691585" cy="107079"/>
                </a:xfrm>
                <a:custGeom>
                  <a:avLst/>
                  <a:gdLst>
                    <a:gd name="connsiteX0" fmla="*/ 0 w 691585"/>
                    <a:gd name="connsiteY0" fmla="*/ 63653 h 107079"/>
                    <a:gd name="connsiteX1" fmla="*/ 102 w 691585"/>
                    <a:gd name="connsiteY1" fmla="*/ 65024 h 107079"/>
                    <a:gd name="connsiteX2" fmla="*/ 102 w 691585"/>
                    <a:gd name="connsiteY2" fmla="*/ 65024 h 107079"/>
                    <a:gd name="connsiteX3" fmla="*/ 43519 w 691585"/>
                    <a:gd name="connsiteY3" fmla="*/ 106943 h 107079"/>
                    <a:gd name="connsiteX4" fmla="*/ 656179 w 691585"/>
                    <a:gd name="connsiteY4" fmla="*/ 52100 h 107079"/>
                    <a:gd name="connsiteX5" fmla="*/ 691370 w 691585"/>
                    <a:gd name="connsiteY5" fmla="*/ 3148 h 107079"/>
                    <a:gd name="connsiteX6" fmla="*/ 690989 w 691585"/>
                    <a:gd name="connsiteY6" fmla="*/ 0 h 107079"/>
                    <a:gd name="connsiteX7" fmla="*/ 0 w 691585"/>
                    <a:gd name="connsiteY7" fmla="*/ 63653 h 10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1585" h="107079">
                      <a:moveTo>
                        <a:pt x="0" y="63653"/>
                      </a:moveTo>
                      <a:cubicBezTo>
                        <a:pt x="25" y="64110"/>
                        <a:pt x="51" y="64567"/>
                        <a:pt x="102" y="65024"/>
                      </a:cubicBezTo>
                      <a:lnTo>
                        <a:pt x="102" y="65024"/>
                      </a:lnTo>
                      <a:cubicBezTo>
                        <a:pt x="2387" y="90109"/>
                        <a:pt x="21810" y="108872"/>
                        <a:pt x="43519" y="106943"/>
                      </a:cubicBezTo>
                      <a:lnTo>
                        <a:pt x="656179" y="52100"/>
                      </a:lnTo>
                      <a:cubicBezTo>
                        <a:pt x="677888" y="50171"/>
                        <a:pt x="693630" y="28234"/>
                        <a:pt x="691370" y="3148"/>
                      </a:cubicBezTo>
                      <a:cubicBezTo>
                        <a:pt x="691268" y="2082"/>
                        <a:pt x="691141" y="1041"/>
                        <a:pt x="690989" y="0"/>
                      </a:cubicBezTo>
                      <a:lnTo>
                        <a:pt x="0" y="63653"/>
                      </a:lnTo>
                      <a:close/>
                    </a:path>
                  </a:pathLst>
                </a:custGeom>
                <a:solidFill>
                  <a:srgbClr val="F7CC7F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</p:grpSp>
        </p:grp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F9BFE-6CDD-4D41-ADF5-60065C469664}"/>
                </a:ext>
              </a:extLst>
            </p:cNvPr>
            <p:cNvSpPr/>
            <p:nvPr/>
          </p:nvSpPr>
          <p:spPr>
            <a:xfrm>
              <a:off x="3043526" y="5201987"/>
              <a:ext cx="300059" cy="466059"/>
            </a:xfrm>
            <a:custGeom>
              <a:avLst/>
              <a:gdLst>
                <a:gd name="connsiteX0" fmla="*/ 300059 w 300059"/>
                <a:gd name="connsiteY0" fmla="*/ 20287 h 466059"/>
                <a:gd name="connsiteX1" fmla="*/ 137309 w 300059"/>
                <a:gd name="connsiteY1" fmla="*/ 0 h 466059"/>
                <a:gd name="connsiteX2" fmla="*/ 0 w 300059"/>
                <a:gd name="connsiteY2" fmla="*/ 361554 h 466059"/>
                <a:gd name="connsiteX3" fmla="*/ 102 w 300059"/>
                <a:gd name="connsiteY3" fmla="*/ 462479 h 466059"/>
                <a:gd name="connsiteX4" fmla="*/ 275406 w 300059"/>
                <a:gd name="connsiteY4" fmla="*/ 451104 h 466059"/>
                <a:gd name="connsiteX5" fmla="*/ 200657 w 300059"/>
                <a:gd name="connsiteY5" fmla="*/ 395856 h 466059"/>
                <a:gd name="connsiteX6" fmla="*/ 138655 w 300059"/>
                <a:gd name="connsiteY6" fmla="*/ 327252 h 466059"/>
                <a:gd name="connsiteX7" fmla="*/ 300059 w 300059"/>
                <a:gd name="connsiteY7" fmla="*/ 20287 h 46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0059" h="466059">
                  <a:moveTo>
                    <a:pt x="300059" y="20287"/>
                  </a:moveTo>
                  <a:cubicBezTo>
                    <a:pt x="259943" y="42528"/>
                    <a:pt x="137309" y="3529"/>
                    <a:pt x="137309" y="0"/>
                  </a:cubicBezTo>
                  <a:cubicBezTo>
                    <a:pt x="135557" y="33515"/>
                    <a:pt x="0" y="361554"/>
                    <a:pt x="0" y="361554"/>
                  </a:cubicBezTo>
                  <a:lnTo>
                    <a:pt x="102" y="462479"/>
                  </a:lnTo>
                  <a:cubicBezTo>
                    <a:pt x="102" y="462479"/>
                    <a:pt x="279417" y="475783"/>
                    <a:pt x="275406" y="451104"/>
                  </a:cubicBezTo>
                  <a:cubicBezTo>
                    <a:pt x="271394" y="426425"/>
                    <a:pt x="256363" y="442472"/>
                    <a:pt x="200657" y="395856"/>
                  </a:cubicBezTo>
                  <a:cubicBezTo>
                    <a:pt x="195706" y="391717"/>
                    <a:pt x="117480" y="373563"/>
                    <a:pt x="138655" y="327252"/>
                  </a:cubicBezTo>
                  <a:cubicBezTo>
                    <a:pt x="181285" y="233994"/>
                    <a:pt x="271851" y="78506"/>
                    <a:pt x="300059" y="20287"/>
                  </a:cubicBez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38E5547-A499-48F1-9ECF-88B84ADB1755}"/>
                </a:ext>
              </a:extLst>
            </p:cNvPr>
            <p:cNvSpPr/>
            <p:nvPr/>
          </p:nvSpPr>
          <p:spPr>
            <a:xfrm>
              <a:off x="3025813" y="5563236"/>
              <a:ext cx="325822" cy="104911"/>
            </a:xfrm>
            <a:custGeom>
              <a:avLst/>
              <a:gdLst>
                <a:gd name="connsiteX0" fmla="*/ 8649 w 325822"/>
                <a:gd name="connsiteY0" fmla="*/ 104835 h 104911"/>
                <a:gd name="connsiteX1" fmla="*/ 314395 w 325822"/>
                <a:gd name="connsiteY1" fmla="*/ 104912 h 104911"/>
                <a:gd name="connsiteX2" fmla="*/ 324120 w 325822"/>
                <a:gd name="connsiteY2" fmla="*/ 89348 h 104911"/>
                <a:gd name="connsiteX3" fmla="*/ 218116 w 325822"/>
                <a:gd name="connsiteY3" fmla="*/ 34023 h 104911"/>
                <a:gd name="connsiteX4" fmla="*/ 17865 w 325822"/>
                <a:gd name="connsiteY4" fmla="*/ 0 h 104911"/>
                <a:gd name="connsiteX5" fmla="*/ 8649 w 325822"/>
                <a:gd name="connsiteY5" fmla="*/ 104835 h 1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822" h="104911">
                  <a:moveTo>
                    <a:pt x="8649" y="104835"/>
                  </a:moveTo>
                  <a:lnTo>
                    <a:pt x="314395" y="104912"/>
                  </a:lnTo>
                  <a:cubicBezTo>
                    <a:pt x="325440" y="103794"/>
                    <a:pt x="328004" y="94807"/>
                    <a:pt x="324120" y="89348"/>
                  </a:cubicBezTo>
                  <a:cubicBezTo>
                    <a:pt x="316096" y="78100"/>
                    <a:pt x="257496" y="51618"/>
                    <a:pt x="218116" y="34023"/>
                  </a:cubicBezTo>
                  <a:cubicBezTo>
                    <a:pt x="149513" y="42046"/>
                    <a:pt x="28910" y="15666"/>
                    <a:pt x="17865" y="0"/>
                  </a:cubicBezTo>
                  <a:cubicBezTo>
                    <a:pt x="-11181" y="38923"/>
                    <a:pt x="2479" y="103566"/>
                    <a:pt x="8649" y="104835"/>
                  </a:cubicBezTo>
                  <a:close/>
                </a:path>
              </a:pathLst>
            </a:custGeom>
            <a:solidFill>
              <a:srgbClr val="3C8F7C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CF022957-7FF0-4D3E-BAC9-DB9EDDF474D5}"/>
                </a:ext>
              </a:extLst>
            </p:cNvPr>
            <p:cNvSpPr/>
            <p:nvPr/>
          </p:nvSpPr>
          <p:spPr>
            <a:xfrm>
              <a:off x="2966334" y="4648008"/>
              <a:ext cx="512171" cy="737447"/>
            </a:xfrm>
            <a:custGeom>
              <a:avLst/>
              <a:gdLst>
                <a:gd name="connsiteX0" fmla="*/ 1048 w 512171"/>
                <a:gd name="connsiteY0" fmla="*/ 338748 h 737447"/>
                <a:gd name="connsiteX1" fmla="*/ 276250 w 512171"/>
                <a:gd name="connsiteY1" fmla="*/ 225839 h 737447"/>
                <a:gd name="connsiteX2" fmla="*/ 131578 w 512171"/>
                <a:gd name="connsiteY2" fmla="*/ 679228 h 737447"/>
                <a:gd name="connsiteX3" fmla="*/ 322105 w 512171"/>
                <a:gd name="connsiteY3" fmla="*/ 737447 h 737447"/>
                <a:gd name="connsiteX4" fmla="*/ 511920 w 512171"/>
                <a:gd name="connsiteY4" fmla="*/ 149161 h 737447"/>
                <a:gd name="connsiteX5" fmla="*/ 189416 w 512171"/>
                <a:gd name="connsiteY5" fmla="*/ 20992 h 737447"/>
                <a:gd name="connsiteX6" fmla="*/ 1048 w 512171"/>
                <a:gd name="connsiteY6" fmla="*/ 338748 h 73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171" h="737447">
                  <a:moveTo>
                    <a:pt x="1048" y="338748"/>
                  </a:moveTo>
                  <a:cubicBezTo>
                    <a:pt x="-3091" y="326332"/>
                    <a:pt x="264291" y="212864"/>
                    <a:pt x="276250" y="225839"/>
                  </a:cubicBezTo>
                  <a:cubicBezTo>
                    <a:pt x="297425" y="248766"/>
                    <a:pt x="131578" y="679228"/>
                    <a:pt x="131578" y="679228"/>
                  </a:cubicBezTo>
                  <a:lnTo>
                    <a:pt x="322105" y="737447"/>
                  </a:lnTo>
                  <a:cubicBezTo>
                    <a:pt x="322105" y="737447"/>
                    <a:pt x="520172" y="240133"/>
                    <a:pt x="511920" y="149161"/>
                  </a:cubicBezTo>
                  <a:cubicBezTo>
                    <a:pt x="503643" y="58188"/>
                    <a:pt x="404419" y="-45174"/>
                    <a:pt x="189416" y="20992"/>
                  </a:cubicBezTo>
                  <a:cubicBezTo>
                    <a:pt x="-25561" y="87158"/>
                    <a:pt x="1048" y="338748"/>
                    <a:pt x="1048" y="33874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B737405-5203-40AA-A4D7-6ABAB0614B10}"/>
                </a:ext>
              </a:extLst>
            </p:cNvPr>
            <p:cNvSpPr/>
            <p:nvPr/>
          </p:nvSpPr>
          <p:spPr>
            <a:xfrm>
              <a:off x="3334064" y="5267468"/>
              <a:ext cx="223908" cy="514210"/>
            </a:xfrm>
            <a:custGeom>
              <a:avLst/>
              <a:gdLst>
                <a:gd name="connsiteX0" fmla="*/ 186921 w 223908"/>
                <a:gd name="connsiteY0" fmla="*/ 11375 h 514210"/>
                <a:gd name="connsiteX1" fmla="*/ 36460 w 223908"/>
                <a:gd name="connsiteY1" fmla="*/ 0 h 514210"/>
                <a:gd name="connsiteX2" fmla="*/ 63881 w 223908"/>
                <a:gd name="connsiteY2" fmla="*/ 268652 h 514210"/>
                <a:gd name="connsiteX3" fmla="*/ 0 w 223908"/>
                <a:gd name="connsiteY3" fmla="*/ 346777 h 514210"/>
                <a:gd name="connsiteX4" fmla="*/ 220157 w 223908"/>
                <a:gd name="connsiteY4" fmla="*/ 512472 h 514210"/>
                <a:gd name="connsiteX5" fmla="*/ 197331 w 223908"/>
                <a:gd name="connsiteY5" fmla="*/ 422363 h 514210"/>
                <a:gd name="connsiteX6" fmla="*/ 164248 w 223908"/>
                <a:gd name="connsiteY6" fmla="*/ 262660 h 514210"/>
                <a:gd name="connsiteX7" fmla="*/ 186921 w 223908"/>
                <a:gd name="connsiteY7" fmla="*/ 11375 h 51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908" h="514210">
                  <a:moveTo>
                    <a:pt x="186921" y="11375"/>
                  </a:moveTo>
                  <a:cubicBezTo>
                    <a:pt x="141778" y="3148"/>
                    <a:pt x="83279" y="812"/>
                    <a:pt x="36460" y="0"/>
                  </a:cubicBezTo>
                  <a:cubicBezTo>
                    <a:pt x="41970" y="41691"/>
                    <a:pt x="68781" y="255525"/>
                    <a:pt x="63881" y="268652"/>
                  </a:cubicBezTo>
                  <a:cubicBezTo>
                    <a:pt x="44026" y="321869"/>
                    <a:pt x="0" y="346777"/>
                    <a:pt x="0" y="346777"/>
                  </a:cubicBezTo>
                  <a:cubicBezTo>
                    <a:pt x="0" y="346777"/>
                    <a:pt x="207614" y="534104"/>
                    <a:pt x="220157" y="512472"/>
                  </a:cubicBezTo>
                  <a:cubicBezTo>
                    <a:pt x="232699" y="490840"/>
                    <a:pt x="210889" y="493734"/>
                    <a:pt x="197331" y="422363"/>
                  </a:cubicBezTo>
                  <a:cubicBezTo>
                    <a:pt x="196138" y="416015"/>
                    <a:pt x="166102" y="316410"/>
                    <a:pt x="164248" y="262660"/>
                  </a:cubicBezTo>
                  <a:cubicBezTo>
                    <a:pt x="160719" y="160185"/>
                    <a:pt x="185372" y="68299"/>
                    <a:pt x="186921" y="11375"/>
                  </a:cubicBez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EF739F54-4E6A-4B80-826F-F3CB36204859}"/>
                </a:ext>
              </a:extLst>
            </p:cNvPr>
            <p:cNvSpPr/>
            <p:nvPr/>
          </p:nvSpPr>
          <p:spPr>
            <a:xfrm>
              <a:off x="2348609" y="4565636"/>
              <a:ext cx="1181383" cy="756965"/>
            </a:xfrm>
            <a:custGeom>
              <a:avLst/>
              <a:gdLst>
                <a:gd name="connsiteX0" fmla="*/ 1105778 w 1181383"/>
                <a:gd name="connsiteY0" fmla="*/ 13713 h 756965"/>
                <a:gd name="connsiteX1" fmla="*/ 918933 w 1181383"/>
                <a:gd name="connsiteY1" fmla="*/ 3074 h 756965"/>
                <a:gd name="connsiteX2" fmla="*/ 445308 w 1181383"/>
                <a:gd name="connsiteY2" fmla="*/ 96027 h 756965"/>
                <a:gd name="connsiteX3" fmla="*/ 342707 w 1181383"/>
                <a:gd name="connsiteY3" fmla="*/ 130024 h 756965"/>
                <a:gd name="connsiteX4" fmla="*/ 343037 w 1181383"/>
                <a:gd name="connsiteY4" fmla="*/ 24834 h 756965"/>
                <a:gd name="connsiteX5" fmla="*/ 5274 w 1181383"/>
                <a:gd name="connsiteY5" fmla="*/ 51112 h 756965"/>
                <a:gd name="connsiteX6" fmla="*/ 118158 w 1181383"/>
                <a:gd name="connsiteY6" fmla="*/ 475481 h 756965"/>
                <a:gd name="connsiteX7" fmla="*/ 931070 w 1181383"/>
                <a:gd name="connsiteY7" fmla="*/ 260478 h 756965"/>
                <a:gd name="connsiteX8" fmla="*/ 1016075 w 1181383"/>
                <a:gd name="connsiteY8" fmla="*/ 756624 h 756965"/>
                <a:gd name="connsiteX9" fmla="*/ 1178267 w 1181383"/>
                <a:gd name="connsiteY9" fmla="*/ 749388 h 756965"/>
                <a:gd name="connsiteX10" fmla="*/ 1105778 w 1181383"/>
                <a:gd name="connsiteY10" fmla="*/ 13713 h 75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1383" h="756965">
                  <a:moveTo>
                    <a:pt x="1105778" y="13713"/>
                  </a:moveTo>
                  <a:cubicBezTo>
                    <a:pt x="1076808" y="-1750"/>
                    <a:pt x="1001629" y="-2283"/>
                    <a:pt x="918933" y="3074"/>
                  </a:cubicBezTo>
                  <a:cubicBezTo>
                    <a:pt x="757732" y="13510"/>
                    <a:pt x="598638" y="45247"/>
                    <a:pt x="445308" y="96027"/>
                  </a:cubicBezTo>
                  <a:lnTo>
                    <a:pt x="342707" y="130024"/>
                  </a:lnTo>
                  <a:lnTo>
                    <a:pt x="343037" y="24834"/>
                  </a:lnTo>
                  <a:cubicBezTo>
                    <a:pt x="343037" y="24834"/>
                    <a:pt x="16623" y="-29780"/>
                    <a:pt x="5274" y="51112"/>
                  </a:cubicBezTo>
                  <a:cubicBezTo>
                    <a:pt x="-11839" y="172933"/>
                    <a:pt x="9387" y="420283"/>
                    <a:pt x="118158" y="475481"/>
                  </a:cubicBezTo>
                  <a:cubicBezTo>
                    <a:pt x="455972" y="646965"/>
                    <a:pt x="929369" y="202310"/>
                    <a:pt x="931070" y="260478"/>
                  </a:cubicBezTo>
                  <a:cubicBezTo>
                    <a:pt x="933380" y="338603"/>
                    <a:pt x="999242" y="629344"/>
                    <a:pt x="1016075" y="756624"/>
                  </a:cubicBezTo>
                  <a:cubicBezTo>
                    <a:pt x="1062920" y="757437"/>
                    <a:pt x="1143381" y="757411"/>
                    <a:pt x="1178267" y="749388"/>
                  </a:cubicBezTo>
                  <a:cubicBezTo>
                    <a:pt x="1185021" y="500033"/>
                    <a:pt x="1188220" y="57713"/>
                    <a:pt x="1105778" y="1371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0A6F9D7-2A85-4B57-B106-6F4AB613436F}"/>
                </a:ext>
              </a:extLst>
            </p:cNvPr>
            <p:cNvSpPr/>
            <p:nvPr/>
          </p:nvSpPr>
          <p:spPr>
            <a:xfrm>
              <a:off x="3327518" y="5535663"/>
              <a:ext cx="250996" cy="272135"/>
            </a:xfrm>
            <a:custGeom>
              <a:avLst/>
              <a:gdLst>
                <a:gd name="connsiteX0" fmla="*/ 223 w 250996"/>
                <a:gd name="connsiteY0" fmla="*/ 83000 h 272135"/>
                <a:gd name="connsiteX1" fmla="*/ 233608 w 250996"/>
                <a:gd name="connsiteY1" fmla="*/ 269439 h 272135"/>
                <a:gd name="connsiteX2" fmla="*/ 250975 w 250996"/>
                <a:gd name="connsiteY2" fmla="*/ 263574 h 272135"/>
                <a:gd name="connsiteX3" fmla="*/ 204029 w 250996"/>
                <a:gd name="connsiteY3" fmla="*/ 153610 h 272135"/>
                <a:gd name="connsiteX4" fmla="*/ 70554 w 250996"/>
                <a:gd name="connsiteY4" fmla="*/ 0 h 272135"/>
                <a:gd name="connsiteX5" fmla="*/ 223 w 250996"/>
                <a:gd name="connsiteY5" fmla="*/ 83000 h 27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996" h="272135">
                  <a:moveTo>
                    <a:pt x="223" y="83000"/>
                  </a:moveTo>
                  <a:lnTo>
                    <a:pt x="233608" y="269439"/>
                  </a:lnTo>
                  <a:cubicBezTo>
                    <a:pt x="242850" y="275558"/>
                    <a:pt x="250543" y="270251"/>
                    <a:pt x="250975" y="263574"/>
                  </a:cubicBezTo>
                  <a:cubicBezTo>
                    <a:pt x="251889" y="249787"/>
                    <a:pt x="223351" y="192152"/>
                    <a:pt x="204029" y="153610"/>
                  </a:cubicBezTo>
                  <a:cubicBezTo>
                    <a:pt x="145886" y="116337"/>
                    <a:pt x="69183" y="19093"/>
                    <a:pt x="70554" y="0"/>
                  </a:cubicBezTo>
                  <a:cubicBezTo>
                    <a:pt x="45976" y="20744"/>
                    <a:pt x="-3738" y="78100"/>
                    <a:pt x="223" y="83000"/>
                  </a:cubicBezTo>
                  <a:close/>
                </a:path>
              </a:pathLst>
            </a:custGeom>
            <a:solidFill>
              <a:srgbClr val="3C8F7C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4AA604D-EC18-423D-9CF2-EE60E563B436}"/>
                </a:ext>
              </a:extLst>
            </p:cNvPr>
            <p:cNvSpPr/>
            <p:nvPr/>
          </p:nvSpPr>
          <p:spPr>
            <a:xfrm>
              <a:off x="2016767" y="3326724"/>
              <a:ext cx="783463" cy="922113"/>
            </a:xfrm>
            <a:custGeom>
              <a:avLst/>
              <a:gdLst>
                <a:gd name="connsiteX0" fmla="*/ 782710 w 783463"/>
                <a:gd name="connsiteY0" fmla="*/ 235780 h 922113"/>
                <a:gd name="connsiteX1" fmla="*/ 707200 w 783463"/>
                <a:gd name="connsiteY1" fmla="*/ 39642 h 922113"/>
                <a:gd name="connsiteX2" fmla="*/ 537544 w 783463"/>
                <a:gd name="connsiteY2" fmla="*/ 12678 h 922113"/>
                <a:gd name="connsiteX3" fmla="*/ 236165 w 783463"/>
                <a:gd name="connsiteY3" fmla="*/ 382559 h 922113"/>
                <a:gd name="connsiteX4" fmla="*/ 42439 w 783463"/>
                <a:gd name="connsiteY4" fmla="*/ 526978 h 922113"/>
                <a:gd name="connsiteX5" fmla="*/ 63107 w 783463"/>
                <a:gd name="connsiteY5" fmla="*/ 796950 h 922113"/>
                <a:gd name="connsiteX6" fmla="*/ 748053 w 783463"/>
                <a:gd name="connsiteY6" fmla="*/ 564098 h 922113"/>
                <a:gd name="connsiteX7" fmla="*/ 782710 w 783463"/>
                <a:gd name="connsiteY7" fmla="*/ 235780 h 922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3463" h="922113">
                  <a:moveTo>
                    <a:pt x="782710" y="235780"/>
                  </a:moveTo>
                  <a:cubicBezTo>
                    <a:pt x="774865" y="164104"/>
                    <a:pt x="766613" y="92174"/>
                    <a:pt x="707200" y="39642"/>
                  </a:cubicBezTo>
                  <a:cubicBezTo>
                    <a:pt x="659112" y="-2861"/>
                    <a:pt x="597998" y="-10072"/>
                    <a:pt x="537544" y="12678"/>
                  </a:cubicBezTo>
                  <a:cubicBezTo>
                    <a:pt x="366289" y="77118"/>
                    <a:pt x="454519" y="229204"/>
                    <a:pt x="236165" y="382559"/>
                  </a:cubicBezTo>
                  <a:cubicBezTo>
                    <a:pt x="168297" y="430216"/>
                    <a:pt x="93524" y="462817"/>
                    <a:pt x="42439" y="526978"/>
                  </a:cubicBezTo>
                  <a:cubicBezTo>
                    <a:pt x="-29059" y="616782"/>
                    <a:pt x="-2069" y="724817"/>
                    <a:pt x="63107" y="796950"/>
                  </a:cubicBezTo>
                  <a:cubicBezTo>
                    <a:pt x="374921" y="1142051"/>
                    <a:pt x="723069" y="675992"/>
                    <a:pt x="748053" y="564098"/>
                  </a:cubicBezTo>
                  <a:cubicBezTo>
                    <a:pt x="766638" y="480869"/>
                    <a:pt x="787738" y="281913"/>
                    <a:pt x="782710" y="235780"/>
                  </a:cubicBezTo>
                  <a:close/>
                </a:path>
              </a:pathLst>
            </a:custGeom>
            <a:solidFill>
              <a:srgbClr val="B8533B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CE80A5F-64CD-4896-BD60-35CF6BED8C71}"/>
                </a:ext>
              </a:extLst>
            </p:cNvPr>
            <p:cNvSpPr/>
            <p:nvPr/>
          </p:nvSpPr>
          <p:spPr>
            <a:xfrm>
              <a:off x="2342537" y="3810564"/>
              <a:ext cx="439725" cy="809738"/>
            </a:xfrm>
            <a:custGeom>
              <a:avLst/>
              <a:gdLst>
                <a:gd name="connsiteX0" fmla="*/ 393618 w 439725"/>
                <a:gd name="connsiteY0" fmla="*/ 154930 h 809738"/>
                <a:gd name="connsiteX1" fmla="*/ 341898 w 439725"/>
                <a:gd name="connsiteY1" fmla="*/ 70711 h 809738"/>
                <a:gd name="connsiteX2" fmla="*/ 247219 w 439725"/>
                <a:gd name="connsiteY2" fmla="*/ 0 h 809738"/>
                <a:gd name="connsiteX3" fmla="*/ 198165 w 439725"/>
                <a:gd name="connsiteY3" fmla="*/ 1752 h 809738"/>
                <a:gd name="connsiteX4" fmla="*/ 193214 w 439725"/>
                <a:gd name="connsiteY4" fmla="*/ 10461 h 809738"/>
                <a:gd name="connsiteX5" fmla="*/ 90435 w 439725"/>
                <a:gd name="connsiteY5" fmla="*/ 33083 h 809738"/>
                <a:gd name="connsiteX6" fmla="*/ 11625 w 439725"/>
                <a:gd name="connsiteY6" fmla="*/ 806209 h 809738"/>
                <a:gd name="connsiteX7" fmla="*/ 383919 w 439725"/>
                <a:gd name="connsiteY7" fmla="*/ 809738 h 809738"/>
                <a:gd name="connsiteX8" fmla="*/ 412635 w 439725"/>
                <a:gd name="connsiteY8" fmla="*/ 375874 h 809738"/>
                <a:gd name="connsiteX9" fmla="*/ 393618 w 439725"/>
                <a:gd name="connsiteY9" fmla="*/ 154930 h 80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9725" h="809738">
                  <a:moveTo>
                    <a:pt x="393618" y="154930"/>
                  </a:moveTo>
                  <a:cubicBezTo>
                    <a:pt x="368151" y="107984"/>
                    <a:pt x="341898" y="70711"/>
                    <a:pt x="341898" y="70711"/>
                  </a:cubicBezTo>
                  <a:cubicBezTo>
                    <a:pt x="315467" y="23740"/>
                    <a:pt x="247219" y="0"/>
                    <a:pt x="247219" y="0"/>
                  </a:cubicBezTo>
                  <a:cubicBezTo>
                    <a:pt x="247219" y="0"/>
                    <a:pt x="224393" y="457"/>
                    <a:pt x="198165" y="1752"/>
                  </a:cubicBezTo>
                  <a:cubicBezTo>
                    <a:pt x="196540" y="6094"/>
                    <a:pt x="194890" y="9217"/>
                    <a:pt x="193214" y="10461"/>
                  </a:cubicBezTo>
                  <a:cubicBezTo>
                    <a:pt x="183363" y="17849"/>
                    <a:pt x="126895" y="8303"/>
                    <a:pt x="90435" y="33083"/>
                  </a:cubicBezTo>
                  <a:cubicBezTo>
                    <a:pt x="-31817" y="137868"/>
                    <a:pt x="2002" y="645795"/>
                    <a:pt x="11625" y="806209"/>
                  </a:cubicBezTo>
                  <a:lnTo>
                    <a:pt x="383919" y="809738"/>
                  </a:lnTo>
                  <a:cubicBezTo>
                    <a:pt x="383919" y="809738"/>
                    <a:pt x="336972" y="464561"/>
                    <a:pt x="412635" y="375874"/>
                  </a:cubicBezTo>
                  <a:cubicBezTo>
                    <a:pt x="465293" y="314074"/>
                    <a:pt x="431398" y="224575"/>
                    <a:pt x="393618" y="154930"/>
                  </a:cubicBezTo>
                  <a:close/>
                </a:path>
              </a:pathLst>
            </a:custGeom>
            <a:solidFill>
              <a:schemeClr val="accent6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D1852E6-8E35-4FA1-881E-4FEB3F402AEE}"/>
                </a:ext>
              </a:extLst>
            </p:cNvPr>
            <p:cNvSpPr/>
            <p:nvPr/>
          </p:nvSpPr>
          <p:spPr>
            <a:xfrm>
              <a:off x="2532099" y="3620774"/>
              <a:ext cx="186547" cy="337499"/>
            </a:xfrm>
            <a:custGeom>
              <a:avLst/>
              <a:gdLst>
                <a:gd name="connsiteX0" fmla="*/ 36228 w 186547"/>
                <a:gd name="connsiteY0" fmla="*/ 17951 h 337499"/>
                <a:gd name="connsiteX1" fmla="*/ 1469 w 186547"/>
                <a:gd name="connsiteY1" fmla="*/ 199616 h 337499"/>
                <a:gd name="connsiteX2" fmla="*/ 157338 w 186547"/>
                <a:gd name="connsiteY2" fmla="*/ 334132 h 337499"/>
                <a:gd name="connsiteX3" fmla="*/ 136924 w 186547"/>
                <a:gd name="connsiteY3" fmla="*/ 217719 h 337499"/>
                <a:gd name="connsiteX4" fmla="*/ 154164 w 186547"/>
                <a:gd name="connsiteY4" fmla="*/ 0 h 337499"/>
                <a:gd name="connsiteX5" fmla="*/ 36228 w 186547"/>
                <a:gd name="connsiteY5" fmla="*/ 17951 h 33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547" h="337499">
                  <a:moveTo>
                    <a:pt x="36228" y="17951"/>
                  </a:moveTo>
                  <a:cubicBezTo>
                    <a:pt x="36228" y="17951"/>
                    <a:pt x="15763" y="164096"/>
                    <a:pt x="1469" y="199616"/>
                  </a:cubicBezTo>
                  <a:cubicBezTo>
                    <a:pt x="-12826" y="235137"/>
                    <a:pt x="80051" y="311078"/>
                    <a:pt x="157338" y="334132"/>
                  </a:cubicBezTo>
                  <a:cubicBezTo>
                    <a:pt x="234625" y="357187"/>
                    <a:pt x="133725" y="255677"/>
                    <a:pt x="136924" y="217719"/>
                  </a:cubicBezTo>
                  <a:cubicBezTo>
                    <a:pt x="140124" y="179761"/>
                    <a:pt x="154164" y="0"/>
                    <a:pt x="154164" y="0"/>
                  </a:cubicBezTo>
                  <a:lnTo>
                    <a:pt x="36228" y="17951"/>
                  </a:ln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CE974A9C-291C-44A0-9C32-9330DE6FB67A}"/>
                </a:ext>
              </a:extLst>
            </p:cNvPr>
            <p:cNvSpPr/>
            <p:nvPr/>
          </p:nvSpPr>
          <p:spPr>
            <a:xfrm>
              <a:off x="2562055" y="3620774"/>
              <a:ext cx="124233" cy="76405"/>
            </a:xfrm>
            <a:custGeom>
              <a:avLst/>
              <a:gdLst>
                <a:gd name="connsiteX0" fmla="*/ 120323 w 124233"/>
                <a:gd name="connsiteY0" fmla="*/ 51542 h 76405"/>
                <a:gd name="connsiteX1" fmla="*/ 124233 w 124233"/>
                <a:gd name="connsiteY1" fmla="*/ 0 h 76405"/>
                <a:gd name="connsiteX2" fmla="*/ 6271 w 124233"/>
                <a:gd name="connsiteY2" fmla="*/ 17951 h 76405"/>
                <a:gd name="connsiteX3" fmla="*/ 0 w 124233"/>
                <a:gd name="connsiteY3" fmla="*/ 59413 h 76405"/>
                <a:gd name="connsiteX4" fmla="*/ 120323 w 124233"/>
                <a:gd name="connsiteY4" fmla="*/ 51542 h 7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233" h="76405">
                  <a:moveTo>
                    <a:pt x="120323" y="51542"/>
                  </a:moveTo>
                  <a:cubicBezTo>
                    <a:pt x="122583" y="21810"/>
                    <a:pt x="124233" y="0"/>
                    <a:pt x="124233" y="0"/>
                  </a:cubicBezTo>
                  <a:lnTo>
                    <a:pt x="6271" y="17951"/>
                  </a:lnTo>
                  <a:cubicBezTo>
                    <a:pt x="6271" y="17951"/>
                    <a:pt x="3301" y="35114"/>
                    <a:pt x="0" y="59413"/>
                  </a:cubicBezTo>
                  <a:cubicBezTo>
                    <a:pt x="47835" y="87138"/>
                    <a:pt x="90845" y="78379"/>
                    <a:pt x="120323" y="51542"/>
                  </a:cubicBezTo>
                  <a:close/>
                </a:path>
              </a:pathLst>
            </a:custGeom>
            <a:solidFill>
              <a:srgbClr val="F47458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179B56D-0DE1-4847-B41F-90C69F46C4A8}"/>
                </a:ext>
              </a:extLst>
            </p:cNvPr>
            <p:cNvSpPr/>
            <p:nvPr/>
          </p:nvSpPr>
          <p:spPr>
            <a:xfrm>
              <a:off x="2506415" y="3370459"/>
              <a:ext cx="239191" cy="308850"/>
            </a:xfrm>
            <a:custGeom>
              <a:avLst/>
              <a:gdLst>
                <a:gd name="connsiteX0" fmla="*/ 98904 w 239191"/>
                <a:gd name="connsiteY0" fmla="*/ 1315 h 308850"/>
                <a:gd name="connsiteX1" fmla="*/ 23699 w 239191"/>
                <a:gd name="connsiteY1" fmla="*/ 55599 h 308850"/>
                <a:gd name="connsiteX2" fmla="*/ 69833 w 239191"/>
                <a:gd name="connsiteY2" fmla="*/ 288578 h 308850"/>
                <a:gd name="connsiteX3" fmla="*/ 239133 w 239191"/>
                <a:gd name="connsiteY3" fmla="*/ 180569 h 308850"/>
                <a:gd name="connsiteX4" fmla="*/ 98904 w 239191"/>
                <a:gd name="connsiteY4" fmla="*/ 1315 h 3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91" h="308850">
                  <a:moveTo>
                    <a:pt x="98904" y="1315"/>
                  </a:moveTo>
                  <a:cubicBezTo>
                    <a:pt x="98904" y="1315"/>
                    <a:pt x="52415" y="11801"/>
                    <a:pt x="23699" y="55599"/>
                  </a:cubicBezTo>
                  <a:cubicBezTo>
                    <a:pt x="-5017" y="99397"/>
                    <a:pt x="-24694" y="228378"/>
                    <a:pt x="69833" y="288578"/>
                  </a:cubicBezTo>
                  <a:cubicBezTo>
                    <a:pt x="164385" y="348777"/>
                    <a:pt x="237915" y="263619"/>
                    <a:pt x="239133" y="180569"/>
                  </a:cubicBezTo>
                  <a:cubicBezTo>
                    <a:pt x="240378" y="97492"/>
                    <a:pt x="222579" y="-13335"/>
                    <a:pt x="98904" y="1315"/>
                  </a:cubicBez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2AB6EDB-9D7F-488D-A444-F27709B1A5C4}"/>
                </a:ext>
              </a:extLst>
            </p:cNvPr>
            <p:cNvSpPr/>
            <p:nvPr/>
          </p:nvSpPr>
          <p:spPr>
            <a:xfrm>
              <a:off x="2720368" y="3479249"/>
              <a:ext cx="51396" cy="74547"/>
            </a:xfrm>
            <a:custGeom>
              <a:avLst/>
              <a:gdLst>
                <a:gd name="connsiteX0" fmla="*/ 46839 w 51396"/>
                <a:gd name="connsiteY0" fmla="*/ 45780 h 74547"/>
                <a:gd name="connsiteX1" fmla="*/ 11090 w 51396"/>
                <a:gd name="connsiteY1" fmla="*/ 73556 h 74547"/>
                <a:gd name="connsiteX2" fmla="*/ 4565 w 51396"/>
                <a:gd name="connsiteY2" fmla="*/ 28768 h 74547"/>
                <a:gd name="connsiteX3" fmla="*/ 40314 w 51396"/>
                <a:gd name="connsiteY3" fmla="*/ 992 h 74547"/>
                <a:gd name="connsiteX4" fmla="*/ 46839 w 51396"/>
                <a:gd name="connsiteY4" fmla="*/ 45780 h 7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96" h="74547">
                  <a:moveTo>
                    <a:pt x="46839" y="45780"/>
                  </a:moveTo>
                  <a:cubicBezTo>
                    <a:pt x="38765" y="65812"/>
                    <a:pt x="22769" y="78253"/>
                    <a:pt x="11090" y="73556"/>
                  </a:cubicBezTo>
                  <a:cubicBezTo>
                    <a:pt x="-590" y="68859"/>
                    <a:pt x="-3509" y="48801"/>
                    <a:pt x="4565" y="28768"/>
                  </a:cubicBezTo>
                  <a:cubicBezTo>
                    <a:pt x="12639" y="8736"/>
                    <a:pt x="28634" y="-3706"/>
                    <a:pt x="40314" y="992"/>
                  </a:cubicBezTo>
                  <a:cubicBezTo>
                    <a:pt x="51968" y="5689"/>
                    <a:pt x="54913" y="25721"/>
                    <a:pt x="46839" y="45780"/>
                  </a:cubicBez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81FF7C3-12E3-49E0-876A-83999E6E27F9}"/>
                </a:ext>
              </a:extLst>
            </p:cNvPr>
            <p:cNvSpPr/>
            <p:nvPr/>
          </p:nvSpPr>
          <p:spPr>
            <a:xfrm>
              <a:off x="2456635" y="3369018"/>
              <a:ext cx="162648" cy="223598"/>
            </a:xfrm>
            <a:custGeom>
              <a:avLst/>
              <a:gdLst>
                <a:gd name="connsiteX0" fmla="*/ 162649 w 162648"/>
                <a:gd name="connsiteY0" fmla="*/ 14 h 223598"/>
                <a:gd name="connsiteX1" fmla="*/ 51314 w 162648"/>
                <a:gd name="connsiteY1" fmla="*/ 144839 h 223598"/>
                <a:gd name="connsiteX2" fmla="*/ 1 w 162648"/>
                <a:gd name="connsiteY2" fmla="*/ 223599 h 223598"/>
                <a:gd name="connsiteX3" fmla="*/ 49968 w 162648"/>
                <a:gd name="connsiteY3" fmla="*/ 33681 h 223598"/>
                <a:gd name="connsiteX4" fmla="*/ 162649 w 162648"/>
                <a:gd name="connsiteY4" fmla="*/ 14 h 2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48" h="223598">
                  <a:moveTo>
                    <a:pt x="162649" y="14"/>
                  </a:moveTo>
                  <a:cubicBezTo>
                    <a:pt x="162649" y="14"/>
                    <a:pt x="103389" y="132956"/>
                    <a:pt x="51314" y="144839"/>
                  </a:cubicBezTo>
                  <a:cubicBezTo>
                    <a:pt x="-761" y="156721"/>
                    <a:pt x="1" y="223599"/>
                    <a:pt x="1" y="223599"/>
                  </a:cubicBezTo>
                  <a:cubicBezTo>
                    <a:pt x="1" y="223599"/>
                    <a:pt x="1169" y="69126"/>
                    <a:pt x="49968" y="33681"/>
                  </a:cubicBezTo>
                  <a:cubicBezTo>
                    <a:pt x="98742" y="-1738"/>
                    <a:pt x="162649" y="14"/>
                    <a:pt x="162649" y="14"/>
                  </a:cubicBezTo>
                  <a:close/>
                </a:path>
              </a:pathLst>
            </a:custGeom>
            <a:solidFill>
              <a:srgbClr val="B8533B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CAB1F35-6394-4038-ADB4-87493F13E26E}"/>
                </a:ext>
              </a:extLst>
            </p:cNvPr>
            <p:cNvSpPr/>
            <p:nvPr/>
          </p:nvSpPr>
          <p:spPr>
            <a:xfrm>
              <a:off x="2472977" y="3509906"/>
              <a:ext cx="58416" cy="79973"/>
            </a:xfrm>
            <a:custGeom>
              <a:avLst/>
              <a:gdLst>
                <a:gd name="connsiteX0" fmla="*/ 55639 w 58416"/>
                <a:gd name="connsiteY0" fmla="*/ 31600 h 79973"/>
                <a:gd name="connsiteX1" fmla="*/ 41624 w 58416"/>
                <a:gd name="connsiteY1" fmla="*/ 79079 h 79973"/>
                <a:gd name="connsiteX2" fmla="*/ 2777 w 58416"/>
                <a:gd name="connsiteY2" fmla="*/ 48383 h 79973"/>
                <a:gd name="connsiteX3" fmla="*/ 16793 w 58416"/>
                <a:gd name="connsiteY3" fmla="*/ 903 h 79973"/>
                <a:gd name="connsiteX4" fmla="*/ 55639 w 58416"/>
                <a:gd name="connsiteY4" fmla="*/ 31600 h 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16" h="79973">
                  <a:moveTo>
                    <a:pt x="55639" y="31600"/>
                  </a:moveTo>
                  <a:cubicBezTo>
                    <a:pt x="62495" y="53181"/>
                    <a:pt x="56223" y="74458"/>
                    <a:pt x="41624" y="79079"/>
                  </a:cubicBezTo>
                  <a:cubicBezTo>
                    <a:pt x="27025" y="83700"/>
                    <a:pt x="9633" y="69964"/>
                    <a:pt x="2777" y="48383"/>
                  </a:cubicBezTo>
                  <a:cubicBezTo>
                    <a:pt x="-4078" y="26801"/>
                    <a:pt x="2193" y="5524"/>
                    <a:pt x="16793" y="903"/>
                  </a:cubicBezTo>
                  <a:cubicBezTo>
                    <a:pt x="31392" y="-3743"/>
                    <a:pt x="48784" y="9993"/>
                    <a:pt x="55639" y="31600"/>
                  </a:cubicBez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3901A8D-0B7D-42BB-A880-2D960AFA8E94}"/>
                </a:ext>
              </a:extLst>
            </p:cNvPr>
            <p:cNvSpPr/>
            <p:nvPr/>
          </p:nvSpPr>
          <p:spPr>
            <a:xfrm>
              <a:off x="2430611" y="4090870"/>
              <a:ext cx="801106" cy="492175"/>
            </a:xfrm>
            <a:custGeom>
              <a:avLst/>
              <a:gdLst>
                <a:gd name="connsiteX0" fmla="*/ 763935 w 801106"/>
                <a:gd name="connsiteY0" fmla="*/ 410429 h 492175"/>
                <a:gd name="connsiteX1" fmla="*/ 708914 w 801106"/>
                <a:gd name="connsiteY1" fmla="*/ 398395 h 492175"/>
                <a:gd name="connsiteX2" fmla="*/ 796510 w 801106"/>
                <a:gd name="connsiteY2" fmla="*/ 407332 h 492175"/>
                <a:gd name="connsiteX3" fmla="*/ 697286 w 801106"/>
                <a:gd name="connsiteY3" fmla="*/ 368968 h 492175"/>
                <a:gd name="connsiteX4" fmla="*/ 565486 w 801106"/>
                <a:gd name="connsiteY4" fmla="*/ 406570 h 492175"/>
                <a:gd name="connsiteX5" fmla="*/ 252910 w 801106"/>
                <a:gd name="connsiteY5" fmla="*/ 333320 h 492175"/>
                <a:gd name="connsiteX6" fmla="*/ 166305 w 801106"/>
                <a:gd name="connsiteY6" fmla="*/ 0 h 492175"/>
                <a:gd name="connsiteX7" fmla="*/ 0 w 801106"/>
                <a:gd name="connsiteY7" fmla="*/ 56391 h 492175"/>
                <a:gd name="connsiteX8" fmla="*/ 167219 w 801106"/>
                <a:gd name="connsiteY8" fmla="*/ 487260 h 492175"/>
                <a:gd name="connsiteX9" fmla="*/ 567010 w 801106"/>
                <a:gd name="connsiteY9" fmla="*/ 464713 h 492175"/>
                <a:gd name="connsiteX10" fmla="*/ 661587 w 801106"/>
                <a:gd name="connsiteY10" fmla="*/ 453872 h 492175"/>
                <a:gd name="connsiteX11" fmla="*/ 711707 w 801106"/>
                <a:gd name="connsiteY11" fmla="*/ 431402 h 492175"/>
                <a:gd name="connsiteX12" fmla="*/ 801105 w 801106"/>
                <a:gd name="connsiteY12" fmla="*/ 438841 h 492175"/>
                <a:gd name="connsiteX13" fmla="*/ 763935 w 801106"/>
                <a:gd name="connsiteY13" fmla="*/ 410429 h 49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1106" h="492175">
                  <a:moveTo>
                    <a:pt x="763935" y="410429"/>
                  </a:moveTo>
                  <a:cubicBezTo>
                    <a:pt x="741591" y="402355"/>
                    <a:pt x="708356" y="401340"/>
                    <a:pt x="708914" y="398395"/>
                  </a:cubicBezTo>
                  <a:cubicBezTo>
                    <a:pt x="711149" y="386461"/>
                    <a:pt x="809840" y="424749"/>
                    <a:pt x="796510" y="407332"/>
                  </a:cubicBezTo>
                  <a:cubicBezTo>
                    <a:pt x="789096" y="397633"/>
                    <a:pt x="715237" y="363280"/>
                    <a:pt x="697286" y="368968"/>
                  </a:cubicBezTo>
                  <a:cubicBezTo>
                    <a:pt x="679868" y="374477"/>
                    <a:pt x="565486" y="406570"/>
                    <a:pt x="565486" y="406570"/>
                  </a:cubicBezTo>
                  <a:lnTo>
                    <a:pt x="252910" y="333320"/>
                  </a:lnTo>
                  <a:cubicBezTo>
                    <a:pt x="252910" y="333320"/>
                    <a:pt x="174023" y="154041"/>
                    <a:pt x="166305" y="0"/>
                  </a:cubicBezTo>
                  <a:cubicBezTo>
                    <a:pt x="101078" y="8810"/>
                    <a:pt x="56696" y="24933"/>
                    <a:pt x="0" y="56391"/>
                  </a:cubicBezTo>
                  <a:cubicBezTo>
                    <a:pt x="27345" y="203704"/>
                    <a:pt x="93765" y="442472"/>
                    <a:pt x="167219" y="487260"/>
                  </a:cubicBezTo>
                  <a:cubicBezTo>
                    <a:pt x="198118" y="506099"/>
                    <a:pt x="567010" y="464713"/>
                    <a:pt x="567010" y="464713"/>
                  </a:cubicBezTo>
                  <a:cubicBezTo>
                    <a:pt x="567010" y="464713"/>
                    <a:pt x="648309" y="458975"/>
                    <a:pt x="661587" y="453872"/>
                  </a:cubicBezTo>
                  <a:cubicBezTo>
                    <a:pt x="671667" y="449987"/>
                    <a:pt x="697591" y="435388"/>
                    <a:pt x="711707" y="431402"/>
                  </a:cubicBezTo>
                  <a:cubicBezTo>
                    <a:pt x="743775" y="422312"/>
                    <a:pt x="800928" y="445112"/>
                    <a:pt x="801105" y="438841"/>
                  </a:cubicBezTo>
                  <a:cubicBezTo>
                    <a:pt x="801258" y="434220"/>
                    <a:pt x="786760" y="418681"/>
                    <a:pt x="763935" y="410429"/>
                  </a:cubicBez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C71A7AE-184F-4B17-B8EA-E734E437F178}"/>
                </a:ext>
              </a:extLst>
            </p:cNvPr>
            <p:cNvSpPr/>
            <p:nvPr/>
          </p:nvSpPr>
          <p:spPr>
            <a:xfrm>
              <a:off x="2398238" y="3814742"/>
              <a:ext cx="209367" cy="376443"/>
            </a:xfrm>
            <a:custGeom>
              <a:avLst/>
              <a:gdLst>
                <a:gd name="connsiteX0" fmla="*/ 200582 w 209367"/>
                <a:gd name="connsiteY0" fmla="*/ 111524 h 376443"/>
                <a:gd name="connsiteX1" fmla="*/ 129186 w 209367"/>
                <a:gd name="connsiteY1" fmla="*/ 3617 h 376443"/>
                <a:gd name="connsiteX2" fmla="*/ 37883 w 209367"/>
                <a:gd name="connsiteY2" fmla="*/ 23624 h 376443"/>
                <a:gd name="connsiteX3" fmla="*/ 1 w 209367"/>
                <a:gd name="connsiteY3" fmla="*/ 123661 h 376443"/>
                <a:gd name="connsiteX4" fmla="*/ 21304 w 209367"/>
                <a:gd name="connsiteY4" fmla="*/ 376444 h 376443"/>
                <a:gd name="connsiteX5" fmla="*/ 209367 w 209367"/>
                <a:gd name="connsiteY5" fmla="*/ 317259 h 376443"/>
                <a:gd name="connsiteX6" fmla="*/ 200582 w 209367"/>
                <a:gd name="connsiteY6" fmla="*/ 111524 h 37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367" h="376443">
                  <a:moveTo>
                    <a:pt x="200582" y="111524"/>
                  </a:moveTo>
                  <a:cubicBezTo>
                    <a:pt x="197586" y="64121"/>
                    <a:pt x="179636" y="18368"/>
                    <a:pt x="129186" y="3617"/>
                  </a:cubicBezTo>
                  <a:cubicBezTo>
                    <a:pt x="97931" y="-5524"/>
                    <a:pt x="62867" y="3210"/>
                    <a:pt x="37883" y="23624"/>
                  </a:cubicBezTo>
                  <a:cubicBezTo>
                    <a:pt x="8177" y="47897"/>
                    <a:pt x="-125" y="86820"/>
                    <a:pt x="1" y="123661"/>
                  </a:cubicBezTo>
                  <a:cubicBezTo>
                    <a:pt x="306" y="207321"/>
                    <a:pt x="6019" y="294078"/>
                    <a:pt x="21304" y="376444"/>
                  </a:cubicBezTo>
                  <a:cubicBezTo>
                    <a:pt x="77974" y="344985"/>
                    <a:pt x="144141" y="326070"/>
                    <a:pt x="209367" y="317259"/>
                  </a:cubicBezTo>
                  <a:cubicBezTo>
                    <a:pt x="209367" y="316802"/>
                    <a:pt x="204569" y="174161"/>
                    <a:pt x="200582" y="11152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5891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mera lens close up">
            <a:extLst>
              <a:ext uri="{FF2B5EF4-FFF2-40B4-BE49-F238E27FC236}">
                <a16:creationId xmlns:a16="http://schemas.microsoft.com/office/drawing/2014/main" id="{6C86597C-348D-48AF-BD80-38DA5B57B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1" r="18660" b="-2"/>
          <a:stretch/>
        </p:blipFill>
        <p:spPr>
          <a:xfrm>
            <a:off x="3641765" y="-8467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37E82-00E1-4DB0-8E87-D1B73EDF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5EE26E-15F4-49D2-8EEB-1883A84BF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662725"/>
              </p:ext>
            </p:extLst>
          </p:nvPr>
        </p:nvGraphicFramePr>
        <p:xfrm>
          <a:off x="804290" y="1741026"/>
          <a:ext cx="3851122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299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A3C6-410C-4FC8-A43D-6CA6EBA5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131861"/>
            <a:ext cx="5840478" cy="887024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PARTICIAPANTS AND DESIGN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57A4A-80E4-4D1C-9827-A8011469DED6}"/>
              </a:ext>
            </a:extLst>
          </p:cNvPr>
          <p:cNvSpPr txBox="1"/>
          <p:nvPr/>
        </p:nvSpPr>
        <p:spPr>
          <a:xfrm>
            <a:off x="772358" y="1018885"/>
            <a:ext cx="769578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This study was conducted online for 2 weeks using google forms.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Participants - First year students(2020/21intake) Faculty of Science, University of Colombo.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</a:rPr>
              <a:t>We sent the google forms through university email to all first-year undergraduates, to get as much response as possible and we did the stratified sampling for our sample data from the responses.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Statistical analyses were performed using Minitab and Microsoft Excel.</a:t>
            </a: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  <a:p>
            <a:pPr marL="285750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C28707-862F-4409-ACC1-87E5999B0D65}"/>
              </a:ext>
            </a:extLst>
          </p:cNvPr>
          <p:cNvGrpSpPr/>
          <p:nvPr/>
        </p:nvGrpSpPr>
        <p:grpSpPr>
          <a:xfrm>
            <a:off x="2446892" y="4140440"/>
            <a:ext cx="3805502" cy="2585699"/>
            <a:chOff x="4750422" y="2185546"/>
            <a:chExt cx="2986601" cy="2029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C74752-E97F-4AF9-A505-2EF70DA63DC4}"/>
                </a:ext>
              </a:extLst>
            </p:cNvPr>
            <p:cNvGrpSpPr/>
            <p:nvPr/>
          </p:nvGrpSpPr>
          <p:grpSpPr>
            <a:xfrm>
              <a:off x="4750422" y="2185546"/>
              <a:ext cx="1034007" cy="1761778"/>
              <a:chOff x="3389536" y="2883100"/>
              <a:chExt cx="614544" cy="1047082"/>
            </a:xfrm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5038F0D-4457-4EE7-82C5-517C719AE39E}"/>
                  </a:ext>
                </a:extLst>
              </p:cNvPr>
              <p:cNvSpPr/>
              <p:nvPr/>
            </p:nvSpPr>
            <p:spPr>
              <a:xfrm>
                <a:off x="3804951" y="2883100"/>
                <a:ext cx="199129" cy="773775"/>
              </a:xfrm>
              <a:custGeom>
                <a:avLst/>
                <a:gdLst>
                  <a:gd name="connsiteX0" fmla="*/ 79318 w 199129"/>
                  <a:gd name="connsiteY0" fmla="*/ 771436 h 773775"/>
                  <a:gd name="connsiteX1" fmla="*/ 43921 w 199129"/>
                  <a:gd name="connsiteY1" fmla="*/ 670420 h 773775"/>
                  <a:gd name="connsiteX2" fmla="*/ 60267 w 199129"/>
                  <a:gd name="connsiteY2" fmla="*/ 587162 h 773775"/>
                  <a:gd name="connsiteX3" fmla="*/ 3233 w 199129"/>
                  <a:gd name="connsiteY3" fmla="*/ 476973 h 773775"/>
                  <a:gd name="connsiteX4" fmla="*/ 62149 w 199129"/>
                  <a:gd name="connsiteY4" fmla="*/ 387717 h 773775"/>
                  <a:gd name="connsiteX5" fmla="*/ 21578 w 199129"/>
                  <a:gd name="connsiteY5" fmla="*/ 263653 h 773775"/>
                  <a:gd name="connsiteX6" fmla="*/ 99074 w 199129"/>
                  <a:gd name="connsiteY6" fmla="*/ 166518 h 773775"/>
                  <a:gd name="connsiteX7" fmla="*/ 88843 w 199129"/>
                  <a:gd name="connsiteY7" fmla="*/ 7762 h 773775"/>
                  <a:gd name="connsiteX8" fmla="*/ 187625 w 199129"/>
                  <a:gd name="connsiteY8" fmla="*/ 117362 h 773775"/>
                  <a:gd name="connsiteX9" fmla="*/ 143879 w 199129"/>
                  <a:gd name="connsiteY9" fmla="*/ 287055 h 773775"/>
                  <a:gd name="connsiteX10" fmla="*/ 197503 w 199129"/>
                  <a:gd name="connsiteY10" fmla="*/ 402770 h 773775"/>
                  <a:gd name="connsiteX11" fmla="*/ 119183 w 199129"/>
                  <a:gd name="connsiteY11" fmla="*/ 509313 h 773775"/>
                  <a:gd name="connsiteX12" fmla="*/ 193505 w 199129"/>
                  <a:gd name="connsiteY12" fmla="*/ 658661 h 773775"/>
                  <a:gd name="connsiteX13" fmla="*/ 79318 w 199129"/>
                  <a:gd name="connsiteY13" fmla="*/ 771436 h 77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9129" h="773775">
                    <a:moveTo>
                      <a:pt x="79318" y="771436"/>
                    </a:moveTo>
                    <a:cubicBezTo>
                      <a:pt x="46509" y="766614"/>
                      <a:pt x="21108" y="706522"/>
                      <a:pt x="43921" y="670420"/>
                    </a:cubicBezTo>
                    <a:cubicBezTo>
                      <a:pt x="66735" y="634318"/>
                      <a:pt x="79318" y="623264"/>
                      <a:pt x="60267" y="587162"/>
                    </a:cubicBezTo>
                    <a:cubicBezTo>
                      <a:pt x="41217" y="551059"/>
                      <a:pt x="-13819" y="522601"/>
                      <a:pt x="3233" y="476973"/>
                    </a:cubicBezTo>
                    <a:cubicBezTo>
                      <a:pt x="20285" y="431346"/>
                      <a:pt x="75437" y="429464"/>
                      <a:pt x="62149" y="387717"/>
                    </a:cubicBezTo>
                    <a:cubicBezTo>
                      <a:pt x="48861" y="345853"/>
                      <a:pt x="-4646" y="329037"/>
                      <a:pt x="21578" y="263653"/>
                    </a:cubicBezTo>
                    <a:cubicBezTo>
                      <a:pt x="45215" y="204619"/>
                      <a:pt x="99074" y="234724"/>
                      <a:pt x="99074" y="166518"/>
                    </a:cubicBezTo>
                    <a:cubicBezTo>
                      <a:pt x="99074" y="108425"/>
                      <a:pt x="16404" y="50332"/>
                      <a:pt x="88843" y="7762"/>
                    </a:cubicBezTo>
                    <a:cubicBezTo>
                      <a:pt x="148818" y="-27517"/>
                      <a:pt x="188448" y="65973"/>
                      <a:pt x="187625" y="117362"/>
                    </a:cubicBezTo>
                    <a:cubicBezTo>
                      <a:pt x="186331" y="206618"/>
                      <a:pt x="117420" y="230843"/>
                      <a:pt x="143879" y="287055"/>
                    </a:cubicBezTo>
                    <a:cubicBezTo>
                      <a:pt x="157050" y="315043"/>
                      <a:pt x="208910" y="332447"/>
                      <a:pt x="197503" y="402770"/>
                    </a:cubicBezTo>
                    <a:cubicBezTo>
                      <a:pt x="186096" y="473093"/>
                      <a:pt x="119183" y="465684"/>
                      <a:pt x="119183" y="509313"/>
                    </a:cubicBezTo>
                    <a:cubicBezTo>
                      <a:pt x="119183" y="553059"/>
                      <a:pt x="200208" y="576108"/>
                      <a:pt x="193505" y="658661"/>
                    </a:cubicBezTo>
                    <a:cubicBezTo>
                      <a:pt x="187625" y="731453"/>
                      <a:pt x="176453" y="785900"/>
                      <a:pt x="79318" y="771436"/>
                    </a:cubicBezTo>
                    <a:close/>
                  </a:path>
                </a:pathLst>
              </a:custGeom>
              <a:solidFill>
                <a:srgbClr val="A2CCDA"/>
              </a:solidFill>
              <a:ln w="11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8049150-7F0A-4D7D-B30E-0F57EF97966F}"/>
                  </a:ext>
                </a:extLst>
              </p:cNvPr>
              <p:cNvSpPr/>
              <p:nvPr/>
            </p:nvSpPr>
            <p:spPr>
              <a:xfrm>
                <a:off x="3869090" y="2941782"/>
                <a:ext cx="82843" cy="723220"/>
              </a:xfrm>
              <a:custGeom>
                <a:avLst/>
                <a:gdLst>
                  <a:gd name="connsiteX0" fmla="*/ 37170 w 82843"/>
                  <a:gd name="connsiteY0" fmla="*/ 723220 h 723220"/>
                  <a:gd name="connsiteX1" fmla="*/ 32584 w 82843"/>
                  <a:gd name="connsiteY1" fmla="*/ 723220 h 723220"/>
                  <a:gd name="connsiteX2" fmla="*/ 52222 w 82843"/>
                  <a:gd name="connsiteY2" fmla="*/ 667715 h 723220"/>
                  <a:gd name="connsiteX3" fmla="*/ 70685 w 82843"/>
                  <a:gd name="connsiteY3" fmla="*/ 621617 h 723220"/>
                  <a:gd name="connsiteX4" fmla="*/ 26704 w 82843"/>
                  <a:gd name="connsiteY4" fmla="*/ 502256 h 723220"/>
                  <a:gd name="connsiteX5" fmla="*/ 2361 w 82843"/>
                  <a:gd name="connsiteY5" fmla="*/ 465331 h 723220"/>
                  <a:gd name="connsiteX6" fmla="*/ 34112 w 82843"/>
                  <a:gd name="connsiteY6" fmla="*/ 393832 h 723220"/>
                  <a:gd name="connsiteX7" fmla="*/ 67980 w 82843"/>
                  <a:gd name="connsiteY7" fmla="*/ 348675 h 723220"/>
                  <a:gd name="connsiteX8" fmla="*/ 48577 w 82843"/>
                  <a:gd name="connsiteY8" fmla="*/ 290817 h 723220"/>
                  <a:gd name="connsiteX9" fmla="*/ 18002 w 82843"/>
                  <a:gd name="connsiteY9" fmla="*/ 226021 h 723220"/>
                  <a:gd name="connsiteX10" fmla="*/ 40933 w 82843"/>
                  <a:gd name="connsiteY10" fmla="*/ 173338 h 723220"/>
                  <a:gd name="connsiteX11" fmla="*/ 77153 w 82843"/>
                  <a:gd name="connsiteY11" fmla="*/ 95606 h 723220"/>
                  <a:gd name="connsiteX12" fmla="*/ 54574 w 82843"/>
                  <a:gd name="connsiteY12" fmla="*/ 2822 h 723220"/>
                  <a:gd name="connsiteX13" fmla="*/ 58220 w 82843"/>
                  <a:gd name="connsiteY13" fmla="*/ 0 h 723220"/>
                  <a:gd name="connsiteX14" fmla="*/ 81622 w 82843"/>
                  <a:gd name="connsiteY14" fmla="*/ 96194 h 723220"/>
                  <a:gd name="connsiteX15" fmla="*/ 44579 w 82843"/>
                  <a:gd name="connsiteY15" fmla="*/ 176042 h 723220"/>
                  <a:gd name="connsiteX16" fmla="*/ 22588 w 82843"/>
                  <a:gd name="connsiteY16" fmla="*/ 225668 h 723220"/>
                  <a:gd name="connsiteX17" fmla="*/ 52105 w 82843"/>
                  <a:gd name="connsiteY17" fmla="*/ 287877 h 723220"/>
                  <a:gd name="connsiteX18" fmla="*/ 72449 w 82843"/>
                  <a:gd name="connsiteY18" fmla="*/ 349851 h 723220"/>
                  <a:gd name="connsiteX19" fmla="*/ 37288 w 82843"/>
                  <a:gd name="connsiteY19" fmla="*/ 397360 h 723220"/>
                  <a:gd name="connsiteX20" fmla="*/ 6830 w 82843"/>
                  <a:gd name="connsiteY20" fmla="*/ 464155 h 723220"/>
                  <a:gd name="connsiteX21" fmla="*/ 30349 w 82843"/>
                  <a:gd name="connsiteY21" fmla="*/ 499434 h 723220"/>
                  <a:gd name="connsiteX22" fmla="*/ 75154 w 82843"/>
                  <a:gd name="connsiteY22" fmla="*/ 622793 h 723220"/>
                  <a:gd name="connsiteX23" fmla="*/ 56456 w 82843"/>
                  <a:gd name="connsiteY23" fmla="*/ 669596 h 723220"/>
                  <a:gd name="connsiteX24" fmla="*/ 37170 w 82843"/>
                  <a:gd name="connsiteY24" fmla="*/ 723220 h 7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2843" h="723220">
                    <a:moveTo>
                      <a:pt x="37170" y="723220"/>
                    </a:moveTo>
                    <a:lnTo>
                      <a:pt x="32584" y="723220"/>
                    </a:lnTo>
                    <a:cubicBezTo>
                      <a:pt x="32584" y="711578"/>
                      <a:pt x="42109" y="690293"/>
                      <a:pt x="52222" y="667715"/>
                    </a:cubicBezTo>
                    <a:cubicBezTo>
                      <a:pt x="59631" y="651251"/>
                      <a:pt x="67275" y="634200"/>
                      <a:pt x="70685" y="621617"/>
                    </a:cubicBezTo>
                    <a:cubicBezTo>
                      <a:pt x="83856" y="573284"/>
                      <a:pt x="50811" y="532243"/>
                      <a:pt x="26704" y="502256"/>
                    </a:cubicBezTo>
                    <a:cubicBezTo>
                      <a:pt x="15179" y="487909"/>
                      <a:pt x="5301" y="475562"/>
                      <a:pt x="2361" y="465331"/>
                    </a:cubicBezTo>
                    <a:cubicBezTo>
                      <a:pt x="-7164" y="431110"/>
                      <a:pt x="13886" y="412177"/>
                      <a:pt x="34112" y="393832"/>
                    </a:cubicBezTo>
                    <a:cubicBezTo>
                      <a:pt x="48459" y="380896"/>
                      <a:pt x="63276" y="367490"/>
                      <a:pt x="67980" y="348675"/>
                    </a:cubicBezTo>
                    <a:cubicBezTo>
                      <a:pt x="74566" y="321745"/>
                      <a:pt x="62571" y="307398"/>
                      <a:pt x="48577" y="290817"/>
                    </a:cubicBezTo>
                    <a:cubicBezTo>
                      <a:pt x="35406" y="275177"/>
                      <a:pt x="20589" y="257537"/>
                      <a:pt x="18002" y="226021"/>
                    </a:cubicBezTo>
                    <a:cubicBezTo>
                      <a:pt x="16473" y="206618"/>
                      <a:pt x="27762" y="191212"/>
                      <a:pt x="40933" y="173338"/>
                    </a:cubicBezTo>
                    <a:cubicBezTo>
                      <a:pt x="55633" y="153346"/>
                      <a:pt x="72331" y="130650"/>
                      <a:pt x="77153" y="95606"/>
                    </a:cubicBezTo>
                    <a:cubicBezTo>
                      <a:pt x="84444" y="42100"/>
                      <a:pt x="54927" y="3175"/>
                      <a:pt x="54574" y="2822"/>
                    </a:cubicBezTo>
                    <a:lnTo>
                      <a:pt x="58220" y="0"/>
                    </a:lnTo>
                    <a:cubicBezTo>
                      <a:pt x="58573" y="353"/>
                      <a:pt x="89265" y="40806"/>
                      <a:pt x="81622" y="96194"/>
                    </a:cubicBezTo>
                    <a:cubicBezTo>
                      <a:pt x="76683" y="132532"/>
                      <a:pt x="59631" y="155698"/>
                      <a:pt x="44579" y="176042"/>
                    </a:cubicBezTo>
                    <a:cubicBezTo>
                      <a:pt x="31996" y="193212"/>
                      <a:pt x="21059" y="207911"/>
                      <a:pt x="22588" y="225668"/>
                    </a:cubicBezTo>
                    <a:cubicBezTo>
                      <a:pt x="25058" y="255655"/>
                      <a:pt x="39404" y="272707"/>
                      <a:pt x="52105" y="287877"/>
                    </a:cubicBezTo>
                    <a:cubicBezTo>
                      <a:pt x="66216" y="304693"/>
                      <a:pt x="79505" y="320569"/>
                      <a:pt x="72449" y="349851"/>
                    </a:cubicBezTo>
                    <a:cubicBezTo>
                      <a:pt x="67510" y="370077"/>
                      <a:pt x="52105" y="383954"/>
                      <a:pt x="37288" y="397360"/>
                    </a:cubicBezTo>
                    <a:cubicBezTo>
                      <a:pt x="17061" y="415587"/>
                      <a:pt x="-1990" y="432756"/>
                      <a:pt x="6830" y="464155"/>
                    </a:cubicBezTo>
                    <a:cubicBezTo>
                      <a:pt x="9417" y="473562"/>
                      <a:pt x="19060" y="485557"/>
                      <a:pt x="30349" y="499434"/>
                    </a:cubicBezTo>
                    <a:cubicBezTo>
                      <a:pt x="55045" y="530126"/>
                      <a:pt x="88913" y="572226"/>
                      <a:pt x="75154" y="622793"/>
                    </a:cubicBezTo>
                    <a:cubicBezTo>
                      <a:pt x="71626" y="635728"/>
                      <a:pt x="63865" y="652898"/>
                      <a:pt x="56456" y="669596"/>
                    </a:cubicBezTo>
                    <a:cubicBezTo>
                      <a:pt x="46931" y="690764"/>
                      <a:pt x="37170" y="712637"/>
                      <a:pt x="37170" y="7232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CDB435E-CD67-483D-B0C8-DEB5B6BABAE1}"/>
                  </a:ext>
                </a:extLst>
              </p:cNvPr>
              <p:cNvSpPr/>
              <p:nvPr/>
            </p:nvSpPr>
            <p:spPr>
              <a:xfrm>
                <a:off x="3540700" y="3172877"/>
                <a:ext cx="376278" cy="515541"/>
              </a:xfrm>
              <a:custGeom>
                <a:avLst/>
                <a:gdLst>
                  <a:gd name="connsiteX0" fmla="*/ 328164 w 376278"/>
                  <a:gd name="connsiteY0" fmla="*/ 513058 h 515541"/>
                  <a:gd name="connsiteX1" fmla="*/ 262192 w 376278"/>
                  <a:gd name="connsiteY1" fmla="*/ 463785 h 515541"/>
                  <a:gd name="connsiteX2" fmla="*/ 236909 w 376278"/>
                  <a:gd name="connsiteY2" fmla="*/ 403693 h 515541"/>
                  <a:gd name="connsiteX3" fmla="*/ 153180 w 376278"/>
                  <a:gd name="connsiteY3" fmla="*/ 357947 h 515541"/>
                  <a:gd name="connsiteX4" fmla="*/ 152357 w 376278"/>
                  <a:gd name="connsiteY4" fmla="*/ 275630 h 515541"/>
                  <a:gd name="connsiteX5" fmla="*/ 73097 w 376278"/>
                  <a:gd name="connsiteY5" fmla="*/ 213891 h 515541"/>
                  <a:gd name="connsiteX6" fmla="*/ 80740 w 376278"/>
                  <a:gd name="connsiteY6" fmla="*/ 118638 h 515541"/>
                  <a:gd name="connsiteX7" fmla="*/ 5949 w 376278"/>
                  <a:gd name="connsiteY7" fmla="*/ 21738 h 515541"/>
                  <a:gd name="connsiteX8" fmla="*/ 116019 w 376278"/>
                  <a:gd name="connsiteY8" fmla="*/ 49138 h 515541"/>
                  <a:gd name="connsiteX9" fmla="*/ 161059 w 376278"/>
                  <a:gd name="connsiteY9" fmla="*/ 176143 h 515541"/>
                  <a:gd name="connsiteX10" fmla="*/ 244906 w 376278"/>
                  <a:gd name="connsiteY10" fmla="*/ 226945 h 515541"/>
                  <a:gd name="connsiteX11" fmla="*/ 240790 w 376278"/>
                  <a:gd name="connsiteY11" fmla="*/ 328548 h 515541"/>
                  <a:gd name="connsiteX12" fmla="*/ 352389 w 376278"/>
                  <a:gd name="connsiteY12" fmla="*/ 391815 h 515541"/>
                  <a:gd name="connsiteX13" fmla="*/ 328164 w 376278"/>
                  <a:gd name="connsiteY13" fmla="*/ 513058 h 51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6278" h="515541">
                    <a:moveTo>
                      <a:pt x="328164" y="513058"/>
                    </a:moveTo>
                    <a:cubicBezTo>
                      <a:pt x="305115" y="524112"/>
                      <a:pt x="263133" y="496594"/>
                      <a:pt x="262192" y="463785"/>
                    </a:cubicBezTo>
                    <a:cubicBezTo>
                      <a:pt x="261252" y="430975"/>
                      <a:pt x="264544" y="418510"/>
                      <a:pt x="236909" y="403693"/>
                    </a:cubicBezTo>
                    <a:cubicBezTo>
                      <a:pt x="209274" y="388875"/>
                      <a:pt x="161882" y="394285"/>
                      <a:pt x="153180" y="357947"/>
                    </a:cubicBezTo>
                    <a:cubicBezTo>
                      <a:pt x="144478" y="321492"/>
                      <a:pt x="178816" y="296679"/>
                      <a:pt x="152357" y="275630"/>
                    </a:cubicBezTo>
                    <a:cubicBezTo>
                      <a:pt x="125898" y="254697"/>
                      <a:pt x="84503" y="266927"/>
                      <a:pt x="73097" y="213891"/>
                    </a:cubicBezTo>
                    <a:cubicBezTo>
                      <a:pt x="62748" y="166029"/>
                      <a:pt x="110022" y="162149"/>
                      <a:pt x="80740" y="118638"/>
                    </a:cubicBezTo>
                    <a:cubicBezTo>
                      <a:pt x="55810" y="81595"/>
                      <a:pt x="-21922" y="80066"/>
                      <a:pt x="5949" y="21738"/>
                    </a:cubicBezTo>
                    <a:cubicBezTo>
                      <a:pt x="28998" y="-26594"/>
                      <a:pt x="94499" y="16093"/>
                      <a:pt x="116019" y="49138"/>
                    </a:cubicBezTo>
                    <a:cubicBezTo>
                      <a:pt x="153533" y="106643"/>
                      <a:pt x="120018" y="151683"/>
                      <a:pt x="161059" y="176143"/>
                    </a:cubicBezTo>
                    <a:cubicBezTo>
                      <a:pt x="181521" y="188373"/>
                      <a:pt x="221974" y="177201"/>
                      <a:pt x="244906" y="226945"/>
                    </a:cubicBezTo>
                    <a:cubicBezTo>
                      <a:pt x="267837" y="276688"/>
                      <a:pt x="221974" y="300678"/>
                      <a:pt x="240790" y="328548"/>
                    </a:cubicBezTo>
                    <a:cubicBezTo>
                      <a:pt x="259605" y="356419"/>
                      <a:pt x="321108" y="336310"/>
                      <a:pt x="352389" y="391815"/>
                    </a:cubicBezTo>
                    <a:cubicBezTo>
                      <a:pt x="380024" y="440971"/>
                      <a:pt x="396370" y="480601"/>
                      <a:pt x="328164" y="513058"/>
                    </a:cubicBezTo>
                    <a:close/>
                  </a:path>
                </a:pathLst>
              </a:custGeom>
              <a:solidFill>
                <a:srgbClr val="A2CCDA"/>
              </a:solidFill>
              <a:ln w="11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7054F47-CD37-4F1E-8331-3837DA845339}"/>
                  </a:ext>
                </a:extLst>
              </p:cNvPr>
              <p:cNvSpPr/>
              <p:nvPr/>
            </p:nvSpPr>
            <p:spPr>
              <a:xfrm>
                <a:off x="3588866" y="3212372"/>
                <a:ext cx="299166" cy="473091"/>
              </a:xfrm>
              <a:custGeom>
                <a:avLst/>
                <a:gdLst>
                  <a:gd name="connsiteX0" fmla="*/ 295168 w 299166"/>
                  <a:gd name="connsiteY0" fmla="*/ 473092 h 473091"/>
                  <a:gd name="connsiteX1" fmla="*/ 283761 w 299166"/>
                  <a:gd name="connsiteY1" fmla="*/ 428993 h 473091"/>
                  <a:gd name="connsiteX2" fmla="*/ 275765 w 299166"/>
                  <a:gd name="connsiteY2" fmla="*/ 391715 h 473091"/>
                  <a:gd name="connsiteX3" fmla="*/ 196857 w 299166"/>
                  <a:gd name="connsiteY3" fmla="*/ 334798 h 473091"/>
                  <a:gd name="connsiteX4" fmla="*/ 165341 w 299166"/>
                  <a:gd name="connsiteY4" fmla="*/ 321627 h 473091"/>
                  <a:gd name="connsiteX5" fmla="*/ 154757 w 299166"/>
                  <a:gd name="connsiteY5" fmla="*/ 261888 h 473091"/>
                  <a:gd name="connsiteX6" fmla="*/ 156874 w 299166"/>
                  <a:gd name="connsiteY6" fmla="*/ 218848 h 473091"/>
                  <a:gd name="connsiteX7" fmla="*/ 119949 w 299166"/>
                  <a:gd name="connsiteY7" fmla="*/ 190624 h 473091"/>
                  <a:gd name="connsiteX8" fmla="*/ 72440 w 299166"/>
                  <a:gd name="connsiteY8" fmla="*/ 162284 h 473091"/>
                  <a:gd name="connsiteX9" fmla="*/ 64325 w 299166"/>
                  <a:gd name="connsiteY9" fmla="*/ 118538 h 473091"/>
                  <a:gd name="connsiteX10" fmla="*/ 53977 w 299166"/>
                  <a:gd name="connsiteY10" fmla="*/ 53624 h 473091"/>
                  <a:gd name="connsiteX11" fmla="*/ 0 w 299166"/>
                  <a:gd name="connsiteY11" fmla="*/ 4351 h 473091"/>
                  <a:gd name="connsiteX12" fmla="*/ 1411 w 299166"/>
                  <a:gd name="connsiteY12" fmla="*/ 0 h 473091"/>
                  <a:gd name="connsiteX13" fmla="*/ 57975 w 299166"/>
                  <a:gd name="connsiteY13" fmla="*/ 51507 h 473091"/>
                  <a:gd name="connsiteX14" fmla="*/ 68794 w 299166"/>
                  <a:gd name="connsiteY14" fmla="*/ 118655 h 473091"/>
                  <a:gd name="connsiteX15" fmla="*/ 75968 w 299166"/>
                  <a:gd name="connsiteY15" fmla="*/ 159344 h 473091"/>
                  <a:gd name="connsiteX16" fmla="*/ 121242 w 299166"/>
                  <a:gd name="connsiteY16" fmla="*/ 186156 h 473091"/>
                  <a:gd name="connsiteX17" fmla="*/ 161108 w 299166"/>
                  <a:gd name="connsiteY17" fmla="*/ 217201 h 473091"/>
                  <a:gd name="connsiteX18" fmla="*/ 159109 w 299166"/>
                  <a:gd name="connsiteY18" fmla="*/ 262946 h 473091"/>
                  <a:gd name="connsiteX19" fmla="*/ 168281 w 299166"/>
                  <a:gd name="connsiteY19" fmla="*/ 318099 h 473091"/>
                  <a:gd name="connsiteX20" fmla="*/ 198268 w 299166"/>
                  <a:gd name="connsiteY20" fmla="*/ 330447 h 473091"/>
                  <a:gd name="connsiteX21" fmla="*/ 280233 w 299166"/>
                  <a:gd name="connsiteY21" fmla="*/ 390186 h 473091"/>
                  <a:gd name="connsiteX22" fmla="*/ 288465 w 299166"/>
                  <a:gd name="connsiteY22" fmla="*/ 428170 h 473091"/>
                  <a:gd name="connsiteX23" fmla="*/ 299166 w 299166"/>
                  <a:gd name="connsiteY23" fmla="*/ 470505 h 473091"/>
                  <a:gd name="connsiteX24" fmla="*/ 295168 w 299166"/>
                  <a:gd name="connsiteY24" fmla="*/ 473092 h 473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99166" h="473091">
                    <a:moveTo>
                      <a:pt x="295168" y="473092"/>
                    </a:moveTo>
                    <a:cubicBezTo>
                      <a:pt x="290111" y="465566"/>
                      <a:pt x="287054" y="447809"/>
                      <a:pt x="283761" y="428993"/>
                    </a:cubicBezTo>
                    <a:cubicBezTo>
                      <a:pt x="281409" y="415352"/>
                      <a:pt x="278940" y="401123"/>
                      <a:pt x="275765" y="391715"/>
                    </a:cubicBezTo>
                    <a:cubicBezTo>
                      <a:pt x="263535" y="355495"/>
                      <a:pt x="226492" y="343971"/>
                      <a:pt x="196857" y="334798"/>
                    </a:cubicBezTo>
                    <a:cubicBezTo>
                      <a:pt x="183334" y="330565"/>
                      <a:pt x="171574" y="327037"/>
                      <a:pt x="165341" y="321627"/>
                    </a:cubicBezTo>
                    <a:cubicBezTo>
                      <a:pt x="144291" y="303753"/>
                      <a:pt x="149583" y="282468"/>
                      <a:pt x="154757" y="261888"/>
                    </a:cubicBezTo>
                    <a:cubicBezTo>
                      <a:pt x="158285" y="247541"/>
                      <a:pt x="162048" y="232724"/>
                      <a:pt x="156874" y="218848"/>
                    </a:cubicBezTo>
                    <a:cubicBezTo>
                      <a:pt x="149583" y="199091"/>
                      <a:pt x="136530" y="195328"/>
                      <a:pt x="119949" y="190624"/>
                    </a:cubicBezTo>
                    <a:cubicBezTo>
                      <a:pt x="104779" y="186273"/>
                      <a:pt x="87610" y="181334"/>
                      <a:pt x="72440" y="162284"/>
                    </a:cubicBezTo>
                    <a:cubicBezTo>
                      <a:pt x="63032" y="150406"/>
                      <a:pt x="63620" y="135589"/>
                      <a:pt x="64325" y="118538"/>
                    </a:cubicBezTo>
                    <a:cubicBezTo>
                      <a:pt x="65149" y="99487"/>
                      <a:pt x="65972" y="77967"/>
                      <a:pt x="53977" y="53624"/>
                    </a:cubicBezTo>
                    <a:cubicBezTo>
                      <a:pt x="35749" y="16581"/>
                      <a:pt x="353" y="4469"/>
                      <a:pt x="0" y="4351"/>
                    </a:cubicBezTo>
                    <a:lnTo>
                      <a:pt x="1411" y="0"/>
                    </a:lnTo>
                    <a:cubicBezTo>
                      <a:pt x="2940" y="470"/>
                      <a:pt x="38925" y="12700"/>
                      <a:pt x="57975" y="51507"/>
                    </a:cubicBezTo>
                    <a:cubicBezTo>
                      <a:pt x="70441" y="76908"/>
                      <a:pt x="69500" y="100075"/>
                      <a:pt x="68794" y="118655"/>
                    </a:cubicBezTo>
                    <a:cubicBezTo>
                      <a:pt x="68089" y="135589"/>
                      <a:pt x="67501" y="148878"/>
                      <a:pt x="75968" y="159344"/>
                    </a:cubicBezTo>
                    <a:cubicBezTo>
                      <a:pt x="90314" y="177336"/>
                      <a:pt x="106778" y="182040"/>
                      <a:pt x="121242" y="186156"/>
                    </a:cubicBezTo>
                    <a:cubicBezTo>
                      <a:pt x="137588" y="190860"/>
                      <a:pt x="153111" y="195328"/>
                      <a:pt x="161108" y="217201"/>
                    </a:cubicBezTo>
                    <a:cubicBezTo>
                      <a:pt x="166752" y="232371"/>
                      <a:pt x="162872" y="247894"/>
                      <a:pt x="159109" y="262946"/>
                    </a:cubicBezTo>
                    <a:cubicBezTo>
                      <a:pt x="154052" y="283056"/>
                      <a:pt x="149348" y="301989"/>
                      <a:pt x="168281" y="318099"/>
                    </a:cubicBezTo>
                    <a:cubicBezTo>
                      <a:pt x="173926" y="322921"/>
                      <a:pt x="185215" y="326331"/>
                      <a:pt x="198268" y="330447"/>
                    </a:cubicBezTo>
                    <a:cubicBezTo>
                      <a:pt x="227315" y="339502"/>
                      <a:pt x="267180" y="351850"/>
                      <a:pt x="280233" y="390186"/>
                    </a:cubicBezTo>
                    <a:cubicBezTo>
                      <a:pt x="283526" y="399947"/>
                      <a:pt x="285996" y="414294"/>
                      <a:pt x="288465" y="428170"/>
                    </a:cubicBezTo>
                    <a:cubicBezTo>
                      <a:pt x="291523" y="445692"/>
                      <a:pt x="294580" y="463802"/>
                      <a:pt x="299166" y="470505"/>
                    </a:cubicBezTo>
                    <a:lnTo>
                      <a:pt x="295168" y="473092"/>
                    </a:lnTo>
                    <a:close/>
                  </a:path>
                </a:pathLst>
              </a:custGeom>
              <a:solidFill>
                <a:srgbClr val="FFFFFF"/>
              </a:solidFill>
              <a:ln w="11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97A7ABE7-99C3-4944-B038-2FA346EE125F}"/>
                  </a:ext>
                </a:extLst>
              </p:cNvPr>
              <p:cNvSpPr/>
              <p:nvPr/>
            </p:nvSpPr>
            <p:spPr>
              <a:xfrm>
                <a:off x="3583066" y="3208101"/>
                <a:ext cx="12892" cy="12892"/>
              </a:xfrm>
              <a:custGeom>
                <a:avLst/>
                <a:gdLst>
                  <a:gd name="connsiteX0" fmla="*/ 11797 w 12892"/>
                  <a:gd name="connsiteY0" fmla="*/ 2860 h 12892"/>
                  <a:gd name="connsiteX1" fmla="*/ 10033 w 12892"/>
                  <a:gd name="connsiteY1" fmla="*/ 11797 h 12892"/>
                  <a:gd name="connsiteX2" fmla="*/ 1096 w 12892"/>
                  <a:gd name="connsiteY2" fmla="*/ 10033 h 12892"/>
                  <a:gd name="connsiteX3" fmla="*/ 2860 w 12892"/>
                  <a:gd name="connsiteY3" fmla="*/ 1096 h 12892"/>
                  <a:gd name="connsiteX4" fmla="*/ 11797 w 12892"/>
                  <a:gd name="connsiteY4" fmla="*/ 2860 h 1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92" h="12892">
                    <a:moveTo>
                      <a:pt x="11797" y="2860"/>
                    </a:moveTo>
                    <a:cubicBezTo>
                      <a:pt x="13796" y="5800"/>
                      <a:pt x="12973" y="9798"/>
                      <a:pt x="10033" y="11797"/>
                    </a:cubicBezTo>
                    <a:cubicBezTo>
                      <a:pt x="7093" y="13796"/>
                      <a:pt x="3095" y="12973"/>
                      <a:pt x="1096" y="10033"/>
                    </a:cubicBezTo>
                    <a:cubicBezTo>
                      <a:pt x="-903" y="7093"/>
                      <a:pt x="-80" y="3095"/>
                      <a:pt x="2860" y="1096"/>
                    </a:cubicBezTo>
                    <a:cubicBezTo>
                      <a:pt x="5800" y="-903"/>
                      <a:pt x="9798" y="-80"/>
                      <a:pt x="11797" y="28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C437BDAC-5514-4B6D-A732-A3F5B0C86D82}"/>
                  </a:ext>
                </a:extLst>
              </p:cNvPr>
              <p:cNvSpPr/>
              <p:nvPr/>
            </p:nvSpPr>
            <p:spPr>
              <a:xfrm>
                <a:off x="3389536" y="3490033"/>
                <a:ext cx="491768" cy="249027"/>
              </a:xfrm>
              <a:custGeom>
                <a:avLst/>
                <a:gdLst>
                  <a:gd name="connsiteX0" fmla="*/ 478270 w 491768"/>
                  <a:gd name="connsiteY0" fmla="*/ 234238 h 249027"/>
                  <a:gd name="connsiteX1" fmla="*/ 406183 w 491768"/>
                  <a:gd name="connsiteY1" fmla="*/ 231886 h 249027"/>
                  <a:gd name="connsiteX2" fmla="*/ 357850 w 491768"/>
                  <a:gd name="connsiteY2" fmla="*/ 201311 h 249027"/>
                  <a:gd name="connsiteX3" fmla="*/ 274709 w 491768"/>
                  <a:gd name="connsiteY3" fmla="*/ 210366 h 249027"/>
                  <a:gd name="connsiteX4" fmla="*/ 232962 w 491768"/>
                  <a:gd name="connsiteY4" fmla="*/ 151567 h 249027"/>
                  <a:gd name="connsiteX5" fmla="*/ 145118 w 491768"/>
                  <a:gd name="connsiteY5" fmla="*/ 146864 h 249027"/>
                  <a:gd name="connsiteX6" fmla="*/ 102900 w 491768"/>
                  <a:gd name="connsiteY6" fmla="*/ 74541 h 249027"/>
                  <a:gd name="connsiteX7" fmla="*/ 591 w 491768"/>
                  <a:gd name="connsiteY7" fmla="*/ 42320 h 249027"/>
                  <a:gd name="connsiteX8" fmla="*/ 93493 w 491768"/>
                  <a:gd name="connsiteY8" fmla="*/ 6923 h 249027"/>
                  <a:gd name="connsiteX9" fmla="*/ 189569 w 491768"/>
                  <a:gd name="connsiteY9" fmla="*/ 75717 h 249027"/>
                  <a:gd name="connsiteX10" fmla="*/ 275297 w 491768"/>
                  <a:gd name="connsiteY10" fmla="*/ 70190 h 249027"/>
                  <a:gd name="connsiteX11" fmla="*/ 323277 w 491768"/>
                  <a:gd name="connsiteY11" fmla="*/ 145335 h 249027"/>
                  <a:gd name="connsiteX12" fmla="*/ 435229 w 491768"/>
                  <a:gd name="connsiteY12" fmla="*/ 134986 h 249027"/>
                  <a:gd name="connsiteX13" fmla="*/ 478270 w 491768"/>
                  <a:gd name="connsiteY13" fmla="*/ 234238 h 24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1768" h="249027">
                    <a:moveTo>
                      <a:pt x="478270" y="234238"/>
                    </a:moveTo>
                    <a:cubicBezTo>
                      <a:pt x="467215" y="253641"/>
                      <a:pt x="423234" y="255053"/>
                      <a:pt x="406183" y="231886"/>
                    </a:cubicBezTo>
                    <a:cubicBezTo>
                      <a:pt x="389013" y="208719"/>
                      <a:pt x="385133" y="198136"/>
                      <a:pt x="357850" y="201311"/>
                    </a:cubicBezTo>
                    <a:cubicBezTo>
                      <a:pt x="330568" y="204486"/>
                      <a:pt x="299169" y="232121"/>
                      <a:pt x="274709" y="210366"/>
                    </a:cubicBezTo>
                    <a:cubicBezTo>
                      <a:pt x="250249" y="188493"/>
                      <a:pt x="262362" y="153449"/>
                      <a:pt x="232962" y="151567"/>
                    </a:cubicBezTo>
                    <a:cubicBezTo>
                      <a:pt x="203446" y="149803"/>
                      <a:pt x="179809" y="179203"/>
                      <a:pt x="145118" y="146864"/>
                    </a:cubicBezTo>
                    <a:cubicBezTo>
                      <a:pt x="113719" y="117699"/>
                      <a:pt x="145823" y="91123"/>
                      <a:pt x="102900" y="74541"/>
                    </a:cubicBezTo>
                    <a:cubicBezTo>
                      <a:pt x="66328" y="60430"/>
                      <a:pt x="9764" y="98296"/>
                      <a:pt x="591" y="42320"/>
                    </a:cubicBezTo>
                    <a:cubicBezTo>
                      <a:pt x="-7053" y="-4013"/>
                      <a:pt x="61389" y="-6130"/>
                      <a:pt x="93493" y="6923"/>
                    </a:cubicBezTo>
                    <a:cubicBezTo>
                      <a:pt x="149233" y="29502"/>
                      <a:pt x="147822" y="78657"/>
                      <a:pt x="189569" y="75717"/>
                    </a:cubicBezTo>
                    <a:cubicBezTo>
                      <a:pt x="210384" y="74189"/>
                      <a:pt x="233903" y="45965"/>
                      <a:pt x="275297" y="70190"/>
                    </a:cubicBezTo>
                    <a:cubicBezTo>
                      <a:pt x="316691" y="94415"/>
                      <a:pt x="295759" y="134633"/>
                      <a:pt x="323277" y="145335"/>
                    </a:cubicBezTo>
                    <a:cubicBezTo>
                      <a:pt x="350795" y="155918"/>
                      <a:pt x="384898" y="110644"/>
                      <a:pt x="435229" y="134986"/>
                    </a:cubicBezTo>
                    <a:cubicBezTo>
                      <a:pt x="479445" y="156506"/>
                      <a:pt x="510961" y="176733"/>
                      <a:pt x="478270" y="234238"/>
                    </a:cubicBezTo>
                    <a:close/>
                  </a:path>
                </a:pathLst>
              </a:custGeom>
              <a:solidFill>
                <a:srgbClr val="A2CCDA"/>
              </a:solidFill>
              <a:ln w="11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1503FA1-02D9-4014-B154-A07DE63F1ABC}"/>
                  </a:ext>
                </a:extLst>
              </p:cNvPr>
              <p:cNvSpPr/>
              <p:nvPr/>
            </p:nvSpPr>
            <p:spPr>
              <a:xfrm>
                <a:off x="3430110" y="3520518"/>
                <a:ext cx="449925" cy="196109"/>
              </a:xfrm>
              <a:custGeom>
                <a:avLst/>
                <a:gdLst>
                  <a:gd name="connsiteX0" fmla="*/ 448279 w 449925"/>
                  <a:gd name="connsiteY0" fmla="*/ 196109 h 196109"/>
                  <a:gd name="connsiteX1" fmla="*/ 417939 w 449925"/>
                  <a:gd name="connsiteY1" fmla="*/ 170003 h 196109"/>
                  <a:gd name="connsiteX2" fmla="*/ 393479 w 449925"/>
                  <a:gd name="connsiteY2" fmla="*/ 147306 h 196109"/>
                  <a:gd name="connsiteX3" fmla="*/ 308457 w 449925"/>
                  <a:gd name="connsiteY3" fmla="*/ 146013 h 196109"/>
                  <a:gd name="connsiteX4" fmla="*/ 279057 w 449925"/>
                  <a:gd name="connsiteY4" fmla="*/ 152363 h 196109"/>
                  <a:gd name="connsiteX5" fmla="*/ 241309 w 449925"/>
                  <a:gd name="connsiteY5" fmla="*/ 114497 h 196109"/>
                  <a:gd name="connsiteX6" fmla="*/ 221435 w 449925"/>
                  <a:gd name="connsiteY6" fmla="*/ 82628 h 196109"/>
                  <a:gd name="connsiteX7" fmla="*/ 180982 w 449925"/>
                  <a:gd name="connsiteY7" fmla="*/ 80864 h 196109"/>
                  <a:gd name="connsiteX8" fmla="*/ 132414 w 449925"/>
                  <a:gd name="connsiteY8" fmla="*/ 84275 h 196109"/>
                  <a:gd name="connsiteX9" fmla="*/ 104426 w 449925"/>
                  <a:gd name="connsiteY9" fmla="*/ 56757 h 196109"/>
                  <a:gd name="connsiteX10" fmla="*/ 64561 w 449925"/>
                  <a:gd name="connsiteY10" fmla="*/ 15363 h 196109"/>
                  <a:gd name="connsiteX11" fmla="*/ 1294 w 449925"/>
                  <a:gd name="connsiteY11" fmla="*/ 7013 h 196109"/>
                  <a:gd name="connsiteX12" fmla="*/ 0 w 449925"/>
                  <a:gd name="connsiteY12" fmla="*/ 2662 h 196109"/>
                  <a:gd name="connsiteX13" fmla="*/ 66677 w 449925"/>
                  <a:gd name="connsiteY13" fmla="*/ 11364 h 196109"/>
                  <a:gd name="connsiteX14" fmla="*/ 108189 w 449925"/>
                  <a:gd name="connsiteY14" fmla="*/ 54287 h 196109"/>
                  <a:gd name="connsiteX15" fmla="*/ 133590 w 449925"/>
                  <a:gd name="connsiteY15" fmla="*/ 79923 h 196109"/>
                  <a:gd name="connsiteX16" fmla="*/ 179335 w 449925"/>
                  <a:gd name="connsiteY16" fmla="*/ 76513 h 196109"/>
                  <a:gd name="connsiteX17" fmla="*/ 223904 w 449925"/>
                  <a:gd name="connsiteY17" fmla="*/ 78865 h 196109"/>
                  <a:gd name="connsiteX18" fmla="*/ 245425 w 449925"/>
                  <a:gd name="connsiteY18" fmla="*/ 112851 h 196109"/>
                  <a:gd name="connsiteX19" fmla="*/ 279410 w 449925"/>
                  <a:gd name="connsiteY19" fmla="*/ 147777 h 196109"/>
                  <a:gd name="connsiteX20" fmla="*/ 307045 w 449925"/>
                  <a:gd name="connsiteY20" fmla="*/ 141662 h 196109"/>
                  <a:gd name="connsiteX21" fmla="*/ 396184 w 449925"/>
                  <a:gd name="connsiteY21" fmla="*/ 143661 h 196109"/>
                  <a:gd name="connsiteX22" fmla="*/ 421114 w 449925"/>
                  <a:gd name="connsiteY22" fmla="*/ 166828 h 196109"/>
                  <a:gd name="connsiteX23" fmla="*/ 449926 w 449925"/>
                  <a:gd name="connsiteY23" fmla="*/ 191876 h 196109"/>
                  <a:gd name="connsiteX24" fmla="*/ 448279 w 449925"/>
                  <a:gd name="connsiteY24" fmla="*/ 196109 h 19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49925" h="196109">
                    <a:moveTo>
                      <a:pt x="448279" y="196109"/>
                    </a:moveTo>
                    <a:cubicBezTo>
                      <a:pt x="440871" y="193169"/>
                      <a:pt x="429699" y="181997"/>
                      <a:pt x="417939" y="170003"/>
                    </a:cubicBezTo>
                    <a:cubicBezTo>
                      <a:pt x="409355" y="161418"/>
                      <a:pt x="400535" y="152481"/>
                      <a:pt x="393479" y="147306"/>
                    </a:cubicBezTo>
                    <a:cubicBezTo>
                      <a:pt x="366667" y="127433"/>
                      <a:pt x="334328" y="137781"/>
                      <a:pt x="308457" y="146013"/>
                    </a:cubicBezTo>
                    <a:cubicBezTo>
                      <a:pt x="296579" y="149776"/>
                      <a:pt x="286231" y="153069"/>
                      <a:pt x="279057" y="152363"/>
                    </a:cubicBezTo>
                    <a:cubicBezTo>
                      <a:pt x="254832" y="150011"/>
                      <a:pt x="247894" y="131901"/>
                      <a:pt x="241309" y="114497"/>
                    </a:cubicBezTo>
                    <a:cubicBezTo>
                      <a:pt x="236722" y="102384"/>
                      <a:pt x="232019" y="89919"/>
                      <a:pt x="221435" y="82628"/>
                    </a:cubicBezTo>
                    <a:cubicBezTo>
                      <a:pt x="206382" y="72162"/>
                      <a:pt x="195211" y="75925"/>
                      <a:pt x="180982" y="80864"/>
                    </a:cubicBezTo>
                    <a:cubicBezTo>
                      <a:pt x="167928" y="85333"/>
                      <a:pt x="152994" y="90390"/>
                      <a:pt x="132414" y="84275"/>
                    </a:cubicBezTo>
                    <a:cubicBezTo>
                      <a:pt x="119596" y="80511"/>
                      <a:pt x="112540" y="69457"/>
                      <a:pt x="104426" y="56757"/>
                    </a:cubicBezTo>
                    <a:cubicBezTo>
                      <a:pt x="95489" y="42763"/>
                      <a:pt x="85375" y="26887"/>
                      <a:pt x="64561" y="15363"/>
                    </a:cubicBezTo>
                    <a:cubicBezTo>
                      <a:pt x="32927" y="-2159"/>
                      <a:pt x="1646" y="6896"/>
                      <a:pt x="1294" y="7013"/>
                    </a:cubicBezTo>
                    <a:lnTo>
                      <a:pt x="0" y="2662"/>
                    </a:lnTo>
                    <a:cubicBezTo>
                      <a:pt x="1294" y="2310"/>
                      <a:pt x="33515" y="-6981"/>
                      <a:pt x="66677" y="11364"/>
                    </a:cubicBezTo>
                    <a:cubicBezTo>
                      <a:pt x="88433" y="23359"/>
                      <a:pt x="99369" y="40529"/>
                      <a:pt x="108189" y="54287"/>
                    </a:cubicBezTo>
                    <a:cubicBezTo>
                      <a:pt x="116068" y="66753"/>
                      <a:pt x="122418" y="76513"/>
                      <a:pt x="133590" y="79923"/>
                    </a:cubicBezTo>
                    <a:cubicBezTo>
                      <a:pt x="152758" y="85568"/>
                      <a:pt x="166282" y="80982"/>
                      <a:pt x="179335" y="76513"/>
                    </a:cubicBezTo>
                    <a:cubicBezTo>
                      <a:pt x="193564" y="71692"/>
                      <a:pt x="206970" y="67105"/>
                      <a:pt x="223904" y="78865"/>
                    </a:cubicBezTo>
                    <a:cubicBezTo>
                      <a:pt x="235664" y="86979"/>
                      <a:pt x="240603" y="100150"/>
                      <a:pt x="245425" y="112851"/>
                    </a:cubicBezTo>
                    <a:cubicBezTo>
                      <a:pt x="251892" y="129785"/>
                      <a:pt x="257890" y="145660"/>
                      <a:pt x="279410" y="147777"/>
                    </a:cubicBezTo>
                    <a:cubicBezTo>
                      <a:pt x="285760" y="148365"/>
                      <a:pt x="295639" y="145307"/>
                      <a:pt x="307045" y="141662"/>
                    </a:cubicBezTo>
                    <a:cubicBezTo>
                      <a:pt x="332564" y="133548"/>
                      <a:pt x="367373" y="122493"/>
                      <a:pt x="396184" y="143661"/>
                    </a:cubicBezTo>
                    <a:cubicBezTo>
                      <a:pt x="403475" y="149070"/>
                      <a:pt x="412412" y="158125"/>
                      <a:pt x="421114" y="166828"/>
                    </a:cubicBezTo>
                    <a:cubicBezTo>
                      <a:pt x="432051" y="177882"/>
                      <a:pt x="443340" y="189288"/>
                      <a:pt x="449926" y="191876"/>
                    </a:cubicBezTo>
                    <a:lnTo>
                      <a:pt x="448279" y="196109"/>
                    </a:lnTo>
                    <a:close/>
                  </a:path>
                </a:pathLst>
              </a:custGeom>
              <a:solidFill>
                <a:srgbClr val="FFFFFF"/>
              </a:solidFill>
              <a:ln w="11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D530445A-3A2F-4738-ADBF-BD847E1E7F5A}"/>
                  </a:ext>
                </a:extLst>
              </p:cNvPr>
              <p:cNvSpPr/>
              <p:nvPr/>
            </p:nvSpPr>
            <p:spPr>
              <a:xfrm>
                <a:off x="3835819" y="3643929"/>
                <a:ext cx="152523" cy="286253"/>
              </a:xfrm>
              <a:custGeom>
                <a:avLst/>
                <a:gdLst>
                  <a:gd name="connsiteX0" fmla="*/ 124182 w 152523"/>
                  <a:gd name="connsiteY0" fmla="*/ 286254 h 286253"/>
                  <a:gd name="connsiteX1" fmla="*/ 28341 w 152523"/>
                  <a:gd name="connsiteY1" fmla="*/ 286254 h 286253"/>
                  <a:gd name="connsiteX2" fmla="*/ 0 w 152523"/>
                  <a:gd name="connsiteY2" fmla="*/ 56469 h 286253"/>
                  <a:gd name="connsiteX3" fmla="*/ 83964 w 152523"/>
                  <a:gd name="connsiteY3" fmla="*/ 141 h 286253"/>
                  <a:gd name="connsiteX4" fmla="*/ 152523 w 152523"/>
                  <a:gd name="connsiteY4" fmla="*/ 56469 h 286253"/>
                  <a:gd name="connsiteX5" fmla="*/ 124182 w 152523"/>
                  <a:gd name="connsiteY5" fmla="*/ 286254 h 28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523" h="286253">
                    <a:moveTo>
                      <a:pt x="124182" y="286254"/>
                    </a:moveTo>
                    <a:lnTo>
                      <a:pt x="28341" y="286254"/>
                    </a:lnTo>
                    <a:lnTo>
                      <a:pt x="0" y="56469"/>
                    </a:lnTo>
                    <a:cubicBezTo>
                      <a:pt x="0" y="56469"/>
                      <a:pt x="3998" y="-3270"/>
                      <a:pt x="83964" y="141"/>
                    </a:cubicBezTo>
                    <a:cubicBezTo>
                      <a:pt x="145703" y="2728"/>
                      <a:pt x="152523" y="56469"/>
                      <a:pt x="152523" y="56469"/>
                    </a:cubicBezTo>
                    <a:lnTo>
                      <a:pt x="124182" y="286254"/>
                    </a:lnTo>
                    <a:close/>
                  </a:path>
                </a:pathLst>
              </a:custGeom>
              <a:solidFill>
                <a:srgbClr val="2A2873"/>
              </a:solidFill>
              <a:ln w="11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A3AE6B-1A7D-47F7-9F8C-A13ADF91FC19}"/>
                </a:ext>
              </a:extLst>
            </p:cNvPr>
            <p:cNvGrpSpPr/>
            <p:nvPr/>
          </p:nvGrpSpPr>
          <p:grpSpPr>
            <a:xfrm>
              <a:off x="6656272" y="2530594"/>
              <a:ext cx="1080751" cy="1549943"/>
              <a:chOff x="4491233" y="3168643"/>
              <a:chExt cx="550361" cy="789292"/>
            </a:xfrm>
          </p:grpSpPr>
          <p:grpSp>
            <p:nvGrpSpPr>
              <p:cNvPr id="138" name="Graphic 321">
                <a:extLst>
                  <a:ext uri="{FF2B5EF4-FFF2-40B4-BE49-F238E27FC236}">
                    <a16:creationId xmlns:a16="http://schemas.microsoft.com/office/drawing/2014/main" id="{549BB3FD-1CD0-427C-8F20-6F2835B5977C}"/>
                  </a:ext>
                </a:extLst>
              </p:cNvPr>
              <p:cNvGrpSpPr/>
              <p:nvPr/>
            </p:nvGrpSpPr>
            <p:grpSpPr>
              <a:xfrm>
                <a:off x="4491233" y="3168643"/>
                <a:ext cx="550361" cy="713678"/>
                <a:chOff x="4491233" y="3168643"/>
                <a:chExt cx="550361" cy="713678"/>
              </a:xfrm>
            </p:grpSpPr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8C1D76FA-387B-4997-B1DC-D4178A93F96D}"/>
                    </a:ext>
                  </a:extLst>
                </p:cNvPr>
                <p:cNvSpPr/>
                <p:nvPr/>
              </p:nvSpPr>
              <p:spPr>
                <a:xfrm>
                  <a:off x="4491233" y="3168643"/>
                  <a:ext cx="550361" cy="695154"/>
                </a:xfrm>
                <a:custGeom>
                  <a:avLst/>
                  <a:gdLst>
                    <a:gd name="connsiteX0" fmla="*/ 25942 w 550361"/>
                    <a:gd name="connsiteY0" fmla="*/ 667580 h 695154"/>
                    <a:gd name="connsiteX1" fmla="*/ 16770 w 550361"/>
                    <a:gd name="connsiteY1" fmla="*/ 441324 h 695154"/>
                    <a:gd name="connsiteX2" fmla="*/ 121901 w 550361"/>
                    <a:gd name="connsiteY2" fmla="*/ 324785 h 695154"/>
                    <a:gd name="connsiteX3" fmla="*/ 83094 w 550361"/>
                    <a:gd name="connsiteY3" fmla="*/ 139688 h 695154"/>
                    <a:gd name="connsiteX4" fmla="*/ 160826 w 550361"/>
                    <a:gd name="connsiteY4" fmla="*/ 336 h 695154"/>
                    <a:gd name="connsiteX5" fmla="*/ 318523 w 550361"/>
                    <a:gd name="connsiteY5" fmla="*/ 89474 h 695154"/>
                    <a:gd name="connsiteX6" fmla="*/ 535607 w 550361"/>
                    <a:gd name="connsiteY6" fmla="*/ 80302 h 695154"/>
                    <a:gd name="connsiteX7" fmla="*/ 375675 w 550361"/>
                    <a:gd name="connsiteY7" fmla="*/ 253992 h 695154"/>
                    <a:gd name="connsiteX8" fmla="*/ 451055 w 550361"/>
                    <a:gd name="connsiteY8" fmla="*/ 336310 h 695154"/>
                    <a:gd name="connsiteX9" fmla="*/ 318523 w 550361"/>
                    <a:gd name="connsiteY9" fmla="*/ 443676 h 695154"/>
                    <a:gd name="connsiteX10" fmla="*/ 236205 w 550361"/>
                    <a:gd name="connsiteY10" fmla="*/ 626539 h 695154"/>
                    <a:gd name="connsiteX11" fmla="*/ 119667 w 550361"/>
                    <a:gd name="connsiteY11" fmla="*/ 695098 h 695154"/>
                    <a:gd name="connsiteX12" fmla="*/ 25942 w 550361"/>
                    <a:gd name="connsiteY12" fmla="*/ 667580 h 695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50361" h="695154">
                      <a:moveTo>
                        <a:pt x="25942" y="667580"/>
                      </a:moveTo>
                      <a:cubicBezTo>
                        <a:pt x="3128" y="605842"/>
                        <a:pt x="-14276" y="505649"/>
                        <a:pt x="16770" y="441324"/>
                      </a:cubicBezTo>
                      <a:cubicBezTo>
                        <a:pt x="51108" y="370531"/>
                        <a:pt x="112376" y="377704"/>
                        <a:pt x="121901" y="324785"/>
                      </a:cubicBezTo>
                      <a:cubicBezTo>
                        <a:pt x="137894" y="235647"/>
                        <a:pt x="101322" y="208247"/>
                        <a:pt x="83094" y="139688"/>
                      </a:cubicBezTo>
                      <a:cubicBezTo>
                        <a:pt x="69571" y="88886"/>
                        <a:pt x="85564" y="5393"/>
                        <a:pt x="160826" y="336"/>
                      </a:cubicBezTo>
                      <a:cubicBezTo>
                        <a:pt x="261371" y="-6485"/>
                        <a:pt x="241027" y="92885"/>
                        <a:pt x="318523" y="89474"/>
                      </a:cubicBezTo>
                      <a:cubicBezTo>
                        <a:pt x="371089" y="87240"/>
                        <a:pt x="476926" y="-24124"/>
                        <a:pt x="535607" y="80302"/>
                      </a:cubicBezTo>
                      <a:cubicBezTo>
                        <a:pt x="608752" y="210599"/>
                        <a:pt x="386729" y="225299"/>
                        <a:pt x="375675" y="253992"/>
                      </a:cubicBezTo>
                      <a:cubicBezTo>
                        <a:pt x="348275" y="324785"/>
                        <a:pt x="463285" y="246701"/>
                        <a:pt x="451055" y="336310"/>
                      </a:cubicBezTo>
                      <a:cubicBezTo>
                        <a:pt x="444234" y="386641"/>
                        <a:pt x="316171" y="372883"/>
                        <a:pt x="318523" y="443676"/>
                      </a:cubicBezTo>
                      <a:cubicBezTo>
                        <a:pt x="320405" y="500828"/>
                        <a:pt x="318523" y="553394"/>
                        <a:pt x="236205" y="626539"/>
                      </a:cubicBezTo>
                      <a:cubicBezTo>
                        <a:pt x="153888" y="699684"/>
                        <a:pt x="119667" y="695098"/>
                        <a:pt x="119667" y="695098"/>
                      </a:cubicBezTo>
                      <a:lnTo>
                        <a:pt x="25942" y="667580"/>
                      </a:lnTo>
                      <a:close/>
                    </a:path>
                  </a:pathLst>
                </a:custGeom>
                <a:solidFill>
                  <a:srgbClr val="A2CCDA"/>
                </a:solidFill>
                <a:ln w="117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E0BF6951-AFF1-4396-8F8B-B6CBF373C44C}"/>
                    </a:ext>
                  </a:extLst>
                </p:cNvPr>
                <p:cNvSpPr/>
                <p:nvPr/>
              </p:nvSpPr>
              <p:spPr>
                <a:xfrm>
                  <a:off x="4557276" y="3271405"/>
                  <a:ext cx="402416" cy="608681"/>
                </a:xfrm>
                <a:custGeom>
                  <a:avLst/>
                  <a:gdLst>
                    <a:gd name="connsiteX0" fmla="*/ 4233 w 402416"/>
                    <a:gd name="connsiteY0" fmla="*/ 608681 h 608681"/>
                    <a:gd name="connsiteX1" fmla="*/ 0 w 402416"/>
                    <a:gd name="connsiteY1" fmla="*/ 606917 h 608681"/>
                    <a:gd name="connsiteX2" fmla="*/ 27400 w 402416"/>
                    <a:gd name="connsiteY2" fmla="*/ 563642 h 608681"/>
                    <a:gd name="connsiteX3" fmla="*/ 139117 w 402416"/>
                    <a:gd name="connsiteY3" fmla="*/ 326566 h 608681"/>
                    <a:gd name="connsiteX4" fmla="*/ 246130 w 402416"/>
                    <a:gd name="connsiteY4" fmla="*/ 66677 h 608681"/>
                    <a:gd name="connsiteX5" fmla="*/ 401476 w 402416"/>
                    <a:gd name="connsiteY5" fmla="*/ 0 h 608681"/>
                    <a:gd name="connsiteX6" fmla="*/ 402416 w 402416"/>
                    <a:gd name="connsiteY6" fmla="*/ 4469 h 608681"/>
                    <a:gd name="connsiteX7" fmla="*/ 248835 w 402416"/>
                    <a:gd name="connsiteY7" fmla="*/ 70558 h 608681"/>
                    <a:gd name="connsiteX8" fmla="*/ 143821 w 402416"/>
                    <a:gd name="connsiteY8" fmla="*/ 326331 h 608681"/>
                    <a:gd name="connsiteX9" fmla="*/ 31281 w 402416"/>
                    <a:gd name="connsiteY9" fmla="*/ 566229 h 608681"/>
                    <a:gd name="connsiteX10" fmla="*/ 4233 w 402416"/>
                    <a:gd name="connsiteY10" fmla="*/ 608681 h 608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2416" h="608681">
                      <a:moveTo>
                        <a:pt x="4233" y="608681"/>
                      </a:moveTo>
                      <a:lnTo>
                        <a:pt x="0" y="606917"/>
                      </a:lnTo>
                      <a:cubicBezTo>
                        <a:pt x="2940" y="599744"/>
                        <a:pt x="13289" y="584574"/>
                        <a:pt x="27400" y="563642"/>
                      </a:cubicBezTo>
                      <a:cubicBezTo>
                        <a:pt x="67736" y="503785"/>
                        <a:pt x="142763" y="392538"/>
                        <a:pt x="139117" y="326566"/>
                      </a:cubicBezTo>
                      <a:cubicBezTo>
                        <a:pt x="134296" y="238722"/>
                        <a:pt x="170163" y="117714"/>
                        <a:pt x="246130" y="66677"/>
                      </a:cubicBezTo>
                      <a:cubicBezTo>
                        <a:pt x="320804" y="16464"/>
                        <a:pt x="400653" y="118"/>
                        <a:pt x="401476" y="0"/>
                      </a:cubicBezTo>
                      <a:lnTo>
                        <a:pt x="402416" y="4469"/>
                      </a:lnTo>
                      <a:cubicBezTo>
                        <a:pt x="401593" y="4586"/>
                        <a:pt x="322686" y="20932"/>
                        <a:pt x="248835" y="70558"/>
                      </a:cubicBezTo>
                      <a:cubicBezTo>
                        <a:pt x="174279" y="120654"/>
                        <a:pt x="139117" y="239780"/>
                        <a:pt x="143821" y="326331"/>
                      </a:cubicBezTo>
                      <a:cubicBezTo>
                        <a:pt x="147584" y="393832"/>
                        <a:pt x="74792" y="501668"/>
                        <a:pt x="31281" y="566229"/>
                      </a:cubicBezTo>
                      <a:cubicBezTo>
                        <a:pt x="17757" y="586103"/>
                        <a:pt x="7056" y="601978"/>
                        <a:pt x="4233" y="6086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7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A46BB69C-97C6-4562-9926-C61700283C5A}"/>
                    </a:ext>
                  </a:extLst>
                </p:cNvPr>
                <p:cNvSpPr/>
                <p:nvPr/>
              </p:nvSpPr>
              <p:spPr>
                <a:xfrm>
                  <a:off x="4552954" y="3235656"/>
                  <a:ext cx="135101" cy="612091"/>
                </a:xfrm>
                <a:custGeom>
                  <a:avLst/>
                  <a:gdLst>
                    <a:gd name="connsiteX0" fmla="*/ 1147 w 135101"/>
                    <a:gd name="connsiteY0" fmla="*/ 612091 h 612091"/>
                    <a:gd name="connsiteX1" fmla="*/ 5381 w 135101"/>
                    <a:gd name="connsiteY1" fmla="*/ 484499 h 612091"/>
                    <a:gd name="connsiteX2" fmla="*/ 56888 w 135101"/>
                    <a:gd name="connsiteY2" fmla="*/ 350203 h 612091"/>
                    <a:gd name="connsiteX3" fmla="*/ 85817 w 135101"/>
                    <a:gd name="connsiteY3" fmla="*/ 303988 h 612091"/>
                    <a:gd name="connsiteX4" fmla="*/ 104515 w 135101"/>
                    <a:gd name="connsiteY4" fmla="*/ 4939 h 612091"/>
                    <a:gd name="connsiteX5" fmla="*/ 103339 w 135101"/>
                    <a:gd name="connsiteY5" fmla="*/ 1529 h 612091"/>
                    <a:gd name="connsiteX6" fmla="*/ 107690 w 135101"/>
                    <a:gd name="connsiteY6" fmla="*/ 0 h 612091"/>
                    <a:gd name="connsiteX7" fmla="*/ 108866 w 135101"/>
                    <a:gd name="connsiteY7" fmla="*/ 3410 h 612091"/>
                    <a:gd name="connsiteX8" fmla="*/ 89815 w 135101"/>
                    <a:gd name="connsiteY8" fmla="*/ 306105 h 612091"/>
                    <a:gd name="connsiteX9" fmla="*/ 60769 w 135101"/>
                    <a:gd name="connsiteY9" fmla="*/ 352673 h 612091"/>
                    <a:gd name="connsiteX10" fmla="*/ 9967 w 135101"/>
                    <a:gd name="connsiteY10" fmla="*/ 484852 h 612091"/>
                    <a:gd name="connsiteX11" fmla="*/ 5733 w 135101"/>
                    <a:gd name="connsiteY11" fmla="*/ 611503 h 612091"/>
                    <a:gd name="connsiteX12" fmla="*/ 1147 w 135101"/>
                    <a:gd name="connsiteY12" fmla="*/ 612091 h 612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5101" h="612091">
                      <a:moveTo>
                        <a:pt x="1147" y="612091"/>
                      </a:moveTo>
                      <a:cubicBezTo>
                        <a:pt x="1147" y="611739"/>
                        <a:pt x="-3322" y="571403"/>
                        <a:pt x="5381" y="484499"/>
                      </a:cubicBezTo>
                      <a:cubicBezTo>
                        <a:pt x="11966" y="418645"/>
                        <a:pt x="30782" y="389951"/>
                        <a:pt x="56888" y="350203"/>
                      </a:cubicBezTo>
                      <a:cubicBezTo>
                        <a:pt x="65590" y="336915"/>
                        <a:pt x="75468" y="321862"/>
                        <a:pt x="85817" y="303988"/>
                      </a:cubicBezTo>
                      <a:cubicBezTo>
                        <a:pt x="161784" y="172044"/>
                        <a:pt x="121566" y="55035"/>
                        <a:pt x="104515" y="4939"/>
                      </a:cubicBezTo>
                      <a:lnTo>
                        <a:pt x="103339" y="1529"/>
                      </a:lnTo>
                      <a:lnTo>
                        <a:pt x="107690" y="0"/>
                      </a:lnTo>
                      <a:lnTo>
                        <a:pt x="108866" y="3410"/>
                      </a:lnTo>
                      <a:cubicBezTo>
                        <a:pt x="126153" y="53977"/>
                        <a:pt x="166724" y="172397"/>
                        <a:pt x="89815" y="306105"/>
                      </a:cubicBezTo>
                      <a:cubicBezTo>
                        <a:pt x="79467" y="324214"/>
                        <a:pt x="69471" y="339267"/>
                        <a:pt x="60769" y="352673"/>
                      </a:cubicBezTo>
                      <a:cubicBezTo>
                        <a:pt x="35015" y="391833"/>
                        <a:pt x="16435" y="420173"/>
                        <a:pt x="9967" y="484852"/>
                      </a:cubicBezTo>
                      <a:cubicBezTo>
                        <a:pt x="1382" y="571285"/>
                        <a:pt x="5733" y="611151"/>
                        <a:pt x="5733" y="611503"/>
                      </a:cubicBezTo>
                      <a:lnTo>
                        <a:pt x="1147" y="6120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7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EFFB6CCD-E100-4E64-8D0C-1ACDC827ED3C}"/>
                    </a:ext>
                  </a:extLst>
                </p:cNvPr>
                <p:cNvSpPr/>
                <p:nvPr/>
              </p:nvSpPr>
              <p:spPr>
                <a:xfrm>
                  <a:off x="4584558" y="3475436"/>
                  <a:ext cx="213320" cy="406884"/>
                </a:xfrm>
                <a:custGeom>
                  <a:avLst/>
                  <a:gdLst>
                    <a:gd name="connsiteX0" fmla="*/ 4116 w 213320"/>
                    <a:gd name="connsiteY0" fmla="*/ 406885 h 406884"/>
                    <a:gd name="connsiteX1" fmla="*/ 0 w 213320"/>
                    <a:gd name="connsiteY1" fmla="*/ 404768 h 406884"/>
                    <a:gd name="connsiteX2" fmla="*/ 89962 w 213320"/>
                    <a:gd name="connsiteY2" fmla="*/ 291640 h 406884"/>
                    <a:gd name="connsiteX3" fmla="*/ 100075 w 213320"/>
                    <a:gd name="connsiteY3" fmla="*/ 283291 h 406884"/>
                    <a:gd name="connsiteX4" fmla="*/ 176160 w 213320"/>
                    <a:gd name="connsiteY4" fmla="*/ 142763 h 406884"/>
                    <a:gd name="connsiteX5" fmla="*/ 210146 w 213320"/>
                    <a:gd name="connsiteY5" fmla="*/ 0 h 406884"/>
                    <a:gd name="connsiteX6" fmla="*/ 213321 w 213320"/>
                    <a:gd name="connsiteY6" fmla="*/ 3293 h 406884"/>
                    <a:gd name="connsiteX7" fmla="*/ 180629 w 213320"/>
                    <a:gd name="connsiteY7" fmla="*/ 141939 h 406884"/>
                    <a:gd name="connsiteX8" fmla="*/ 103015 w 213320"/>
                    <a:gd name="connsiteY8" fmla="*/ 286819 h 406884"/>
                    <a:gd name="connsiteX9" fmla="*/ 93019 w 213320"/>
                    <a:gd name="connsiteY9" fmla="*/ 295168 h 406884"/>
                    <a:gd name="connsiteX10" fmla="*/ 4116 w 213320"/>
                    <a:gd name="connsiteY10" fmla="*/ 406885 h 406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3320" h="406884">
                      <a:moveTo>
                        <a:pt x="4116" y="406885"/>
                      </a:moveTo>
                      <a:lnTo>
                        <a:pt x="0" y="404768"/>
                      </a:lnTo>
                      <a:cubicBezTo>
                        <a:pt x="26224" y="354202"/>
                        <a:pt x="47980" y="326684"/>
                        <a:pt x="89962" y="291640"/>
                      </a:cubicBezTo>
                      <a:cubicBezTo>
                        <a:pt x="93254" y="288935"/>
                        <a:pt x="96665" y="286113"/>
                        <a:pt x="100075" y="283291"/>
                      </a:cubicBezTo>
                      <a:cubicBezTo>
                        <a:pt x="141587" y="249188"/>
                        <a:pt x="188625" y="210498"/>
                        <a:pt x="176160" y="142763"/>
                      </a:cubicBezTo>
                      <a:cubicBezTo>
                        <a:pt x="164753" y="81495"/>
                        <a:pt x="176278" y="33397"/>
                        <a:pt x="210146" y="0"/>
                      </a:cubicBezTo>
                      <a:lnTo>
                        <a:pt x="213321" y="3293"/>
                      </a:lnTo>
                      <a:cubicBezTo>
                        <a:pt x="180629" y="35514"/>
                        <a:pt x="169575" y="82200"/>
                        <a:pt x="180629" y="141939"/>
                      </a:cubicBezTo>
                      <a:cubicBezTo>
                        <a:pt x="193682" y="212262"/>
                        <a:pt x="143351" y="253656"/>
                        <a:pt x="103015" y="286819"/>
                      </a:cubicBezTo>
                      <a:cubicBezTo>
                        <a:pt x="99605" y="289641"/>
                        <a:pt x="96194" y="292346"/>
                        <a:pt x="93019" y="295168"/>
                      </a:cubicBezTo>
                      <a:cubicBezTo>
                        <a:pt x="51625" y="329741"/>
                        <a:pt x="29987" y="356906"/>
                        <a:pt x="4116" y="40688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7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157DE679-D69A-4D80-ABB4-C16366E2B689}"/>
                    </a:ext>
                  </a:extLst>
                </p:cNvPr>
                <p:cNvSpPr/>
                <p:nvPr/>
              </p:nvSpPr>
              <p:spPr>
                <a:xfrm>
                  <a:off x="4649163" y="3228056"/>
                  <a:ext cx="19432" cy="19432"/>
                </a:xfrm>
                <a:custGeom>
                  <a:avLst/>
                  <a:gdLst>
                    <a:gd name="connsiteX0" fmla="*/ 18654 w 19432"/>
                    <a:gd name="connsiteY0" fmla="*/ 13480 h 19432"/>
                    <a:gd name="connsiteX1" fmla="*/ 5953 w 19432"/>
                    <a:gd name="connsiteY1" fmla="*/ 18654 h 19432"/>
                    <a:gd name="connsiteX2" fmla="*/ 779 w 19432"/>
                    <a:gd name="connsiteY2" fmla="*/ 5953 h 19432"/>
                    <a:gd name="connsiteX3" fmla="*/ 13479 w 19432"/>
                    <a:gd name="connsiteY3" fmla="*/ 779 h 19432"/>
                    <a:gd name="connsiteX4" fmla="*/ 18654 w 19432"/>
                    <a:gd name="connsiteY4" fmla="*/ 13480 h 19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432" h="19432">
                      <a:moveTo>
                        <a:pt x="18654" y="13480"/>
                      </a:moveTo>
                      <a:cubicBezTo>
                        <a:pt x="16537" y="18419"/>
                        <a:pt x="10892" y="20771"/>
                        <a:pt x="5953" y="18654"/>
                      </a:cubicBezTo>
                      <a:cubicBezTo>
                        <a:pt x="1014" y="16537"/>
                        <a:pt x="-1338" y="10892"/>
                        <a:pt x="779" y="5953"/>
                      </a:cubicBezTo>
                      <a:cubicBezTo>
                        <a:pt x="2896" y="1014"/>
                        <a:pt x="8540" y="-1338"/>
                        <a:pt x="13479" y="779"/>
                      </a:cubicBezTo>
                      <a:cubicBezTo>
                        <a:pt x="18419" y="2778"/>
                        <a:pt x="20771" y="8540"/>
                        <a:pt x="18654" y="134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7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0EDE52C8-73A1-466B-8628-589280E555F2}"/>
                    </a:ext>
                  </a:extLst>
                </p:cNvPr>
                <p:cNvSpPr/>
                <p:nvPr/>
              </p:nvSpPr>
              <p:spPr>
                <a:xfrm>
                  <a:off x="4949388" y="3263923"/>
                  <a:ext cx="19432" cy="19432"/>
                </a:xfrm>
                <a:custGeom>
                  <a:avLst/>
                  <a:gdLst>
                    <a:gd name="connsiteX0" fmla="*/ 18654 w 19432"/>
                    <a:gd name="connsiteY0" fmla="*/ 13480 h 19432"/>
                    <a:gd name="connsiteX1" fmla="*/ 5953 w 19432"/>
                    <a:gd name="connsiteY1" fmla="*/ 18654 h 19432"/>
                    <a:gd name="connsiteX2" fmla="*/ 779 w 19432"/>
                    <a:gd name="connsiteY2" fmla="*/ 5953 h 19432"/>
                    <a:gd name="connsiteX3" fmla="*/ 13480 w 19432"/>
                    <a:gd name="connsiteY3" fmla="*/ 779 h 19432"/>
                    <a:gd name="connsiteX4" fmla="*/ 18654 w 19432"/>
                    <a:gd name="connsiteY4" fmla="*/ 13480 h 19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432" h="19432">
                      <a:moveTo>
                        <a:pt x="18654" y="13480"/>
                      </a:moveTo>
                      <a:cubicBezTo>
                        <a:pt x="16537" y="18419"/>
                        <a:pt x="10892" y="20771"/>
                        <a:pt x="5953" y="18654"/>
                      </a:cubicBezTo>
                      <a:cubicBezTo>
                        <a:pt x="1014" y="16537"/>
                        <a:pt x="-1338" y="10892"/>
                        <a:pt x="779" y="5953"/>
                      </a:cubicBezTo>
                      <a:cubicBezTo>
                        <a:pt x="2896" y="1014"/>
                        <a:pt x="8541" y="-1338"/>
                        <a:pt x="13480" y="779"/>
                      </a:cubicBezTo>
                      <a:cubicBezTo>
                        <a:pt x="18419" y="2778"/>
                        <a:pt x="20771" y="8540"/>
                        <a:pt x="18654" y="134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7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C661E31B-8B6C-4382-B008-E4D93CEDDA3D}"/>
                    </a:ext>
                  </a:extLst>
                </p:cNvPr>
                <p:cNvSpPr/>
                <p:nvPr/>
              </p:nvSpPr>
              <p:spPr>
                <a:xfrm>
                  <a:off x="4786046" y="3465955"/>
                  <a:ext cx="19383" cy="19432"/>
                </a:xfrm>
                <a:custGeom>
                  <a:avLst/>
                  <a:gdLst>
                    <a:gd name="connsiteX0" fmla="*/ 18654 w 19383"/>
                    <a:gd name="connsiteY0" fmla="*/ 13480 h 19432"/>
                    <a:gd name="connsiteX1" fmla="*/ 5953 w 19383"/>
                    <a:gd name="connsiteY1" fmla="*/ 18654 h 19432"/>
                    <a:gd name="connsiteX2" fmla="*/ 779 w 19383"/>
                    <a:gd name="connsiteY2" fmla="*/ 5953 h 19432"/>
                    <a:gd name="connsiteX3" fmla="*/ 13480 w 19383"/>
                    <a:gd name="connsiteY3" fmla="*/ 779 h 19432"/>
                    <a:gd name="connsiteX4" fmla="*/ 18654 w 19383"/>
                    <a:gd name="connsiteY4" fmla="*/ 13480 h 19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83" h="19432">
                      <a:moveTo>
                        <a:pt x="18654" y="13480"/>
                      </a:moveTo>
                      <a:cubicBezTo>
                        <a:pt x="16537" y="18419"/>
                        <a:pt x="10892" y="20771"/>
                        <a:pt x="5953" y="18654"/>
                      </a:cubicBezTo>
                      <a:cubicBezTo>
                        <a:pt x="1014" y="16537"/>
                        <a:pt x="-1338" y="10892"/>
                        <a:pt x="779" y="5953"/>
                      </a:cubicBezTo>
                      <a:cubicBezTo>
                        <a:pt x="2896" y="1014"/>
                        <a:pt x="8540" y="-1338"/>
                        <a:pt x="13480" y="779"/>
                      </a:cubicBezTo>
                      <a:cubicBezTo>
                        <a:pt x="18419" y="2896"/>
                        <a:pt x="20653" y="8540"/>
                        <a:pt x="18654" y="134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7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3D3D1654-9530-4970-9F7A-411F7224C715}"/>
                  </a:ext>
                </a:extLst>
              </p:cNvPr>
              <p:cNvSpPr/>
              <p:nvPr/>
            </p:nvSpPr>
            <p:spPr>
              <a:xfrm>
                <a:off x="4520586" y="3796828"/>
                <a:ext cx="161107" cy="161107"/>
              </a:xfrm>
              <a:custGeom>
                <a:avLst/>
                <a:gdLst>
                  <a:gd name="connsiteX0" fmla="*/ 0 w 161107"/>
                  <a:gd name="connsiteY0" fmla="*/ 80554 h 161107"/>
                  <a:gd name="connsiteX1" fmla="*/ 80554 w 161107"/>
                  <a:gd name="connsiteY1" fmla="*/ 0 h 161107"/>
                  <a:gd name="connsiteX2" fmla="*/ 161108 w 161107"/>
                  <a:gd name="connsiteY2" fmla="*/ 80554 h 161107"/>
                  <a:gd name="connsiteX3" fmla="*/ 80554 w 161107"/>
                  <a:gd name="connsiteY3" fmla="*/ 161108 h 161107"/>
                  <a:gd name="connsiteX4" fmla="*/ 0 w 161107"/>
                  <a:gd name="connsiteY4" fmla="*/ 80554 h 16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107" h="161107">
                    <a:moveTo>
                      <a:pt x="0" y="80554"/>
                    </a:moveTo>
                    <a:cubicBezTo>
                      <a:pt x="0" y="36102"/>
                      <a:pt x="36102" y="0"/>
                      <a:pt x="80554" y="0"/>
                    </a:cubicBezTo>
                    <a:cubicBezTo>
                      <a:pt x="125005" y="0"/>
                      <a:pt x="161108" y="36102"/>
                      <a:pt x="161108" y="80554"/>
                    </a:cubicBezTo>
                    <a:cubicBezTo>
                      <a:pt x="161108" y="125005"/>
                      <a:pt x="125005" y="161108"/>
                      <a:pt x="80554" y="161108"/>
                    </a:cubicBezTo>
                    <a:cubicBezTo>
                      <a:pt x="36102" y="161108"/>
                      <a:pt x="0" y="125005"/>
                      <a:pt x="0" y="80554"/>
                    </a:cubicBezTo>
                    <a:close/>
                  </a:path>
                </a:pathLst>
              </a:custGeom>
              <a:solidFill>
                <a:srgbClr val="2B79E6"/>
              </a:solidFill>
              <a:ln w="11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8" name="Graphic 7">
              <a:extLst>
                <a:ext uri="{FF2B5EF4-FFF2-40B4-BE49-F238E27FC236}">
                  <a16:creationId xmlns:a16="http://schemas.microsoft.com/office/drawing/2014/main" id="{FB3387CA-81E4-48F8-AE82-25033D6AAB2A}"/>
                </a:ext>
              </a:extLst>
            </p:cNvPr>
            <p:cNvGrpSpPr/>
            <p:nvPr/>
          </p:nvGrpSpPr>
          <p:grpSpPr>
            <a:xfrm>
              <a:off x="6586223" y="2648044"/>
              <a:ext cx="439416" cy="216159"/>
              <a:chOff x="6586223" y="2648044"/>
              <a:chExt cx="439416" cy="216159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2A7059C5-CE99-4160-93B6-32C8C6225D82}"/>
                  </a:ext>
                </a:extLst>
              </p:cNvPr>
              <p:cNvSpPr/>
              <p:nvPr/>
            </p:nvSpPr>
            <p:spPr>
              <a:xfrm>
                <a:off x="6586223" y="2648044"/>
                <a:ext cx="439416" cy="216159"/>
              </a:xfrm>
              <a:custGeom>
                <a:avLst/>
                <a:gdLst>
                  <a:gd name="connsiteX0" fmla="*/ 416461 w 439416"/>
                  <a:gd name="connsiteY0" fmla="*/ 0 h 216159"/>
                  <a:gd name="connsiteX1" fmla="*/ 53178 w 439416"/>
                  <a:gd name="connsiteY1" fmla="*/ 0 h 216159"/>
                  <a:gd name="connsiteX2" fmla="*/ 30222 w 439416"/>
                  <a:gd name="connsiteY2" fmla="*/ 22955 h 216159"/>
                  <a:gd name="connsiteX3" fmla="*/ 30222 w 439416"/>
                  <a:gd name="connsiteY3" fmla="*/ 135636 h 216159"/>
                  <a:gd name="connsiteX4" fmla="*/ 885 w 439416"/>
                  <a:gd name="connsiteY4" fmla="*/ 215551 h 216159"/>
                  <a:gd name="connsiteX5" fmla="*/ 83658 w 439416"/>
                  <a:gd name="connsiteY5" fmla="*/ 169164 h 216159"/>
                  <a:gd name="connsiteX6" fmla="*/ 416461 w 439416"/>
                  <a:gd name="connsiteY6" fmla="*/ 169164 h 216159"/>
                  <a:gd name="connsiteX7" fmla="*/ 439416 w 439416"/>
                  <a:gd name="connsiteY7" fmla="*/ 146209 h 216159"/>
                  <a:gd name="connsiteX8" fmla="*/ 439416 w 439416"/>
                  <a:gd name="connsiteY8" fmla="*/ 22955 h 216159"/>
                  <a:gd name="connsiteX9" fmla="*/ 416461 w 439416"/>
                  <a:gd name="connsiteY9" fmla="*/ 0 h 216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9416" h="216159">
                    <a:moveTo>
                      <a:pt x="416461" y="0"/>
                    </a:moveTo>
                    <a:lnTo>
                      <a:pt x="53178" y="0"/>
                    </a:lnTo>
                    <a:cubicBezTo>
                      <a:pt x="40509" y="0"/>
                      <a:pt x="30222" y="10287"/>
                      <a:pt x="30222" y="22955"/>
                    </a:cubicBezTo>
                    <a:lnTo>
                      <a:pt x="30222" y="135636"/>
                    </a:lnTo>
                    <a:cubicBezTo>
                      <a:pt x="30222" y="135636"/>
                      <a:pt x="-6068" y="224314"/>
                      <a:pt x="885" y="215551"/>
                    </a:cubicBezTo>
                    <a:cubicBezTo>
                      <a:pt x="5362" y="209931"/>
                      <a:pt x="51177" y="185833"/>
                      <a:pt x="83658" y="169164"/>
                    </a:cubicBezTo>
                    <a:lnTo>
                      <a:pt x="416461" y="169164"/>
                    </a:lnTo>
                    <a:cubicBezTo>
                      <a:pt x="429129" y="169164"/>
                      <a:pt x="439416" y="158877"/>
                      <a:pt x="439416" y="146209"/>
                    </a:cubicBezTo>
                    <a:lnTo>
                      <a:pt x="439416" y="22955"/>
                    </a:lnTo>
                    <a:cubicBezTo>
                      <a:pt x="439416" y="10287"/>
                      <a:pt x="429129" y="0"/>
                      <a:pt x="416461" y="0"/>
                    </a:cubicBezTo>
                    <a:close/>
                  </a:path>
                </a:pathLst>
              </a:custGeom>
              <a:solidFill>
                <a:srgbClr val="CADAD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129" name="Graphic 7">
                <a:extLst>
                  <a:ext uri="{FF2B5EF4-FFF2-40B4-BE49-F238E27FC236}">
                    <a16:creationId xmlns:a16="http://schemas.microsoft.com/office/drawing/2014/main" id="{2601BCC6-6670-4238-9D66-041C1702EBFE}"/>
                  </a:ext>
                </a:extLst>
              </p:cNvPr>
              <p:cNvGrpSpPr/>
              <p:nvPr/>
            </p:nvGrpSpPr>
            <p:grpSpPr>
              <a:xfrm>
                <a:off x="6667399" y="2676716"/>
                <a:ext cx="314226" cy="21812"/>
                <a:chOff x="6667399" y="2676716"/>
                <a:chExt cx="314226" cy="21812"/>
              </a:xfrm>
              <a:solidFill>
                <a:srgbClr val="FFFFFF"/>
              </a:solidFill>
            </p:grpSpPr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0A1B82CF-5FFA-424F-A5D2-F6199DDCF25F}"/>
                    </a:ext>
                  </a:extLst>
                </p:cNvPr>
                <p:cNvSpPr/>
                <p:nvPr/>
              </p:nvSpPr>
              <p:spPr>
                <a:xfrm rot="-10800000">
                  <a:off x="6946002" y="2676716"/>
                  <a:ext cx="35623" cy="21812"/>
                </a:xfrm>
                <a:custGeom>
                  <a:avLst/>
                  <a:gdLst>
                    <a:gd name="connsiteX0" fmla="*/ 0 w 35623"/>
                    <a:gd name="connsiteY0" fmla="*/ 0 h 21812"/>
                    <a:gd name="connsiteX1" fmla="*/ 35624 w 35623"/>
                    <a:gd name="connsiteY1" fmla="*/ 0 h 21812"/>
                    <a:gd name="connsiteX2" fmla="*/ 35624 w 35623"/>
                    <a:gd name="connsiteY2" fmla="*/ 21812 h 21812"/>
                    <a:gd name="connsiteX3" fmla="*/ 0 w 35623"/>
                    <a:gd name="connsiteY3" fmla="*/ 21812 h 21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623" h="21812">
                      <a:moveTo>
                        <a:pt x="0" y="0"/>
                      </a:moveTo>
                      <a:lnTo>
                        <a:pt x="35624" y="0"/>
                      </a:lnTo>
                      <a:lnTo>
                        <a:pt x="35624" y="21812"/>
                      </a:lnTo>
                      <a:lnTo>
                        <a:pt x="0" y="21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F603CAF9-9F90-4E63-B330-D363EECD156D}"/>
                    </a:ext>
                  </a:extLst>
                </p:cNvPr>
                <p:cNvSpPr/>
                <p:nvPr/>
              </p:nvSpPr>
              <p:spPr>
                <a:xfrm rot="-10800000">
                  <a:off x="6667399" y="2676716"/>
                  <a:ext cx="255079" cy="21812"/>
                </a:xfrm>
                <a:custGeom>
                  <a:avLst/>
                  <a:gdLst>
                    <a:gd name="connsiteX0" fmla="*/ 0 w 255079"/>
                    <a:gd name="connsiteY0" fmla="*/ 0 h 21812"/>
                    <a:gd name="connsiteX1" fmla="*/ 255080 w 255079"/>
                    <a:gd name="connsiteY1" fmla="*/ 0 h 21812"/>
                    <a:gd name="connsiteX2" fmla="*/ 255080 w 255079"/>
                    <a:gd name="connsiteY2" fmla="*/ 21812 h 21812"/>
                    <a:gd name="connsiteX3" fmla="*/ 0 w 255079"/>
                    <a:gd name="connsiteY3" fmla="*/ 21812 h 21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079" h="21812">
                      <a:moveTo>
                        <a:pt x="0" y="0"/>
                      </a:moveTo>
                      <a:lnTo>
                        <a:pt x="255080" y="0"/>
                      </a:lnTo>
                      <a:lnTo>
                        <a:pt x="255080" y="21812"/>
                      </a:lnTo>
                      <a:lnTo>
                        <a:pt x="0" y="21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30" name="Graphic 7">
                <a:extLst>
                  <a:ext uri="{FF2B5EF4-FFF2-40B4-BE49-F238E27FC236}">
                    <a16:creationId xmlns:a16="http://schemas.microsoft.com/office/drawing/2014/main" id="{618AB6F9-281B-43E0-8988-F78724DA6131}"/>
                  </a:ext>
                </a:extLst>
              </p:cNvPr>
              <p:cNvGrpSpPr/>
              <p:nvPr/>
            </p:nvGrpSpPr>
            <p:grpSpPr>
              <a:xfrm>
                <a:off x="6667383" y="2722730"/>
                <a:ext cx="314226" cy="21812"/>
                <a:chOff x="6667383" y="2722730"/>
                <a:chExt cx="314226" cy="21812"/>
              </a:xfrm>
              <a:solidFill>
                <a:srgbClr val="FFFFFF"/>
              </a:solidFill>
            </p:grpSpPr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2204F69E-CF71-4E60-9B95-169185E73427}"/>
                    </a:ext>
                  </a:extLst>
                </p:cNvPr>
                <p:cNvSpPr/>
                <p:nvPr/>
              </p:nvSpPr>
              <p:spPr>
                <a:xfrm rot="-10800000">
                  <a:off x="6836259" y="2722730"/>
                  <a:ext cx="145351" cy="21812"/>
                </a:xfrm>
                <a:custGeom>
                  <a:avLst/>
                  <a:gdLst>
                    <a:gd name="connsiteX0" fmla="*/ 0 w 145351"/>
                    <a:gd name="connsiteY0" fmla="*/ 0 h 21812"/>
                    <a:gd name="connsiteX1" fmla="*/ 145351 w 145351"/>
                    <a:gd name="connsiteY1" fmla="*/ 0 h 21812"/>
                    <a:gd name="connsiteX2" fmla="*/ 145351 w 145351"/>
                    <a:gd name="connsiteY2" fmla="*/ 21812 h 21812"/>
                    <a:gd name="connsiteX3" fmla="*/ 0 w 145351"/>
                    <a:gd name="connsiteY3" fmla="*/ 21812 h 21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351" h="21812">
                      <a:moveTo>
                        <a:pt x="0" y="0"/>
                      </a:moveTo>
                      <a:lnTo>
                        <a:pt x="145351" y="0"/>
                      </a:lnTo>
                      <a:lnTo>
                        <a:pt x="145351" y="21812"/>
                      </a:lnTo>
                      <a:lnTo>
                        <a:pt x="0" y="21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288ED22F-95B2-4146-8454-CF6243A8F8B7}"/>
                    </a:ext>
                  </a:extLst>
                </p:cNvPr>
                <p:cNvSpPr/>
                <p:nvPr/>
              </p:nvSpPr>
              <p:spPr>
                <a:xfrm rot="-10800000">
                  <a:off x="6667383" y="2722730"/>
                  <a:ext cx="145351" cy="21812"/>
                </a:xfrm>
                <a:custGeom>
                  <a:avLst/>
                  <a:gdLst>
                    <a:gd name="connsiteX0" fmla="*/ 0 w 145351"/>
                    <a:gd name="connsiteY0" fmla="*/ 0 h 21812"/>
                    <a:gd name="connsiteX1" fmla="*/ 145352 w 145351"/>
                    <a:gd name="connsiteY1" fmla="*/ 0 h 21812"/>
                    <a:gd name="connsiteX2" fmla="*/ 145352 w 145351"/>
                    <a:gd name="connsiteY2" fmla="*/ 21812 h 21812"/>
                    <a:gd name="connsiteX3" fmla="*/ 0 w 145351"/>
                    <a:gd name="connsiteY3" fmla="*/ 21812 h 21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351" h="21812">
                      <a:moveTo>
                        <a:pt x="0" y="0"/>
                      </a:moveTo>
                      <a:lnTo>
                        <a:pt x="145352" y="0"/>
                      </a:lnTo>
                      <a:lnTo>
                        <a:pt x="145352" y="21812"/>
                      </a:lnTo>
                      <a:lnTo>
                        <a:pt x="0" y="21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31" name="Graphic 7">
                <a:extLst>
                  <a:ext uri="{FF2B5EF4-FFF2-40B4-BE49-F238E27FC236}">
                    <a16:creationId xmlns:a16="http://schemas.microsoft.com/office/drawing/2014/main" id="{299505B0-E4F3-4174-A4BE-0513AD38EEA0}"/>
                  </a:ext>
                </a:extLst>
              </p:cNvPr>
              <p:cNvGrpSpPr/>
              <p:nvPr/>
            </p:nvGrpSpPr>
            <p:grpSpPr>
              <a:xfrm>
                <a:off x="6667370" y="2768838"/>
                <a:ext cx="314226" cy="21812"/>
                <a:chOff x="6667370" y="2768838"/>
                <a:chExt cx="314226" cy="21812"/>
              </a:xfrm>
              <a:solidFill>
                <a:srgbClr val="FFFFFF"/>
              </a:solidFill>
            </p:grpSpPr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4D19044A-8CD3-42F5-A57F-0852890FD5B9}"/>
                    </a:ext>
                  </a:extLst>
                </p:cNvPr>
                <p:cNvSpPr/>
                <p:nvPr/>
              </p:nvSpPr>
              <p:spPr>
                <a:xfrm rot="-10800000">
                  <a:off x="6880156" y="2768838"/>
                  <a:ext cx="101441" cy="21812"/>
                </a:xfrm>
                <a:custGeom>
                  <a:avLst/>
                  <a:gdLst>
                    <a:gd name="connsiteX0" fmla="*/ 0 w 101441"/>
                    <a:gd name="connsiteY0" fmla="*/ 0 h 21812"/>
                    <a:gd name="connsiteX1" fmla="*/ 101441 w 101441"/>
                    <a:gd name="connsiteY1" fmla="*/ 0 h 21812"/>
                    <a:gd name="connsiteX2" fmla="*/ 101441 w 101441"/>
                    <a:gd name="connsiteY2" fmla="*/ 21812 h 21812"/>
                    <a:gd name="connsiteX3" fmla="*/ 0 w 101441"/>
                    <a:gd name="connsiteY3" fmla="*/ 21812 h 21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441" h="21812">
                      <a:moveTo>
                        <a:pt x="0" y="0"/>
                      </a:moveTo>
                      <a:lnTo>
                        <a:pt x="101441" y="0"/>
                      </a:lnTo>
                      <a:lnTo>
                        <a:pt x="101441" y="21812"/>
                      </a:lnTo>
                      <a:lnTo>
                        <a:pt x="0" y="21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362A9E54-EB06-4BF9-9EB6-657C1CA1549A}"/>
                    </a:ext>
                  </a:extLst>
                </p:cNvPr>
                <p:cNvSpPr/>
                <p:nvPr/>
              </p:nvSpPr>
              <p:spPr>
                <a:xfrm rot="-10800000">
                  <a:off x="6667370" y="2768838"/>
                  <a:ext cx="189261" cy="21812"/>
                </a:xfrm>
                <a:custGeom>
                  <a:avLst/>
                  <a:gdLst>
                    <a:gd name="connsiteX0" fmla="*/ 0 w 189261"/>
                    <a:gd name="connsiteY0" fmla="*/ 0 h 21812"/>
                    <a:gd name="connsiteX1" fmla="*/ 189262 w 189261"/>
                    <a:gd name="connsiteY1" fmla="*/ 0 h 21812"/>
                    <a:gd name="connsiteX2" fmla="*/ 189262 w 189261"/>
                    <a:gd name="connsiteY2" fmla="*/ 21812 h 21812"/>
                    <a:gd name="connsiteX3" fmla="*/ 0 w 189261"/>
                    <a:gd name="connsiteY3" fmla="*/ 21812 h 21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9261" h="21812">
                      <a:moveTo>
                        <a:pt x="0" y="0"/>
                      </a:moveTo>
                      <a:lnTo>
                        <a:pt x="189262" y="0"/>
                      </a:lnTo>
                      <a:lnTo>
                        <a:pt x="189262" y="21812"/>
                      </a:lnTo>
                      <a:lnTo>
                        <a:pt x="0" y="21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grpSp>
          <p:nvGrpSpPr>
            <p:cNvPr id="9" name="Graphic 7">
              <a:extLst>
                <a:ext uri="{FF2B5EF4-FFF2-40B4-BE49-F238E27FC236}">
                  <a16:creationId xmlns:a16="http://schemas.microsoft.com/office/drawing/2014/main" id="{BF276C74-B5A8-43ED-85A4-19A23A5FE3B9}"/>
                </a:ext>
              </a:extLst>
            </p:cNvPr>
            <p:cNvGrpSpPr/>
            <p:nvPr/>
          </p:nvGrpSpPr>
          <p:grpSpPr>
            <a:xfrm>
              <a:off x="5506116" y="2962465"/>
              <a:ext cx="1466850" cy="1030128"/>
              <a:chOff x="5506116" y="2962465"/>
              <a:chExt cx="1466850" cy="1030128"/>
            </a:xfrm>
          </p:grpSpPr>
          <p:grpSp>
            <p:nvGrpSpPr>
              <p:cNvPr id="66" name="Graphic 7">
                <a:extLst>
                  <a:ext uri="{FF2B5EF4-FFF2-40B4-BE49-F238E27FC236}">
                    <a16:creationId xmlns:a16="http://schemas.microsoft.com/office/drawing/2014/main" id="{E6DACFCF-F51C-4FC4-9DA7-DB6F0F69433F}"/>
                  </a:ext>
                </a:extLst>
              </p:cNvPr>
              <p:cNvGrpSpPr/>
              <p:nvPr/>
            </p:nvGrpSpPr>
            <p:grpSpPr>
              <a:xfrm>
                <a:off x="6350793" y="2998469"/>
                <a:ext cx="444436" cy="444436"/>
                <a:chOff x="6350793" y="2998469"/>
                <a:chExt cx="444436" cy="444436"/>
              </a:xfrm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9A43BAF5-6468-4BCA-85F3-182043DD63C1}"/>
                    </a:ext>
                  </a:extLst>
                </p:cNvPr>
                <p:cNvSpPr/>
                <p:nvPr/>
              </p:nvSpPr>
              <p:spPr>
                <a:xfrm>
                  <a:off x="6350793" y="2998469"/>
                  <a:ext cx="444436" cy="444436"/>
                </a:xfrm>
                <a:custGeom>
                  <a:avLst/>
                  <a:gdLst>
                    <a:gd name="connsiteX0" fmla="*/ 444437 w 444436"/>
                    <a:gd name="connsiteY0" fmla="*/ 222218 h 444436"/>
                    <a:gd name="connsiteX1" fmla="*/ 222218 w 444436"/>
                    <a:gd name="connsiteY1" fmla="*/ 444437 h 444436"/>
                    <a:gd name="connsiteX2" fmla="*/ 0 w 444436"/>
                    <a:gd name="connsiteY2" fmla="*/ 222218 h 444436"/>
                    <a:gd name="connsiteX3" fmla="*/ 222218 w 444436"/>
                    <a:gd name="connsiteY3" fmla="*/ 0 h 444436"/>
                    <a:gd name="connsiteX4" fmla="*/ 444437 w 444436"/>
                    <a:gd name="connsiteY4" fmla="*/ 222218 h 444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4436" h="444436">
                      <a:moveTo>
                        <a:pt x="444437" y="222218"/>
                      </a:moveTo>
                      <a:cubicBezTo>
                        <a:pt x="444437" y="344900"/>
                        <a:pt x="344996" y="444437"/>
                        <a:pt x="222218" y="444437"/>
                      </a:cubicBezTo>
                      <a:cubicBezTo>
                        <a:pt x="99536" y="444437"/>
                        <a:pt x="0" y="344995"/>
                        <a:pt x="0" y="222218"/>
                      </a:cubicBezTo>
                      <a:cubicBezTo>
                        <a:pt x="0" y="99536"/>
                        <a:pt x="99441" y="0"/>
                        <a:pt x="222218" y="0"/>
                      </a:cubicBezTo>
                      <a:cubicBezTo>
                        <a:pt x="344996" y="0"/>
                        <a:pt x="444437" y="99536"/>
                        <a:pt x="444437" y="222218"/>
                      </a:cubicBezTo>
                      <a:close/>
                    </a:path>
                  </a:pathLst>
                </a:custGeom>
                <a:solidFill>
                  <a:srgbClr val="1F84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B9988732-3DBA-4850-85E5-A35A464BD925}"/>
                    </a:ext>
                  </a:extLst>
                </p:cNvPr>
                <p:cNvSpPr/>
                <p:nvPr/>
              </p:nvSpPr>
              <p:spPr>
                <a:xfrm>
                  <a:off x="6362319" y="3010566"/>
                  <a:ext cx="420052" cy="420052"/>
                </a:xfrm>
                <a:custGeom>
                  <a:avLst/>
                  <a:gdLst>
                    <a:gd name="connsiteX0" fmla="*/ 210026 w 420052"/>
                    <a:gd name="connsiteY0" fmla="*/ 420053 h 420052"/>
                    <a:gd name="connsiteX1" fmla="*/ 0 w 420052"/>
                    <a:gd name="connsiteY1" fmla="*/ 210026 h 420052"/>
                    <a:gd name="connsiteX2" fmla="*/ 210026 w 420052"/>
                    <a:gd name="connsiteY2" fmla="*/ 0 h 420052"/>
                    <a:gd name="connsiteX3" fmla="*/ 420052 w 420052"/>
                    <a:gd name="connsiteY3" fmla="*/ 210026 h 420052"/>
                    <a:gd name="connsiteX4" fmla="*/ 210026 w 420052"/>
                    <a:gd name="connsiteY4" fmla="*/ 420053 h 420052"/>
                    <a:gd name="connsiteX5" fmla="*/ 210026 w 420052"/>
                    <a:gd name="connsiteY5" fmla="*/ 8287 h 420052"/>
                    <a:gd name="connsiteX6" fmla="*/ 8192 w 420052"/>
                    <a:gd name="connsiteY6" fmla="*/ 210121 h 420052"/>
                    <a:gd name="connsiteX7" fmla="*/ 210026 w 420052"/>
                    <a:gd name="connsiteY7" fmla="*/ 411956 h 420052"/>
                    <a:gd name="connsiteX8" fmla="*/ 411861 w 420052"/>
                    <a:gd name="connsiteY8" fmla="*/ 210121 h 420052"/>
                    <a:gd name="connsiteX9" fmla="*/ 210026 w 420052"/>
                    <a:gd name="connsiteY9" fmla="*/ 8287 h 420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20052" h="420052">
                      <a:moveTo>
                        <a:pt x="210026" y="420053"/>
                      </a:moveTo>
                      <a:cubicBezTo>
                        <a:pt x="94202" y="420053"/>
                        <a:pt x="0" y="325850"/>
                        <a:pt x="0" y="210026"/>
                      </a:cubicBezTo>
                      <a:cubicBezTo>
                        <a:pt x="0" y="94202"/>
                        <a:pt x="94202" y="0"/>
                        <a:pt x="210026" y="0"/>
                      </a:cubicBezTo>
                      <a:cubicBezTo>
                        <a:pt x="325850" y="0"/>
                        <a:pt x="420052" y="94202"/>
                        <a:pt x="420052" y="210026"/>
                      </a:cubicBezTo>
                      <a:cubicBezTo>
                        <a:pt x="420052" y="325850"/>
                        <a:pt x="325850" y="420053"/>
                        <a:pt x="210026" y="420053"/>
                      </a:cubicBezTo>
                      <a:close/>
                      <a:moveTo>
                        <a:pt x="210026" y="8287"/>
                      </a:moveTo>
                      <a:cubicBezTo>
                        <a:pt x="98679" y="8287"/>
                        <a:pt x="8192" y="98870"/>
                        <a:pt x="8192" y="210121"/>
                      </a:cubicBezTo>
                      <a:cubicBezTo>
                        <a:pt x="8192" y="321373"/>
                        <a:pt x="98774" y="411956"/>
                        <a:pt x="210026" y="411956"/>
                      </a:cubicBezTo>
                      <a:cubicBezTo>
                        <a:pt x="321278" y="411956"/>
                        <a:pt x="411861" y="321373"/>
                        <a:pt x="411861" y="210121"/>
                      </a:cubicBezTo>
                      <a:cubicBezTo>
                        <a:pt x="411861" y="98870"/>
                        <a:pt x="321373" y="8287"/>
                        <a:pt x="210026" y="828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5F5F24A1-1741-405C-9F63-3CEF00E639F0}"/>
                    </a:ext>
                  </a:extLst>
                </p:cNvPr>
                <p:cNvSpPr/>
                <p:nvPr/>
              </p:nvSpPr>
              <p:spPr>
                <a:xfrm>
                  <a:off x="6554914" y="3202590"/>
                  <a:ext cx="36195" cy="36195"/>
                </a:xfrm>
                <a:custGeom>
                  <a:avLst/>
                  <a:gdLst>
                    <a:gd name="connsiteX0" fmla="*/ 36195 w 36195"/>
                    <a:gd name="connsiteY0" fmla="*/ 18097 h 36195"/>
                    <a:gd name="connsiteX1" fmla="*/ 18098 w 36195"/>
                    <a:gd name="connsiteY1" fmla="*/ 36195 h 36195"/>
                    <a:gd name="connsiteX2" fmla="*/ 0 w 36195"/>
                    <a:gd name="connsiteY2" fmla="*/ 18097 h 36195"/>
                    <a:gd name="connsiteX3" fmla="*/ 18098 w 36195"/>
                    <a:gd name="connsiteY3" fmla="*/ 0 h 36195"/>
                    <a:gd name="connsiteX4" fmla="*/ 36195 w 36195"/>
                    <a:gd name="connsiteY4" fmla="*/ 18097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95" h="36195">
                      <a:moveTo>
                        <a:pt x="36195" y="18097"/>
                      </a:moveTo>
                      <a:cubicBezTo>
                        <a:pt x="36195" y="28092"/>
                        <a:pt x="28092" y="36195"/>
                        <a:pt x="18098" y="36195"/>
                      </a:cubicBezTo>
                      <a:cubicBezTo>
                        <a:pt x="8102" y="36195"/>
                        <a:pt x="0" y="28092"/>
                        <a:pt x="0" y="18097"/>
                      </a:cubicBezTo>
                      <a:cubicBezTo>
                        <a:pt x="0" y="8103"/>
                        <a:pt x="8103" y="0"/>
                        <a:pt x="18098" y="0"/>
                      </a:cubicBezTo>
                      <a:cubicBezTo>
                        <a:pt x="28093" y="0"/>
                        <a:pt x="36195" y="8103"/>
                        <a:pt x="36195" y="180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grpSp>
              <p:nvGrpSpPr>
                <p:cNvPr id="106" name="Graphic 7">
                  <a:extLst>
                    <a:ext uri="{FF2B5EF4-FFF2-40B4-BE49-F238E27FC236}">
                      <a16:creationId xmlns:a16="http://schemas.microsoft.com/office/drawing/2014/main" id="{36E5B15C-DDEC-4AC2-98C5-2BAB4B83B494}"/>
                    </a:ext>
                  </a:extLst>
                </p:cNvPr>
                <p:cNvGrpSpPr/>
                <p:nvPr/>
              </p:nvGrpSpPr>
              <p:grpSpPr>
                <a:xfrm>
                  <a:off x="6568249" y="3023520"/>
                  <a:ext cx="8191" cy="390239"/>
                  <a:chOff x="6568249" y="3023520"/>
                  <a:chExt cx="8191" cy="390239"/>
                </a:xfrm>
                <a:solidFill>
                  <a:srgbClr val="FFFFFF"/>
                </a:solidFill>
              </p:grpSpPr>
              <p:sp>
                <p:nvSpPr>
                  <p:cNvPr id="126" name="Freeform: Shape 125">
                    <a:extLst>
                      <a:ext uri="{FF2B5EF4-FFF2-40B4-BE49-F238E27FC236}">
                        <a16:creationId xmlns:a16="http://schemas.microsoft.com/office/drawing/2014/main" id="{6A5EC20B-2DC6-4167-9DE3-C7A5A364DC29}"/>
                      </a:ext>
                    </a:extLst>
                  </p:cNvPr>
                  <p:cNvSpPr/>
                  <p:nvPr/>
                </p:nvSpPr>
                <p:spPr>
                  <a:xfrm>
                    <a:off x="6568249" y="3023520"/>
                    <a:ext cx="8191" cy="29527"/>
                  </a:xfrm>
                  <a:custGeom>
                    <a:avLst/>
                    <a:gdLst>
                      <a:gd name="connsiteX0" fmla="*/ 4096 w 8191"/>
                      <a:gd name="connsiteY0" fmla="*/ 29527 h 29527"/>
                      <a:gd name="connsiteX1" fmla="*/ 0 w 8191"/>
                      <a:gd name="connsiteY1" fmla="*/ 25432 h 29527"/>
                      <a:gd name="connsiteX2" fmla="*/ 0 w 8191"/>
                      <a:gd name="connsiteY2" fmla="*/ 4096 h 29527"/>
                      <a:gd name="connsiteX3" fmla="*/ 4096 w 8191"/>
                      <a:gd name="connsiteY3" fmla="*/ 0 h 29527"/>
                      <a:gd name="connsiteX4" fmla="*/ 8192 w 8191"/>
                      <a:gd name="connsiteY4" fmla="*/ 4096 h 29527"/>
                      <a:gd name="connsiteX5" fmla="*/ 8192 w 8191"/>
                      <a:gd name="connsiteY5" fmla="*/ 25432 h 29527"/>
                      <a:gd name="connsiteX6" fmla="*/ 4096 w 8191"/>
                      <a:gd name="connsiteY6" fmla="*/ 29527 h 295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191" h="29527">
                        <a:moveTo>
                          <a:pt x="4096" y="29527"/>
                        </a:moveTo>
                        <a:cubicBezTo>
                          <a:pt x="1810" y="29527"/>
                          <a:pt x="0" y="27718"/>
                          <a:pt x="0" y="25432"/>
                        </a:cubicBezTo>
                        <a:lnTo>
                          <a:pt x="0" y="4096"/>
                        </a:lnTo>
                        <a:cubicBezTo>
                          <a:pt x="0" y="1810"/>
                          <a:pt x="1810" y="0"/>
                          <a:pt x="4096" y="0"/>
                        </a:cubicBezTo>
                        <a:cubicBezTo>
                          <a:pt x="6382" y="0"/>
                          <a:pt x="8192" y="1810"/>
                          <a:pt x="8192" y="4096"/>
                        </a:cubicBezTo>
                        <a:lnTo>
                          <a:pt x="8192" y="25432"/>
                        </a:lnTo>
                        <a:cubicBezTo>
                          <a:pt x="8192" y="27718"/>
                          <a:pt x="6382" y="29527"/>
                          <a:pt x="4096" y="295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127" name="Freeform: Shape 126">
                    <a:extLst>
                      <a:ext uri="{FF2B5EF4-FFF2-40B4-BE49-F238E27FC236}">
                        <a16:creationId xmlns:a16="http://schemas.microsoft.com/office/drawing/2014/main" id="{07B8A7BA-FE9E-4C85-BD72-C9B3A9FA402E}"/>
                      </a:ext>
                    </a:extLst>
                  </p:cNvPr>
                  <p:cNvSpPr/>
                  <p:nvPr/>
                </p:nvSpPr>
                <p:spPr>
                  <a:xfrm>
                    <a:off x="6568249" y="3384232"/>
                    <a:ext cx="8191" cy="29527"/>
                  </a:xfrm>
                  <a:custGeom>
                    <a:avLst/>
                    <a:gdLst>
                      <a:gd name="connsiteX0" fmla="*/ 4096 w 8191"/>
                      <a:gd name="connsiteY0" fmla="*/ 29527 h 29527"/>
                      <a:gd name="connsiteX1" fmla="*/ 0 w 8191"/>
                      <a:gd name="connsiteY1" fmla="*/ 25432 h 29527"/>
                      <a:gd name="connsiteX2" fmla="*/ 0 w 8191"/>
                      <a:gd name="connsiteY2" fmla="*/ 4096 h 29527"/>
                      <a:gd name="connsiteX3" fmla="*/ 4096 w 8191"/>
                      <a:gd name="connsiteY3" fmla="*/ 0 h 29527"/>
                      <a:gd name="connsiteX4" fmla="*/ 8192 w 8191"/>
                      <a:gd name="connsiteY4" fmla="*/ 4096 h 29527"/>
                      <a:gd name="connsiteX5" fmla="*/ 8192 w 8191"/>
                      <a:gd name="connsiteY5" fmla="*/ 25432 h 29527"/>
                      <a:gd name="connsiteX6" fmla="*/ 4096 w 8191"/>
                      <a:gd name="connsiteY6" fmla="*/ 29527 h 295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191" h="29527">
                        <a:moveTo>
                          <a:pt x="4096" y="29527"/>
                        </a:moveTo>
                        <a:cubicBezTo>
                          <a:pt x="1810" y="29527"/>
                          <a:pt x="0" y="27718"/>
                          <a:pt x="0" y="25432"/>
                        </a:cubicBezTo>
                        <a:lnTo>
                          <a:pt x="0" y="4096"/>
                        </a:lnTo>
                        <a:cubicBezTo>
                          <a:pt x="0" y="1810"/>
                          <a:pt x="1810" y="0"/>
                          <a:pt x="4096" y="0"/>
                        </a:cubicBezTo>
                        <a:cubicBezTo>
                          <a:pt x="6382" y="0"/>
                          <a:pt x="8192" y="1810"/>
                          <a:pt x="8192" y="4096"/>
                        </a:cubicBezTo>
                        <a:lnTo>
                          <a:pt x="8192" y="25432"/>
                        </a:lnTo>
                        <a:cubicBezTo>
                          <a:pt x="8192" y="27622"/>
                          <a:pt x="6382" y="29527"/>
                          <a:pt x="4096" y="295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grpSp>
              <p:nvGrpSpPr>
                <p:cNvPr id="107" name="Graphic 7">
                  <a:extLst>
                    <a:ext uri="{FF2B5EF4-FFF2-40B4-BE49-F238E27FC236}">
                      <a16:creationId xmlns:a16="http://schemas.microsoft.com/office/drawing/2014/main" id="{E80CF78D-9C3C-43C9-9A08-7FCB2673F37C}"/>
                    </a:ext>
                  </a:extLst>
                </p:cNvPr>
                <p:cNvGrpSpPr/>
                <p:nvPr/>
              </p:nvGrpSpPr>
              <p:grpSpPr>
                <a:xfrm>
                  <a:off x="6377273" y="3214496"/>
                  <a:ext cx="390144" cy="8191"/>
                  <a:chOff x="6377273" y="3214496"/>
                  <a:chExt cx="390144" cy="8191"/>
                </a:xfrm>
                <a:solidFill>
                  <a:srgbClr val="FFFFFF"/>
                </a:solidFill>
              </p:grpSpPr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39FA92FE-EE78-477F-9FA4-99FA61224A32}"/>
                      </a:ext>
                    </a:extLst>
                  </p:cNvPr>
                  <p:cNvSpPr/>
                  <p:nvPr/>
                </p:nvSpPr>
                <p:spPr>
                  <a:xfrm>
                    <a:off x="6737889" y="3214496"/>
                    <a:ext cx="29527" cy="8191"/>
                  </a:xfrm>
                  <a:custGeom>
                    <a:avLst/>
                    <a:gdLst>
                      <a:gd name="connsiteX0" fmla="*/ 25432 w 29527"/>
                      <a:gd name="connsiteY0" fmla="*/ 8191 h 8191"/>
                      <a:gd name="connsiteX1" fmla="*/ 4096 w 29527"/>
                      <a:gd name="connsiteY1" fmla="*/ 8191 h 8191"/>
                      <a:gd name="connsiteX2" fmla="*/ 0 w 29527"/>
                      <a:gd name="connsiteY2" fmla="*/ 4096 h 8191"/>
                      <a:gd name="connsiteX3" fmla="*/ 4096 w 29527"/>
                      <a:gd name="connsiteY3" fmla="*/ 0 h 8191"/>
                      <a:gd name="connsiteX4" fmla="*/ 25432 w 29527"/>
                      <a:gd name="connsiteY4" fmla="*/ 0 h 8191"/>
                      <a:gd name="connsiteX5" fmla="*/ 29528 w 29527"/>
                      <a:gd name="connsiteY5" fmla="*/ 4096 h 8191"/>
                      <a:gd name="connsiteX6" fmla="*/ 25432 w 29527"/>
                      <a:gd name="connsiteY6" fmla="*/ 8191 h 8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9527" h="8191">
                        <a:moveTo>
                          <a:pt x="25432" y="8191"/>
                        </a:moveTo>
                        <a:lnTo>
                          <a:pt x="4096" y="8191"/>
                        </a:lnTo>
                        <a:cubicBezTo>
                          <a:pt x="1810" y="8191"/>
                          <a:pt x="0" y="6382"/>
                          <a:pt x="0" y="4096"/>
                        </a:cubicBezTo>
                        <a:cubicBezTo>
                          <a:pt x="0" y="1810"/>
                          <a:pt x="1810" y="0"/>
                          <a:pt x="4096" y="0"/>
                        </a:cubicBezTo>
                        <a:lnTo>
                          <a:pt x="25432" y="0"/>
                        </a:lnTo>
                        <a:cubicBezTo>
                          <a:pt x="27718" y="0"/>
                          <a:pt x="29528" y="1810"/>
                          <a:pt x="29528" y="4096"/>
                        </a:cubicBezTo>
                        <a:cubicBezTo>
                          <a:pt x="29528" y="6382"/>
                          <a:pt x="27718" y="8191"/>
                          <a:pt x="25432" y="81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4642A22C-9C60-4C15-B05F-F87E273F8292}"/>
                      </a:ext>
                    </a:extLst>
                  </p:cNvPr>
                  <p:cNvSpPr/>
                  <p:nvPr/>
                </p:nvSpPr>
                <p:spPr>
                  <a:xfrm>
                    <a:off x="6377273" y="3214496"/>
                    <a:ext cx="29527" cy="8191"/>
                  </a:xfrm>
                  <a:custGeom>
                    <a:avLst/>
                    <a:gdLst>
                      <a:gd name="connsiteX0" fmla="*/ 25432 w 29527"/>
                      <a:gd name="connsiteY0" fmla="*/ 8191 h 8191"/>
                      <a:gd name="connsiteX1" fmla="*/ 4096 w 29527"/>
                      <a:gd name="connsiteY1" fmla="*/ 8191 h 8191"/>
                      <a:gd name="connsiteX2" fmla="*/ 0 w 29527"/>
                      <a:gd name="connsiteY2" fmla="*/ 4096 h 8191"/>
                      <a:gd name="connsiteX3" fmla="*/ 4096 w 29527"/>
                      <a:gd name="connsiteY3" fmla="*/ 0 h 8191"/>
                      <a:gd name="connsiteX4" fmla="*/ 25432 w 29527"/>
                      <a:gd name="connsiteY4" fmla="*/ 0 h 8191"/>
                      <a:gd name="connsiteX5" fmla="*/ 29528 w 29527"/>
                      <a:gd name="connsiteY5" fmla="*/ 4096 h 8191"/>
                      <a:gd name="connsiteX6" fmla="*/ 25432 w 29527"/>
                      <a:gd name="connsiteY6" fmla="*/ 8191 h 8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9527" h="8191">
                        <a:moveTo>
                          <a:pt x="25432" y="8191"/>
                        </a:moveTo>
                        <a:lnTo>
                          <a:pt x="4096" y="8191"/>
                        </a:lnTo>
                        <a:cubicBezTo>
                          <a:pt x="1810" y="8191"/>
                          <a:pt x="0" y="6382"/>
                          <a:pt x="0" y="4096"/>
                        </a:cubicBezTo>
                        <a:cubicBezTo>
                          <a:pt x="0" y="1810"/>
                          <a:pt x="1810" y="0"/>
                          <a:pt x="4096" y="0"/>
                        </a:cubicBezTo>
                        <a:lnTo>
                          <a:pt x="25432" y="0"/>
                        </a:lnTo>
                        <a:cubicBezTo>
                          <a:pt x="27718" y="0"/>
                          <a:pt x="29528" y="1810"/>
                          <a:pt x="29528" y="4096"/>
                        </a:cubicBezTo>
                        <a:cubicBezTo>
                          <a:pt x="29432" y="6382"/>
                          <a:pt x="27622" y="8191"/>
                          <a:pt x="25432" y="81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grpSp>
              <p:nvGrpSpPr>
                <p:cNvPr id="108" name="Graphic 7">
                  <a:extLst>
                    <a:ext uri="{FF2B5EF4-FFF2-40B4-BE49-F238E27FC236}">
                      <a16:creationId xmlns:a16="http://schemas.microsoft.com/office/drawing/2014/main" id="{1D1601A8-56E1-4E6C-B6B1-394E243F8460}"/>
                    </a:ext>
                  </a:extLst>
                </p:cNvPr>
                <p:cNvGrpSpPr/>
                <p:nvPr/>
              </p:nvGrpSpPr>
              <p:grpSpPr>
                <a:xfrm>
                  <a:off x="6401977" y="3053344"/>
                  <a:ext cx="340735" cy="330601"/>
                  <a:chOff x="6401977" y="3053344"/>
                  <a:chExt cx="340735" cy="330601"/>
                </a:xfrm>
                <a:solidFill>
                  <a:srgbClr val="FFFFFF"/>
                </a:solidFill>
              </p:grpSpPr>
              <p:grpSp>
                <p:nvGrpSpPr>
                  <p:cNvPr id="118" name="Graphic 7">
                    <a:extLst>
                      <a:ext uri="{FF2B5EF4-FFF2-40B4-BE49-F238E27FC236}">
                        <a16:creationId xmlns:a16="http://schemas.microsoft.com/office/drawing/2014/main" id="{B9EAC7A4-0237-4CE6-AFBE-3BB0911FF4EF}"/>
                      </a:ext>
                    </a:extLst>
                  </p:cNvPr>
                  <p:cNvGrpSpPr/>
                  <p:nvPr/>
                </p:nvGrpSpPr>
                <p:grpSpPr>
                  <a:xfrm>
                    <a:off x="6401977" y="3120519"/>
                    <a:ext cx="340735" cy="196180"/>
                    <a:chOff x="6401977" y="3120519"/>
                    <a:chExt cx="340735" cy="196180"/>
                  </a:xfrm>
                  <a:solidFill>
                    <a:srgbClr val="FFFFFF"/>
                  </a:solidFill>
                </p:grpSpPr>
                <p:sp>
                  <p:nvSpPr>
                    <p:cNvPr id="122" name="Freeform: Shape 121">
                      <a:extLst>
                        <a:ext uri="{FF2B5EF4-FFF2-40B4-BE49-F238E27FC236}">
                          <a16:creationId xmlns:a16="http://schemas.microsoft.com/office/drawing/2014/main" id="{C918F20D-B609-4015-AC23-F26E839F9F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6016" y="3120519"/>
                      <a:ext cx="26696" cy="18634"/>
                    </a:xfrm>
                    <a:custGeom>
                      <a:avLst/>
                      <a:gdLst>
                        <a:gd name="connsiteX0" fmla="*/ 4061 w 26696"/>
                        <a:gd name="connsiteY0" fmla="*/ 18635 h 18634"/>
                        <a:gd name="connsiteX1" fmla="*/ 537 w 26696"/>
                        <a:gd name="connsiteY1" fmla="*/ 16539 h 18634"/>
                        <a:gd name="connsiteX2" fmla="*/ 2061 w 26696"/>
                        <a:gd name="connsiteY2" fmla="*/ 11015 h 18634"/>
                        <a:gd name="connsiteX3" fmla="*/ 20635 w 26696"/>
                        <a:gd name="connsiteY3" fmla="*/ 537 h 18634"/>
                        <a:gd name="connsiteX4" fmla="*/ 26159 w 26696"/>
                        <a:gd name="connsiteY4" fmla="*/ 2061 h 18634"/>
                        <a:gd name="connsiteX5" fmla="*/ 24635 w 26696"/>
                        <a:gd name="connsiteY5" fmla="*/ 7586 h 18634"/>
                        <a:gd name="connsiteX6" fmla="*/ 6062 w 26696"/>
                        <a:gd name="connsiteY6" fmla="*/ 18063 h 18634"/>
                        <a:gd name="connsiteX7" fmla="*/ 4061 w 26696"/>
                        <a:gd name="connsiteY7" fmla="*/ 18635 h 186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6696" h="18634">
                          <a:moveTo>
                            <a:pt x="4061" y="18635"/>
                          </a:moveTo>
                          <a:cubicBezTo>
                            <a:pt x="2633" y="18635"/>
                            <a:pt x="1299" y="17873"/>
                            <a:pt x="537" y="16539"/>
                          </a:cubicBezTo>
                          <a:cubicBezTo>
                            <a:pt x="-606" y="14539"/>
                            <a:pt x="156" y="12062"/>
                            <a:pt x="2061" y="11015"/>
                          </a:cubicBezTo>
                          <a:lnTo>
                            <a:pt x="20635" y="537"/>
                          </a:lnTo>
                          <a:cubicBezTo>
                            <a:pt x="22635" y="-606"/>
                            <a:pt x="25112" y="156"/>
                            <a:pt x="26159" y="2061"/>
                          </a:cubicBezTo>
                          <a:cubicBezTo>
                            <a:pt x="27302" y="4061"/>
                            <a:pt x="26540" y="6538"/>
                            <a:pt x="24635" y="7586"/>
                          </a:cubicBezTo>
                          <a:lnTo>
                            <a:pt x="6062" y="18063"/>
                          </a:lnTo>
                          <a:cubicBezTo>
                            <a:pt x="5395" y="18539"/>
                            <a:pt x="4728" y="18635"/>
                            <a:pt x="4061" y="18635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123" name="Freeform: Shape 122">
                      <a:extLst>
                        <a:ext uri="{FF2B5EF4-FFF2-40B4-BE49-F238E27FC236}">
                          <a16:creationId xmlns:a16="http://schemas.microsoft.com/office/drawing/2014/main" id="{F8C2AB86-E23B-409E-9806-5D5AFB57F4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1977" y="3298065"/>
                      <a:ext cx="26696" cy="18634"/>
                    </a:xfrm>
                    <a:custGeom>
                      <a:avLst/>
                      <a:gdLst>
                        <a:gd name="connsiteX0" fmla="*/ 4061 w 26696"/>
                        <a:gd name="connsiteY0" fmla="*/ 18635 h 18634"/>
                        <a:gd name="connsiteX1" fmla="*/ 537 w 26696"/>
                        <a:gd name="connsiteY1" fmla="*/ 16539 h 18634"/>
                        <a:gd name="connsiteX2" fmla="*/ 2061 w 26696"/>
                        <a:gd name="connsiteY2" fmla="*/ 11015 h 18634"/>
                        <a:gd name="connsiteX3" fmla="*/ 20635 w 26696"/>
                        <a:gd name="connsiteY3" fmla="*/ 537 h 18634"/>
                        <a:gd name="connsiteX4" fmla="*/ 26159 w 26696"/>
                        <a:gd name="connsiteY4" fmla="*/ 2061 h 18634"/>
                        <a:gd name="connsiteX5" fmla="*/ 24635 w 26696"/>
                        <a:gd name="connsiteY5" fmla="*/ 7586 h 18634"/>
                        <a:gd name="connsiteX6" fmla="*/ 6062 w 26696"/>
                        <a:gd name="connsiteY6" fmla="*/ 18063 h 18634"/>
                        <a:gd name="connsiteX7" fmla="*/ 4061 w 26696"/>
                        <a:gd name="connsiteY7" fmla="*/ 18635 h 186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6696" h="18634">
                          <a:moveTo>
                            <a:pt x="4061" y="18635"/>
                          </a:moveTo>
                          <a:cubicBezTo>
                            <a:pt x="2633" y="18635"/>
                            <a:pt x="1299" y="17873"/>
                            <a:pt x="537" y="16539"/>
                          </a:cubicBezTo>
                          <a:cubicBezTo>
                            <a:pt x="-606" y="14539"/>
                            <a:pt x="156" y="12062"/>
                            <a:pt x="2061" y="11015"/>
                          </a:cubicBezTo>
                          <a:lnTo>
                            <a:pt x="20635" y="537"/>
                          </a:lnTo>
                          <a:cubicBezTo>
                            <a:pt x="22635" y="-606"/>
                            <a:pt x="25112" y="156"/>
                            <a:pt x="26159" y="2061"/>
                          </a:cubicBezTo>
                          <a:cubicBezTo>
                            <a:pt x="27302" y="4061"/>
                            <a:pt x="26540" y="6538"/>
                            <a:pt x="24635" y="7586"/>
                          </a:cubicBezTo>
                          <a:lnTo>
                            <a:pt x="6062" y="18063"/>
                          </a:lnTo>
                          <a:cubicBezTo>
                            <a:pt x="5490" y="18444"/>
                            <a:pt x="4728" y="18635"/>
                            <a:pt x="4061" y="18635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p:grpSp>
              <p:grpSp>
                <p:nvGrpSpPr>
                  <p:cNvPr id="119" name="Graphic 7">
                    <a:extLst>
                      <a:ext uri="{FF2B5EF4-FFF2-40B4-BE49-F238E27FC236}">
                        <a16:creationId xmlns:a16="http://schemas.microsoft.com/office/drawing/2014/main" id="{9C4F0B7F-C91E-4905-BC2A-8298253F0327}"/>
                      </a:ext>
                    </a:extLst>
                  </p:cNvPr>
                  <p:cNvGrpSpPr/>
                  <p:nvPr/>
                </p:nvGrpSpPr>
                <p:grpSpPr>
                  <a:xfrm>
                    <a:off x="6465771" y="3053344"/>
                    <a:ext cx="213052" cy="330601"/>
                    <a:chOff x="6465771" y="3053344"/>
                    <a:chExt cx="213052" cy="330601"/>
                  </a:xfrm>
                  <a:solidFill>
                    <a:srgbClr val="FFFFFF"/>
                  </a:solidFill>
                </p:grpSpPr>
                <p:sp>
                  <p:nvSpPr>
                    <p:cNvPr id="120" name="Freeform: Shape 119">
                      <a:extLst>
                        <a:ext uri="{FF2B5EF4-FFF2-40B4-BE49-F238E27FC236}">
                          <a16:creationId xmlns:a16="http://schemas.microsoft.com/office/drawing/2014/main" id="{1D858D7A-B281-4C1C-AC27-1DE63DE54A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9224" y="3053344"/>
                      <a:ext cx="19599" cy="26182"/>
                    </a:xfrm>
                    <a:custGeom>
                      <a:avLst/>
                      <a:gdLst>
                        <a:gd name="connsiteX0" fmla="*/ 4085 w 19599"/>
                        <a:gd name="connsiteY0" fmla="*/ 26183 h 26182"/>
                        <a:gd name="connsiteX1" fmla="*/ 1894 w 19599"/>
                        <a:gd name="connsiteY1" fmla="*/ 25516 h 26182"/>
                        <a:gd name="connsiteX2" fmla="*/ 656 w 19599"/>
                        <a:gd name="connsiteY2" fmla="*/ 19896 h 26182"/>
                        <a:gd name="connsiteX3" fmla="*/ 12086 w 19599"/>
                        <a:gd name="connsiteY3" fmla="*/ 1894 h 26182"/>
                        <a:gd name="connsiteX4" fmla="*/ 17706 w 19599"/>
                        <a:gd name="connsiteY4" fmla="*/ 656 h 26182"/>
                        <a:gd name="connsiteX5" fmla="*/ 18944 w 19599"/>
                        <a:gd name="connsiteY5" fmla="*/ 6276 h 26182"/>
                        <a:gd name="connsiteX6" fmla="*/ 7514 w 19599"/>
                        <a:gd name="connsiteY6" fmla="*/ 24278 h 26182"/>
                        <a:gd name="connsiteX7" fmla="*/ 4085 w 19599"/>
                        <a:gd name="connsiteY7" fmla="*/ 26183 h 261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9599" h="26182">
                          <a:moveTo>
                            <a:pt x="4085" y="26183"/>
                          </a:moveTo>
                          <a:cubicBezTo>
                            <a:pt x="3323" y="26183"/>
                            <a:pt x="2561" y="25992"/>
                            <a:pt x="1894" y="25516"/>
                          </a:cubicBezTo>
                          <a:cubicBezTo>
                            <a:pt x="-11" y="24278"/>
                            <a:pt x="-582" y="21801"/>
                            <a:pt x="656" y="19896"/>
                          </a:cubicBezTo>
                          <a:lnTo>
                            <a:pt x="12086" y="1894"/>
                          </a:lnTo>
                          <a:cubicBezTo>
                            <a:pt x="13324" y="-11"/>
                            <a:pt x="15801" y="-582"/>
                            <a:pt x="17706" y="656"/>
                          </a:cubicBezTo>
                          <a:cubicBezTo>
                            <a:pt x="19611" y="1894"/>
                            <a:pt x="20182" y="4371"/>
                            <a:pt x="18944" y="6276"/>
                          </a:cubicBezTo>
                          <a:lnTo>
                            <a:pt x="7514" y="24278"/>
                          </a:lnTo>
                          <a:cubicBezTo>
                            <a:pt x="6752" y="25516"/>
                            <a:pt x="5418" y="26183"/>
                            <a:pt x="4085" y="2618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121" name="Freeform: Shape 120">
                      <a:extLst>
                        <a:ext uri="{FF2B5EF4-FFF2-40B4-BE49-F238E27FC236}">
                          <a16:creationId xmlns:a16="http://schemas.microsoft.com/office/drawing/2014/main" id="{C54003FE-6B99-4C55-855B-03BA71733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5771" y="3357763"/>
                      <a:ext cx="19599" cy="26182"/>
                    </a:xfrm>
                    <a:custGeom>
                      <a:avLst/>
                      <a:gdLst>
                        <a:gd name="connsiteX0" fmla="*/ 4085 w 19599"/>
                        <a:gd name="connsiteY0" fmla="*/ 26183 h 26182"/>
                        <a:gd name="connsiteX1" fmla="*/ 1894 w 19599"/>
                        <a:gd name="connsiteY1" fmla="*/ 25516 h 26182"/>
                        <a:gd name="connsiteX2" fmla="*/ 656 w 19599"/>
                        <a:gd name="connsiteY2" fmla="*/ 19896 h 26182"/>
                        <a:gd name="connsiteX3" fmla="*/ 12086 w 19599"/>
                        <a:gd name="connsiteY3" fmla="*/ 1894 h 26182"/>
                        <a:gd name="connsiteX4" fmla="*/ 17706 w 19599"/>
                        <a:gd name="connsiteY4" fmla="*/ 656 h 26182"/>
                        <a:gd name="connsiteX5" fmla="*/ 18944 w 19599"/>
                        <a:gd name="connsiteY5" fmla="*/ 6276 h 26182"/>
                        <a:gd name="connsiteX6" fmla="*/ 7514 w 19599"/>
                        <a:gd name="connsiteY6" fmla="*/ 24278 h 26182"/>
                        <a:gd name="connsiteX7" fmla="*/ 4085 w 19599"/>
                        <a:gd name="connsiteY7" fmla="*/ 26183 h 261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9599" h="26182">
                          <a:moveTo>
                            <a:pt x="4085" y="26183"/>
                          </a:moveTo>
                          <a:cubicBezTo>
                            <a:pt x="3323" y="26183"/>
                            <a:pt x="2561" y="25992"/>
                            <a:pt x="1894" y="25516"/>
                          </a:cubicBezTo>
                          <a:cubicBezTo>
                            <a:pt x="-11" y="24278"/>
                            <a:pt x="-582" y="21801"/>
                            <a:pt x="656" y="19896"/>
                          </a:cubicBezTo>
                          <a:lnTo>
                            <a:pt x="12086" y="1894"/>
                          </a:lnTo>
                          <a:cubicBezTo>
                            <a:pt x="13324" y="-11"/>
                            <a:pt x="15801" y="-582"/>
                            <a:pt x="17706" y="656"/>
                          </a:cubicBezTo>
                          <a:cubicBezTo>
                            <a:pt x="19611" y="1894"/>
                            <a:pt x="20182" y="4371"/>
                            <a:pt x="18944" y="6276"/>
                          </a:cubicBezTo>
                          <a:lnTo>
                            <a:pt x="7514" y="24278"/>
                          </a:lnTo>
                          <a:cubicBezTo>
                            <a:pt x="6752" y="25516"/>
                            <a:pt x="5514" y="26183"/>
                            <a:pt x="4085" y="2618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p:grpSp>
            </p:grpSp>
            <p:grpSp>
              <p:nvGrpSpPr>
                <p:cNvPr id="109" name="Graphic 7">
                  <a:extLst>
                    <a:ext uri="{FF2B5EF4-FFF2-40B4-BE49-F238E27FC236}">
                      <a16:creationId xmlns:a16="http://schemas.microsoft.com/office/drawing/2014/main" id="{1F06FD06-F8C5-433B-B557-48177FB2B599}"/>
                    </a:ext>
                  </a:extLst>
                </p:cNvPr>
                <p:cNvGrpSpPr/>
                <p:nvPr/>
              </p:nvGrpSpPr>
              <p:grpSpPr>
                <a:xfrm>
                  <a:off x="6407002" y="3048266"/>
                  <a:ext cx="330686" cy="340727"/>
                  <a:chOff x="6407002" y="3048266"/>
                  <a:chExt cx="330686" cy="340727"/>
                </a:xfrm>
                <a:solidFill>
                  <a:srgbClr val="FFFFFF"/>
                </a:solidFill>
              </p:grpSpPr>
              <p:grpSp>
                <p:nvGrpSpPr>
                  <p:cNvPr id="112" name="Graphic 7">
                    <a:extLst>
                      <a:ext uri="{FF2B5EF4-FFF2-40B4-BE49-F238E27FC236}">
                        <a16:creationId xmlns:a16="http://schemas.microsoft.com/office/drawing/2014/main" id="{1C0E65D3-65A2-49C6-A692-7D41FEC0C221}"/>
                      </a:ext>
                    </a:extLst>
                  </p:cNvPr>
                  <p:cNvGrpSpPr/>
                  <p:nvPr/>
                </p:nvGrpSpPr>
                <p:grpSpPr>
                  <a:xfrm>
                    <a:off x="6474272" y="3048266"/>
                    <a:ext cx="196146" cy="340727"/>
                    <a:chOff x="6474272" y="3048266"/>
                    <a:chExt cx="196146" cy="340727"/>
                  </a:xfrm>
                  <a:solidFill>
                    <a:srgbClr val="FFFFFF"/>
                  </a:solidFill>
                </p:grpSpPr>
                <p:sp>
                  <p:nvSpPr>
                    <p:cNvPr id="116" name="Freeform: Shape 115">
                      <a:extLst>
                        <a:ext uri="{FF2B5EF4-FFF2-40B4-BE49-F238E27FC236}">
                          <a16:creationId xmlns:a16="http://schemas.microsoft.com/office/drawing/2014/main" id="{A9CA06F9-DF66-42D1-9BF3-EEB0236D5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1818" y="3362263"/>
                      <a:ext cx="18600" cy="26730"/>
                    </a:xfrm>
                    <a:custGeom>
                      <a:avLst/>
                      <a:gdLst>
                        <a:gd name="connsiteX0" fmla="*/ 14539 w 18600"/>
                        <a:gd name="connsiteY0" fmla="*/ 26731 h 26730"/>
                        <a:gd name="connsiteX1" fmla="*/ 11015 w 18600"/>
                        <a:gd name="connsiteY1" fmla="*/ 24635 h 26730"/>
                        <a:gd name="connsiteX2" fmla="*/ 537 w 18600"/>
                        <a:gd name="connsiteY2" fmla="*/ 6061 h 26730"/>
                        <a:gd name="connsiteX3" fmla="*/ 2061 w 18600"/>
                        <a:gd name="connsiteY3" fmla="*/ 537 h 26730"/>
                        <a:gd name="connsiteX4" fmla="*/ 7586 w 18600"/>
                        <a:gd name="connsiteY4" fmla="*/ 2061 h 26730"/>
                        <a:gd name="connsiteX5" fmla="*/ 18063 w 18600"/>
                        <a:gd name="connsiteY5" fmla="*/ 20635 h 26730"/>
                        <a:gd name="connsiteX6" fmla="*/ 16539 w 18600"/>
                        <a:gd name="connsiteY6" fmla="*/ 26159 h 26730"/>
                        <a:gd name="connsiteX7" fmla="*/ 14539 w 18600"/>
                        <a:gd name="connsiteY7" fmla="*/ 26731 h 267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8600" h="26730">
                          <a:moveTo>
                            <a:pt x="14539" y="26731"/>
                          </a:moveTo>
                          <a:cubicBezTo>
                            <a:pt x="13110" y="26731"/>
                            <a:pt x="11777" y="25969"/>
                            <a:pt x="11015" y="24635"/>
                          </a:cubicBezTo>
                          <a:lnTo>
                            <a:pt x="537" y="6061"/>
                          </a:lnTo>
                          <a:cubicBezTo>
                            <a:pt x="-606" y="4061"/>
                            <a:pt x="156" y="1585"/>
                            <a:pt x="2061" y="537"/>
                          </a:cubicBezTo>
                          <a:cubicBezTo>
                            <a:pt x="4061" y="-606"/>
                            <a:pt x="6538" y="156"/>
                            <a:pt x="7586" y="2061"/>
                          </a:cubicBezTo>
                          <a:lnTo>
                            <a:pt x="18063" y="20635"/>
                          </a:lnTo>
                          <a:cubicBezTo>
                            <a:pt x="19206" y="22635"/>
                            <a:pt x="18444" y="25111"/>
                            <a:pt x="16539" y="26159"/>
                          </a:cubicBezTo>
                          <a:cubicBezTo>
                            <a:pt x="15872" y="26540"/>
                            <a:pt x="15206" y="26731"/>
                            <a:pt x="14539" y="2673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117" name="Freeform: Shape 116">
                      <a:extLst>
                        <a:ext uri="{FF2B5EF4-FFF2-40B4-BE49-F238E27FC236}">
                          <a16:creationId xmlns:a16="http://schemas.microsoft.com/office/drawing/2014/main" id="{2AEE45F1-1005-42D6-B961-E44A1CCA62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4272" y="3048266"/>
                      <a:ext cx="18600" cy="26688"/>
                    </a:xfrm>
                    <a:custGeom>
                      <a:avLst/>
                      <a:gdLst>
                        <a:gd name="connsiteX0" fmla="*/ 14539 w 18600"/>
                        <a:gd name="connsiteY0" fmla="*/ 26689 h 26688"/>
                        <a:gd name="connsiteX1" fmla="*/ 11015 w 18600"/>
                        <a:gd name="connsiteY1" fmla="*/ 24593 h 26688"/>
                        <a:gd name="connsiteX2" fmla="*/ 537 w 18600"/>
                        <a:gd name="connsiteY2" fmla="*/ 6019 h 26688"/>
                        <a:gd name="connsiteX3" fmla="*/ 2061 w 18600"/>
                        <a:gd name="connsiteY3" fmla="*/ 495 h 26688"/>
                        <a:gd name="connsiteX4" fmla="*/ 7586 w 18600"/>
                        <a:gd name="connsiteY4" fmla="*/ 2019 h 26688"/>
                        <a:gd name="connsiteX5" fmla="*/ 18063 w 18600"/>
                        <a:gd name="connsiteY5" fmla="*/ 20592 h 26688"/>
                        <a:gd name="connsiteX6" fmla="*/ 16539 w 18600"/>
                        <a:gd name="connsiteY6" fmla="*/ 26117 h 26688"/>
                        <a:gd name="connsiteX7" fmla="*/ 14539 w 18600"/>
                        <a:gd name="connsiteY7" fmla="*/ 26689 h 266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8600" h="26688">
                          <a:moveTo>
                            <a:pt x="14539" y="26689"/>
                          </a:moveTo>
                          <a:cubicBezTo>
                            <a:pt x="13110" y="26689"/>
                            <a:pt x="11777" y="25926"/>
                            <a:pt x="11015" y="24593"/>
                          </a:cubicBezTo>
                          <a:lnTo>
                            <a:pt x="537" y="6019"/>
                          </a:lnTo>
                          <a:cubicBezTo>
                            <a:pt x="-606" y="4019"/>
                            <a:pt x="156" y="1542"/>
                            <a:pt x="2061" y="495"/>
                          </a:cubicBezTo>
                          <a:cubicBezTo>
                            <a:pt x="4061" y="-553"/>
                            <a:pt x="6538" y="114"/>
                            <a:pt x="7586" y="2019"/>
                          </a:cubicBezTo>
                          <a:lnTo>
                            <a:pt x="18063" y="20592"/>
                          </a:lnTo>
                          <a:cubicBezTo>
                            <a:pt x="19206" y="22593"/>
                            <a:pt x="18444" y="25069"/>
                            <a:pt x="16539" y="26117"/>
                          </a:cubicBezTo>
                          <a:cubicBezTo>
                            <a:pt x="15968" y="26593"/>
                            <a:pt x="15206" y="26689"/>
                            <a:pt x="14539" y="26689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p:grpSp>
              <p:grpSp>
                <p:nvGrpSpPr>
                  <p:cNvPr id="113" name="Graphic 7">
                    <a:extLst>
                      <a:ext uri="{FF2B5EF4-FFF2-40B4-BE49-F238E27FC236}">
                        <a16:creationId xmlns:a16="http://schemas.microsoft.com/office/drawing/2014/main" id="{9551E7DE-D853-45CA-835B-B03109375519}"/>
                      </a:ext>
                    </a:extLst>
                  </p:cNvPr>
                  <p:cNvGrpSpPr/>
                  <p:nvPr/>
                </p:nvGrpSpPr>
                <p:grpSpPr>
                  <a:xfrm>
                    <a:off x="6407002" y="3112113"/>
                    <a:ext cx="330686" cy="213063"/>
                    <a:chOff x="6407002" y="3112113"/>
                    <a:chExt cx="330686" cy="213063"/>
                  </a:xfrm>
                  <a:solidFill>
                    <a:srgbClr val="FFFFFF"/>
                  </a:solidFill>
                </p:grpSpPr>
                <p:sp>
                  <p:nvSpPr>
                    <p:cNvPr id="114" name="Freeform: Shape 113">
                      <a:extLst>
                        <a:ext uri="{FF2B5EF4-FFF2-40B4-BE49-F238E27FC236}">
                          <a16:creationId xmlns:a16="http://schemas.microsoft.com/office/drawing/2014/main" id="{8A49B6BA-EB4B-43AE-8FD6-5CBD070A31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1516" y="3305566"/>
                      <a:ext cx="26172" cy="19610"/>
                    </a:xfrm>
                    <a:custGeom>
                      <a:avLst/>
                      <a:gdLst>
                        <a:gd name="connsiteX0" fmla="*/ 22087 w 26172"/>
                        <a:gd name="connsiteY0" fmla="*/ 19611 h 19610"/>
                        <a:gd name="connsiteX1" fmla="*/ 19896 w 26172"/>
                        <a:gd name="connsiteY1" fmla="*/ 18944 h 19610"/>
                        <a:gd name="connsiteX2" fmla="*/ 1894 w 26172"/>
                        <a:gd name="connsiteY2" fmla="*/ 7514 h 19610"/>
                        <a:gd name="connsiteX3" fmla="*/ 656 w 26172"/>
                        <a:gd name="connsiteY3" fmla="*/ 1894 h 19610"/>
                        <a:gd name="connsiteX4" fmla="*/ 6276 w 26172"/>
                        <a:gd name="connsiteY4" fmla="*/ 656 h 19610"/>
                        <a:gd name="connsiteX5" fmla="*/ 24278 w 26172"/>
                        <a:gd name="connsiteY5" fmla="*/ 12086 h 19610"/>
                        <a:gd name="connsiteX6" fmla="*/ 25516 w 26172"/>
                        <a:gd name="connsiteY6" fmla="*/ 17706 h 19610"/>
                        <a:gd name="connsiteX7" fmla="*/ 22087 w 26172"/>
                        <a:gd name="connsiteY7" fmla="*/ 19611 h 196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6172" h="19610">
                          <a:moveTo>
                            <a:pt x="22087" y="19611"/>
                          </a:moveTo>
                          <a:cubicBezTo>
                            <a:pt x="21325" y="19611"/>
                            <a:pt x="20563" y="19420"/>
                            <a:pt x="19896" y="18944"/>
                          </a:cubicBezTo>
                          <a:lnTo>
                            <a:pt x="1894" y="7514"/>
                          </a:lnTo>
                          <a:cubicBezTo>
                            <a:pt x="-11" y="6276"/>
                            <a:pt x="-582" y="3799"/>
                            <a:pt x="656" y="1894"/>
                          </a:cubicBezTo>
                          <a:cubicBezTo>
                            <a:pt x="1894" y="-11"/>
                            <a:pt x="4371" y="-582"/>
                            <a:pt x="6276" y="656"/>
                          </a:cubicBezTo>
                          <a:lnTo>
                            <a:pt x="24278" y="12086"/>
                          </a:lnTo>
                          <a:cubicBezTo>
                            <a:pt x="26183" y="13324"/>
                            <a:pt x="26754" y="15801"/>
                            <a:pt x="25516" y="17706"/>
                          </a:cubicBezTo>
                          <a:cubicBezTo>
                            <a:pt x="24754" y="18944"/>
                            <a:pt x="23421" y="19611"/>
                            <a:pt x="22087" y="1961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115" name="Freeform: Shape 114">
                      <a:extLst>
                        <a:ext uri="{FF2B5EF4-FFF2-40B4-BE49-F238E27FC236}">
                          <a16:creationId xmlns:a16="http://schemas.microsoft.com/office/drawing/2014/main" id="{185F3FBB-A1BA-4487-B9B9-8CF88B4D72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7002" y="3112113"/>
                      <a:ext cx="26172" cy="19610"/>
                    </a:xfrm>
                    <a:custGeom>
                      <a:avLst/>
                      <a:gdLst>
                        <a:gd name="connsiteX0" fmla="*/ 22087 w 26172"/>
                        <a:gd name="connsiteY0" fmla="*/ 19611 h 19610"/>
                        <a:gd name="connsiteX1" fmla="*/ 19896 w 26172"/>
                        <a:gd name="connsiteY1" fmla="*/ 18944 h 19610"/>
                        <a:gd name="connsiteX2" fmla="*/ 1894 w 26172"/>
                        <a:gd name="connsiteY2" fmla="*/ 7514 h 19610"/>
                        <a:gd name="connsiteX3" fmla="*/ 656 w 26172"/>
                        <a:gd name="connsiteY3" fmla="*/ 1894 h 19610"/>
                        <a:gd name="connsiteX4" fmla="*/ 6276 w 26172"/>
                        <a:gd name="connsiteY4" fmla="*/ 656 h 19610"/>
                        <a:gd name="connsiteX5" fmla="*/ 24278 w 26172"/>
                        <a:gd name="connsiteY5" fmla="*/ 12086 h 19610"/>
                        <a:gd name="connsiteX6" fmla="*/ 25516 w 26172"/>
                        <a:gd name="connsiteY6" fmla="*/ 17706 h 19610"/>
                        <a:gd name="connsiteX7" fmla="*/ 22087 w 26172"/>
                        <a:gd name="connsiteY7" fmla="*/ 19611 h 196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6172" h="19610">
                          <a:moveTo>
                            <a:pt x="22087" y="19611"/>
                          </a:moveTo>
                          <a:cubicBezTo>
                            <a:pt x="21325" y="19611"/>
                            <a:pt x="20563" y="19420"/>
                            <a:pt x="19896" y="18944"/>
                          </a:cubicBezTo>
                          <a:lnTo>
                            <a:pt x="1894" y="7514"/>
                          </a:lnTo>
                          <a:cubicBezTo>
                            <a:pt x="-11" y="6276"/>
                            <a:pt x="-582" y="3799"/>
                            <a:pt x="656" y="1894"/>
                          </a:cubicBezTo>
                          <a:cubicBezTo>
                            <a:pt x="1894" y="-11"/>
                            <a:pt x="4371" y="-582"/>
                            <a:pt x="6276" y="656"/>
                          </a:cubicBezTo>
                          <a:lnTo>
                            <a:pt x="24278" y="12086"/>
                          </a:lnTo>
                          <a:cubicBezTo>
                            <a:pt x="26183" y="13324"/>
                            <a:pt x="26754" y="15801"/>
                            <a:pt x="25516" y="17706"/>
                          </a:cubicBezTo>
                          <a:cubicBezTo>
                            <a:pt x="24754" y="18944"/>
                            <a:pt x="23421" y="19611"/>
                            <a:pt x="22087" y="1961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p:grpSp>
            </p:grp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E7AA3307-6B4E-4EA0-8401-2A5F070261CB}"/>
                    </a:ext>
                  </a:extLst>
                </p:cNvPr>
                <p:cNvSpPr/>
                <p:nvPr/>
              </p:nvSpPr>
              <p:spPr>
                <a:xfrm>
                  <a:off x="6568249" y="3231546"/>
                  <a:ext cx="8191" cy="117062"/>
                </a:xfrm>
                <a:custGeom>
                  <a:avLst/>
                  <a:gdLst>
                    <a:gd name="connsiteX0" fmla="*/ 0 w 8191"/>
                    <a:gd name="connsiteY0" fmla="*/ 5048 h 117062"/>
                    <a:gd name="connsiteX1" fmla="*/ 0 w 8191"/>
                    <a:gd name="connsiteY1" fmla="*/ 112014 h 117062"/>
                    <a:gd name="connsiteX2" fmla="*/ 4096 w 8191"/>
                    <a:gd name="connsiteY2" fmla="*/ 117062 h 117062"/>
                    <a:gd name="connsiteX3" fmla="*/ 4096 w 8191"/>
                    <a:gd name="connsiteY3" fmla="*/ 117062 h 117062"/>
                    <a:gd name="connsiteX4" fmla="*/ 8192 w 8191"/>
                    <a:gd name="connsiteY4" fmla="*/ 112014 h 117062"/>
                    <a:gd name="connsiteX5" fmla="*/ 8192 w 8191"/>
                    <a:gd name="connsiteY5" fmla="*/ 5048 h 117062"/>
                    <a:gd name="connsiteX6" fmla="*/ 4096 w 8191"/>
                    <a:gd name="connsiteY6" fmla="*/ 0 h 117062"/>
                    <a:gd name="connsiteX7" fmla="*/ 4096 w 8191"/>
                    <a:gd name="connsiteY7" fmla="*/ 0 h 117062"/>
                    <a:gd name="connsiteX8" fmla="*/ 0 w 8191"/>
                    <a:gd name="connsiteY8" fmla="*/ 5048 h 117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91" h="117062">
                      <a:moveTo>
                        <a:pt x="0" y="5048"/>
                      </a:moveTo>
                      <a:lnTo>
                        <a:pt x="0" y="112014"/>
                      </a:lnTo>
                      <a:cubicBezTo>
                        <a:pt x="0" y="114776"/>
                        <a:pt x="1810" y="117062"/>
                        <a:pt x="4096" y="117062"/>
                      </a:cubicBezTo>
                      <a:lnTo>
                        <a:pt x="4096" y="117062"/>
                      </a:lnTo>
                      <a:cubicBezTo>
                        <a:pt x="6382" y="117062"/>
                        <a:pt x="8192" y="114776"/>
                        <a:pt x="8192" y="112014"/>
                      </a:cubicBezTo>
                      <a:lnTo>
                        <a:pt x="8192" y="5048"/>
                      </a:lnTo>
                      <a:cubicBezTo>
                        <a:pt x="8192" y="2286"/>
                        <a:pt x="6382" y="0"/>
                        <a:pt x="4096" y="0"/>
                      </a:cubicBezTo>
                      <a:lnTo>
                        <a:pt x="4096" y="0"/>
                      </a:lnTo>
                      <a:cubicBezTo>
                        <a:pt x="1810" y="0"/>
                        <a:pt x="0" y="2286"/>
                        <a:pt x="0" y="50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C4908963-D1CE-45D9-BA4B-E93EFE513049}"/>
                    </a:ext>
                  </a:extLst>
                </p:cNvPr>
                <p:cNvSpPr/>
                <p:nvPr/>
              </p:nvSpPr>
              <p:spPr>
                <a:xfrm>
                  <a:off x="6519712" y="3083466"/>
                  <a:ext cx="52687" cy="137568"/>
                </a:xfrm>
                <a:custGeom>
                  <a:avLst/>
                  <a:gdLst>
                    <a:gd name="connsiteX0" fmla="*/ 531 w 52687"/>
                    <a:gd name="connsiteY0" fmla="*/ 7396 h 137568"/>
                    <a:gd name="connsiteX1" fmla="*/ 44536 w 52687"/>
                    <a:gd name="connsiteY1" fmla="*/ 132840 h 137568"/>
                    <a:gd name="connsiteX2" fmla="*/ 50442 w 52687"/>
                    <a:gd name="connsiteY2" fmla="*/ 137412 h 137568"/>
                    <a:gd name="connsiteX3" fmla="*/ 50442 w 52687"/>
                    <a:gd name="connsiteY3" fmla="*/ 137412 h 137568"/>
                    <a:gd name="connsiteX4" fmla="*/ 52157 w 52687"/>
                    <a:gd name="connsiteY4" fmla="*/ 130173 h 137568"/>
                    <a:gd name="connsiteX5" fmla="*/ 8151 w 52687"/>
                    <a:gd name="connsiteY5" fmla="*/ 4729 h 137568"/>
                    <a:gd name="connsiteX6" fmla="*/ 2245 w 52687"/>
                    <a:gd name="connsiteY6" fmla="*/ 157 h 137568"/>
                    <a:gd name="connsiteX7" fmla="*/ 2245 w 52687"/>
                    <a:gd name="connsiteY7" fmla="*/ 157 h 137568"/>
                    <a:gd name="connsiteX8" fmla="*/ 531 w 52687"/>
                    <a:gd name="connsiteY8" fmla="*/ 7396 h 137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2687" h="137568">
                      <a:moveTo>
                        <a:pt x="531" y="7396"/>
                      </a:moveTo>
                      <a:lnTo>
                        <a:pt x="44536" y="132840"/>
                      </a:lnTo>
                      <a:cubicBezTo>
                        <a:pt x="45679" y="136078"/>
                        <a:pt x="48346" y="138174"/>
                        <a:pt x="50442" y="137412"/>
                      </a:cubicBezTo>
                      <a:lnTo>
                        <a:pt x="50442" y="137412"/>
                      </a:lnTo>
                      <a:cubicBezTo>
                        <a:pt x="52537" y="136650"/>
                        <a:pt x="53299" y="133412"/>
                        <a:pt x="52157" y="130173"/>
                      </a:cubicBezTo>
                      <a:lnTo>
                        <a:pt x="8151" y="4729"/>
                      </a:lnTo>
                      <a:cubicBezTo>
                        <a:pt x="7008" y="1490"/>
                        <a:pt x="4341" y="-605"/>
                        <a:pt x="2245" y="157"/>
                      </a:cubicBezTo>
                      <a:lnTo>
                        <a:pt x="2245" y="157"/>
                      </a:lnTo>
                      <a:cubicBezTo>
                        <a:pt x="150" y="823"/>
                        <a:pt x="-612" y="4062"/>
                        <a:pt x="531" y="73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67" name="Graphic 7">
                <a:extLst>
                  <a:ext uri="{FF2B5EF4-FFF2-40B4-BE49-F238E27FC236}">
                    <a16:creationId xmlns:a16="http://schemas.microsoft.com/office/drawing/2014/main" id="{2BC70EFF-4F61-454C-B7BD-C1B92F5CAB24}"/>
                  </a:ext>
                </a:extLst>
              </p:cNvPr>
              <p:cNvGrpSpPr/>
              <p:nvPr/>
            </p:nvGrpSpPr>
            <p:grpSpPr>
              <a:xfrm>
                <a:off x="6617976" y="3777507"/>
                <a:ext cx="135153" cy="93577"/>
                <a:chOff x="6617976" y="3777507"/>
                <a:chExt cx="135153" cy="93577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EB71B71A-C2AC-424C-BE99-E578E0C877C9}"/>
                    </a:ext>
                  </a:extLst>
                </p:cNvPr>
                <p:cNvSpPr/>
                <p:nvPr/>
              </p:nvSpPr>
              <p:spPr>
                <a:xfrm>
                  <a:off x="6617976" y="3777507"/>
                  <a:ext cx="135153" cy="93577"/>
                </a:xfrm>
                <a:custGeom>
                  <a:avLst/>
                  <a:gdLst>
                    <a:gd name="connsiteX0" fmla="*/ 34760 w 135153"/>
                    <a:gd name="connsiteY0" fmla="*/ 93261 h 93577"/>
                    <a:gd name="connsiteX1" fmla="*/ 1518 w 135153"/>
                    <a:gd name="connsiteY1" fmla="*/ 35158 h 93577"/>
                    <a:gd name="connsiteX2" fmla="*/ 9710 w 135153"/>
                    <a:gd name="connsiteY2" fmla="*/ 34301 h 93577"/>
                    <a:gd name="connsiteX3" fmla="*/ 95625 w 135153"/>
                    <a:gd name="connsiteY3" fmla="*/ 11 h 93577"/>
                    <a:gd name="connsiteX4" fmla="*/ 129915 w 135153"/>
                    <a:gd name="connsiteY4" fmla="*/ 48779 h 93577"/>
                    <a:gd name="connsiteX5" fmla="*/ 131153 w 135153"/>
                    <a:gd name="connsiteY5" fmla="*/ 51732 h 93577"/>
                    <a:gd name="connsiteX6" fmla="*/ 133344 w 135153"/>
                    <a:gd name="connsiteY6" fmla="*/ 57447 h 93577"/>
                    <a:gd name="connsiteX7" fmla="*/ 134296 w 135153"/>
                    <a:gd name="connsiteY7" fmla="*/ 60304 h 93577"/>
                    <a:gd name="connsiteX8" fmla="*/ 135154 w 135153"/>
                    <a:gd name="connsiteY8" fmla="*/ 63162 h 93577"/>
                    <a:gd name="connsiteX9" fmla="*/ 34760 w 135153"/>
                    <a:gd name="connsiteY9" fmla="*/ 93261 h 93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5153" h="93577">
                      <a:moveTo>
                        <a:pt x="34760" y="93261"/>
                      </a:moveTo>
                      <a:cubicBezTo>
                        <a:pt x="25045" y="89546"/>
                        <a:pt x="-7340" y="35635"/>
                        <a:pt x="1518" y="35158"/>
                      </a:cubicBezTo>
                      <a:cubicBezTo>
                        <a:pt x="4185" y="34968"/>
                        <a:pt x="6947" y="34682"/>
                        <a:pt x="9710" y="34301"/>
                      </a:cubicBezTo>
                      <a:cubicBezTo>
                        <a:pt x="46476" y="28586"/>
                        <a:pt x="91529" y="-655"/>
                        <a:pt x="95625" y="11"/>
                      </a:cubicBezTo>
                      <a:cubicBezTo>
                        <a:pt x="99245" y="583"/>
                        <a:pt x="119247" y="24967"/>
                        <a:pt x="129915" y="48779"/>
                      </a:cubicBezTo>
                      <a:cubicBezTo>
                        <a:pt x="130391" y="49732"/>
                        <a:pt x="130772" y="50779"/>
                        <a:pt x="131153" y="51732"/>
                      </a:cubicBezTo>
                      <a:cubicBezTo>
                        <a:pt x="132011" y="53637"/>
                        <a:pt x="132677" y="55542"/>
                        <a:pt x="133344" y="57447"/>
                      </a:cubicBezTo>
                      <a:cubicBezTo>
                        <a:pt x="133630" y="58400"/>
                        <a:pt x="134011" y="59352"/>
                        <a:pt x="134296" y="60304"/>
                      </a:cubicBezTo>
                      <a:cubicBezTo>
                        <a:pt x="134582" y="61257"/>
                        <a:pt x="134868" y="62209"/>
                        <a:pt x="135154" y="63162"/>
                      </a:cubicBezTo>
                      <a:cubicBezTo>
                        <a:pt x="108198" y="66782"/>
                        <a:pt x="44476" y="96976"/>
                        <a:pt x="34760" y="932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7C7BF143-5F95-431F-851F-BBF7152F8019}"/>
                    </a:ext>
                  </a:extLst>
                </p:cNvPr>
                <p:cNvSpPr/>
                <p:nvPr/>
              </p:nvSpPr>
              <p:spPr>
                <a:xfrm>
                  <a:off x="6617976" y="3811809"/>
                  <a:ext cx="135153" cy="59275"/>
                </a:xfrm>
                <a:custGeom>
                  <a:avLst/>
                  <a:gdLst>
                    <a:gd name="connsiteX0" fmla="*/ 34760 w 135153"/>
                    <a:gd name="connsiteY0" fmla="*/ 58960 h 59275"/>
                    <a:gd name="connsiteX1" fmla="*/ 1518 w 135153"/>
                    <a:gd name="connsiteY1" fmla="*/ 857 h 59275"/>
                    <a:gd name="connsiteX2" fmla="*/ 9710 w 135153"/>
                    <a:gd name="connsiteY2" fmla="*/ 0 h 59275"/>
                    <a:gd name="connsiteX3" fmla="*/ 132391 w 135153"/>
                    <a:gd name="connsiteY3" fmla="*/ 26194 h 59275"/>
                    <a:gd name="connsiteX4" fmla="*/ 129915 w 135153"/>
                    <a:gd name="connsiteY4" fmla="*/ 14478 h 59275"/>
                    <a:gd name="connsiteX5" fmla="*/ 131153 w 135153"/>
                    <a:gd name="connsiteY5" fmla="*/ 17431 h 59275"/>
                    <a:gd name="connsiteX6" fmla="*/ 133344 w 135153"/>
                    <a:gd name="connsiteY6" fmla="*/ 23146 h 59275"/>
                    <a:gd name="connsiteX7" fmla="*/ 134296 w 135153"/>
                    <a:gd name="connsiteY7" fmla="*/ 26003 h 59275"/>
                    <a:gd name="connsiteX8" fmla="*/ 135154 w 135153"/>
                    <a:gd name="connsiteY8" fmla="*/ 28861 h 59275"/>
                    <a:gd name="connsiteX9" fmla="*/ 34760 w 135153"/>
                    <a:gd name="connsiteY9" fmla="*/ 58960 h 59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5153" h="59275">
                      <a:moveTo>
                        <a:pt x="34760" y="58960"/>
                      </a:moveTo>
                      <a:cubicBezTo>
                        <a:pt x="25045" y="55245"/>
                        <a:pt x="-7340" y="1333"/>
                        <a:pt x="1518" y="857"/>
                      </a:cubicBezTo>
                      <a:cubicBezTo>
                        <a:pt x="4185" y="667"/>
                        <a:pt x="6947" y="381"/>
                        <a:pt x="9710" y="0"/>
                      </a:cubicBezTo>
                      <a:cubicBezTo>
                        <a:pt x="50953" y="37052"/>
                        <a:pt x="94006" y="29908"/>
                        <a:pt x="132391" y="26194"/>
                      </a:cubicBezTo>
                      <a:cubicBezTo>
                        <a:pt x="131820" y="22384"/>
                        <a:pt x="130963" y="18479"/>
                        <a:pt x="129915" y="14478"/>
                      </a:cubicBezTo>
                      <a:cubicBezTo>
                        <a:pt x="130391" y="15430"/>
                        <a:pt x="130772" y="16478"/>
                        <a:pt x="131153" y="17431"/>
                      </a:cubicBezTo>
                      <a:cubicBezTo>
                        <a:pt x="132011" y="19336"/>
                        <a:pt x="132677" y="21241"/>
                        <a:pt x="133344" y="23146"/>
                      </a:cubicBezTo>
                      <a:cubicBezTo>
                        <a:pt x="133630" y="24098"/>
                        <a:pt x="134011" y="25051"/>
                        <a:pt x="134296" y="26003"/>
                      </a:cubicBezTo>
                      <a:cubicBezTo>
                        <a:pt x="134582" y="26956"/>
                        <a:pt x="134868" y="27908"/>
                        <a:pt x="135154" y="28861"/>
                      </a:cubicBezTo>
                      <a:cubicBezTo>
                        <a:pt x="108198" y="32480"/>
                        <a:pt x="44476" y="62675"/>
                        <a:pt x="34760" y="58960"/>
                      </a:cubicBezTo>
                      <a:close/>
                    </a:path>
                  </a:pathLst>
                </a:custGeom>
                <a:solidFill>
                  <a:srgbClr val="B6C8DE">
                    <a:alpha val="5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68" name="Graphic 7">
                <a:extLst>
                  <a:ext uri="{FF2B5EF4-FFF2-40B4-BE49-F238E27FC236}">
                    <a16:creationId xmlns:a16="http://schemas.microsoft.com/office/drawing/2014/main" id="{78D282C1-4BB0-445F-99BE-2F9BE7FAB0DA}"/>
                  </a:ext>
                </a:extLst>
              </p:cNvPr>
              <p:cNvGrpSpPr/>
              <p:nvPr/>
            </p:nvGrpSpPr>
            <p:grpSpPr>
              <a:xfrm>
                <a:off x="6138957" y="3739078"/>
                <a:ext cx="83742" cy="155224"/>
                <a:chOff x="6138957" y="3739078"/>
                <a:chExt cx="83742" cy="155224"/>
              </a:xfrm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EEC5FB99-762F-43DA-9D92-004C8A036D12}"/>
                    </a:ext>
                  </a:extLst>
                </p:cNvPr>
                <p:cNvSpPr/>
                <p:nvPr/>
              </p:nvSpPr>
              <p:spPr>
                <a:xfrm>
                  <a:off x="6138957" y="3739078"/>
                  <a:ext cx="83742" cy="155129"/>
                </a:xfrm>
                <a:custGeom>
                  <a:avLst/>
                  <a:gdLst>
                    <a:gd name="connsiteX0" fmla="*/ 68866 w 83742"/>
                    <a:gd name="connsiteY0" fmla="*/ 55 h 155129"/>
                    <a:gd name="connsiteX1" fmla="*/ 83629 w 83742"/>
                    <a:gd name="connsiteY1" fmla="*/ 56347 h 155129"/>
                    <a:gd name="connsiteX2" fmla="*/ 6382 w 83742"/>
                    <a:gd name="connsiteY2" fmla="*/ 155122 h 155129"/>
                    <a:gd name="connsiteX3" fmla="*/ 0 w 83742"/>
                    <a:gd name="connsiteY3" fmla="*/ 85970 h 155129"/>
                    <a:gd name="connsiteX4" fmla="*/ 68866 w 83742"/>
                    <a:gd name="connsiteY4" fmla="*/ 55 h 155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2" h="155129">
                      <a:moveTo>
                        <a:pt x="68866" y="55"/>
                      </a:moveTo>
                      <a:cubicBezTo>
                        <a:pt x="68866" y="-1850"/>
                        <a:pt x="85249" y="46632"/>
                        <a:pt x="83629" y="56347"/>
                      </a:cubicBezTo>
                      <a:cubicBezTo>
                        <a:pt x="82010" y="66063"/>
                        <a:pt x="10192" y="156074"/>
                        <a:pt x="6382" y="155122"/>
                      </a:cubicBezTo>
                      <a:cubicBezTo>
                        <a:pt x="2476" y="154169"/>
                        <a:pt x="5620" y="96733"/>
                        <a:pt x="0" y="85970"/>
                      </a:cubicBezTo>
                      <a:cubicBezTo>
                        <a:pt x="19336" y="80446"/>
                        <a:pt x="68675" y="7008"/>
                        <a:pt x="68866" y="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grpSp>
              <p:nvGrpSpPr>
                <p:cNvPr id="98" name="Graphic 7">
                  <a:extLst>
                    <a:ext uri="{FF2B5EF4-FFF2-40B4-BE49-F238E27FC236}">
                      <a16:creationId xmlns:a16="http://schemas.microsoft.com/office/drawing/2014/main" id="{5F41A7FF-BBAB-4CFD-B13C-B6901FF590CE}"/>
                    </a:ext>
                  </a:extLst>
                </p:cNvPr>
                <p:cNvGrpSpPr/>
                <p:nvPr/>
              </p:nvGrpSpPr>
              <p:grpSpPr>
                <a:xfrm>
                  <a:off x="6138957" y="3739099"/>
                  <a:ext cx="83735" cy="155203"/>
                  <a:chOff x="6138957" y="3739099"/>
                  <a:chExt cx="83735" cy="155203"/>
                </a:xfrm>
              </p:grpSpPr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B10701A9-5325-4F4D-B5F6-857E3FF16708}"/>
                      </a:ext>
                    </a:extLst>
                  </p:cNvPr>
                  <p:cNvSpPr/>
                  <p:nvPr/>
                </p:nvSpPr>
                <p:spPr>
                  <a:xfrm>
                    <a:off x="6138957" y="3782377"/>
                    <a:ext cx="83735" cy="111926"/>
                  </a:xfrm>
                  <a:custGeom>
                    <a:avLst/>
                    <a:gdLst>
                      <a:gd name="connsiteX0" fmla="*/ 13811 w 83735"/>
                      <a:gd name="connsiteY0" fmla="*/ 103537 h 111926"/>
                      <a:gd name="connsiteX1" fmla="*/ 3810 w 83735"/>
                      <a:gd name="connsiteY1" fmla="*/ 41053 h 111926"/>
                      <a:gd name="connsiteX2" fmla="*/ 0 w 83735"/>
                      <a:gd name="connsiteY2" fmla="*/ 42767 h 111926"/>
                      <a:gd name="connsiteX3" fmla="*/ 6382 w 83735"/>
                      <a:gd name="connsiteY3" fmla="*/ 111919 h 111926"/>
                      <a:gd name="connsiteX4" fmla="*/ 83629 w 83735"/>
                      <a:gd name="connsiteY4" fmla="*/ 13144 h 111926"/>
                      <a:gd name="connsiteX5" fmla="*/ 82010 w 83735"/>
                      <a:gd name="connsiteY5" fmla="*/ 0 h 111926"/>
                      <a:gd name="connsiteX6" fmla="*/ 13811 w 83735"/>
                      <a:gd name="connsiteY6" fmla="*/ 103537 h 111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3735" h="111926">
                        <a:moveTo>
                          <a:pt x="13811" y="103537"/>
                        </a:moveTo>
                        <a:cubicBezTo>
                          <a:pt x="10382" y="103060"/>
                          <a:pt x="8477" y="58960"/>
                          <a:pt x="3810" y="41053"/>
                        </a:cubicBezTo>
                        <a:cubicBezTo>
                          <a:pt x="2476" y="41815"/>
                          <a:pt x="1143" y="42481"/>
                          <a:pt x="0" y="42767"/>
                        </a:cubicBezTo>
                        <a:cubicBezTo>
                          <a:pt x="5524" y="53530"/>
                          <a:pt x="2476" y="110966"/>
                          <a:pt x="6382" y="111919"/>
                        </a:cubicBezTo>
                        <a:cubicBezTo>
                          <a:pt x="10287" y="112871"/>
                          <a:pt x="82010" y="22765"/>
                          <a:pt x="83629" y="13144"/>
                        </a:cubicBezTo>
                        <a:cubicBezTo>
                          <a:pt x="84011" y="10763"/>
                          <a:pt x="83344" y="5810"/>
                          <a:pt x="82010" y="0"/>
                        </a:cubicBezTo>
                        <a:cubicBezTo>
                          <a:pt x="76962" y="15145"/>
                          <a:pt x="17621" y="104108"/>
                          <a:pt x="13811" y="103537"/>
                        </a:cubicBezTo>
                        <a:close/>
                      </a:path>
                    </a:pathLst>
                  </a:custGeom>
                  <a:solidFill>
                    <a:srgbClr val="B6C8DE">
                      <a:alpha val="55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100" name="Freeform: Shape 99">
                    <a:extLst>
                      <a:ext uri="{FF2B5EF4-FFF2-40B4-BE49-F238E27FC236}">
                        <a16:creationId xmlns:a16="http://schemas.microsoft.com/office/drawing/2014/main" id="{F9BF76E3-1E97-4140-A48E-1FDA6D6CA457}"/>
                      </a:ext>
                    </a:extLst>
                  </p:cNvPr>
                  <p:cNvSpPr/>
                  <p:nvPr/>
                </p:nvSpPr>
                <p:spPr>
                  <a:xfrm>
                    <a:off x="6207823" y="3739099"/>
                    <a:ext cx="1619" cy="4034"/>
                  </a:xfrm>
                  <a:custGeom>
                    <a:avLst/>
                    <a:gdLst>
                      <a:gd name="connsiteX0" fmla="*/ 0 w 1619"/>
                      <a:gd name="connsiteY0" fmla="*/ 34 h 4034"/>
                      <a:gd name="connsiteX1" fmla="*/ 1619 w 1619"/>
                      <a:gd name="connsiteY1" fmla="*/ 4035 h 4034"/>
                      <a:gd name="connsiteX2" fmla="*/ 0 w 1619"/>
                      <a:gd name="connsiteY2" fmla="*/ 34 h 40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19" h="4034">
                        <a:moveTo>
                          <a:pt x="0" y="34"/>
                        </a:moveTo>
                        <a:cubicBezTo>
                          <a:pt x="476" y="1368"/>
                          <a:pt x="1048" y="2606"/>
                          <a:pt x="1619" y="4035"/>
                        </a:cubicBezTo>
                        <a:cubicBezTo>
                          <a:pt x="667" y="1272"/>
                          <a:pt x="0" y="-252"/>
                          <a:pt x="0" y="34"/>
                        </a:cubicBezTo>
                        <a:close/>
                      </a:path>
                    </a:pathLst>
                  </a:custGeom>
                  <a:solidFill>
                    <a:srgbClr val="CCE1F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E470A14-A91F-47CF-B22A-81DD1665BEC7}"/>
                  </a:ext>
                </a:extLst>
              </p:cNvPr>
              <p:cNvSpPr/>
              <p:nvPr/>
            </p:nvSpPr>
            <p:spPr>
              <a:xfrm>
                <a:off x="6111525" y="3074574"/>
                <a:ext cx="42386" cy="178022"/>
              </a:xfrm>
              <a:custGeom>
                <a:avLst/>
                <a:gdLst>
                  <a:gd name="connsiteX0" fmla="*/ 42386 w 42386"/>
                  <a:gd name="connsiteY0" fmla="*/ 75343 h 178022"/>
                  <a:gd name="connsiteX1" fmla="*/ 20479 w 42386"/>
                  <a:gd name="connsiteY1" fmla="*/ 82010 h 178022"/>
                  <a:gd name="connsiteX2" fmla="*/ 8382 w 42386"/>
                  <a:gd name="connsiteY2" fmla="*/ 0 h 178022"/>
                  <a:gd name="connsiteX3" fmla="*/ 0 w 42386"/>
                  <a:gd name="connsiteY3" fmla="*/ 102584 h 178022"/>
                  <a:gd name="connsiteX4" fmla="*/ 22003 w 42386"/>
                  <a:gd name="connsiteY4" fmla="*/ 95917 h 178022"/>
                  <a:gd name="connsiteX5" fmla="*/ 34004 w 42386"/>
                  <a:gd name="connsiteY5" fmla="*/ 178022 h 178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386" h="178022">
                    <a:moveTo>
                      <a:pt x="42386" y="75343"/>
                    </a:moveTo>
                    <a:lnTo>
                      <a:pt x="20479" y="82010"/>
                    </a:lnTo>
                    <a:lnTo>
                      <a:pt x="8382" y="0"/>
                    </a:lnTo>
                    <a:lnTo>
                      <a:pt x="0" y="102584"/>
                    </a:lnTo>
                    <a:lnTo>
                      <a:pt x="22003" y="95917"/>
                    </a:lnTo>
                    <a:lnTo>
                      <a:pt x="34004" y="178022"/>
                    </a:lnTo>
                    <a:close/>
                  </a:path>
                </a:pathLst>
              </a:custGeom>
              <a:solidFill>
                <a:srgbClr val="8C12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D798813-B169-49A1-BDD7-E19E86C5C9D2}"/>
                  </a:ext>
                </a:extLst>
              </p:cNvPr>
              <p:cNvSpPr/>
              <p:nvPr/>
            </p:nvSpPr>
            <p:spPr>
              <a:xfrm>
                <a:off x="5831681" y="3234594"/>
                <a:ext cx="151637" cy="118014"/>
              </a:xfrm>
              <a:custGeom>
                <a:avLst/>
                <a:gdLst>
                  <a:gd name="connsiteX0" fmla="*/ 79629 w 151637"/>
                  <a:gd name="connsiteY0" fmla="*/ 34862 h 118014"/>
                  <a:gd name="connsiteX1" fmla="*/ 70009 w 151637"/>
                  <a:gd name="connsiteY1" fmla="*/ 54197 h 118014"/>
                  <a:gd name="connsiteX2" fmla="*/ 0 w 151637"/>
                  <a:gd name="connsiteY2" fmla="*/ 0 h 118014"/>
                  <a:gd name="connsiteX3" fmla="*/ 71914 w 151637"/>
                  <a:gd name="connsiteY3" fmla="*/ 83153 h 118014"/>
                  <a:gd name="connsiteX4" fmla="*/ 81534 w 151637"/>
                  <a:gd name="connsiteY4" fmla="*/ 63818 h 118014"/>
                  <a:gd name="connsiteX5" fmla="*/ 151638 w 151637"/>
                  <a:gd name="connsiteY5" fmla="*/ 118015 h 118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637" h="118014">
                    <a:moveTo>
                      <a:pt x="79629" y="34862"/>
                    </a:moveTo>
                    <a:lnTo>
                      <a:pt x="70009" y="54197"/>
                    </a:lnTo>
                    <a:lnTo>
                      <a:pt x="0" y="0"/>
                    </a:lnTo>
                    <a:lnTo>
                      <a:pt x="71914" y="83153"/>
                    </a:lnTo>
                    <a:lnTo>
                      <a:pt x="81534" y="63818"/>
                    </a:lnTo>
                    <a:lnTo>
                      <a:pt x="151638" y="118015"/>
                    </a:lnTo>
                    <a:close/>
                  </a:path>
                </a:pathLst>
              </a:custGeom>
              <a:solidFill>
                <a:srgbClr val="8C12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71" name="Graphic 7">
                <a:extLst>
                  <a:ext uri="{FF2B5EF4-FFF2-40B4-BE49-F238E27FC236}">
                    <a16:creationId xmlns:a16="http://schemas.microsoft.com/office/drawing/2014/main" id="{F0C12E24-D8A8-47C1-9709-B02B4D72D1C7}"/>
                  </a:ext>
                </a:extLst>
              </p:cNvPr>
              <p:cNvGrpSpPr/>
              <p:nvPr/>
            </p:nvGrpSpPr>
            <p:grpSpPr>
              <a:xfrm>
                <a:off x="5506116" y="2962465"/>
                <a:ext cx="1466850" cy="1030128"/>
                <a:chOff x="5506116" y="2962465"/>
                <a:chExt cx="1466850" cy="1030128"/>
              </a:xfrm>
            </p:grpSpPr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11756129-FAA7-40C7-B3E9-838A8F902414}"/>
                    </a:ext>
                  </a:extLst>
                </p:cNvPr>
                <p:cNvSpPr/>
                <p:nvPr/>
              </p:nvSpPr>
              <p:spPr>
                <a:xfrm>
                  <a:off x="5506116" y="2962465"/>
                  <a:ext cx="1466850" cy="1030128"/>
                </a:xfrm>
                <a:custGeom>
                  <a:avLst/>
                  <a:gdLst>
                    <a:gd name="connsiteX0" fmla="*/ 0 w 1466850"/>
                    <a:gd name="connsiteY0" fmla="*/ 978122 h 1030128"/>
                    <a:gd name="connsiteX1" fmla="*/ 0 w 1466850"/>
                    <a:gd name="connsiteY1" fmla="*/ 52006 h 1030128"/>
                    <a:gd name="connsiteX2" fmla="*/ 52006 w 1466850"/>
                    <a:gd name="connsiteY2" fmla="*/ 0 h 1030128"/>
                    <a:gd name="connsiteX3" fmla="*/ 1414844 w 1466850"/>
                    <a:gd name="connsiteY3" fmla="*/ 0 h 1030128"/>
                    <a:gd name="connsiteX4" fmla="*/ 1466850 w 1466850"/>
                    <a:gd name="connsiteY4" fmla="*/ 52006 h 1030128"/>
                    <a:gd name="connsiteX5" fmla="*/ 1466850 w 1466850"/>
                    <a:gd name="connsiteY5" fmla="*/ 978122 h 1030128"/>
                    <a:gd name="connsiteX6" fmla="*/ 1414844 w 1466850"/>
                    <a:gd name="connsiteY6" fmla="*/ 1030129 h 1030128"/>
                    <a:gd name="connsiteX7" fmla="*/ 52102 w 1466850"/>
                    <a:gd name="connsiteY7" fmla="*/ 1030129 h 1030128"/>
                    <a:gd name="connsiteX8" fmla="*/ 0 w 1466850"/>
                    <a:gd name="connsiteY8" fmla="*/ 978122 h 1030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66850" h="1030128">
                      <a:moveTo>
                        <a:pt x="0" y="978122"/>
                      </a:moveTo>
                      <a:lnTo>
                        <a:pt x="0" y="52006"/>
                      </a:lnTo>
                      <a:cubicBezTo>
                        <a:pt x="0" y="23241"/>
                        <a:pt x="23336" y="0"/>
                        <a:pt x="52006" y="0"/>
                      </a:cubicBezTo>
                      <a:lnTo>
                        <a:pt x="1414844" y="0"/>
                      </a:lnTo>
                      <a:cubicBezTo>
                        <a:pt x="1443609" y="0"/>
                        <a:pt x="1466850" y="23336"/>
                        <a:pt x="1466850" y="52006"/>
                      </a:cubicBezTo>
                      <a:lnTo>
                        <a:pt x="1466850" y="978122"/>
                      </a:lnTo>
                      <a:cubicBezTo>
                        <a:pt x="1466850" y="1006888"/>
                        <a:pt x="1443514" y="1030129"/>
                        <a:pt x="1414844" y="1030129"/>
                      </a:cubicBezTo>
                      <a:lnTo>
                        <a:pt x="52102" y="1030129"/>
                      </a:lnTo>
                      <a:cubicBezTo>
                        <a:pt x="23336" y="1030129"/>
                        <a:pt x="0" y="1006888"/>
                        <a:pt x="0" y="978122"/>
                      </a:cubicBezTo>
                      <a:close/>
                    </a:path>
                  </a:pathLst>
                </a:custGeom>
                <a:solidFill>
                  <a:srgbClr val="232B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649F2A8D-2D97-43F9-8E88-EF3D62EA33BF}"/>
                    </a:ext>
                  </a:extLst>
                </p:cNvPr>
                <p:cNvSpPr/>
                <p:nvPr/>
              </p:nvSpPr>
              <p:spPr>
                <a:xfrm rot="5400003">
                  <a:off x="5783989" y="2834948"/>
                  <a:ext cx="960120" cy="1284541"/>
                </a:xfrm>
                <a:custGeom>
                  <a:avLst/>
                  <a:gdLst>
                    <a:gd name="connsiteX0" fmla="*/ 0 w 960120"/>
                    <a:gd name="connsiteY0" fmla="*/ 0 h 1284541"/>
                    <a:gd name="connsiteX1" fmla="*/ 960120 w 960120"/>
                    <a:gd name="connsiteY1" fmla="*/ 0 h 1284541"/>
                    <a:gd name="connsiteX2" fmla="*/ 960120 w 960120"/>
                    <a:gd name="connsiteY2" fmla="*/ 1284542 h 1284541"/>
                    <a:gd name="connsiteX3" fmla="*/ 0 w 960120"/>
                    <a:gd name="connsiteY3" fmla="*/ 1284542 h 1284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0120" h="1284541">
                      <a:moveTo>
                        <a:pt x="0" y="0"/>
                      </a:moveTo>
                      <a:lnTo>
                        <a:pt x="960120" y="0"/>
                      </a:lnTo>
                      <a:lnTo>
                        <a:pt x="960120" y="1284542"/>
                      </a:lnTo>
                      <a:lnTo>
                        <a:pt x="0" y="1284542"/>
                      </a:lnTo>
                      <a:close/>
                    </a:path>
                  </a:pathLst>
                </a:custGeom>
                <a:solidFill>
                  <a:srgbClr val="93D5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44F3A52A-4E4A-4F11-B189-4355B5307CB7}"/>
                    </a:ext>
                  </a:extLst>
                </p:cNvPr>
                <p:cNvSpPr/>
                <p:nvPr/>
              </p:nvSpPr>
              <p:spPr>
                <a:xfrm>
                  <a:off x="5538025" y="3449573"/>
                  <a:ext cx="55816" cy="55816"/>
                </a:xfrm>
                <a:custGeom>
                  <a:avLst/>
                  <a:gdLst>
                    <a:gd name="connsiteX0" fmla="*/ 27908 w 55816"/>
                    <a:gd name="connsiteY0" fmla="*/ 55816 h 55816"/>
                    <a:gd name="connsiteX1" fmla="*/ 55817 w 55816"/>
                    <a:gd name="connsiteY1" fmla="*/ 27908 h 55816"/>
                    <a:gd name="connsiteX2" fmla="*/ 27908 w 55816"/>
                    <a:gd name="connsiteY2" fmla="*/ 0 h 55816"/>
                    <a:gd name="connsiteX3" fmla="*/ 0 w 55816"/>
                    <a:gd name="connsiteY3" fmla="*/ 27908 h 55816"/>
                    <a:gd name="connsiteX4" fmla="*/ 27908 w 55816"/>
                    <a:gd name="connsiteY4" fmla="*/ 55816 h 5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816" h="55816">
                      <a:moveTo>
                        <a:pt x="27908" y="55816"/>
                      </a:moveTo>
                      <a:cubicBezTo>
                        <a:pt x="43339" y="55816"/>
                        <a:pt x="55817" y="43339"/>
                        <a:pt x="55817" y="27908"/>
                      </a:cubicBezTo>
                      <a:cubicBezTo>
                        <a:pt x="55817" y="12478"/>
                        <a:pt x="43339" y="0"/>
                        <a:pt x="27908" y="0"/>
                      </a:cubicBezTo>
                      <a:cubicBezTo>
                        <a:pt x="12478" y="0"/>
                        <a:pt x="0" y="12478"/>
                        <a:pt x="0" y="27908"/>
                      </a:cubicBezTo>
                      <a:cubicBezTo>
                        <a:pt x="0" y="43339"/>
                        <a:pt x="12478" y="55816"/>
                        <a:pt x="27908" y="55816"/>
                      </a:cubicBezTo>
                      <a:close/>
                    </a:path>
                  </a:pathLst>
                </a:custGeom>
                <a:solidFill>
                  <a:srgbClr val="2056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B0C41289-87D5-40D7-B53E-532004C8DCC9}"/>
                    </a:ext>
                  </a:extLst>
                </p:cNvPr>
                <p:cNvSpPr/>
                <p:nvPr/>
              </p:nvSpPr>
              <p:spPr>
                <a:xfrm>
                  <a:off x="5621655" y="2997136"/>
                  <a:ext cx="1284541" cy="80772"/>
                </a:xfrm>
                <a:custGeom>
                  <a:avLst/>
                  <a:gdLst>
                    <a:gd name="connsiteX0" fmla="*/ 0 w 1284541"/>
                    <a:gd name="connsiteY0" fmla="*/ 0 h 80772"/>
                    <a:gd name="connsiteX1" fmla="*/ 1284542 w 1284541"/>
                    <a:gd name="connsiteY1" fmla="*/ 0 h 80772"/>
                    <a:gd name="connsiteX2" fmla="*/ 1284542 w 1284541"/>
                    <a:gd name="connsiteY2" fmla="*/ 80772 h 80772"/>
                    <a:gd name="connsiteX3" fmla="*/ 0 w 1284541"/>
                    <a:gd name="connsiteY3" fmla="*/ 80772 h 8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84541" h="80772">
                      <a:moveTo>
                        <a:pt x="0" y="0"/>
                      </a:moveTo>
                      <a:lnTo>
                        <a:pt x="1284542" y="0"/>
                      </a:lnTo>
                      <a:lnTo>
                        <a:pt x="1284542" y="80772"/>
                      </a:lnTo>
                      <a:lnTo>
                        <a:pt x="0" y="807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67161716-28B7-4DB0-AC92-AEB654624F09}"/>
                    </a:ext>
                  </a:extLst>
                </p:cNvPr>
                <p:cNvSpPr/>
                <p:nvPr/>
              </p:nvSpPr>
              <p:spPr>
                <a:xfrm>
                  <a:off x="6156102" y="3016567"/>
                  <a:ext cx="692467" cy="44195"/>
                </a:xfrm>
                <a:custGeom>
                  <a:avLst/>
                  <a:gdLst>
                    <a:gd name="connsiteX0" fmla="*/ 670370 w 692467"/>
                    <a:gd name="connsiteY0" fmla="*/ 44196 h 44195"/>
                    <a:gd name="connsiteX1" fmla="*/ 22098 w 692467"/>
                    <a:gd name="connsiteY1" fmla="*/ 44196 h 44195"/>
                    <a:gd name="connsiteX2" fmla="*/ 0 w 692467"/>
                    <a:gd name="connsiteY2" fmla="*/ 22098 h 44195"/>
                    <a:gd name="connsiteX3" fmla="*/ 0 w 692467"/>
                    <a:gd name="connsiteY3" fmla="*/ 22098 h 44195"/>
                    <a:gd name="connsiteX4" fmla="*/ 22098 w 692467"/>
                    <a:gd name="connsiteY4" fmla="*/ 0 h 44195"/>
                    <a:gd name="connsiteX5" fmla="*/ 670370 w 692467"/>
                    <a:gd name="connsiteY5" fmla="*/ 0 h 44195"/>
                    <a:gd name="connsiteX6" fmla="*/ 692468 w 692467"/>
                    <a:gd name="connsiteY6" fmla="*/ 22098 h 44195"/>
                    <a:gd name="connsiteX7" fmla="*/ 692468 w 692467"/>
                    <a:gd name="connsiteY7" fmla="*/ 22098 h 44195"/>
                    <a:gd name="connsiteX8" fmla="*/ 670370 w 692467"/>
                    <a:gd name="connsiteY8" fmla="*/ 44196 h 44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467" h="44195">
                      <a:moveTo>
                        <a:pt x="670370" y="44196"/>
                      </a:moveTo>
                      <a:lnTo>
                        <a:pt x="22098" y="44196"/>
                      </a:lnTo>
                      <a:cubicBezTo>
                        <a:pt x="9906" y="44196"/>
                        <a:pt x="0" y="34290"/>
                        <a:pt x="0" y="22098"/>
                      </a:cubicBezTo>
                      <a:lnTo>
                        <a:pt x="0" y="22098"/>
                      </a:lnTo>
                      <a:cubicBezTo>
                        <a:pt x="0" y="9906"/>
                        <a:pt x="9906" y="0"/>
                        <a:pt x="22098" y="0"/>
                      </a:cubicBezTo>
                      <a:lnTo>
                        <a:pt x="670370" y="0"/>
                      </a:lnTo>
                      <a:cubicBezTo>
                        <a:pt x="682562" y="0"/>
                        <a:pt x="692468" y="9906"/>
                        <a:pt x="692468" y="22098"/>
                      </a:cubicBezTo>
                      <a:lnTo>
                        <a:pt x="692468" y="22098"/>
                      </a:lnTo>
                      <a:cubicBezTo>
                        <a:pt x="692468" y="34290"/>
                        <a:pt x="682562" y="44196"/>
                        <a:pt x="670370" y="44196"/>
                      </a:cubicBezTo>
                      <a:close/>
                    </a:path>
                  </a:pathLst>
                </a:custGeom>
                <a:solidFill>
                  <a:srgbClr val="CADAD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grpSp>
              <p:nvGrpSpPr>
                <p:cNvPr id="92" name="Graphic 7">
                  <a:extLst>
                    <a:ext uri="{FF2B5EF4-FFF2-40B4-BE49-F238E27FC236}">
                      <a16:creationId xmlns:a16="http://schemas.microsoft.com/office/drawing/2014/main" id="{C5761E6B-7127-49C4-B1FB-F7F0B34144C5}"/>
                    </a:ext>
                  </a:extLst>
                </p:cNvPr>
                <p:cNvGrpSpPr/>
                <p:nvPr/>
              </p:nvGrpSpPr>
              <p:grpSpPr>
                <a:xfrm>
                  <a:off x="6166842" y="3025782"/>
                  <a:ext cx="27122" cy="27217"/>
                  <a:chOff x="6166842" y="3025782"/>
                  <a:chExt cx="27122" cy="27217"/>
                </a:xfrm>
                <a:solidFill>
                  <a:srgbClr val="FFFFFF"/>
                </a:solidFill>
              </p:grpSpPr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4FA731B5-999F-4F76-B7EF-8E50ECE5D503}"/>
                      </a:ext>
                    </a:extLst>
                  </p:cNvPr>
                  <p:cNvSpPr/>
                  <p:nvPr/>
                </p:nvSpPr>
                <p:spPr>
                  <a:xfrm>
                    <a:off x="6166842" y="3025782"/>
                    <a:ext cx="19002" cy="19002"/>
                  </a:xfrm>
                  <a:custGeom>
                    <a:avLst/>
                    <a:gdLst>
                      <a:gd name="connsiteX0" fmla="*/ 2786 w 19002"/>
                      <a:gd name="connsiteY0" fmla="*/ 2786 h 19002"/>
                      <a:gd name="connsiteX1" fmla="*/ 2786 w 19002"/>
                      <a:gd name="connsiteY1" fmla="*/ 16216 h 19002"/>
                      <a:gd name="connsiteX2" fmla="*/ 16216 w 19002"/>
                      <a:gd name="connsiteY2" fmla="*/ 16216 h 19002"/>
                      <a:gd name="connsiteX3" fmla="*/ 16216 w 19002"/>
                      <a:gd name="connsiteY3" fmla="*/ 2786 h 19002"/>
                      <a:gd name="connsiteX4" fmla="*/ 2786 w 19002"/>
                      <a:gd name="connsiteY4" fmla="*/ 2786 h 19002"/>
                      <a:gd name="connsiteX5" fmla="*/ 14407 w 19002"/>
                      <a:gd name="connsiteY5" fmla="*/ 14407 h 19002"/>
                      <a:gd name="connsiteX6" fmla="*/ 4501 w 19002"/>
                      <a:gd name="connsiteY6" fmla="*/ 14407 h 19002"/>
                      <a:gd name="connsiteX7" fmla="*/ 4501 w 19002"/>
                      <a:gd name="connsiteY7" fmla="*/ 4501 h 19002"/>
                      <a:gd name="connsiteX8" fmla="*/ 14407 w 19002"/>
                      <a:gd name="connsiteY8" fmla="*/ 4501 h 19002"/>
                      <a:gd name="connsiteX9" fmla="*/ 14407 w 19002"/>
                      <a:gd name="connsiteY9" fmla="*/ 14407 h 19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9002" h="19002">
                        <a:moveTo>
                          <a:pt x="2786" y="2786"/>
                        </a:moveTo>
                        <a:cubicBezTo>
                          <a:pt x="-929" y="6501"/>
                          <a:pt x="-929" y="12502"/>
                          <a:pt x="2786" y="16216"/>
                        </a:cubicBezTo>
                        <a:cubicBezTo>
                          <a:pt x="6501" y="19931"/>
                          <a:pt x="12502" y="19931"/>
                          <a:pt x="16216" y="16216"/>
                        </a:cubicBezTo>
                        <a:cubicBezTo>
                          <a:pt x="19931" y="12502"/>
                          <a:pt x="19931" y="6501"/>
                          <a:pt x="16216" y="2786"/>
                        </a:cubicBezTo>
                        <a:cubicBezTo>
                          <a:pt x="12502" y="-929"/>
                          <a:pt x="6501" y="-929"/>
                          <a:pt x="2786" y="2786"/>
                        </a:cubicBezTo>
                        <a:close/>
                        <a:moveTo>
                          <a:pt x="14407" y="14407"/>
                        </a:moveTo>
                        <a:cubicBezTo>
                          <a:pt x="11644" y="17169"/>
                          <a:pt x="7263" y="17169"/>
                          <a:pt x="4501" y="14407"/>
                        </a:cubicBezTo>
                        <a:cubicBezTo>
                          <a:pt x="1738" y="11644"/>
                          <a:pt x="1738" y="7263"/>
                          <a:pt x="4501" y="4501"/>
                        </a:cubicBezTo>
                        <a:cubicBezTo>
                          <a:pt x="7263" y="1738"/>
                          <a:pt x="11644" y="1738"/>
                          <a:pt x="14407" y="4501"/>
                        </a:cubicBezTo>
                        <a:cubicBezTo>
                          <a:pt x="17169" y="7263"/>
                          <a:pt x="17169" y="11644"/>
                          <a:pt x="14407" y="1440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FA0D065E-8E52-4790-B0F9-DCACFD25F7B1}"/>
                      </a:ext>
                    </a:extLst>
                  </p:cNvPr>
                  <p:cNvSpPr/>
                  <p:nvPr/>
                </p:nvSpPr>
                <p:spPr>
                  <a:xfrm rot="-2700000">
                    <a:off x="6184283" y="3040125"/>
                    <a:ext cx="2952" cy="9429"/>
                  </a:xfrm>
                  <a:custGeom>
                    <a:avLst/>
                    <a:gdLst>
                      <a:gd name="connsiteX0" fmla="*/ 0 w 2952"/>
                      <a:gd name="connsiteY0" fmla="*/ 0 h 9429"/>
                      <a:gd name="connsiteX1" fmla="*/ 2953 w 2952"/>
                      <a:gd name="connsiteY1" fmla="*/ 0 h 9429"/>
                      <a:gd name="connsiteX2" fmla="*/ 2953 w 2952"/>
                      <a:gd name="connsiteY2" fmla="*/ 9430 h 9429"/>
                      <a:gd name="connsiteX3" fmla="*/ 0 w 2952"/>
                      <a:gd name="connsiteY3" fmla="*/ 9430 h 9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52" h="9429">
                        <a:moveTo>
                          <a:pt x="0" y="0"/>
                        </a:moveTo>
                        <a:lnTo>
                          <a:pt x="2953" y="0"/>
                        </a:lnTo>
                        <a:lnTo>
                          <a:pt x="2953" y="9430"/>
                        </a:lnTo>
                        <a:lnTo>
                          <a:pt x="0" y="94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96" name="Freeform: Shape 95">
                    <a:extLst>
                      <a:ext uri="{FF2B5EF4-FFF2-40B4-BE49-F238E27FC236}">
                        <a16:creationId xmlns:a16="http://schemas.microsoft.com/office/drawing/2014/main" id="{D3AA823B-EF69-48E8-908E-5CC00F230711}"/>
                      </a:ext>
                    </a:extLst>
                  </p:cNvPr>
                  <p:cNvSpPr/>
                  <p:nvPr/>
                </p:nvSpPr>
                <p:spPr>
                  <a:xfrm>
                    <a:off x="6184772" y="3043808"/>
                    <a:ext cx="9191" cy="9191"/>
                  </a:xfrm>
                  <a:custGeom>
                    <a:avLst/>
                    <a:gdLst>
                      <a:gd name="connsiteX0" fmla="*/ 8477 w 9191"/>
                      <a:gd name="connsiteY0" fmla="*/ 8477 h 9191"/>
                      <a:gd name="connsiteX1" fmla="*/ 8477 w 9191"/>
                      <a:gd name="connsiteY1" fmla="*/ 8477 h 9191"/>
                      <a:gd name="connsiteX2" fmla="*/ 4858 w 9191"/>
                      <a:gd name="connsiteY2" fmla="*/ 8477 h 9191"/>
                      <a:gd name="connsiteX3" fmla="*/ 0 w 9191"/>
                      <a:gd name="connsiteY3" fmla="*/ 3619 h 9191"/>
                      <a:gd name="connsiteX4" fmla="*/ 3619 w 9191"/>
                      <a:gd name="connsiteY4" fmla="*/ 0 h 9191"/>
                      <a:gd name="connsiteX5" fmla="*/ 8477 w 9191"/>
                      <a:gd name="connsiteY5" fmla="*/ 4858 h 9191"/>
                      <a:gd name="connsiteX6" fmla="*/ 8477 w 9191"/>
                      <a:gd name="connsiteY6" fmla="*/ 8477 h 9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191" h="9191">
                        <a:moveTo>
                          <a:pt x="8477" y="8477"/>
                        </a:moveTo>
                        <a:lnTo>
                          <a:pt x="8477" y="8477"/>
                        </a:lnTo>
                        <a:cubicBezTo>
                          <a:pt x="7525" y="9430"/>
                          <a:pt x="5906" y="9430"/>
                          <a:pt x="4858" y="8477"/>
                        </a:cubicBezTo>
                        <a:lnTo>
                          <a:pt x="0" y="3619"/>
                        </a:lnTo>
                        <a:lnTo>
                          <a:pt x="3619" y="0"/>
                        </a:lnTo>
                        <a:lnTo>
                          <a:pt x="8477" y="4858"/>
                        </a:lnTo>
                        <a:cubicBezTo>
                          <a:pt x="9430" y="5810"/>
                          <a:pt x="9430" y="7429"/>
                          <a:pt x="8477" y="847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1E19665D-9857-4EE6-887A-9DC96A8A3056}"/>
                    </a:ext>
                  </a:extLst>
                </p:cNvPr>
                <p:cNvSpPr/>
                <p:nvPr/>
              </p:nvSpPr>
              <p:spPr>
                <a:xfrm>
                  <a:off x="5682234" y="3020281"/>
                  <a:ext cx="127539" cy="40766"/>
                </a:xfrm>
                <a:custGeom>
                  <a:avLst/>
                  <a:gdLst>
                    <a:gd name="connsiteX0" fmla="*/ 107156 w 127539"/>
                    <a:gd name="connsiteY0" fmla="*/ 40767 h 40766"/>
                    <a:gd name="connsiteX1" fmla="*/ 20383 w 127539"/>
                    <a:gd name="connsiteY1" fmla="*/ 40767 h 40766"/>
                    <a:gd name="connsiteX2" fmla="*/ 0 w 127539"/>
                    <a:gd name="connsiteY2" fmla="*/ 20383 h 40766"/>
                    <a:gd name="connsiteX3" fmla="*/ 0 w 127539"/>
                    <a:gd name="connsiteY3" fmla="*/ 20383 h 40766"/>
                    <a:gd name="connsiteX4" fmla="*/ 20383 w 127539"/>
                    <a:gd name="connsiteY4" fmla="*/ 0 h 40766"/>
                    <a:gd name="connsiteX5" fmla="*/ 107156 w 127539"/>
                    <a:gd name="connsiteY5" fmla="*/ 0 h 40766"/>
                    <a:gd name="connsiteX6" fmla="*/ 127540 w 127539"/>
                    <a:gd name="connsiteY6" fmla="*/ 20383 h 40766"/>
                    <a:gd name="connsiteX7" fmla="*/ 127540 w 127539"/>
                    <a:gd name="connsiteY7" fmla="*/ 20383 h 40766"/>
                    <a:gd name="connsiteX8" fmla="*/ 107156 w 127539"/>
                    <a:gd name="connsiteY8" fmla="*/ 40767 h 40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7539" h="40766">
                      <a:moveTo>
                        <a:pt x="107156" y="40767"/>
                      </a:moveTo>
                      <a:lnTo>
                        <a:pt x="20383" y="40767"/>
                      </a:lnTo>
                      <a:cubicBezTo>
                        <a:pt x="9144" y="40767"/>
                        <a:pt x="0" y="31623"/>
                        <a:pt x="0" y="20383"/>
                      </a:cubicBezTo>
                      <a:lnTo>
                        <a:pt x="0" y="20383"/>
                      </a:lnTo>
                      <a:cubicBezTo>
                        <a:pt x="0" y="9144"/>
                        <a:pt x="9144" y="0"/>
                        <a:pt x="20383" y="0"/>
                      </a:cubicBezTo>
                      <a:lnTo>
                        <a:pt x="107156" y="0"/>
                      </a:lnTo>
                      <a:cubicBezTo>
                        <a:pt x="118396" y="0"/>
                        <a:pt x="127540" y="9144"/>
                        <a:pt x="127540" y="20383"/>
                      </a:cubicBezTo>
                      <a:lnTo>
                        <a:pt x="127540" y="20383"/>
                      </a:lnTo>
                      <a:cubicBezTo>
                        <a:pt x="127445" y="31623"/>
                        <a:pt x="118396" y="40767"/>
                        <a:pt x="107156" y="40767"/>
                      </a:cubicBezTo>
                      <a:close/>
                    </a:path>
                  </a:pathLst>
                </a:custGeom>
                <a:solidFill>
                  <a:srgbClr val="F392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C3BD333-04F9-43FB-A8C5-00DB51A674FD}"/>
                  </a:ext>
                </a:extLst>
              </p:cNvPr>
              <p:cNvSpPr/>
              <p:nvPr/>
            </p:nvSpPr>
            <p:spPr>
              <a:xfrm>
                <a:off x="6215633" y="3131057"/>
                <a:ext cx="622554" cy="271938"/>
              </a:xfrm>
              <a:custGeom>
                <a:avLst/>
                <a:gdLst>
                  <a:gd name="connsiteX0" fmla="*/ 0 w 622554"/>
                  <a:gd name="connsiteY0" fmla="*/ 0 h 271938"/>
                  <a:gd name="connsiteX1" fmla="*/ 0 w 622554"/>
                  <a:gd name="connsiteY1" fmla="*/ 32004 h 271938"/>
                  <a:gd name="connsiteX2" fmla="*/ 622459 w 622554"/>
                  <a:gd name="connsiteY2" fmla="*/ 32004 h 271938"/>
                  <a:gd name="connsiteX3" fmla="*/ 622459 w 622554"/>
                  <a:gd name="connsiteY3" fmla="*/ 0 h 271938"/>
                  <a:gd name="connsiteX4" fmla="*/ 0 w 622554"/>
                  <a:gd name="connsiteY4" fmla="*/ 0 h 271938"/>
                  <a:gd name="connsiteX5" fmla="*/ 622554 w 622554"/>
                  <a:gd name="connsiteY5" fmla="*/ 60007 h 271938"/>
                  <a:gd name="connsiteX6" fmla="*/ 95 w 622554"/>
                  <a:gd name="connsiteY6" fmla="*/ 60007 h 271938"/>
                  <a:gd name="connsiteX7" fmla="*/ 95 w 622554"/>
                  <a:gd name="connsiteY7" fmla="*/ 92011 h 271938"/>
                  <a:gd name="connsiteX8" fmla="*/ 622554 w 622554"/>
                  <a:gd name="connsiteY8" fmla="*/ 92011 h 271938"/>
                  <a:gd name="connsiteX9" fmla="*/ 622554 w 622554"/>
                  <a:gd name="connsiteY9" fmla="*/ 60007 h 271938"/>
                  <a:gd name="connsiteX10" fmla="*/ 622554 w 622554"/>
                  <a:gd name="connsiteY10" fmla="*/ 119920 h 271938"/>
                  <a:gd name="connsiteX11" fmla="*/ 95 w 622554"/>
                  <a:gd name="connsiteY11" fmla="*/ 119920 h 271938"/>
                  <a:gd name="connsiteX12" fmla="*/ 95 w 622554"/>
                  <a:gd name="connsiteY12" fmla="*/ 151924 h 271938"/>
                  <a:gd name="connsiteX13" fmla="*/ 622554 w 622554"/>
                  <a:gd name="connsiteY13" fmla="*/ 151924 h 271938"/>
                  <a:gd name="connsiteX14" fmla="*/ 622554 w 622554"/>
                  <a:gd name="connsiteY14" fmla="*/ 119920 h 271938"/>
                  <a:gd name="connsiteX15" fmla="*/ 622554 w 622554"/>
                  <a:gd name="connsiteY15" fmla="*/ 179927 h 271938"/>
                  <a:gd name="connsiteX16" fmla="*/ 95 w 622554"/>
                  <a:gd name="connsiteY16" fmla="*/ 179927 h 271938"/>
                  <a:gd name="connsiteX17" fmla="*/ 95 w 622554"/>
                  <a:gd name="connsiteY17" fmla="*/ 211931 h 271938"/>
                  <a:gd name="connsiteX18" fmla="*/ 622554 w 622554"/>
                  <a:gd name="connsiteY18" fmla="*/ 211931 h 271938"/>
                  <a:gd name="connsiteX19" fmla="*/ 622554 w 622554"/>
                  <a:gd name="connsiteY19" fmla="*/ 179927 h 271938"/>
                  <a:gd name="connsiteX20" fmla="*/ 622554 w 622554"/>
                  <a:gd name="connsiteY20" fmla="*/ 239935 h 271938"/>
                  <a:gd name="connsiteX21" fmla="*/ 318421 w 622554"/>
                  <a:gd name="connsiteY21" fmla="*/ 239935 h 271938"/>
                  <a:gd name="connsiteX22" fmla="*/ 318421 w 622554"/>
                  <a:gd name="connsiteY22" fmla="*/ 271939 h 271938"/>
                  <a:gd name="connsiteX23" fmla="*/ 622554 w 622554"/>
                  <a:gd name="connsiteY23" fmla="*/ 271939 h 271938"/>
                  <a:gd name="connsiteX24" fmla="*/ 622554 w 622554"/>
                  <a:gd name="connsiteY24" fmla="*/ 239935 h 27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2554" h="271938">
                    <a:moveTo>
                      <a:pt x="0" y="0"/>
                    </a:moveTo>
                    <a:lnTo>
                      <a:pt x="0" y="32004"/>
                    </a:lnTo>
                    <a:lnTo>
                      <a:pt x="622459" y="32004"/>
                    </a:lnTo>
                    <a:lnTo>
                      <a:pt x="622459" y="0"/>
                    </a:lnTo>
                    <a:lnTo>
                      <a:pt x="0" y="0"/>
                    </a:lnTo>
                    <a:close/>
                    <a:moveTo>
                      <a:pt x="622554" y="60007"/>
                    </a:moveTo>
                    <a:lnTo>
                      <a:pt x="95" y="60007"/>
                    </a:lnTo>
                    <a:lnTo>
                      <a:pt x="95" y="92011"/>
                    </a:lnTo>
                    <a:lnTo>
                      <a:pt x="622554" y="92011"/>
                    </a:lnTo>
                    <a:lnTo>
                      <a:pt x="622554" y="60007"/>
                    </a:lnTo>
                    <a:close/>
                    <a:moveTo>
                      <a:pt x="622554" y="119920"/>
                    </a:moveTo>
                    <a:lnTo>
                      <a:pt x="95" y="119920"/>
                    </a:lnTo>
                    <a:lnTo>
                      <a:pt x="95" y="151924"/>
                    </a:lnTo>
                    <a:lnTo>
                      <a:pt x="622554" y="151924"/>
                    </a:lnTo>
                    <a:lnTo>
                      <a:pt x="622554" y="119920"/>
                    </a:lnTo>
                    <a:close/>
                    <a:moveTo>
                      <a:pt x="622554" y="179927"/>
                    </a:moveTo>
                    <a:lnTo>
                      <a:pt x="95" y="179927"/>
                    </a:lnTo>
                    <a:lnTo>
                      <a:pt x="95" y="211931"/>
                    </a:lnTo>
                    <a:lnTo>
                      <a:pt x="622554" y="211931"/>
                    </a:lnTo>
                    <a:lnTo>
                      <a:pt x="622554" y="179927"/>
                    </a:lnTo>
                    <a:close/>
                    <a:moveTo>
                      <a:pt x="622554" y="239935"/>
                    </a:moveTo>
                    <a:lnTo>
                      <a:pt x="318421" y="239935"/>
                    </a:lnTo>
                    <a:lnTo>
                      <a:pt x="318421" y="271939"/>
                    </a:lnTo>
                    <a:lnTo>
                      <a:pt x="622554" y="271939"/>
                    </a:lnTo>
                    <a:lnTo>
                      <a:pt x="622554" y="239935"/>
                    </a:lnTo>
                    <a:close/>
                  </a:path>
                </a:pathLst>
              </a:custGeom>
              <a:solidFill>
                <a:srgbClr val="FE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BC57C87F-599B-4A17-89A6-B03428AEFB1D}"/>
                  </a:ext>
                </a:extLst>
              </p:cNvPr>
              <p:cNvSpPr/>
              <p:nvPr/>
            </p:nvSpPr>
            <p:spPr>
              <a:xfrm rot="-10800000">
                <a:off x="5805033" y="3144570"/>
                <a:ext cx="217265" cy="186213"/>
              </a:xfrm>
              <a:custGeom>
                <a:avLst/>
                <a:gdLst>
                  <a:gd name="connsiteX0" fmla="*/ 0 w 217265"/>
                  <a:gd name="connsiteY0" fmla="*/ 0 h 186213"/>
                  <a:gd name="connsiteX1" fmla="*/ 217265 w 217265"/>
                  <a:gd name="connsiteY1" fmla="*/ 0 h 186213"/>
                  <a:gd name="connsiteX2" fmla="*/ 217265 w 217265"/>
                  <a:gd name="connsiteY2" fmla="*/ 186214 h 186213"/>
                  <a:gd name="connsiteX3" fmla="*/ 0 w 217265"/>
                  <a:gd name="connsiteY3" fmla="*/ 186214 h 186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265" h="186213">
                    <a:moveTo>
                      <a:pt x="0" y="0"/>
                    </a:moveTo>
                    <a:lnTo>
                      <a:pt x="217265" y="0"/>
                    </a:lnTo>
                    <a:lnTo>
                      <a:pt x="217265" y="186214"/>
                    </a:lnTo>
                    <a:lnTo>
                      <a:pt x="0" y="186214"/>
                    </a:lnTo>
                    <a:close/>
                  </a:path>
                </a:pathLst>
              </a:custGeom>
              <a:solidFill>
                <a:srgbClr val="FE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EE50F73-ED00-4B9F-A885-43AFC8468FCE}"/>
                  </a:ext>
                </a:extLst>
              </p:cNvPr>
              <p:cNvSpPr/>
              <p:nvPr/>
            </p:nvSpPr>
            <p:spPr>
              <a:xfrm>
                <a:off x="5712237" y="3466909"/>
                <a:ext cx="472439" cy="366045"/>
              </a:xfrm>
              <a:custGeom>
                <a:avLst/>
                <a:gdLst>
                  <a:gd name="connsiteX0" fmla="*/ 0 w 472439"/>
                  <a:gd name="connsiteY0" fmla="*/ 0 h 366045"/>
                  <a:gd name="connsiteX1" fmla="*/ 0 w 472439"/>
                  <a:gd name="connsiteY1" fmla="*/ 43053 h 366045"/>
                  <a:gd name="connsiteX2" fmla="*/ 472440 w 472439"/>
                  <a:gd name="connsiteY2" fmla="*/ 43053 h 366045"/>
                  <a:gd name="connsiteX3" fmla="*/ 472440 w 472439"/>
                  <a:gd name="connsiteY3" fmla="*/ 0 h 366045"/>
                  <a:gd name="connsiteX4" fmla="*/ 0 w 472439"/>
                  <a:gd name="connsiteY4" fmla="*/ 0 h 366045"/>
                  <a:gd name="connsiteX5" fmla="*/ 0 w 472439"/>
                  <a:gd name="connsiteY5" fmla="*/ 123825 h 366045"/>
                  <a:gd name="connsiteX6" fmla="*/ 472440 w 472439"/>
                  <a:gd name="connsiteY6" fmla="*/ 123825 h 366045"/>
                  <a:gd name="connsiteX7" fmla="*/ 472440 w 472439"/>
                  <a:gd name="connsiteY7" fmla="*/ 80772 h 366045"/>
                  <a:gd name="connsiteX8" fmla="*/ 0 w 472439"/>
                  <a:gd name="connsiteY8" fmla="*/ 80772 h 366045"/>
                  <a:gd name="connsiteX9" fmla="*/ 0 w 472439"/>
                  <a:gd name="connsiteY9" fmla="*/ 123825 h 366045"/>
                  <a:gd name="connsiteX10" fmla="*/ 0 w 472439"/>
                  <a:gd name="connsiteY10" fmla="*/ 204502 h 366045"/>
                  <a:gd name="connsiteX11" fmla="*/ 472440 w 472439"/>
                  <a:gd name="connsiteY11" fmla="*/ 204502 h 366045"/>
                  <a:gd name="connsiteX12" fmla="*/ 472440 w 472439"/>
                  <a:gd name="connsiteY12" fmla="*/ 161449 h 366045"/>
                  <a:gd name="connsiteX13" fmla="*/ 0 w 472439"/>
                  <a:gd name="connsiteY13" fmla="*/ 161449 h 366045"/>
                  <a:gd name="connsiteX14" fmla="*/ 0 w 472439"/>
                  <a:gd name="connsiteY14" fmla="*/ 204502 h 366045"/>
                  <a:gd name="connsiteX15" fmla="*/ 0 w 472439"/>
                  <a:gd name="connsiteY15" fmla="*/ 285274 h 366045"/>
                  <a:gd name="connsiteX16" fmla="*/ 472440 w 472439"/>
                  <a:gd name="connsiteY16" fmla="*/ 285274 h 366045"/>
                  <a:gd name="connsiteX17" fmla="*/ 472440 w 472439"/>
                  <a:gd name="connsiteY17" fmla="*/ 242221 h 366045"/>
                  <a:gd name="connsiteX18" fmla="*/ 0 w 472439"/>
                  <a:gd name="connsiteY18" fmla="*/ 242221 h 366045"/>
                  <a:gd name="connsiteX19" fmla="*/ 0 w 472439"/>
                  <a:gd name="connsiteY19" fmla="*/ 285274 h 366045"/>
                  <a:gd name="connsiteX20" fmla="*/ 0 w 472439"/>
                  <a:gd name="connsiteY20" fmla="*/ 366046 h 366045"/>
                  <a:gd name="connsiteX21" fmla="*/ 230791 w 472439"/>
                  <a:gd name="connsiteY21" fmla="*/ 366046 h 366045"/>
                  <a:gd name="connsiteX22" fmla="*/ 230791 w 472439"/>
                  <a:gd name="connsiteY22" fmla="*/ 322993 h 366045"/>
                  <a:gd name="connsiteX23" fmla="*/ 0 w 472439"/>
                  <a:gd name="connsiteY23" fmla="*/ 322993 h 366045"/>
                  <a:gd name="connsiteX24" fmla="*/ 0 w 472439"/>
                  <a:gd name="connsiteY24" fmla="*/ 366046 h 366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72439" h="366045">
                    <a:moveTo>
                      <a:pt x="0" y="0"/>
                    </a:moveTo>
                    <a:lnTo>
                      <a:pt x="0" y="43053"/>
                    </a:lnTo>
                    <a:lnTo>
                      <a:pt x="472440" y="43053"/>
                    </a:lnTo>
                    <a:lnTo>
                      <a:pt x="472440" y="0"/>
                    </a:lnTo>
                    <a:lnTo>
                      <a:pt x="0" y="0"/>
                    </a:lnTo>
                    <a:close/>
                    <a:moveTo>
                      <a:pt x="0" y="123825"/>
                    </a:moveTo>
                    <a:lnTo>
                      <a:pt x="472440" y="123825"/>
                    </a:lnTo>
                    <a:lnTo>
                      <a:pt x="472440" y="80772"/>
                    </a:lnTo>
                    <a:lnTo>
                      <a:pt x="0" y="80772"/>
                    </a:lnTo>
                    <a:lnTo>
                      <a:pt x="0" y="123825"/>
                    </a:lnTo>
                    <a:close/>
                    <a:moveTo>
                      <a:pt x="0" y="204502"/>
                    </a:moveTo>
                    <a:lnTo>
                      <a:pt x="472440" y="204502"/>
                    </a:lnTo>
                    <a:lnTo>
                      <a:pt x="472440" y="161449"/>
                    </a:lnTo>
                    <a:lnTo>
                      <a:pt x="0" y="161449"/>
                    </a:lnTo>
                    <a:lnTo>
                      <a:pt x="0" y="204502"/>
                    </a:lnTo>
                    <a:close/>
                    <a:moveTo>
                      <a:pt x="0" y="285274"/>
                    </a:moveTo>
                    <a:lnTo>
                      <a:pt x="472440" y="285274"/>
                    </a:lnTo>
                    <a:lnTo>
                      <a:pt x="472440" y="242221"/>
                    </a:lnTo>
                    <a:lnTo>
                      <a:pt x="0" y="242221"/>
                    </a:lnTo>
                    <a:lnTo>
                      <a:pt x="0" y="285274"/>
                    </a:lnTo>
                    <a:close/>
                    <a:moveTo>
                      <a:pt x="0" y="366046"/>
                    </a:moveTo>
                    <a:lnTo>
                      <a:pt x="230791" y="366046"/>
                    </a:lnTo>
                    <a:lnTo>
                      <a:pt x="230791" y="322993"/>
                    </a:lnTo>
                    <a:lnTo>
                      <a:pt x="0" y="322993"/>
                    </a:lnTo>
                    <a:lnTo>
                      <a:pt x="0" y="366046"/>
                    </a:lnTo>
                    <a:close/>
                  </a:path>
                </a:pathLst>
              </a:custGeom>
              <a:solidFill>
                <a:srgbClr val="FE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75" name="Graphic 7">
                <a:extLst>
                  <a:ext uri="{FF2B5EF4-FFF2-40B4-BE49-F238E27FC236}">
                    <a16:creationId xmlns:a16="http://schemas.microsoft.com/office/drawing/2014/main" id="{E68F1437-DBA4-435A-8FA8-84152C6DD064}"/>
                  </a:ext>
                </a:extLst>
              </p:cNvPr>
              <p:cNvGrpSpPr/>
              <p:nvPr/>
            </p:nvGrpSpPr>
            <p:grpSpPr>
              <a:xfrm>
                <a:off x="6342555" y="3496978"/>
                <a:ext cx="483298" cy="336327"/>
                <a:chOff x="6342555" y="3496978"/>
                <a:chExt cx="483298" cy="336327"/>
              </a:xfrm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03BCBF82-D4A5-416B-AC9B-F1125FF6903B}"/>
                    </a:ext>
                  </a:extLst>
                </p:cNvPr>
                <p:cNvSpPr/>
                <p:nvPr/>
              </p:nvSpPr>
              <p:spPr>
                <a:xfrm rot="-10800000">
                  <a:off x="6342555" y="3496978"/>
                  <a:ext cx="483298" cy="336327"/>
                </a:xfrm>
                <a:custGeom>
                  <a:avLst/>
                  <a:gdLst>
                    <a:gd name="connsiteX0" fmla="*/ 0 w 483298"/>
                    <a:gd name="connsiteY0" fmla="*/ 0 h 336327"/>
                    <a:gd name="connsiteX1" fmla="*/ 483298 w 483298"/>
                    <a:gd name="connsiteY1" fmla="*/ 0 h 336327"/>
                    <a:gd name="connsiteX2" fmla="*/ 483298 w 483298"/>
                    <a:gd name="connsiteY2" fmla="*/ 336328 h 336327"/>
                    <a:gd name="connsiteX3" fmla="*/ 0 w 483298"/>
                    <a:gd name="connsiteY3" fmla="*/ 336328 h 336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3298" h="336327">
                      <a:moveTo>
                        <a:pt x="0" y="0"/>
                      </a:moveTo>
                      <a:lnTo>
                        <a:pt x="483298" y="0"/>
                      </a:lnTo>
                      <a:lnTo>
                        <a:pt x="483298" y="336328"/>
                      </a:lnTo>
                      <a:lnTo>
                        <a:pt x="0" y="336328"/>
                      </a:lnTo>
                      <a:close/>
                    </a:path>
                  </a:pathLst>
                </a:custGeom>
                <a:solidFill>
                  <a:srgbClr val="FE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grpSp>
              <p:nvGrpSpPr>
                <p:cNvPr id="77" name="Graphic 7">
                  <a:extLst>
                    <a:ext uri="{FF2B5EF4-FFF2-40B4-BE49-F238E27FC236}">
                      <a16:creationId xmlns:a16="http://schemas.microsoft.com/office/drawing/2014/main" id="{5840509A-8ABB-48B1-9980-42F44326F879}"/>
                    </a:ext>
                  </a:extLst>
                </p:cNvPr>
                <p:cNvGrpSpPr/>
                <p:nvPr/>
              </p:nvGrpSpPr>
              <p:grpSpPr>
                <a:xfrm>
                  <a:off x="6438519" y="3577684"/>
                  <a:ext cx="291369" cy="174974"/>
                  <a:chOff x="6438519" y="3577684"/>
                  <a:chExt cx="291369" cy="174974"/>
                </a:xfrm>
              </p:grpSpPr>
              <p:grpSp>
                <p:nvGrpSpPr>
                  <p:cNvPr id="78" name="Graphic 7">
                    <a:extLst>
                      <a:ext uri="{FF2B5EF4-FFF2-40B4-BE49-F238E27FC236}">
                        <a16:creationId xmlns:a16="http://schemas.microsoft.com/office/drawing/2014/main" id="{9A9259CF-BE1F-45E6-99EB-F31361E7181D}"/>
                      </a:ext>
                    </a:extLst>
                  </p:cNvPr>
                  <p:cNvGrpSpPr/>
                  <p:nvPr/>
                </p:nvGrpSpPr>
                <p:grpSpPr>
                  <a:xfrm>
                    <a:off x="6438519" y="3577684"/>
                    <a:ext cx="291369" cy="174974"/>
                    <a:chOff x="6438519" y="3577684"/>
                    <a:chExt cx="291369" cy="174974"/>
                  </a:xfrm>
                </p:grpSpPr>
                <p:sp>
                  <p:nvSpPr>
                    <p:cNvPr id="85" name="Freeform: Shape 84">
                      <a:extLst>
                        <a:ext uri="{FF2B5EF4-FFF2-40B4-BE49-F238E27FC236}">
                          <a16:creationId xmlns:a16="http://schemas.microsoft.com/office/drawing/2014/main" id="{35FF6640-FB6B-435A-AE26-8A5F5CD69C39}"/>
                        </a:ext>
                      </a:extLst>
                    </p:cNvPr>
                    <p:cNvSpPr/>
                    <p:nvPr/>
                  </p:nvSpPr>
                  <p:spPr>
                    <a:xfrm rot="10797896">
                      <a:off x="6441045" y="3580225"/>
                      <a:ext cx="286226" cy="169830"/>
                    </a:xfrm>
                    <a:custGeom>
                      <a:avLst/>
                      <a:gdLst>
                        <a:gd name="connsiteX0" fmla="*/ 0 w 286226"/>
                        <a:gd name="connsiteY0" fmla="*/ 0 h 169830"/>
                        <a:gd name="connsiteX1" fmla="*/ 286226 w 286226"/>
                        <a:gd name="connsiteY1" fmla="*/ 0 h 169830"/>
                        <a:gd name="connsiteX2" fmla="*/ 286226 w 286226"/>
                        <a:gd name="connsiteY2" fmla="*/ 169831 h 169830"/>
                        <a:gd name="connsiteX3" fmla="*/ 0 w 286226"/>
                        <a:gd name="connsiteY3" fmla="*/ 169831 h 1698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86226" h="169830">
                          <a:moveTo>
                            <a:pt x="0" y="0"/>
                          </a:moveTo>
                          <a:lnTo>
                            <a:pt x="286226" y="0"/>
                          </a:lnTo>
                          <a:lnTo>
                            <a:pt x="286226" y="169831"/>
                          </a:lnTo>
                          <a:lnTo>
                            <a:pt x="0" y="169831"/>
                          </a:lnTo>
                          <a:close/>
                        </a:path>
                      </a:pathLst>
                    </a:custGeom>
                    <a:solidFill>
                      <a:srgbClr val="CADADE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86" name="Freeform: Shape 85">
                      <a:extLst>
                        <a:ext uri="{FF2B5EF4-FFF2-40B4-BE49-F238E27FC236}">
                          <a16:creationId xmlns:a16="http://schemas.microsoft.com/office/drawing/2014/main" id="{8F1B51FF-2C08-47D7-9606-265F51DE71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8519" y="3577684"/>
                      <a:ext cx="291369" cy="174974"/>
                    </a:xfrm>
                    <a:custGeom>
                      <a:avLst/>
                      <a:gdLst>
                        <a:gd name="connsiteX0" fmla="*/ 95 w 291369"/>
                        <a:gd name="connsiteY0" fmla="*/ 174974 h 174974"/>
                        <a:gd name="connsiteX1" fmla="*/ 0 w 291369"/>
                        <a:gd name="connsiteY1" fmla="*/ 190 h 174974"/>
                        <a:gd name="connsiteX2" fmla="*/ 291274 w 291369"/>
                        <a:gd name="connsiteY2" fmla="*/ 0 h 174974"/>
                        <a:gd name="connsiteX3" fmla="*/ 291370 w 291369"/>
                        <a:gd name="connsiteY3" fmla="*/ 174784 h 174974"/>
                        <a:gd name="connsiteX4" fmla="*/ 95 w 291369"/>
                        <a:gd name="connsiteY4" fmla="*/ 174974 h 174974"/>
                        <a:gd name="connsiteX5" fmla="*/ 4953 w 291369"/>
                        <a:gd name="connsiteY5" fmla="*/ 5144 h 174974"/>
                        <a:gd name="connsiteX6" fmla="*/ 5048 w 291369"/>
                        <a:gd name="connsiteY6" fmla="*/ 169926 h 174974"/>
                        <a:gd name="connsiteX7" fmla="*/ 286321 w 291369"/>
                        <a:gd name="connsiteY7" fmla="*/ 169736 h 174974"/>
                        <a:gd name="connsiteX8" fmla="*/ 286226 w 291369"/>
                        <a:gd name="connsiteY8" fmla="*/ 4953 h 174974"/>
                        <a:gd name="connsiteX9" fmla="*/ 4953 w 291369"/>
                        <a:gd name="connsiteY9" fmla="*/ 5144 h 1749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91369" h="174974">
                          <a:moveTo>
                            <a:pt x="95" y="174974"/>
                          </a:moveTo>
                          <a:lnTo>
                            <a:pt x="0" y="190"/>
                          </a:lnTo>
                          <a:lnTo>
                            <a:pt x="291274" y="0"/>
                          </a:lnTo>
                          <a:lnTo>
                            <a:pt x="291370" y="174784"/>
                          </a:lnTo>
                          <a:lnTo>
                            <a:pt x="95" y="174974"/>
                          </a:lnTo>
                          <a:close/>
                          <a:moveTo>
                            <a:pt x="4953" y="5144"/>
                          </a:moveTo>
                          <a:lnTo>
                            <a:pt x="5048" y="169926"/>
                          </a:lnTo>
                          <a:lnTo>
                            <a:pt x="286321" y="169736"/>
                          </a:lnTo>
                          <a:lnTo>
                            <a:pt x="286226" y="4953"/>
                          </a:lnTo>
                          <a:lnTo>
                            <a:pt x="4953" y="514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p:grpSp>
              <p:grpSp>
                <p:nvGrpSpPr>
                  <p:cNvPr id="79" name="Graphic 7">
                    <a:extLst>
                      <a:ext uri="{FF2B5EF4-FFF2-40B4-BE49-F238E27FC236}">
                        <a16:creationId xmlns:a16="http://schemas.microsoft.com/office/drawing/2014/main" id="{3178E342-F038-48AD-A7FE-F6649E9D7466}"/>
                      </a:ext>
                    </a:extLst>
                  </p:cNvPr>
                  <p:cNvGrpSpPr/>
                  <p:nvPr/>
                </p:nvGrpSpPr>
                <p:grpSpPr>
                  <a:xfrm>
                    <a:off x="6470332" y="3603116"/>
                    <a:ext cx="225456" cy="124206"/>
                    <a:chOff x="6470332" y="3603116"/>
                    <a:chExt cx="225456" cy="124206"/>
                  </a:xfrm>
                </p:grpSpPr>
                <p:grpSp>
                  <p:nvGrpSpPr>
                    <p:cNvPr id="80" name="Graphic 7">
                      <a:extLst>
                        <a:ext uri="{FF2B5EF4-FFF2-40B4-BE49-F238E27FC236}">
                          <a16:creationId xmlns:a16="http://schemas.microsoft.com/office/drawing/2014/main" id="{8B70D214-4493-41B1-A34D-7128FAB4F3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70332" y="3603116"/>
                      <a:ext cx="225456" cy="124206"/>
                      <a:chOff x="6470332" y="3603116"/>
                      <a:chExt cx="225456" cy="124206"/>
                    </a:xfrm>
                  </p:grpSpPr>
                  <p:sp>
                    <p:nvSpPr>
                      <p:cNvPr id="83" name="Freeform: Shape 82">
                        <a:extLst>
                          <a:ext uri="{FF2B5EF4-FFF2-40B4-BE49-F238E27FC236}">
                            <a16:creationId xmlns:a16="http://schemas.microsoft.com/office/drawing/2014/main" id="{8DC5DE37-7BD3-4D1B-B3BF-907F3A63AA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3285" y="3605974"/>
                        <a:ext cx="219646" cy="118490"/>
                      </a:xfrm>
                      <a:custGeom>
                        <a:avLst/>
                        <a:gdLst>
                          <a:gd name="connsiteX0" fmla="*/ 195834 w 219646"/>
                          <a:gd name="connsiteY0" fmla="*/ 118396 h 118490"/>
                          <a:gd name="connsiteX1" fmla="*/ 23813 w 219646"/>
                          <a:gd name="connsiteY1" fmla="*/ 118491 h 118490"/>
                          <a:gd name="connsiteX2" fmla="*/ 0 w 219646"/>
                          <a:gd name="connsiteY2" fmla="*/ 94678 h 118490"/>
                          <a:gd name="connsiteX3" fmla="*/ 0 w 219646"/>
                          <a:gd name="connsiteY3" fmla="*/ 23908 h 118490"/>
                          <a:gd name="connsiteX4" fmla="*/ 23813 w 219646"/>
                          <a:gd name="connsiteY4" fmla="*/ 95 h 118490"/>
                          <a:gd name="connsiteX5" fmla="*/ 195834 w 219646"/>
                          <a:gd name="connsiteY5" fmla="*/ 0 h 118490"/>
                          <a:gd name="connsiteX6" fmla="*/ 219646 w 219646"/>
                          <a:gd name="connsiteY6" fmla="*/ 23813 h 118490"/>
                          <a:gd name="connsiteX7" fmla="*/ 219646 w 219646"/>
                          <a:gd name="connsiteY7" fmla="*/ 94583 h 118490"/>
                          <a:gd name="connsiteX8" fmla="*/ 195834 w 219646"/>
                          <a:gd name="connsiteY8" fmla="*/ 118396 h 1184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19646" h="118490">
                            <a:moveTo>
                              <a:pt x="195834" y="118396"/>
                            </a:moveTo>
                            <a:lnTo>
                              <a:pt x="23813" y="118491"/>
                            </a:lnTo>
                            <a:cubicBezTo>
                              <a:pt x="10668" y="118491"/>
                              <a:pt x="0" y="107823"/>
                              <a:pt x="0" y="94678"/>
                            </a:cubicBezTo>
                            <a:lnTo>
                              <a:pt x="0" y="23908"/>
                            </a:lnTo>
                            <a:cubicBezTo>
                              <a:pt x="0" y="10763"/>
                              <a:pt x="10668" y="95"/>
                              <a:pt x="23813" y="95"/>
                            </a:cubicBezTo>
                            <a:lnTo>
                              <a:pt x="195834" y="0"/>
                            </a:lnTo>
                            <a:cubicBezTo>
                              <a:pt x="208979" y="0"/>
                              <a:pt x="219646" y="10668"/>
                              <a:pt x="219646" y="23813"/>
                            </a:cubicBezTo>
                            <a:lnTo>
                              <a:pt x="219646" y="94583"/>
                            </a:lnTo>
                            <a:cubicBezTo>
                              <a:pt x="219646" y="107632"/>
                              <a:pt x="208979" y="118300"/>
                              <a:pt x="195834" y="118396"/>
                            </a:cubicBezTo>
                            <a:close/>
                          </a:path>
                        </a:pathLst>
                      </a:custGeom>
                      <a:solidFill>
                        <a:srgbClr val="CADADE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</a:endParaRPr>
                      </a:p>
                    </p:txBody>
                  </p:sp>
                  <p:sp>
                    <p:nvSpPr>
                      <p:cNvPr id="84" name="Freeform: Shape 83">
                        <a:extLst>
                          <a:ext uri="{FF2B5EF4-FFF2-40B4-BE49-F238E27FC236}">
                            <a16:creationId xmlns:a16="http://schemas.microsoft.com/office/drawing/2014/main" id="{7DEEAF35-6E6A-4030-B088-9765B8991F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0332" y="3603116"/>
                        <a:ext cx="225456" cy="124206"/>
                      </a:xfrm>
                      <a:custGeom>
                        <a:avLst/>
                        <a:gdLst>
                          <a:gd name="connsiteX0" fmla="*/ 215455 w 225456"/>
                          <a:gd name="connsiteY0" fmla="*/ 124111 h 124206"/>
                          <a:gd name="connsiteX1" fmla="*/ 10096 w 225456"/>
                          <a:gd name="connsiteY1" fmla="*/ 124206 h 124206"/>
                          <a:gd name="connsiteX2" fmla="*/ 95 w 225456"/>
                          <a:gd name="connsiteY2" fmla="*/ 114205 h 124206"/>
                          <a:gd name="connsiteX3" fmla="*/ 0 w 225456"/>
                          <a:gd name="connsiteY3" fmla="*/ 10096 h 124206"/>
                          <a:gd name="connsiteX4" fmla="*/ 10001 w 225456"/>
                          <a:gd name="connsiteY4" fmla="*/ 95 h 124206"/>
                          <a:gd name="connsiteX5" fmla="*/ 215360 w 225456"/>
                          <a:gd name="connsiteY5" fmla="*/ 0 h 124206"/>
                          <a:gd name="connsiteX6" fmla="*/ 225362 w 225456"/>
                          <a:gd name="connsiteY6" fmla="*/ 10001 h 124206"/>
                          <a:gd name="connsiteX7" fmla="*/ 225457 w 225456"/>
                          <a:gd name="connsiteY7" fmla="*/ 114110 h 124206"/>
                          <a:gd name="connsiteX8" fmla="*/ 215455 w 225456"/>
                          <a:gd name="connsiteY8" fmla="*/ 124111 h 124206"/>
                          <a:gd name="connsiteX9" fmla="*/ 10001 w 225456"/>
                          <a:gd name="connsiteY9" fmla="*/ 5715 h 124206"/>
                          <a:gd name="connsiteX10" fmla="*/ 5715 w 225456"/>
                          <a:gd name="connsiteY10" fmla="*/ 10001 h 124206"/>
                          <a:gd name="connsiteX11" fmla="*/ 5810 w 225456"/>
                          <a:gd name="connsiteY11" fmla="*/ 114110 h 124206"/>
                          <a:gd name="connsiteX12" fmla="*/ 10096 w 225456"/>
                          <a:gd name="connsiteY12" fmla="*/ 118396 h 124206"/>
                          <a:gd name="connsiteX13" fmla="*/ 215455 w 225456"/>
                          <a:gd name="connsiteY13" fmla="*/ 118300 h 124206"/>
                          <a:gd name="connsiteX14" fmla="*/ 219742 w 225456"/>
                          <a:gd name="connsiteY14" fmla="*/ 114014 h 124206"/>
                          <a:gd name="connsiteX15" fmla="*/ 219646 w 225456"/>
                          <a:gd name="connsiteY15" fmla="*/ 9906 h 124206"/>
                          <a:gd name="connsiteX16" fmla="*/ 215360 w 225456"/>
                          <a:gd name="connsiteY16" fmla="*/ 5620 h 124206"/>
                          <a:gd name="connsiteX17" fmla="*/ 10001 w 225456"/>
                          <a:gd name="connsiteY17" fmla="*/ 5715 h 12420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225456" h="124206">
                            <a:moveTo>
                              <a:pt x="215455" y="124111"/>
                            </a:moveTo>
                            <a:lnTo>
                              <a:pt x="10096" y="124206"/>
                            </a:lnTo>
                            <a:cubicBezTo>
                              <a:pt x="4572" y="124206"/>
                              <a:pt x="95" y="119729"/>
                              <a:pt x="95" y="114205"/>
                            </a:cubicBezTo>
                            <a:lnTo>
                              <a:pt x="0" y="10096"/>
                            </a:lnTo>
                            <a:cubicBezTo>
                              <a:pt x="0" y="4572"/>
                              <a:pt x="4477" y="95"/>
                              <a:pt x="10001" y="95"/>
                            </a:cubicBezTo>
                            <a:lnTo>
                              <a:pt x="215360" y="0"/>
                            </a:lnTo>
                            <a:cubicBezTo>
                              <a:pt x="220885" y="0"/>
                              <a:pt x="225362" y="4477"/>
                              <a:pt x="225362" y="10001"/>
                            </a:cubicBezTo>
                            <a:lnTo>
                              <a:pt x="225457" y="114110"/>
                            </a:lnTo>
                            <a:cubicBezTo>
                              <a:pt x="225457" y="119539"/>
                              <a:pt x="220980" y="124016"/>
                              <a:pt x="215455" y="124111"/>
                            </a:cubicBezTo>
                            <a:close/>
                            <a:moveTo>
                              <a:pt x="10001" y="5715"/>
                            </a:moveTo>
                            <a:cubicBezTo>
                              <a:pt x="7620" y="5715"/>
                              <a:pt x="5715" y="7620"/>
                              <a:pt x="5715" y="10001"/>
                            </a:cubicBezTo>
                            <a:lnTo>
                              <a:pt x="5810" y="114110"/>
                            </a:lnTo>
                            <a:cubicBezTo>
                              <a:pt x="5810" y="116491"/>
                              <a:pt x="7715" y="118396"/>
                              <a:pt x="10096" y="118396"/>
                            </a:cubicBezTo>
                            <a:lnTo>
                              <a:pt x="215455" y="118300"/>
                            </a:lnTo>
                            <a:cubicBezTo>
                              <a:pt x="217837" y="118300"/>
                              <a:pt x="219742" y="116396"/>
                              <a:pt x="219742" y="114014"/>
                            </a:cubicBezTo>
                            <a:lnTo>
                              <a:pt x="219646" y="9906"/>
                            </a:lnTo>
                            <a:cubicBezTo>
                              <a:pt x="219646" y="7525"/>
                              <a:pt x="217742" y="5620"/>
                              <a:pt x="215360" y="5620"/>
                            </a:cubicBezTo>
                            <a:lnTo>
                              <a:pt x="10001" y="5715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</a:endParaRPr>
                      </a:p>
                    </p:txBody>
                  </p:sp>
                </p:grpSp>
                <p:sp>
                  <p:nvSpPr>
                    <p:cNvPr id="81" name="Freeform: Shape 80">
                      <a:extLst>
                        <a:ext uri="{FF2B5EF4-FFF2-40B4-BE49-F238E27FC236}">
                          <a16:creationId xmlns:a16="http://schemas.microsoft.com/office/drawing/2014/main" id="{5F6E60EB-CD86-4788-9322-4746C1C3D6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9952" y="3651632"/>
                      <a:ext cx="204406" cy="69879"/>
                    </a:xfrm>
                    <a:custGeom>
                      <a:avLst/>
                      <a:gdLst>
                        <a:gd name="connsiteX0" fmla="*/ 9811 w 204406"/>
                        <a:gd name="connsiteY0" fmla="*/ 58831 h 69879"/>
                        <a:gd name="connsiteX1" fmla="*/ 54483 w 204406"/>
                        <a:gd name="connsiteY1" fmla="*/ 3967 h 69879"/>
                        <a:gd name="connsiteX2" fmla="*/ 76105 w 204406"/>
                        <a:gd name="connsiteY2" fmla="*/ 3681 h 69879"/>
                        <a:gd name="connsiteX3" fmla="*/ 112014 w 204406"/>
                        <a:gd name="connsiteY3" fmla="*/ 43210 h 69879"/>
                        <a:gd name="connsiteX4" fmla="*/ 134017 w 204406"/>
                        <a:gd name="connsiteY4" fmla="*/ 28637 h 69879"/>
                        <a:gd name="connsiteX5" fmla="*/ 154210 w 204406"/>
                        <a:gd name="connsiteY5" fmla="*/ 29684 h 69879"/>
                        <a:gd name="connsiteX6" fmla="*/ 204407 w 204406"/>
                        <a:gd name="connsiteY6" fmla="*/ 69785 h 69879"/>
                        <a:gd name="connsiteX7" fmla="*/ 0 w 204406"/>
                        <a:gd name="connsiteY7" fmla="*/ 69880 h 69879"/>
                        <a:gd name="connsiteX8" fmla="*/ 9811 w 204406"/>
                        <a:gd name="connsiteY8" fmla="*/ 58831 h 698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04406" h="69879">
                          <a:moveTo>
                            <a:pt x="9811" y="58831"/>
                          </a:moveTo>
                          <a:lnTo>
                            <a:pt x="54483" y="3967"/>
                          </a:lnTo>
                          <a:cubicBezTo>
                            <a:pt x="58674" y="-1177"/>
                            <a:pt x="71533" y="-1367"/>
                            <a:pt x="76105" y="3681"/>
                          </a:cubicBezTo>
                          <a:lnTo>
                            <a:pt x="112014" y="43210"/>
                          </a:lnTo>
                          <a:lnTo>
                            <a:pt x="134017" y="28637"/>
                          </a:lnTo>
                          <a:cubicBezTo>
                            <a:pt x="139541" y="24922"/>
                            <a:pt x="149924" y="25493"/>
                            <a:pt x="154210" y="29684"/>
                          </a:cubicBezTo>
                          <a:lnTo>
                            <a:pt x="204407" y="69785"/>
                          </a:lnTo>
                          <a:lnTo>
                            <a:pt x="0" y="69880"/>
                          </a:lnTo>
                          <a:lnTo>
                            <a:pt x="9811" y="5883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82" name="Freeform: Shape 81">
                      <a:extLst>
                        <a:ext uri="{FF2B5EF4-FFF2-40B4-BE49-F238E27FC236}">
                          <a16:creationId xmlns:a16="http://schemas.microsoft.com/office/drawing/2014/main" id="{A22C668F-1887-4501-A5F1-7B6EF22FB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9396" y="3628834"/>
                      <a:ext cx="22859" cy="22859"/>
                    </a:xfrm>
                    <a:custGeom>
                      <a:avLst/>
                      <a:gdLst>
                        <a:gd name="connsiteX0" fmla="*/ 22860 w 22859"/>
                        <a:gd name="connsiteY0" fmla="*/ 11430 h 22859"/>
                        <a:gd name="connsiteX1" fmla="*/ 11430 w 22859"/>
                        <a:gd name="connsiteY1" fmla="*/ 22860 h 22859"/>
                        <a:gd name="connsiteX2" fmla="*/ 0 w 22859"/>
                        <a:gd name="connsiteY2" fmla="*/ 11430 h 22859"/>
                        <a:gd name="connsiteX3" fmla="*/ 11430 w 22859"/>
                        <a:gd name="connsiteY3" fmla="*/ 0 h 22859"/>
                        <a:gd name="connsiteX4" fmla="*/ 22860 w 22859"/>
                        <a:gd name="connsiteY4" fmla="*/ 11430 h 228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859" h="22859">
                          <a:moveTo>
                            <a:pt x="22860" y="11430"/>
                          </a:moveTo>
                          <a:cubicBezTo>
                            <a:pt x="22860" y="17716"/>
                            <a:pt x="17717" y="22860"/>
                            <a:pt x="11430" y="22860"/>
                          </a:cubicBezTo>
                          <a:cubicBezTo>
                            <a:pt x="5143" y="22860"/>
                            <a:pt x="0" y="17716"/>
                            <a:pt x="0" y="11430"/>
                          </a:cubicBezTo>
                          <a:cubicBezTo>
                            <a:pt x="0" y="5143"/>
                            <a:pt x="5143" y="0"/>
                            <a:pt x="11430" y="0"/>
                          </a:cubicBezTo>
                          <a:cubicBezTo>
                            <a:pt x="17717" y="0"/>
                            <a:pt x="22860" y="5143"/>
                            <a:pt x="22860" y="1143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p:grpSp>
            </p:grpSp>
          </p:grpSp>
        </p:grpSp>
        <p:grpSp>
          <p:nvGrpSpPr>
            <p:cNvPr id="10" name="Graphic 7">
              <a:extLst>
                <a:ext uri="{FF2B5EF4-FFF2-40B4-BE49-F238E27FC236}">
                  <a16:creationId xmlns:a16="http://schemas.microsoft.com/office/drawing/2014/main" id="{0DB30374-EEDE-45FF-9AA7-F2EAC324CFDC}"/>
                </a:ext>
              </a:extLst>
            </p:cNvPr>
            <p:cNvGrpSpPr/>
            <p:nvPr/>
          </p:nvGrpSpPr>
          <p:grpSpPr>
            <a:xfrm>
              <a:off x="5775007" y="2803882"/>
              <a:ext cx="450532" cy="146200"/>
              <a:chOff x="5775007" y="2803882"/>
              <a:chExt cx="450532" cy="146200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C647C8C-7A73-436B-8802-A14777849FA2}"/>
                  </a:ext>
                </a:extLst>
              </p:cNvPr>
              <p:cNvSpPr/>
              <p:nvPr/>
            </p:nvSpPr>
            <p:spPr>
              <a:xfrm>
                <a:off x="5775293" y="2824999"/>
                <a:ext cx="353046" cy="70895"/>
              </a:xfrm>
              <a:custGeom>
                <a:avLst/>
                <a:gdLst>
                  <a:gd name="connsiteX0" fmla="*/ 0 w 353046"/>
                  <a:gd name="connsiteY0" fmla="*/ 5163 h 70895"/>
                  <a:gd name="connsiteX1" fmla="*/ 59817 w 353046"/>
                  <a:gd name="connsiteY1" fmla="*/ 17260 h 70895"/>
                  <a:gd name="connsiteX2" fmla="*/ 344996 w 353046"/>
                  <a:gd name="connsiteY2" fmla="*/ 70124 h 70895"/>
                  <a:gd name="connsiteX3" fmla="*/ 351663 w 353046"/>
                  <a:gd name="connsiteY3" fmla="*/ 62027 h 70895"/>
                  <a:gd name="connsiteX4" fmla="*/ 331184 w 353046"/>
                  <a:gd name="connsiteY4" fmla="*/ 42025 h 70895"/>
                  <a:gd name="connsiteX5" fmla="*/ 318421 w 353046"/>
                  <a:gd name="connsiteY5" fmla="*/ 30214 h 70895"/>
                  <a:gd name="connsiteX6" fmla="*/ 241649 w 353046"/>
                  <a:gd name="connsiteY6" fmla="*/ 10878 h 70895"/>
                  <a:gd name="connsiteX7" fmla="*/ 0 w 353046"/>
                  <a:gd name="connsiteY7" fmla="*/ 5163 h 7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3046" h="70895">
                    <a:moveTo>
                      <a:pt x="0" y="5163"/>
                    </a:moveTo>
                    <a:cubicBezTo>
                      <a:pt x="23527" y="11640"/>
                      <a:pt x="41719" y="16212"/>
                      <a:pt x="59817" y="17260"/>
                    </a:cubicBezTo>
                    <a:cubicBezTo>
                      <a:pt x="367189" y="35548"/>
                      <a:pt x="256127" y="18498"/>
                      <a:pt x="344996" y="70124"/>
                    </a:cubicBezTo>
                    <a:cubicBezTo>
                      <a:pt x="350234" y="73172"/>
                      <a:pt x="355663" y="66504"/>
                      <a:pt x="351663" y="62027"/>
                    </a:cubicBezTo>
                    <a:cubicBezTo>
                      <a:pt x="343662" y="53169"/>
                      <a:pt x="336423" y="46502"/>
                      <a:pt x="331184" y="42025"/>
                    </a:cubicBezTo>
                    <a:cubicBezTo>
                      <a:pt x="326803" y="38310"/>
                      <a:pt x="322421" y="34500"/>
                      <a:pt x="318421" y="30214"/>
                    </a:cubicBezTo>
                    <a:cubicBezTo>
                      <a:pt x="299847" y="10497"/>
                      <a:pt x="275558" y="12878"/>
                      <a:pt x="241649" y="10878"/>
                    </a:cubicBezTo>
                    <a:cubicBezTo>
                      <a:pt x="35433" y="-1314"/>
                      <a:pt x="55721" y="-3314"/>
                      <a:pt x="0" y="5163"/>
                    </a:cubicBezTo>
                    <a:close/>
                  </a:path>
                </a:pathLst>
              </a:custGeom>
              <a:solidFill>
                <a:srgbClr val="2E6C9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65B0E4B-972F-4C36-A595-94D6EFABC3BC}"/>
                  </a:ext>
                </a:extLst>
              </p:cNvPr>
              <p:cNvSpPr/>
              <p:nvPr/>
            </p:nvSpPr>
            <p:spPr>
              <a:xfrm>
                <a:off x="5865825" y="2824999"/>
                <a:ext cx="353046" cy="70895"/>
              </a:xfrm>
              <a:custGeom>
                <a:avLst/>
                <a:gdLst>
                  <a:gd name="connsiteX0" fmla="*/ 353047 w 353046"/>
                  <a:gd name="connsiteY0" fmla="*/ 5163 h 70895"/>
                  <a:gd name="connsiteX1" fmla="*/ 293230 w 353046"/>
                  <a:gd name="connsiteY1" fmla="*/ 17260 h 70895"/>
                  <a:gd name="connsiteX2" fmla="*/ 8051 w 353046"/>
                  <a:gd name="connsiteY2" fmla="*/ 70124 h 70895"/>
                  <a:gd name="connsiteX3" fmla="*/ 1384 w 353046"/>
                  <a:gd name="connsiteY3" fmla="*/ 62027 h 70895"/>
                  <a:gd name="connsiteX4" fmla="*/ 21863 w 353046"/>
                  <a:gd name="connsiteY4" fmla="*/ 42025 h 70895"/>
                  <a:gd name="connsiteX5" fmla="*/ 34626 w 353046"/>
                  <a:gd name="connsiteY5" fmla="*/ 30214 h 70895"/>
                  <a:gd name="connsiteX6" fmla="*/ 111398 w 353046"/>
                  <a:gd name="connsiteY6" fmla="*/ 10878 h 70895"/>
                  <a:gd name="connsiteX7" fmla="*/ 353047 w 353046"/>
                  <a:gd name="connsiteY7" fmla="*/ 5163 h 7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3046" h="70895">
                    <a:moveTo>
                      <a:pt x="353047" y="5163"/>
                    </a:moveTo>
                    <a:cubicBezTo>
                      <a:pt x="329520" y="11640"/>
                      <a:pt x="311327" y="16212"/>
                      <a:pt x="293230" y="17260"/>
                    </a:cubicBezTo>
                    <a:cubicBezTo>
                      <a:pt x="-14237" y="35643"/>
                      <a:pt x="96824" y="18593"/>
                      <a:pt x="8051" y="70124"/>
                    </a:cubicBezTo>
                    <a:cubicBezTo>
                      <a:pt x="2813" y="73172"/>
                      <a:pt x="-2617" y="66504"/>
                      <a:pt x="1384" y="62027"/>
                    </a:cubicBezTo>
                    <a:cubicBezTo>
                      <a:pt x="9385" y="53169"/>
                      <a:pt x="16624" y="46502"/>
                      <a:pt x="21863" y="42025"/>
                    </a:cubicBezTo>
                    <a:cubicBezTo>
                      <a:pt x="26244" y="38310"/>
                      <a:pt x="30626" y="34500"/>
                      <a:pt x="34626" y="30214"/>
                    </a:cubicBezTo>
                    <a:cubicBezTo>
                      <a:pt x="53200" y="10497"/>
                      <a:pt x="77489" y="12878"/>
                      <a:pt x="111398" y="10878"/>
                    </a:cubicBezTo>
                    <a:cubicBezTo>
                      <a:pt x="317519" y="-1314"/>
                      <a:pt x="297230" y="-3314"/>
                      <a:pt x="353047" y="5163"/>
                    </a:cubicBezTo>
                    <a:close/>
                  </a:path>
                </a:pathLst>
              </a:custGeom>
              <a:solidFill>
                <a:srgbClr val="2E6C9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2579C83-C86C-4158-9F8A-64FCEF87E022}"/>
                  </a:ext>
                </a:extLst>
              </p:cNvPr>
              <p:cNvSpPr/>
              <p:nvPr/>
            </p:nvSpPr>
            <p:spPr>
              <a:xfrm>
                <a:off x="6024276" y="2810724"/>
                <a:ext cx="194500" cy="132479"/>
              </a:xfrm>
              <a:custGeom>
                <a:avLst/>
                <a:gdLst>
                  <a:gd name="connsiteX0" fmla="*/ 0 w 194500"/>
                  <a:gd name="connsiteY0" fmla="*/ 19439 h 132479"/>
                  <a:gd name="connsiteX1" fmla="*/ 194500 w 194500"/>
                  <a:gd name="connsiteY1" fmla="*/ 19439 h 132479"/>
                  <a:gd name="connsiteX2" fmla="*/ 100298 w 194500"/>
                  <a:gd name="connsiteY2" fmla="*/ 132405 h 132479"/>
                  <a:gd name="connsiteX3" fmla="*/ 0 w 194500"/>
                  <a:gd name="connsiteY3" fmla="*/ 19439 h 132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500" h="132479">
                    <a:moveTo>
                      <a:pt x="0" y="19439"/>
                    </a:moveTo>
                    <a:cubicBezTo>
                      <a:pt x="47815" y="-11327"/>
                      <a:pt x="159734" y="-1135"/>
                      <a:pt x="194500" y="19439"/>
                    </a:cubicBezTo>
                    <a:cubicBezTo>
                      <a:pt x="194500" y="19439"/>
                      <a:pt x="193834" y="135834"/>
                      <a:pt x="100298" y="132405"/>
                    </a:cubicBezTo>
                    <a:cubicBezTo>
                      <a:pt x="6763" y="128976"/>
                      <a:pt x="0" y="19439"/>
                      <a:pt x="0" y="19439"/>
                    </a:cubicBezTo>
                    <a:close/>
                  </a:path>
                </a:pathLst>
              </a:custGeom>
              <a:solidFill>
                <a:srgbClr val="87FC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64778E5-2BAB-422F-8835-EBBE8D7BE60E}"/>
                  </a:ext>
                </a:extLst>
              </p:cNvPr>
              <p:cNvSpPr/>
              <p:nvPr/>
            </p:nvSpPr>
            <p:spPr>
              <a:xfrm>
                <a:off x="5781865" y="2810724"/>
                <a:ext cx="194500" cy="132479"/>
              </a:xfrm>
              <a:custGeom>
                <a:avLst/>
                <a:gdLst>
                  <a:gd name="connsiteX0" fmla="*/ 194501 w 194500"/>
                  <a:gd name="connsiteY0" fmla="*/ 19439 h 132479"/>
                  <a:gd name="connsiteX1" fmla="*/ 0 w 194500"/>
                  <a:gd name="connsiteY1" fmla="*/ 19439 h 132479"/>
                  <a:gd name="connsiteX2" fmla="*/ 94202 w 194500"/>
                  <a:gd name="connsiteY2" fmla="*/ 132405 h 132479"/>
                  <a:gd name="connsiteX3" fmla="*/ 194501 w 194500"/>
                  <a:gd name="connsiteY3" fmla="*/ 19439 h 132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500" h="132479">
                    <a:moveTo>
                      <a:pt x="194501" y="19439"/>
                    </a:moveTo>
                    <a:cubicBezTo>
                      <a:pt x="146685" y="-11327"/>
                      <a:pt x="34766" y="-1135"/>
                      <a:pt x="0" y="19439"/>
                    </a:cubicBezTo>
                    <a:cubicBezTo>
                      <a:pt x="0" y="19439"/>
                      <a:pt x="667" y="135834"/>
                      <a:pt x="94202" y="132405"/>
                    </a:cubicBezTo>
                    <a:cubicBezTo>
                      <a:pt x="187738" y="128976"/>
                      <a:pt x="194501" y="19439"/>
                      <a:pt x="194501" y="19439"/>
                    </a:cubicBezTo>
                    <a:close/>
                  </a:path>
                </a:pathLst>
              </a:custGeom>
              <a:solidFill>
                <a:srgbClr val="87FC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62" name="Graphic 7">
                <a:extLst>
                  <a:ext uri="{FF2B5EF4-FFF2-40B4-BE49-F238E27FC236}">
                    <a16:creationId xmlns:a16="http://schemas.microsoft.com/office/drawing/2014/main" id="{EF2AA07C-29F7-4591-97D4-C636B31E7F86}"/>
                  </a:ext>
                </a:extLst>
              </p:cNvPr>
              <p:cNvGrpSpPr/>
              <p:nvPr/>
            </p:nvGrpSpPr>
            <p:grpSpPr>
              <a:xfrm>
                <a:off x="5775007" y="2803882"/>
                <a:ext cx="450532" cy="146200"/>
                <a:chOff x="5775007" y="2803882"/>
                <a:chExt cx="450532" cy="146200"/>
              </a:xfrm>
              <a:solidFill>
                <a:srgbClr val="2E6C9E"/>
              </a:solidFill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8FD5564-1679-4352-B785-E25C8CD62487}"/>
                    </a:ext>
                  </a:extLst>
                </p:cNvPr>
                <p:cNvSpPr/>
                <p:nvPr/>
              </p:nvSpPr>
              <p:spPr>
                <a:xfrm>
                  <a:off x="6017399" y="2803882"/>
                  <a:ext cx="208140" cy="146200"/>
                </a:xfrm>
                <a:custGeom>
                  <a:avLst/>
                  <a:gdLst>
                    <a:gd name="connsiteX0" fmla="*/ 111176 w 208140"/>
                    <a:gd name="connsiteY0" fmla="*/ 146200 h 146200"/>
                    <a:gd name="connsiteX1" fmla="*/ 106890 w 208140"/>
                    <a:gd name="connsiteY1" fmla="*/ 146105 h 146200"/>
                    <a:gd name="connsiteX2" fmla="*/ 19 w 208140"/>
                    <a:gd name="connsiteY2" fmla="*/ 26757 h 146200"/>
                    <a:gd name="connsiteX3" fmla="*/ 3162 w 208140"/>
                    <a:gd name="connsiteY3" fmla="*/ 20565 h 146200"/>
                    <a:gd name="connsiteX4" fmla="*/ 204807 w 208140"/>
                    <a:gd name="connsiteY4" fmla="*/ 20470 h 146200"/>
                    <a:gd name="connsiteX5" fmla="*/ 208140 w 208140"/>
                    <a:gd name="connsiteY5" fmla="*/ 26376 h 146200"/>
                    <a:gd name="connsiteX6" fmla="*/ 171564 w 208140"/>
                    <a:gd name="connsiteY6" fmla="*/ 123150 h 146200"/>
                    <a:gd name="connsiteX7" fmla="*/ 111176 w 208140"/>
                    <a:gd name="connsiteY7" fmla="*/ 146200 h 146200"/>
                    <a:gd name="connsiteX8" fmla="*/ 14116 w 208140"/>
                    <a:gd name="connsiteY8" fmla="*/ 29900 h 146200"/>
                    <a:gd name="connsiteX9" fmla="*/ 107461 w 208140"/>
                    <a:gd name="connsiteY9" fmla="*/ 132389 h 146200"/>
                    <a:gd name="connsiteX10" fmla="*/ 162230 w 208140"/>
                    <a:gd name="connsiteY10" fmla="*/ 113244 h 146200"/>
                    <a:gd name="connsiteX11" fmla="*/ 194425 w 208140"/>
                    <a:gd name="connsiteY11" fmla="*/ 30281 h 146200"/>
                    <a:gd name="connsiteX12" fmla="*/ 14116 w 208140"/>
                    <a:gd name="connsiteY12" fmla="*/ 29900 h 14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08140" h="146200">
                      <a:moveTo>
                        <a:pt x="111176" y="146200"/>
                      </a:moveTo>
                      <a:cubicBezTo>
                        <a:pt x="109747" y="146200"/>
                        <a:pt x="108318" y="146200"/>
                        <a:pt x="106890" y="146105"/>
                      </a:cubicBezTo>
                      <a:cubicBezTo>
                        <a:pt x="8306" y="142485"/>
                        <a:pt x="114" y="27900"/>
                        <a:pt x="19" y="26757"/>
                      </a:cubicBezTo>
                      <a:cubicBezTo>
                        <a:pt x="-171" y="24280"/>
                        <a:pt x="1067" y="21899"/>
                        <a:pt x="3162" y="20565"/>
                      </a:cubicBezTo>
                      <a:cubicBezTo>
                        <a:pt x="52026" y="-10962"/>
                        <a:pt x="166230" y="-2390"/>
                        <a:pt x="204807" y="20470"/>
                      </a:cubicBezTo>
                      <a:cubicBezTo>
                        <a:pt x="206902" y="21708"/>
                        <a:pt x="208140" y="23994"/>
                        <a:pt x="208140" y="26376"/>
                      </a:cubicBezTo>
                      <a:cubicBezTo>
                        <a:pt x="208140" y="28947"/>
                        <a:pt x="207378" y="88860"/>
                        <a:pt x="171564" y="123150"/>
                      </a:cubicBezTo>
                      <a:cubicBezTo>
                        <a:pt x="155658" y="138390"/>
                        <a:pt x="135369" y="146200"/>
                        <a:pt x="111176" y="146200"/>
                      </a:cubicBezTo>
                      <a:close/>
                      <a:moveTo>
                        <a:pt x="14116" y="29900"/>
                      </a:moveTo>
                      <a:cubicBezTo>
                        <a:pt x="16307" y="49331"/>
                        <a:pt x="30118" y="129531"/>
                        <a:pt x="107461" y="132389"/>
                      </a:cubicBezTo>
                      <a:cubicBezTo>
                        <a:pt x="129750" y="133246"/>
                        <a:pt x="148133" y="126769"/>
                        <a:pt x="162230" y="113244"/>
                      </a:cubicBezTo>
                      <a:cubicBezTo>
                        <a:pt x="188995" y="87621"/>
                        <a:pt x="193662" y="43711"/>
                        <a:pt x="194425" y="30281"/>
                      </a:cubicBezTo>
                      <a:cubicBezTo>
                        <a:pt x="157658" y="11993"/>
                        <a:pt x="58217" y="5230"/>
                        <a:pt x="14116" y="29900"/>
                      </a:cubicBezTo>
                      <a:close/>
                    </a:path>
                  </a:pathLst>
                </a:custGeom>
                <a:solidFill>
                  <a:srgbClr val="2E6C9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2529AECE-531C-4BEA-8307-B2B1FE6017B7}"/>
                    </a:ext>
                  </a:extLst>
                </p:cNvPr>
                <p:cNvSpPr/>
                <p:nvPr/>
              </p:nvSpPr>
              <p:spPr>
                <a:xfrm>
                  <a:off x="5775007" y="2803920"/>
                  <a:ext cx="208126" cy="146161"/>
                </a:xfrm>
                <a:custGeom>
                  <a:avLst/>
                  <a:gdLst>
                    <a:gd name="connsiteX0" fmla="*/ 97060 w 208126"/>
                    <a:gd name="connsiteY0" fmla="*/ 146162 h 146161"/>
                    <a:gd name="connsiteX1" fmla="*/ 36576 w 208126"/>
                    <a:gd name="connsiteY1" fmla="*/ 123111 h 146161"/>
                    <a:gd name="connsiteX2" fmla="*/ 0 w 208126"/>
                    <a:gd name="connsiteY2" fmla="*/ 26337 h 146161"/>
                    <a:gd name="connsiteX3" fmla="*/ 3334 w 208126"/>
                    <a:gd name="connsiteY3" fmla="*/ 20432 h 146161"/>
                    <a:gd name="connsiteX4" fmla="*/ 204978 w 208126"/>
                    <a:gd name="connsiteY4" fmla="*/ 20527 h 146161"/>
                    <a:gd name="connsiteX5" fmla="*/ 208121 w 208126"/>
                    <a:gd name="connsiteY5" fmla="*/ 26718 h 146161"/>
                    <a:gd name="connsiteX6" fmla="*/ 101251 w 208126"/>
                    <a:gd name="connsiteY6" fmla="*/ 146067 h 146161"/>
                    <a:gd name="connsiteX7" fmla="*/ 97060 w 208126"/>
                    <a:gd name="connsiteY7" fmla="*/ 146162 h 146161"/>
                    <a:gd name="connsiteX8" fmla="*/ 13906 w 208126"/>
                    <a:gd name="connsiteY8" fmla="*/ 30243 h 146161"/>
                    <a:gd name="connsiteX9" fmla="*/ 46101 w 208126"/>
                    <a:gd name="connsiteY9" fmla="*/ 113301 h 146161"/>
                    <a:gd name="connsiteX10" fmla="*/ 100774 w 208126"/>
                    <a:gd name="connsiteY10" fmla="*/ 132446 h 146161"/>
                    <a:gd name="connsiteX11" fmla="*/ 194119 w 208126"/>
                    <a:gd name="connsiteY11" fmla="*/ 29957 h 146161"/>
                    <a:gd name="connsiteX12" fmla="*/ 13906 w 208126"/>
                    <a:gd name="connsiteY12" fmla="*/ 30243 h 146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08126" h="146161">
                      <a:moveTo>
                        <a:pt x="97060" y="146162"/>
                      </a:moveTo>
                      <a:cubicBezTo>
                        <a:pt x="72866" y="146162"/>
                        <a:pt x="52578" y="138447"/>
                        <a:pt x="36576" y="123111"/>
                      </a:cubicBezTo>
                      <a:cubicBezTo>
                        <a:pt x="762" y="88821"/>
                        <a:pt x="0" y="28814"/>
                        <a:pt x="0" y="26337"/>
                      </a:cubicBezTo>
                      <a:cubicBezTo>
                        <a:pt x="0" y="23861"/>
                        <a:pt x="1238" y="21670"/>
                        <a:pt x="3334" y="20432"/>
                      </a:cubicBezTo>
                      <a:cubicBezTo>
                        <a:pt x="41910" y="-2428"/>
                        <a:pt x="156115" y="-10905"/>
                        <a:pt x="204978" y="20527"/>
                      </a:cubicBezTo>
                      <a:cubicBezTo>
                        <a:pt x="207073" y="21861"/>
                        <a:pt x="208217" y="24242"/>
                        <a:pt x="208121" y="26718"/>
                      </a:cubicBezTo>
                      <a:cubicBezTo>
                        <a:pt x="208026" y="27861"/>
                        <a:pt x="199930" y="142542"/>
                        <a:pt x="101251" y="146067"/>
                      </a:cubicBezTo>
                      <a:cubicBezTo>
                        <a:pt x="99917" y="146067"/>
                        <a:pt x="98488" y="146162"/>
                        <a:pt x="97060" y="146162"/>
                      </a:cubicBezTo>
                      <a:close/>
                      <a:moveTo>
                        <a:pt x="13906" y="30243"/>
                      </a:moveTo>
                      <a:cubicBezTo>
                        <a:pt x="14764" y="43673"/>
                        <a:pt x="19431" y="87774"/>
                        <a:pt x="46101" y="113301"/>
                      </a:cubicBezTo>
                      <a:cubicBezTo>
                        <a:pt x="60198" y="126826"/>
                        <a:pt x="78581" y="133208"/>
                        <a:pt x="100774" y="132446"/>
                      </a:cubicBezTo>
                      <a:cubicBezTo>
                        <a:pt x="178308" y="129588"/>
                        <a:pt x="191929" y="49388"/>
                        <a:pt x="194119" y="29957"/>
                      </a:cubicBezTo>
                      <a:cubicBezTo>
                        <a:pt x="150019" y="5192"/>
                        <a:pt x="50578" y="11955"/>
                        <a:pt x="13906" y="30243"/>
                      </a:cubicBezTo>
                      <a:close/>
                    </a:path>
                  </a:pathLst>
                </a:custGeom>
                <a:solidFill>
                  <a:srgbClr val="2E6C9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B605DE05-5576-4149-96CE-2DC92CB34991}"/>
                    </a:ext>
                  </a:extLst>
                </p:cNvPr>
                <p:cNvSpPr/>
                <p:nvPr/>
              </p:nvSpPr>
              <p:spPr>
                <a:xfrm>
                  <a:off x="5969496" y="2812636"/>
                  <a:ext cx="61573" cy="24384"/>
                </a:xfrm>
                <a:custGeom>
                  <a:avLst/>
                  <a:gdLst>
                    <a:gd name="connsiteX0" fmla="*/ 6869 w 61573"/>
                    <a:gd name="connsiteY0" fmla="*/ 24384 h 24384"/>
                    <a:gd name="connsiteX1" fmla="*/ 2583 w 61573"/>
                    <a:gd name="connsiteY1" fmla="*/ 22860 h 24384"/>
                    <a:gd name="connsiteX2" fmla="*/ 1440 w 61573"/>
                    <a:gd name="connsiteY2" fmla="*/ 13240 h 24384"/>
                    <a:gd name="connsiteX3" fmla="*/ 25729 w 61573"/>
                    <a:gd name="connsiteY3" fmla="*/ 190 h 24384"/>
                    <a:gd name="connsiteX4" fmla="*/ 59066 w 61573"/>
                    <a:gd name="connsiteY4" fmla="*/ 12192 h 24384"/>
                    <a:gd name="connsiteX5" fmla="*/ 60019 w 61573"/>
                    <a:gd name="connsiteY5" fmla="*/ 21812 h 24384"/>
                    <a:gd name="connsiteX6" fmla="*/ 50398 w 61573"/>
                    <a:gd name="connsiteY6" fmla="*/ 22765 h 24384"/>
                    <a:gd name="connsiteX7" fmla="*/ 27253 w 61573"/>
                    <a:gd name="connsiteY7" fmla="*/ 13811 h 24384"/>
                    <a:gd name="connsiteX8" fmla="*/ 12203 w 61573"/>
                    <a:gd name="connsiteY8" fmla="*/ 21717 h 24384"/>
                    <a:gd name="connsiteX9" fmla="*/ 6869 w 61573"/>
                    <a:gd name="connsiteY9" fmla="*/ 24384 h 24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73" h="24384">
                      <a:moveTo>
                        <a:pt x="6869" y="24384"/>
                      </a:moveTo>
                      <a:cubicBezTo>
                        <a:pt x="5345" y="24384"/>
                        <a:pt x="3916" y="23908"/>
                        <a:pt x="2583" y="22860"/>
                      </a:cubicBezTo>
                      <a:cubicBezTo>
                        <a:pt x="-370" y="20479"/>
                        <a:pt x="-846" y="16193"/>
                        <a:pt x="1440" y="13240"/>
                      </a:cubicBezTo>
                      <a:cubicBezTo>
                        <a:pt x="1821" y="12763"/>
                        <a:pt x="10679" y="1810"/>
                        <a:pt x="25729" y="190"/>
                      </a:cubicBezTo>
                      <a:cubicBezTo>
                        <a:pt x="36778" y="-952"/>
                        <a:pt x="48017" y="3048"/>
                        <a:pt x="59066" y="12192"/>
                      </a:cubicBezTo>
                      <a:cubicBezTo>
                        <a:pt x="62019" y="14573"/>
                        <a:pt x="62400" y="18955"/>
                        <a:pt x="60019" y="21812"/>
                      </a:cubicBezTo>
                      <a:cubicBezTo>
                        <a:pt x="57637" y="24765"/>
                        <a:pt x="53256" y="25146"/>
                        <a:pt x="50398" y="22765"/>
                      </a:cubicBezTo>
                      <a:cubicBezTo>
                        <a:pt x="42302" y="16097"/>
                        <a:pt x="34492" y="13049"/>
                        <a:pt x="27253" y="13811"/>
                      </a:cubicBezTo>
                      <a:cubicBezTo>
                        <a:pt x="17918" y="14764"/>
                        <a:pt x="12298" y="21717"/>
                        <a:pt x="12203" y="21717"/>
                      </a:cubicBezTo>
                      <a:cubicBezTo>
                        <a:pt x="10870" y="23432"/>
                        <a:pt x="8869" y="24384"/>
                        <a:pt x="6869" y="24384"/>
                      </a:cubicBezTo>
                      <a:close/>
                    </a:path>
                  </a:pathLst>
                </a:custGeom>
                <a:solidFill>
                  <a:srgbClr val="2E6C9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grpSp>
          <p:nvGrpSpPr>
            <p:cNvPr id="11" name="Graphic 7">
              <a:extLst>
                <a:ext uri="{FF2B5EF4-FFF2-40B4-BE49-F238E27FC236}">
                  <a16:creationId xmlns:a16="http://schemas.microsoft.com/office/drawing/2014/main" id="{EFE1862F-95B7-4991-AF67-41B54A0A22CC}"/>
                </a:ext>
              </a:extLst>
            </p:cNvPr>
            <p:cNvGrpSpPr/>
            <p:nvPr/>
          </p:nvGrpSpPr>
          <p:grpSpPr>
            <a:xfrm>
              <a:off x="5353907" y="3596258"/>
              <a:ext cx="332059" cy="456723"/>
              <a:chOff x="5353907" y="3596258"/>
              <a:chExt cx="332059" cy="456723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68AAFAC-99D5-4993-A315-FBBE558159D6}"/>
                  </a:ext>
                </a:extLst>
              </p:cNvPr>
              <p:cNvSpPr/>
              <p:nvPr/>
            </p:nvSpPr>
            <p:spPr>
              <a:xfrm>
                <a:off x="5354288" y="3723988"/>
                <a:ext cx="236220" cy="328993"/>
              </a:xfrm>
              <a:custGeom>
                <a:avLst/>
                <a:gdLst>
                  <a:gd name="connsiteX0" fmla="*/ 0 w 236220"/>
                  <a:gd name="connsiteY0" fmla="*/ 0 h 328993"/>
                  <a:gd name="connsiteX1" fmla="*/ 236220 w 236220"/>
                  <a:gd name="connsiteY1" fmla="*/ 0 h 328993"/>
                  <a:gd name="connsiteX2" fmla="*/ 236220 w 236220"/>
                  <a:gd name="connsiteY2" fmla="*/ 328993 h 328993"/>
                  <a:gd name="connsiteX3" fmla="*/ 0 w 236220"/>
                  <a:gd name="connsiteY3" fmla="*/ 328993 h 32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220" h="328993">
                    <a:moveTo>
                      <a:pt x="0" y="0"/>
                    </a:moveTo>
                    <a:lnTo>
                      <a:pt x="236220" y="0"/>
                    </a:lnTo>
                    <a:lnTo>
                      <a:pt x="236220" y="328993"/>
                    </a:lnTo>
                    <a:lnTo>
                      <a:pt x="0" y="328993"/>
                    </a:lnTo>
                    <a:close/>
                  </a:path>
                </a:pathLst>
              </a:custGeom>
              <a:solidFill>
                <a:srgbClr val="E2DFC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4EEBD32-6DC2-498F-87A4-5BDD5BC7F990}"/>
                  </a:ext>
                </a:extLst>
              </p:cNvPr>
              <p:cNvSpPr/>
              <p:nvPr/>
            </p:nvSpPr>
            <p:spPr>
              <a:xfrm>
                <a:off x="5354288" y="3723988"/>
                <a:ext cx="236220" cy="328993"/>
              </a:xfrm>
              <a:custGeom>
                <a:avLst/>
                <a:gdLst>
                  <a:gd name="connsiteX0" fmla="*/ 0 w 236220"/>
                  <a:gd name="connsiteY0" fmla="*/ 0 h 328993"/>
                  <a:gd name="connsiteX1" fmla="*/ 236220 w 236220"/>
                  <a:gd name="connsiteY1" fmla="*/ 0 h 328993"/>
                  <a:gd name="connsiteX2" fmla="*/ 236220 w 236220"/>
                  <a:gd name="connsiteY2" fmla="*/ 328993 h 328993"/>
                  <a:gd name="connsiteX3" fmla="*/ 0 w 236220"/>
                  <a:gd name="connsiteY3" fmla="*/ 328993 h 32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220" h="328993">
                    <a:moveTo>
                      <a:pt x="0" y="0"/>
                    </a:moveTo>
                    <a:lnTo>
                      <a:pt x="236220" y="0"/>
                    </a:lnTo>
                    <a:lnTo>
                      <a:pt x="236220" y="328993"/>
                    </a:lnTo>
                    <a:lnTo>
                      <a:pt x="0" y="328993"/>
                    </a:lnTo>
                    <a:close/>
                  </a:path>
                </a:pathLst>
              </a:custGeom>
              <a:solidFill>
                <a:srgbClr val="E2DFC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C97E1D6-B4C6-473E-9C60-6723C27BAB0E}"/>
                  </a:ext>
                </a:extLst>
              </p:cNvPr>
              <p:cNvSpPr/>
              <p:nvPr/>
            </p:nvSpPr>
            <p:spPr>
              <a:xfrm>
                <a:off x="5353907" y="3694366"/>
                <a:ext cx="236410" cy="58673"/>
              </a:xfrm>
              <a:custGeom>
                <a:avLst/>
                <a:gdLst>
                  <a:gd name="connsiteX0" fmla="*/ 236411 w 236410"/>
                  <a:gd name="connsiteY0" fmla="*/ 29337 h 58673"/>
                  <a:gd name="connsiteX1" fmla="*/ 118205 w 236410"/>
                  <a:gd name="connsiteY1" fmla="*/ 58674 h 58673"/>
                  <a:gd name="connsiteX2" fmla="*/ 0 w 236410"/>
                  <a:gd name="connsiteY2" fmla="*/ 29337 h 58673"/>
                  <a:gd name="connsiteX3" fmla="*/ 118205 w 236410"/>
                  <a:gd name="connsiteY3" fmla="*/ 0 h 58673"/>
                  <a:gd name="connsiteX4" fmla="*/ 236411 w 236410"/>
                  <a:gd name="connsiteY4" fmla="*/ 29337 h 5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410" h="58673">
                    <a:moveTo>
                      <a:pt x="236411" y="29337"/>
                    </a:moveTo>
                    <a:cubicBezTo>
                      <a:pt x="236411" y="45529"/>
                      <a:pt x="183451" y="58674"/>
                      <a:pt x="118205" y="58674"/>
                    </a:cubicBezTo>
                    <a:cubicBezTo>
                      <a:pt x="52959" y="58674"/>
                      <a:pt x="0" y="45529"/>
                      <a:pt x="0" y="29337"/>
                    </a:cubicBezTo>
                    <a:cubicBezTo>
                      <a:pt x="0" y="13144"/>
                      <a:pt x="52959" y="0"/>
                      <a:pt x="118205" y="0"/>
                    </a:cubicBezTo>
                    <a:cubicBezTo>
                      <a:pt x="183451" y="0"/>
                      <a:pt x="236411" y="13144"/>
                      <a:pt x="236411" y="29337"/>
                    </a:cubicBezTo>
                    <a:close/>
                  </a:path>
                </a:pathLst>
              </a:custGeom>
              <a:solidFill>
                <a:srgbClr val="E2DFC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EA78897-FA86-4B9A-A984-D454618287C3}"/>
                  </a:ext>
                </a:extLst>
              </p:cNvPr>
              <p:cNvSpPr/>
              <p:nvPr/>
            </p:nvSpPr>
            <p:spPr>
              <a:xfrm>
                <a:off x="5360384" y="3699033"/>
                <a:ext cx="223456" cy="49339"/>
              </a:xfrm>
              <a:custGeom>
                <a:avLst/>
                <a:gdLst>
                  <a:gd name="connsiteX0" fmla="*/ 223457 w 223456"/>
                  <a:gd name="connsiteY0" fmla="*/ 24670 h 49339"/>
                  <a:gd name="connsiteX1" fmla="*/ 111728 w 223456"/>
                  <a:gd name="connsiteY1" fmla="*/ 49339 h 49339"/>
                  <a:gd name="connsiteX2" fmla="*/ 0 w 223456"/>
                  <a:gd name="connsiteY2" fmla="*/ 24670 h 49339"/>
                  <a:gd name="connsiteX3" fmla="*/ 111728 w 223456"/>
                  <a:gd name="connsiteY3" fmla="*/ 0 h 49339"/>
                  <a:gd name="connsiteX4" fmla="*/ 223457 w 223456"/>
                  <a:gd name="connsiteY4" fmla="*/ 24670 h 4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456" h="49339">
                    <a:moveTo>
                      <a:pt x="223457" y="24670"/>
                    </a:moveTo>
                    <a:cubicBezTo>
                      <a:pt x="223457" y="38295"/>
                      <a:pt x="173434" y="49339"/>
                      <a:pt x="111728" y="49339"/>
                    </a:cubicBezTo>
                    <a:cubicBezTo>
                      <a:pt x="50022" y="49339"/>
                      <a:pt x="0" y="38294"/>
                      <a:pt x="0" y="24670"/>
                    </a:cubicBezTo>
                    <a:cubicBezTo>
                      <a:pt x="0" y="11045"/>
                      <a:pt x="50022" y="0"/>
                      <a:pt x="111728" y="0"/>
                    </a:cubicBezTo>
                    <a:cubicBezTo>
                      <a:pt x="173434" y="0"/>
                      <a:pt x="223457" y="11045"/>
                      <a:pt x="223457" y="24670"/>
                    </a:cubicBezTo>
                    <a:close/>
                  </a:path>
                </a:pathLst>
              </a:custGeom>
              <a:solidFill>
                <a:srgbClr val="542A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DEB93F7-2996-4105-B68A-3518FCAA9202}"/>
                  </a:ext>
                </a:extLst>
              </p:cNvPr>
              <p:cNvSpPr/>
              <p:nvPr/>
            </p:nvSpPr>
            <p:spPr>
              <a:xfrm>
                <a:off x="5361622" y="3712272"/>
                <a:ext cx="122110" cy="33337"/>
              </a:xfrm>
              <a:custGeom>
                <a:avLst/>
                <a:gdLst>
                  <a:gd name="connsiteX0" fmla="*/ 110490 w 122110"/>
                  <a:gd name="connsiteY0" fmla="*/ 0 h 33337"/>
                  <a:gd name="connsiteX1" fmla="*/ 0 w 122110"/>
                  <a:gd name="connsiteY1" fmla="*/ 15050 h 33337"/>
                  <a:gd name="connsiteX2" fmla="*/ 59150 w 122110"/>
                  <a:gd name="connsiteY2" fmla="*/ 33338 h 33337"/>
                  <a:gd name="connsiteX3" fmla="*/ 122111 w 122110"/>
                  <a:gd name="connsiteY3" fmla="*/ 95 h 33337"/>
                  <a:gd name="connsiteX4" fmla="*/ 110490 w 122110"/>
                  <a:gd name="connsiteY4" fmla="*/ 0 h 3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110" h="33337">
                    <a:moveTo>
                      <a:pt x="110490" y="0"/>
                    </a:moveTo>
                    <a:cubicBezTo>
                      <a:pt x="54388" y="0"/>
                      <a:pt x="7906" y="6572"/>
                      <a:pt x="0" y="15050"/>
                    </a:cubicBezTo>
                    <a:cubicBezTo>
                      <a:pt x="5334" y="23051"/>
                      <a:pt x="27908" y="29718"/>
                      <a:pt x="59150" y="33338"/>
                    </a:cubicBezTo>
                    <a:cubicBezTo>
                      <a:pt x="64198" y="20002"/>
                      <a:pt x="95250" y="8096"/>
                      <a:pt x="122111" y="95"/>
                    </a:cubicBezTo>
                    <a:cubicBezTo>
                      <a:pt x="118301" y="95"/>
                      <a:pt x="114395" y="0"/>
                      <a:pt x="110490" y="0"/>
                    </a:cubicBezTo>
                    <a:close/>
                  </a:path>
                </a:pathLst>
              </a:custGeom>
              <a:solidFill>
                <a:srgbClr val="7D3E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6BF3396-214F-440A-801A-B15AA7CB51AD}"/>
                  </a:ext>
                </a:extLst>
              </p:cNvPr>
              <p:cNvSpPr/>
              <p:nvPr/>
            </p:nvSpPr>
            <p:spPr>
              <a:xfrm>
                <a:off x="5360384" y="3699033"/>
                <a:ext cx="223456" cy="30956"/>
              </a:xfrm>
              <a:custGeom>
                <a:avLst/>
                <a:gdLst>
                  <a:gd name="connsiteX0" fmla="*/ 3619 w 223456"/>
                  <a:gd name="connsiteY0" fmla="*/ 30956 h 30956"/>
                  <a:gd name="connsiteX1" fmla="*/ 111728 w 223456"/>
                  <a:gd name="connsiteY1" fmla="*/ 12573 h 30956"/>
                  <a:gd name="connsiteX2" fmla="*/ 219837 w 223456"/>
                  <a:gd name="connsiteY2" fmla="*/ 30956 h 30956"/>
                  <a:gd name="connsiteX3" fmla="*/ 223456 w 223456"/>
                  <a:gd name="connsiteY3" fmla="*/ 24670 h 30956"/>
                  <a:gd name="connsiteX4" fmla="*/ 111728 w 223456"/>
                  <a:gd name="connsiteY4" fmla="*/ 0 h 30956"/>
                  <a:gd name="connsiteX5" fmla="*/ 0 w 223456"/>
                  <a:gd name="connsiteY5" fmla="*/ 24670 h 30956"/>
                  <a:gd name="connsiteX6" fmla="*/ 3619 w 223456"/>
                  <a:gd name="connsiteY6" fmla="*/ 30956 h 30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3456" h="30956">
                    <a:moveTo>
                      <a:pt x="3619" y="30956"/>
                    </a:moveTo>
                    <a:cubicBezTo>
                      <a:pt x="16192" y="20383"/>
                      <a:pt x="59817" y="12573"/>
                      <a:pt x="111728" y="12573"/>
                    </a:cubicBezTo>
                    <a:cubicBezTo>
                      <a:pt x="163640" y="12573"/>
                      <a:pt x="207264" y="20383"/>
                      <a:pt x="219837" y="30956"/>
                    </a:cubicBezTo>
                    <a:cubicBezTo>
                      <a:pt x="222218" y="28956"/>
                      <a:pt x="223456" y="26860"/>
                      <a:pt x="223456" y="24670"/>
                    </a:cubicBezTo>
                    <a:cubicBezTo>
                      <a:pt x="223456" y="11049"/>
                      <a:pt x="173450" y="0"/>
                      <a:pt x="111728" y="0"/>
                    </a:cubicBezTo>
                    <a:cubicBezTo>
                      <a:pt x="50006" y="0"/>
                      <a:pt x="0" y="11049"/>
                      <a:pt x="0" y="24670"/>
                    </a:cubicBezTo>
                    <a:cubicBezTo>
                      <a:pt x="0" y="26860"/>
                      <a:pt x="1238" y="28956"/>
                      <a:pt x="3619" y="30956"/>
                    </a:cubicBezTo>
                    <a:close/>
                  </a:path>
                </a:pathLst>
              </a:custGeom>
              <a:solidFill>
                <a:srgbClr val="542A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FCE5602-2D1F-41D9-B5AD-CBE20F41F194}"/>
                  </a:ext>
                </a:extLst>
              </p:cNvPr>
              <p:cNvSpPr/>
              <p:nvPr/>
            </p:nvSpPr>
            <p:spPr>
              <a:xfrm>
                <a:off x="5506212" y="3773137"/>
                <a:ext cx="179754" cy="276891"/>
              </a:xfrm>
              <a:custGeom>
                <a:avLst/>
                <a:gdLst>
                  <a:gd name="connsiteX0" fmla="*/ 18859 w 179754"/>
                  <a:gd name="connsiteY0" fmla="*/ 276892 h 276891"/>
                  <a:gd name="connsiteX1" fmla="*/ 18859 w 179754"/>
                  <a:gd name="connsiteY1" fmla="*/ 276892 h 276891"/>
                  <a:gd name="connsiteX2" fmla="*/ 95 w 179754"/>
                  <a:gd name="connsiteY2" fmla="*/ 258127 h 276891"/>
                  <a:gd name="connsiteX3" fmla="*/ 95 w 179754"/>
                  <a:gd name="connsiteY3" fmla="*/ 236315 h 276891"/>
                  <a:gd name="connsiteX4" fmla="*/ 15526 w 179754"/>
                  <a:gd name="connsiteY4" fmla="*/ 220885 h 276891"/>
                  <a:gd name="connsiteX5" fmla="*/ 18859 w 179754"/>
                  <a:gd name="connsiteY5" fmla="*/ 220885 h 276891"/>
                  <a:gd name="connsiteX6" fmla="*/ 123825 w 179754"/>
                  <a:gd name="connsiteY6" fmla="*/ 115157 h 276891"/>
                  <a:gd name="connsiteX7" fmla="*/ 63913 w 179754"/>
                  <a:gd name="connsiteY7" fmla="*/ 56102 h 276891"/>
                  <a:gd name="connsiteX8" fmla="*/ 40672 w 179754"/>
                  <a:gd name="connsiteY8" fmla="*/ 56102 h 276891"/>
                  <a:gd name="connsiteX9" fmla="*/ 0 w 179754"/>
                  <a:gd name="connsiteY9" fmla="*/ 15431 h 276891"/>
                  <a:gd name="connsiteX10" fmla="*/ 0 w 179754"/>
                  <a:gd name="connsiteY10" fmla="*/ 15431 h 276891"/>
                  <a:gd name="connsiteX11" fmla="*/ 15430 w 179754"/>
                  <a:gd name="connsiteY11" fmla="*/ 0 h 276891"/>
                  <a:gd name="connsiteX12" fmla="*/ 63817 w 179754"/>
                  <a:gd name="connsiteY12" fmla="*/ 0 h 276891"/>
                  <a:gd name="connsiteX13" fmla="*/ 179737 w 179754"/>
                  <a:gd name="connsiteY13" fmla="*/ 113729 h 276891"/>
                  <a:gd name="connsiteX14" fmla="*/ 18859 w 179754"/>
                  <a:gd name="connsiteY14" fmla="*/ 276892 h 27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9754" h="276891">
                    <a:moveTo>
                      <a:pt x="18859" y="276892"/>
                    </a:moveTo>
                    <a:lnTo>
                      <a:pt x="18859" y="276892"/>
                    </a:lnTo>
                    <a:cubicBezTo>
                      <a:pt x="8477" y="276892"/>
                      <a:pt x="95" y="268510"/>
                      <a:pt x="95" y="258127"/>
                    </a:cubicBezTo>
                    <a:lnTo>
                      <a:pt x="95" y="236315"/>
                    </a:lnTo>
                    <a:cubicBezTo>
                      <a:pt x="95" y="227743"/>
                      <a:pt x="7048" y="220885"/>
                      <a:pt x="15526" y="220885"/>
                    </a:cubicBezTo>
                    <a:lnTo>
                      <a:pt x="18859" y="220885"/>
                    </a:lnTo>
                    <a:cubicBezTo>
                      <a:pt x="76962" y="220885"/>
                      <a:pt x="124206" y="173355"/>
                      <a:pt x="123825" y="115157"/>
                    </a:cubicBezTo>
                    <a:cubicBezTo>
                      <a:pt x="123539" y="82391"/>
                      <a:pt x="96679" y="56102"/>
                      <a:pt x="63913" y="56102"/>
                    </a:cubicBezTo>
                    <a:lnTo>
                      <a:pt x="40672" y="56102"/>
                    </a:lnTo>
                    <a:cubicBezTo>
                      <a:pt x="18193" y="56102"/>
                      <a:pt x="0" y="37910"/>
                      <a:pt x="0" y="15431"/>
                    </a:cubicBezTo>
                    <a:lnTo>
                      <a:pt x="0" y="15431"/>
                    </a:lnTo>
                    <a:cubicBezTo>
                      <a:pt x="0" y="6858"/>
                      <a:pt x="6953" y="0"/>
                      <a:pt x="15430" y="0"/>
                    </a:cubicBezTo>
                    <a:lnTo>
                      <a:pt x="63817" y="0"/>
                    </a:lnTo>
                    <a:cubicBezTo>
                      <a:pt x="126968" y="0"/>
                      <a:pt x="178879" y="50578"/>
                      <a:pt x="179737" y="113729"/>
                    </a:cubicBezTo>
                    <a:cubicBezTo>
                      <a:pt x="181070" y="203454"/>
                      <a:pt x="108394" y="276892"/>
                      <a:pt x="18859" y="276892"/>
                    </a:cubicBezTo>
                    <a:close/>
                  </a:path>
                </a:pathLst>
              </a:custGeom>
              <a:solidFill>
                <a:srgbClr val="E2DFC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41" name="Graphic 7">
                <a:extLst>
                  <a:ext uri="{FF2B5EF4-FFF2-40B4-BE49-F238E27FC236}">
                    <a16:creationId xmlns:a16="http://schemas.microsoft.com/office/drawing/2014/main" id="{E50E96E7-B460-4DAC-AA2A-C5E386340389}"/>
                  </a:ext>
                </a:extLst>
              </p:cNvPr>
              <p:cNvGrpSpPr/>
              <p:nvPr/>
            </p:nvGrpSpPr>
            <p:grpSpPr>
              <a:xfrm>
                <a:off x="5512022" y="3797712"/>
                <a:ext cx="88772" cy="39909"/>
                <a:chOff x="5512022" y="3797712"/>
                <a:chExt cx="88772" cy="39909"/>
              </a:xfrm>
              <a:solidFill>
                <a:srgbClr val="E2DFCF"/>
              </a:solidFill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05D5630-30B6-4E10-90D8-8FA5623A6394}"/>
                    </a:ext>
                  </a:extLst>
                </p:cNvPr>
                <p:cNvSpPr/>
                <p:nvPr/>
              </p:nvSpPr>
              <p:spPr>
                <a:xfrm>
                  <a:off x="5512022" y="3797712"/>
                  <a:ext cx="5334" cy="18668"/>
                </a:xfrm>
                <a:custGeom>
                  <a:avLst/>
                  <a:gdLst>
                    <a:gd name="connsiteX0" fmla="*/ 5334 w 5334"/>
                    <a:gd name="connsiteY0" fmla="*/ 18669 h 18668"/>
                    <a:gd name="connsiteX1" fmla="*/ 5334 w 5334"/>
                    <a:gd name="connsiteY1" fmla="*/ 0 h 18668"/>
                    <a:gd name="connsiteX2" fmla="*/ 0 w 5334"/>
                    <a:gd name="connsiteY2" fmla="*/ 0 h 18668"/>
                    <a:gd name="connsiteX3" fmla="*/ 0 w 5334"/>
                    <a:gd name="connsiteY3" fmla="*/ 11620 h 18668"/>
                    <a:gd name="connsiteX4" fmla="*/ 5334 w 5334"/>
                    <a:gd name="connsiteY4" fmla="*/ 18669 h 18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4" h="18668">
                      <a:moveTo>
                        <a:pt x="5334" y="18669"/>
                      </a:moveTo>
                      <a:lnTo>
                        <a:pt x="5334" y="0"/>
                      </a:lnTo>
                      <a:lnTo>
                        <a:pt x="0" y="0"/>
                      </a:lnTo>
                      <a:lnTo>
                        <a:pt x="0" y="11620"/>
                      </a:lnTo>
                      <a:cubicBezTo>
                        <a:pt x="1524" y="14192"/>
                        <a:pt x="3334" y="16573"/>
                        <a:pt x="5334" y="18669"/>
                      </a:cubicBezTo>
                      <a:close/>
                    </a:path>
                  </a:pathLst>
                </a:custGeom>
                <a:solidFill>
                  <a:srgbClr val="E2DFC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2764BE58-CE52-46F3-B9B9-795A1DA2817D}"/>
                    </a:ext>
                  </a:extLst>
                </p:cNvPr>
                <p:cNvSpPr/>
                <p:nvPr/>
              </p:nvSpPr>
              <p:spPr>
                <a:xfrm>
                  <a:off x="5525928" y="3802570"/>
                  <a:ext cx="5333" cy="23431"/>
                </a:xfrm>
                <a:custGeom>
                  <a:avLst/>
                  <a:gdLst>
                    <a:gd name="connsiteX0" fmla="*/ 5334 w 5333"/>
                    <a:gd name="connsiteY0" fmla="*/ 23431 h 23431"/>
                    <a:gd name="connsiteX1" fmla="*/ 5334 w 5333"/>
                    <a:gd name="connsiteY1" fmla="*/ 0 h 23431"/>
                    <a:gd name="connsiteX2" fmla="*/ 0 w 5333"/>
                    <a:gd name="connsiteY2" fmla="*/ 0 h 23431"/>
                    <a:gd name="connsiteX3" fmla="*/ 0 w 5333"/>
                    <a:gd name="connsiteY3" fmla="*/ 20764 h 23431"/>
                    <a:gd name="connsiteX4" fmla="*/ 5334 w 5333"/>
                    <a:gd name="connsiteY4" fmla="*/ 23431 h 23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3" h="23431">
                      <a:moveTo>
                        <a:pt x="5334" y="23431"/>
                      </a:moveTo>
                      <a:lnTo>
                        <a:pt x="5334" y="0"/>
                      </a:lnTo>
                      <a:lnTo>
                        <a:pt x="0" y="0"/>
                      </a:lnTo>
                      <a:lnTo>
                        <a:pt x="0" y="20764"/>
                      </a:lnTo>
                      <a:cubicBezTo>
                        <a:pt x="1715" y="21812"/>
                        <a:pt x="3524" y="22670"/>
                        <a:pt x="5334" y="23431"/>
                      </a:cubicBezTo>
                      <a:close/>
                    </a:path>
                  </a:pathLst>
                </a:custGeom>
                <a:solidFill>
                  <a:srgbClr val="E2DFC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1A8A700-619D-4AD9-B26F-17CB29F9417A}"/>
                    </a:ext>
                  </a:extLst>
                </p:cNvPr>
                <p:cNvSpPr/>
                <p:nvPr/>
              </p:nvSpPr>
              <p:spPr>
                <a:xfrm>
                  <a:off x="5539835" y="3807427"/>
                  <a:ext cx="5333" cy="21716"/>
                </a:xfrm>
                <a:custGeom>
                  <a:avLst/>
                  <a:gdLst>
                    <a:gd name="connsiteX0" fmla="*/ 0 w 5333"/>
                    <a:gd name="connsiteY0" fmla="*/ 21146 h 21716"/>
                    <a:gd name="connsiteX1" fmla="*/ 5334 w 5333"/>
                    <a:gd name="connsiteY1" fmla="*/ 21717 h 21716"/>
                    <a:gd name="connsiteX2" fmla="*/ 5334 w 5333"/>
                    <a:gd name="connsiteY2" fmla="*/ 0 h 21716"/>
                    <a:gd name="connsiteX3" fmla="*/ 0 w 5333"/>
                    <a:gd name="connsiteY3" fmla="*/ 0 h 21716"/>
                    <a:gd name="connsiteX4" fmla="*/ 0 w 5333"/>
                    <a:gd name="connsiteY4" fmla="*/ 21146 h 21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3" h="21716">
                      <a:moveTo>
                        <a:pt x="0" y="21146"/>
                      </a:moveTo>
                      <a:cubicBezTo>
                        <a:pt x="1715" y="21431"/>
                        <a:pt x="3524" y="21622"/>
                        <a:pt x="5334" y="21717"/>
                      </a:cubicBezTo>
                      <a:lnTo>
                        <a:pt x="5334" y="0"/>
                      </a:lnTo>
                      <a:lnTo>
                        <a:pt x="0" y="0"/>
                      </a:lnTo>
                      <a:lnTo>
                        <a:pt x="0" y="21146"/>
                      </a:lnTo>
                      <a:close/>
                    </a:path>
                  </a:pathLst>
                </a:custGeom>
                <a:solidFill>
                  <a:srgbClr val="E2DFC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BBDD6C4-4E6D-4169-81FC-689C28043A87}"/>
                    </a:ext>
                  </a:extLst>
                </p:cNvPr>
                <p:cNvSpPr/>
                <p:nvPr/>
              </p:nvSpPr>
              <p:spPr>
                <a:xfrm>
                  <a:off x="5553741" y="3812190"/>
                  <a:ext cx="5334" cy="16954"/>
                </a:xfrm>
                <a:custGeom>
                  <a:avLst/>
                  <a:gdLst>
                    <a:gd name="connsiteX0" fmla="*/ 0 w 5334"/>
                    <a:gd name="connsiteY0" fmla="*/ 0 h 16954"/>
                    <a:gd name="connsiteX1" fmla="*/ 5334 w 5334"/>
                    <a:gd name="connsiteY1" fmla="*/ 0 h 16954"/>
                    <a:gd name="connsiteX2" fmla="*/ 5334 w 5334"/>
                    <a:gd name="connsiteY2" fmla="*/ 16954 h 16954"/>
                    <a:gd name="connsiteX3" fmla="*/ 0 w 5334"/>
                    <a:gd name="connsiteY3" fmla="*/ 16954 h 16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4" h="16954">
                      <a:moveTo>
                        <a:pt x="0" y="0"/>
                      </a:moveTo>
                      <a:lnTo>
                        <a:pt x="5334" y="0"/>
                      </a:lnTo>
                      <a:lnTo>
                        <a:pt x="5334" y="16954"/>
                      </a:lnTo>
                      <a:lnTo>
                        <a:pt x="0" y="16954"/>
                      </a:lnTo>
                      <a:close/>
                    </a:path>
                  </a:pathLst>
                </a:custGeom>
                <a:solidFill>
                  <a:srgbClr val="E2DFC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FCF682DB-F56E-4FDD-8381-BE4795A2A75E}"/>
                    </a:ext>
                  </a:extLst>
                </p:cNvPr>
                <p:cNvSpPr/>
                <p:nvPr/>
              </p:nvSpPr>
              <p:spPr>
                <a:xfrm>
                  <a:off x="5567648" y="3817048"/>
                  <a:ext cx="5429" cy="12191"/>
                </a:xfrm>
                <a:custGeom>
                  <a:avLst/>
                  <a:gdLst>
                    <a:gd name="connsiteX0" fmla="*/ 0 w 5429"/>
                    <a:gd name="connsiteY0" fmla="*/ 12097 h 12191"/>
                    <a:gd name="connsiteX1" fmla="*/ 2572 w 5429"/>
                    <a:gd name="connsiteY1" fmla="*/ 12097 h 12191"/>
                    <a:gd name="connsiteX2" fmla="*/ 5429 w 5429"/>
                    <a:gd name="connsiteY2" fmla="*/ 12192 h 12191"/>
                    <a:gd name="connsiteX3" fmla="*/ 5429 w 5429"/>
                    <a:gd name="connsiteY3" fmla="*/ 0 h 12191"/>
                    <a:gd name="connsiteX4" fmla="*/ 95 w 5429"/>
                    <a:gd name="connsiteY4" fmla="*/ 0 h 12191"/>
                    <a:gd name="connsiteX5" fmla="*/ 95 w 5429"/>
                    <a:gd name="connsiteY5" fmla="*/ 12097 h 12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29" h="12191">
                      <a:moveTo>
                        <a:pt x="0" y="12097"/>
                      </a:moveTo>
                      <a:lnTo>
                        <a:pt x="2572" y="12097"/>
                      </a:lnTo>
                      <a:cubicBezTo>
                        <a:pt x="3524" y="12097"/>
                        <a:pt x="4477" y="12097"/>
                        <a:pt x="5429" y="12192"/>
                      </a:cubicBezTo>
                      <a:lnTo>
                        <a:pt x="5429" y="0"/>
                      </a:lnTo>
                      <a:lnTo>
                        <a:pt x="95" y="0"/>
                      </a:lnTo>
                      <a:lnTo>
                        <a:pt x="95" y="12097"/>
                      </a:lnTo>
                      <a:close/>
                    </a:path>
                  </a:pathLst>
                </a:custGeom>
                <a:solidFill>
                  <a:srgbClr val="E2DFC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337AD1A8-0438-4825-BD59-069ED105FF9E}"/>
                    </a:ext>
                  </a:extLst>
                </p:cNvPr>
                <p:cNvSpPr/>
                <p:nvPr/>
              </p:nvSpPr>
              <p:spPr>
                <a:xfrm>
                  <a:off x="5581554" y="3821905"/>
                  <a:ext cx="5333" cy="9715"/>
                </a:xfrm>
                <a:custGeom>
                  <a:avLst/>
                  <a:gdLst>
                    <a:gd name="connsiteX0" fmla="*/ 0 w 5333"/>
                    <a:gd name="connsiteY0" fmla="*/ 8382 h 9715"/>
                    <a:gd name="connsiteX1" fmla="*/ 5334 w 5333"/>
                    <a:gd name="connsiteY1" fmla="*/ 9716 h 9715"/>
                    <a:gd name="connsiteX2" fmla="*/ 5334 w 5333"/>
                    <a:gd name="connsiteY2" fmla="*/ 0 h 9715"/>
                    <a:gd name="connsiteX3" fmla="*/ 0 w 5333"/>
                    <a:gd name="connsiteY3" fmla="*/ 0 h 9715"/>
                    <a:gd name="connsiteX4" fmla="*/ 0 w 5333"/>
                    <a:gd name="connsiteY4" fmla="*/ 8382 h 9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3" h="9715">
                      <a:moveTo>
                        <a:pt x="0" y="8382"/>
                      </a:moveTo>
                      <a:cubicBezTo>
                        <a:pt x="1810" y="8763"/>
                        <a:pt x="3619" y="9144"/>
                        <a:pt x="5334" y="9716"/>
                      </a:cubicBezTo>
                      <a:lnTo>
                        <a:pt x="5334" y="0"/>
                      </a:lnTo>
                      <a:lnTo>
                        <a:pt x="0" y="0"/>
                      </a:lnTo>
                      <a:lnTo>
                        <a:pt x="0" y="8382"/>
                      </a:lnTo>
                      <a:close/>
                    </a:path>
                  </a:pathLst>
                </a:custGeom>
                <a:solidFill>
                  <a:srgbClr val="E2DFC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F10B5DA6-DA47-4645-AB63-A3438FC2DB9C}"/>
                    </a:ext>
                  </a:extLst>
                </p:cNvPr>
                <p:cNvSpPr/>
                <p:nvPr/>
              </p:nvSpPr>
              <p:spPr>
                <a:xfrm>
                  <a:off x="5595461" y="3826763"/>
                  <a:ext cx="5333" cy="10858"/>
                </a:xfrm>
                <a:custGeom>
                  <a:avLst/>
                  <a:gdLst>
                    <a:gd name="connsiteX0" fmla="*/ 0 w 5333"/>
                    <a:gd name="connsiteY0" fmla="*/ 8001 h 10858"/>
                    <a:gd name="connsiteX1" fmla="*/ 5334 w 5333"/>
                    <a:gd name="connsiteY1" fmla="*/ 10858 h 10858"/>
                    <a:gd name="connsiteX2" fmla="*/ 5334 w 5333"/>
                    <a:gd name="connsiteY2" fmla="*/ 0 h 10858"/>
                    <a:gd name="connsiteX3" fmla="*/ 0 w 5333"/>
                    <a:gd name="connsiteY3" fmla="*/ 0 h 10858"/>
                    <a:gd name="connsiteX4" fmla="*/ 0 w 5333"/>
                    <a:gd name="connsiteY4" fmla="*/ 8001 h 10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3" h="10858">
                      <a:moveTo>
                        <a:pt x="0" y="8001"/>
                      </a:moveTo>
                      <a:cubicBezTo>
                        <a:pt x="1810" y="8858"/>
                        <a:pt x="3620" y="9811"/>
                        <a:pt x="5334" y="10858"/>
                      </a:cubicBezTo>
                      <a:lnTo>
                        <a:pt x="5334" y="0"/>
                      </a:lnTo>
                      <a:lnTo>
                        <a:pt x="0" y="0"/>
                      </a:lnTo>
                      <a:lnTo>
                        <a:pt x="0" y="8001"/>
                      </a:lnTo>
                      <a:close/>
                    </a:path>
                  </a:pathLst>
                </a:custGeom>
                <a:solidFill>
                  <a:srgbClr val="E2DFC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42" name="Graphic 7">
                <a:extLst>
                  <a:ext uri="{FF2B5EF4-FFF2-40B4-BE49-F238E27FC236}">
                    <a16:creationId xmlns:a16="http://schemas.microsoft.com/office/drawing/2014/main" id="{C88592CE-ABBC-4F46-BC17-CE31C4E40B37}"/>
                  </a:ext>
                </a:extLst>
              </p:cNvPr>
              <p:cNvGrpSpPr/>
              <p:nvPr/>
            </p:nvGrpSpPr>
            <p:grpSpPr>
              <a:xfrm>
                <a:off x="5354288" y="3834669"/>
                <a:ext cx="236220" cy="131730"/>
                <a:chOff x="5354288" y="3834669"/>
                <a:chExt cx="236220" cy="131730"/>
              </a:xfrm>
              <a:solidFill>
                <a:srgbClr val="FFFFFF"/>
              </a:solidFill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0C8327F5-0F6D-4A38-8667-8DF0C0DB2C52}"/>
                    </a:ext>
                  </a:extLst>
                </p:cNvPr>
                <p:cNvSpPr/>
                <p:nvPr/>
              </p:nvSpPr>
              <p:spPr>
                <a:xfrm>
                  <a:off x="5354288" y="3834669"/>
                  <a:ext cx="236220" cy="8572"/>
                </a:xfrm>
                <a:custGeom>
                  <a:avLst/>
                  <a:gdLst>
                    <a:gd name="connsiteX0" fmla="*/ 0 w 236220"/>
                    <a:gd name="connsiteY0" fmla="*/ 0 h 8572"/>
                    <a:gd name="connsiteX1" fmla="*/ 236220 w 236220"/>
                    <a:gd name="connsiteY1" fmla="*/ 0 h 8572"/>
                    <a:gd name="connsiteX2" fmla="*/ 236220 w 236220"/>
                    <a:gd name="connsiteY2" fmla="*/ 8572 h 8572"/>
                    <a:gd name="connsiteX3" fmla="*/ 0 w 23622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8572">
                      <a:moveTo>
                        <a:pt x="0" y="0"/>
                      </a:moveTo>
                      <a:lnTo>
                        <a:pt x="236220" y="0"/>
                      </a:lnTo>
                      <a:lnTo>
                        <a:pt x="23622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9B855ED-EA10-477E-9F1A-55C829DD6A20}"/>
                    </a:ext>
                  </a:extLst>
                </p:cNvPr>
                <p:cNvSpPr/>
                <p:nvPr/>
              </p:nvSpPr>
              <p:spPr>
                <a:xfrm>
                  <a:off x="5354288" y="3859243"/>
                  <a:ext cx="236220" cy="8572"/>
                </a:xfrm>
                <a:custGeom>
                  <a:avLst/>
                  <a:gdLst>
                    <a:gd name="connsiteX0" fmla="*/ 0 w 236220"/>
                    <a:gd name="connsiteY0" fmla="*/ 0 h 8572"/>
                    <a:gd name="connsiteX1" fmla="*/ 236220 w 236220"/>
                    <a:gd name="connsiteY1" fmla="*/ 0 h 8572"/>
                    <a:gd name="connsiteX2" fmla="*/ 236220 w 236220"/>
                    <a:gd name="connsiteY2" fmla="*/ 8572 h 8572"/>
                    <a:gd name="connsiteX3" fmla="*/ 0 w 23622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8572">
                      <a:moveTo>
                        <a:pt x="0" y="0"/>
                      </a:moveTo>
                      <a:lnTo>
                        <a:pt x="236220" y="0"/>
                      </a:lnTo>
                      <a:lnTo>
                        <a:pt x="23622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788A2FCA-0AEB-423E-B8BC-9171FAAA28A1}"/>
                    </a:ext>
                  </a:extLst>
                </p:cNvPr>
                <p:cNvSpPr/>
                <p:nvPr/>
              </p:nvSpPr>
              <p:spPr>
                <a:xfrm>
                  <a:off x="5354288" y="3883913"/>
                  <a:ext cx="236220" cy="8572"/>
                </a:xfrm>
                <a:custGeom>
                  <a:avLst/>
                  <a:gdLst>
                    <a:gd name="connsiteX0" fmla="*/ 0 w 236220"/>
                    <a:gd name="connsiteY0" fmla="*/ 0 h 8572"/>
                    <a:gd name="connsiteX1" fmla="*/ 236220 w 236220"/>
                    <a:gd name="connsiteY1" fmla="*/ 0 h 8572"/>
                    <a:gd name="connsiteX2" fmla="*/ 236220 w 236220"/>
                    <a:gd name="connsiteY2" fmla="*/ 8572 h 8572"/>
                    <a:gd name="connsiteX3" fmla="*/ 0 w 23622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8572">
                      <a:moveTo>
                        <a:pt x="0" y="0"/>
                      </a:moveTo>
                      <a:lnTo>
                        <a:pt x="236220" y="0"/>
                      </a:lnTo>
                      <a:lnTo>
                        <a:pt x="23622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A7A3E3F7-0073-4591-8B8F-32E09DEA3497}"/>
                    </a:ext>
                  </a:extLst>
                </p:cNvPr>
                <p:cNvSpPr/>
                <p:nvPr/>
              </p:nvSpPr>
              <p:spPr>
                <a:xfrm>
                  <a:off x="5354288" y="3908583"/>
                  <a:ext cx="236220" cy="8572"/>
                </a:xfrm>
                <a:custGeom>
                  <a:avLst/>
                  <a:gdLst>
                    <a:gd name="connsiteX0" fmla="*/ 0 w 236220"/>
                    <a:gd name="connsiteY0" fmla="*/ 0 h 8572"/>
                    <a:gd name="connsiteX1" fmla="*/ 236220 w 236220"/>
                    <a:gd name="connsiteY1" fmla="*/ 0 h 8572"/>
                    <a:gd name="connsiteX2" fmla="*/ 236220 w 236220"/>
                    <a:gd name="connsiteY2" fmla="*/ 8573 h 8572"/>
                    <a:gd name="connsiteX3" fmla="*/ 0 w 236220"/>
                    <a:gd name="connsiteY3" fmla="*/ 8573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8572">
                      <a:moveTo>
                        <a:pt x="0" y="0"/>
                      </a:moveTo>
                      <a:lnTo>
                        <a:pt x="236220" y="0"/>
                      </a:lnTo>
                      <a:lnTo>
                        <a:pt x="236220" y="8573"/>
                      </a:lnTo>
                      <a:lnTo>
                        <a:pt x="0" y="8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3DC033E7-3685-4662-85C1-4907420463F7}"/>
                    </a:ext>
                  </a:extLst>
                </p:cNvPr>
                <p:cNvSpPr/>
                <p:nvPr/>
              </p:nvSpPr>
              <p:spPr>
                <a:xfrm>
                  <a:off x="5354288" y="3933157"/>
                  <a:ext cx="236220" cy="8572"/>
                </a:xfrm>
                <a:custGeom>
                  <a:avLst/>
                  <a:gdLst>
                    <a:gd name="connsiteX0" fmla="*/ 0 w 236220"/>
                    <a:gd name="connsiteY0" fmla="*/ 0 h 8572"/>
                    <a:gd name="connsiteX1" fmla="*/ 236220 w 236220"/>
                    <a:gd name="connsiteY1" fmla="*/ 0 h 8572"/>
                    <a:gd name="connsiteX2" fmla="*/ 236220 w 236220"/>
                    <a:gd name="connsiteY2" fmla="*/ 8572 h 8572"/>
                    <a:gd name="connsiteX3" fmla="*/ 0 w 23622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8572">
                      <a:moveTo>
                        <a:pt x="0" y="0"/>
                      </a:moveTo>
                      <a:lnTo>
                        <a:pt x="236220" y="0"/>
                      </a:lnTo>
                      <a:lnTo>
                        <a:pt x="23622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76A20145-1284-475A-BB5F-CE14F1DF197B}"/>
                    </a:ext>
                  </a:extLst>
                </p:cNvPr>
                <p:cNvSpPr/>
                <p:nvPr/>
              </p:nvSpPr>
              <p:spPr>
                <a:xfrm>
                  <a:off x="5354288" y="3957827"/>
                  <a:ext cx="236220" cy="8572"/>
                </a:xfrm>
                <a:custGeom>
                  <a:avLst/>
                  <a:gdLst>
                    <a:gd name="connsiteX0" fmla="*/ 0 w 236220"/>
                    <a:gd name="connsiteY0" fmla="*/ 0 h 8572"/>
                    <a:gd name="connsiteX1" fmla="*/ 236220 w 236220"/>
                    <a:gd name="connsiteY1" fmla="*/ 0 h 8572"/>
                    <a:gd name="connsiteX2" fmla="*/ 236220 w 236220"/>
                    <a:gd name="connsiteY2" fmla="*/ 8572 h 8572"/>
                    <a:gd name="connsiteX3" fmla="*/ 0 w 23622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8572">
                      <a:moveTo>
                        <a:pt x="0" y="0"/>
                      </a:moveTo>
                      <a:lnTo>
                        <a:pt x="236220" y="0"/>
                      </a:lnTo>
                      <a:lnTo>
                        <a:pt x="23622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A080A30-1A64-4068-A5CB-ACBEDA77583E}"/>
                  </a:ext>
                </a:extLst>
              </p:cNvPr>
              <p:cNvSpPr/>
              <p:nvPr/>
            </p:nvSpPr>
            <p:spPr>
              <a:xfrm>
                <a:off x="5481518" y="3596258"/>
                <a:ext cx="42409" cy="109156"/>
              </a:xfrm>
              <a:custGeom>
                <a:avLst/>
                <a:gdLst>
                  <a:gd name="connsiteX0" fmla="*/ 23074 w 42409"/>
                  <a:gd name="connsiteY0" fmla="*/ 108680 h 109156"/>
                  <a:gd name="connsiteX1" fmla="*/ 22788 w 42409"/>
                  <a:gd name="connsiteY1" fmla="*/ 108490 h 109156"/>
                  <a:gd name="connsiteX2" fmla="*/ 21836 w 42409"/>
                  <a:gd name="connsiteY2" fmla="*/ 107823 h 109156"/>
                  <a:gd name="connsiteX3" fmla="*/ 18407 w 42409"/>
                  <a:gd name="connsiteY3" fmla="*/ 105156 h 109156"/>
                  <a:gd name="connsiteX4" fmla="*/ 13454 w 42409"/>
                  <a:gd name="connsiteY4" fmla="*/ 100489 h 109156"/>
                  <a:gd name="connsiteX5" fmla="*/ 10691 w 42409"/>
                  <a:gd name="connsiteY5" fmla="*/ 97346 h 109156"/>
                  <a:gd name="connsiteX6" fmla="*/ 7834 w 42409"/>
                  <a:gd name="connsiteY6" fmla="*/ 93631 h 109156"/>
                  <a:gd name="connsiteX7" fmla="*/ 2690 w 42409"/>
                  <a:gd name="connsiteY7" fmla="*/ 84201 h 109156"/>
                  <a:gd name="connsiteX8" fmla="*/ 23 w 42409"/>
                  <a:gd name="connsiteY8" fmla="*/ 72009 h 109156"/>
                  <a:gd name="connsiteX9" fmla="*/ 690 w 42409"/>
                  <a:gd name="connsiteY9" fmla="*/ 65151 h 109156"/>
                  <a:gd name="connsiteX10" fmla="*/ 1643 w 42409"/>
                  <a:gd name="connsiteY10" fmla="*/ 61722 h 109156"/>
                  <a:gd name="connsiteX11" fmla="*/ 2309 w 42409"/>
                  <a:gd name="connsiteY11" fmla="*/ 60008 h 109156"/>
                  <a:gd name="connsiteX12" fmla="*/ 3071 w 42409"/>
                  <a:gd name="connsiteY12" fmla="*/ 58388 h 109156"/>
                  <a:gd name="connsiteX13" fmla="*/ 7072 w 42409"/>
                  <a:gd name="connsiteY13" fmla="*/ 52388 h 109156"/>
                  <a:gd name="connsiteX14" fmla="*/ 11930 w 42409"/>
                  <a:gd name="connsiteY14" fmla="*/ 47435 h 109156"/>
                  <a:gd name="connsiteX15" fmla="*/ 21931 w 42409"/>
                  <a:gd name="connsiteY15" fmla="*/ 39624 h 109156"/>
                  <a:gd name="connsiteX16" fmla="*/ 29360 w 42409"/>
                  <a:gd name="connsiteY16" fmla="*/ 32385 h 109156"/>
                  <a:gd name="connsiteX17" fmla="*/ 31361 w 42409"/>
                  <a:gd name="connsiteY17" fmla="*/ 28575 h 109156"/>
                  <a:gd name="connsiteX18" fmla="*/ 31646 w 42409"/>
                  <a:gd name="connsiteY18" fmla="*/ 27527 h 109156"/>
                  <a:gd name="connsiteX19" fmla="*/ 31646 w 42409"/>
                  <a:gd name="connsiteY19" fmla="*/ 27432 h 109156"/>
                  <a:gd name="connsiteX20" fmla="*/ 31646 w 42409"/>
                  <a:gd name="connsiteY20" fmla="*/ 27432 h 109156"/>
                  <a:gd name="connsiteX21" fmla="*/ 31646 w 42409"/>
                  <a:gd name="connsiteY21" fmla="*/ 27527 h 109156"/>
                  <a:gd name="connsiteX22" fmla="*/ 31742 w 42409"/>
                  <a:gd name="connsiteY22" fmla="*/ 27337 h 109156"/>
                  <a:gd name="connsiteX23" fmla="*/ 31837 w 42409"/>
                  <a:gd name="connsiteY23" fmla="*/ 27051 h 109156"/>
                  <a:gd name="connsiteX24" fmla="*/ 31837 w 42409"/>
                  <a:gd name="connsiteY24" fmla="*/ 26956 h 109156"/>
                  <a:gd name="connsiteX25" fmla="*/ 31837 w 42409"/>
                  <a:gd name="connsiteY25" fmla="*/ 26860 h 109156"/>
                  <a:gd name="connsiteX26" fmla="*/ 31837 w 42409"/>
                  <a:gd name="connsiteY26" fmla="*/ 26765 h 109156"/>
                  <a:gd name="connsiteX27" fmla="*/ 32027 w 42409"/>
                  <a:gd name="connsiteY27" fmla="*/ 25051 h 109156"/>
                  <a:gd name="connsiteX28" fmla="*/ 31646 w 42409"/>
                  <a:gd name="connsiteY28" fmla="*/ 21336 h 109156"/>
                  <a:gd name="connsiteX29" fmla="*/ 30503 w 42409"/>
                  <a:gd name="connsiteY29" fmla="*/ 17526 h 109156"/>
                  <a:gd name="connsiteX30" fmla="*/ 27170 w 42409"/>
                  <a:gd name="connsiteY30" fmla="*/ 10763 h 109156"/>
                  <a:gd name="connsiteX31" fmla="*/ 23645 w 42409"/>
                  <a:gd name="connsiteY31" fmla="*/ 5715 h 109156"/>
                  <a:gd name="connsiteX32" fmla="*/ 20978 w 42409"/>
                  <a:gd name="connsiteY32" fmla="*/ 2667 h 109156"/>
                  <a:gd name="connsiteX33" fmla="*/ 19931 w 42409"/>
                  <a:gd name="connsiteY33" fmla="*/ 1619 h 109156"/>
                  <a:gd name="connsiteX34" fmla="*/ 19931 w 42409"/>
                  <a:gd name="connsiteY34" fmla="*/ 1619 h 109156"/>
                  <a:gd name="connsiteX35" fmla="*/ 19835 w 42409"/>
                  <a:gd name="connsiteY35" fmla="*/ 286 h 109156"/>
                  <a:gd name="connsiteX36" fmla="*/ 20597 w 42409"/>
                  <a:gd name="connsiteY36" fmla="*/ 0 h 109156"/>
                  <a:gd name="connsiteX37" fmla="*/ 20978 w 42409"/>
                  <a:gd name="connsiteY37" fmla="*/ 95 h 109156"/>
                  <a:gd name="connsiteX38" fmla="*/ 22217 w 42409"/>
                  <a:gd name="connsiteY38" fmla="*/ 286 h 109156"/>
                  <a:gd name="connsiteX39" fmla="*/ 26598 w 42409"/>
                  <a:gd name="connsiteY39" fmla="*/ 1905 h 109156"/>
                  <a:gd name="connsiteX40" fmla="*/ 32599 w 42409"/>
                  <a:gd name="connsiteY40" fmla="*/ 5906 h 109156"/>
                  <a:gd name="connsiteX41" fmla="*/ 38790 w 42409"/>
                  <a:gd name="connsiteY41" fmla="*/ 13240 h 109156"/>
                  <a:gd name="connsiteX42" fmla="*/ 41267 w 42409"/>
                  <a:gd name="connsiteY42" fmla="*/ 18479 h 109156"/>
                  <a:gd name="connsiteX43" fmla="*/ 42410 w 42409"/>
                  <a:gd name="connsiteY43" fmla="*/ 25051 h 109156"/>
                  <a:gd name="connsiteX44" fmla="*/ 42124 w 42409"/>
                  <a:gd name="connsiteY44" fmla="*/ 28766 h 109156"/>
                  <a:gd name="connsiteX45" fmla="*/ 42124 w 42409"/>
                  <a:gd name="connsiteY45" fmla="*/ 28956 h 109156"/>
                  <a:gd name="connsiteX46" fmla="*/ 42029 w 42409"/>
                  <a:gd name="connsiteY46" fmla="*/ 29242 h 109156"/>
                  <a:gd name="connsiteX47" fmla="*/ 41933 w 42409"/>
                  <a:gd name="connsiteY47" fmla="*/ 29813 h 109156"/>
                  <a:gd name="connsiteX48" fmla="*/ 41838 w 42409"/>
                  <a:gd name="connsiteY48" fmla="*/ 30194 h 109156"/>
                  <a:gd name="connsiteX49" fmla="*/ 41838 w 42409"/>
                  <a:gd name="connsiteY49" fmla="*/ 30385 h 109156"/>
                  <a:gd name="connsiteX50" fmla="*/ 41743 w 42409"/>
                  <a:gd name="connsiteY50" fmla="*/ 30575 h 109156"/>
                  <a:gd name="connsiteX51" fmla="*/ 41743 w 42409"/>
                  <a:gd name="connsiteY51" fmla="*/ 30671 h 109156"/>
                  <a:gd name="connsiteX52" fmla="*/ 41171 w 42409"/>
                  <a:gd name="connsiteY52" fmla="*/ 32290 h 109156"/>
                  <a:gd name="connsiteX53" fmla="*/ 37838 w 42409"/>
                  <a:gd name="connsiteY53" fmla="*/ 38576 h 109156"/>
                  <a:gd name="connsiteX54" fmla="*/ 33170 w 42409"/>
                  <a:gd name="connsiteY54" fmla="*/ 43815 h 109156"/>
                  <a:gd name="connsiteX55" fmla="*/ 28027 w 42409"/>
                  <a:gd name="connsiteY55" fmla="*/ 48006 h 109156"/>
                  <a:gd name="connsiteX56" fmla="*/ 18121 w 42409"/>
                  <a:gd name="connsiteY56" fmla="*/ 55150 h 109156"/>
                  <a:gd name="connsiteX57" fmla="*/ 14025 w 42409"/>
                  <a:gd name="connsiteY57" fmla="*/ 58865 h 109156"/>
                  <a:gd name="connsiteX58" fmla="*/ 10977 w 42409"/>
                  <a:gd name="connsiteY58" fmla="*/ 62960 h 109156"/>
                  <a:gd name="connsiteX59" fmla="*/ 10406 w 42409"/>
                  <a:gd name="connsiteY59" fmla="*/ 64103 h 109156"/>
                  <a:gd name="connsiteX60" fmla="*/ 9834 w 42409"/>
                  <a:gd name="connsiteY60" fmla="*/ 65151 h 109156"/>
                  <a:gd name="connsiteX61" fmla="*/ 8977 w 42409"/>
                  <a:gd name="connsiteY61" fmla="*/ 67532 h 109156"/>
                  <a:gd name="connsiteX62" fmla="*/ 8120 w 42409"/>
                  <a:gd name="connsiteY62" fmla="*/ 72390 h 109156"/>
                  <a:gd name="connsiteX63" fmla="*/ 9167 w 42409"/>
                  <a:gd name="connsiteY63" fmla="*/ 82296 h 109156"/>
                  <a:gd name="connsiteX64" fmla="*/ 12501 w 42409"/>
                  <a:gd name="connsiteY64" fmla="*/ 91154 h 109156"/>
                  <a:gd name="connsiteX65" fmla="*/ 14501 w 42409"/>
                  <a:gd name="connsiteY65" fmla="*/ 94964 h 109156"/>
                  <a:gd name="connsiteX66" fmla="*/ 16597 w 42409"/>
                  <a:gd name="connsiteY66" fmla="*/ 98298 h 109156"/>
                  <a:gd name="connsiteX67" fmla="*/ 20312 w 42409"/>
                  <a:gd name="connsiteY67" fmla="*/ 103537 h 109156"/>
                  <a:gd name="connsiteX68" fmla="*/ 22979 w 42409"/>
                  <a:gd name="connsiteY68" fmla="*/ 106775 h 109156"/>
                  <a:gd name="connsiteX69" fmla="*/ 23741 w 42409"/>
                  <a:gd name="connsiteY69" fmla="*/ 107633 h 109156"/>
                  <a:gd name="connsiteX70" fmla="*/ 24026 w 42409"/>
                  <a:gd name="connsiteY70" fmla="*/ 107918 h 109156"/>
                  <a:gd name="connsiteX71" fmla="*/ 23931 w 42409"/>
                  <a:gd name="connsiteY71" fmla="*/ 109156 h 109156"/>
                  <a:gd name="connsiteX72" fmla="*/ 23074 w 42409"/>
                  <a:gd name="connsiteY72" fmla="*/ 108680 h 10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42409" h="109156">
                    <a:moveTo>
                      <a:pt x="23074" y="108680"/>
                    </a:moveTo>
                    <a:cubicBezTo>
                      <a:pt x="23074" y="108680"/>
                      <a:pt x="22979" y="108585"/>
                      <a:pt x="22788" y="108490"/>
                    </a:cubicBezTo>
                    <a:cubicBezTo>
                      <a:pt x="22598" y="108299"/>
                      <a:pt x="22312" y="108109"/>
                      <a:pt x="21836" y="107823"/>
                    </a:cubicBezTo>
                    <a:cubicBezTo>
                      <a:pt x="21074" y="107252"/>
                      <a:pt x="19835" y="106299"/>
                      <a:pt x="18407" y="105156"/>
                    </a:cubicBezTo>
                    <a:cubicBezTo>
                      <a:pt x="16978" y="103918"/>
                      <a:pt x="15263" y="102394"/>
                      <a:pt x="13454" y="100489"/>
                    </a:cubicBezTo>
                    <a:cubicBezTo>
                      <a:pt x="12596" y="99536"/>
                      <a:pt x="11644" y="98489"/>
                      <a:pt x="10691" y="97346"/>
                    </a:cubicBezTo>
                    <a:cubicBezTo>
                      <a:pt x="9739" y="96203"/>
                      <a:pt x="8786" y="94964"/>
                      <a:pt x="7834" y="93631"/>
                    </a:cubicBezTo>
                    <a:cubicBezTo>
                      <a:pt x="5929" y="90964"/>
                      <a:pt x="4214" y="87821"/>
                      <a:pt x="2690" y="84201"/>
                    </a:cubicBezTo>
                    <a:cubicBezTo>
                      <a:pt x="1262" y="80581"/>
                      <a:pt x="214" y="76486"/>
                      <a:pt x="23" y="72009"/>
                    </a:cubicBezTo>
                    <a:cubicBezTo>
                      <a:pt x="-72" y="69723"/>
                      <a:pt x="119" y="67437"/>
                      <a:pt x="690" y="65151"/>
                    </a:cubicBezTo>
                    <a:cubicBezTo>
                      <a:pt x="976" y="64008"/>
                      <a:pt x="1262" y="62770"/>
                      <a:pt x="1643" y="61722"/>
                    </a:cubicBezTo>
                    <a:cubicBezTo>
                      <a:pt x="1833" y="61055"/>
                      <a:pt x="2119" y="60579"/>
                      <a:pt x="2309" y="60008"/>
                    </a:cubicBezTo>
                    <a:cubicBezTo>
                      <a:pt x="2500" y="59436"/>
                      <a:pt x="2786" y="58865"/>
                      <a:pt x="3071" y="58388"/>
                    </a:cubicBezTo>
                    <a:cubicBezTo>
                      <a:pt x="4119" y="56198"/>
                      <a:pt x="5548" y="54197"/>
                      <a:pt x="7072" y="52388"/>
                    </a:cubicBezTo>
                    <a:cubicBezTo>
                      <a:pt x="8596" y="50578"/>
                      <a:pt x="10215" y="48863"/>
                      <a:pt x="11930" y="47435"/>
                    </a:cubicBezTo>
                    <a:cubicBezTo>
                      <a:pt x="15359" y="44482"/>
                      <a:pt x="18883" y="42005"/>
                      <a:pt x="21931" y="39624"/>
                    </a:cubicBezTo>
                    <a:cubicBezTo>
                      <a:pt x="24979" y="37243"/>
                      <a:pt x="27646" y="34862"/>
                      <a:pt x="29360" y="32385"/>
                    </a:cubicBezTo>
                    <a:cubicBezTo>
                      <a:pt x="30218" y="31147"/>
                      <a:pt x="30884" y="29813"/>
                      <a:pt x="31361" y="28575"/>
                    </a:cubicBezTo>
                    <a:cubicBezTo>
                      <a:pt x="31456" y="28194"/>
                      <a:pt x="31551" y="27908"/>
                      <a:pt x="31646" y="27527"/>
                    </a:cubicBezTo>
                    <a:lnTo>
                      <a:pt x="31646" y="27432"/>
                    </a:lnTo>
                    <a:lnTo>
                      <a:pt x="31646" y="27432"/>
                    </a:lnTo>
                    <a:cubicBezTo>
                      <a:pt x="31646" y="27432"/>
                      <a:pt x="31646" y="27623"/>
                      <a:pt x="31646" y="27527"/>
                    </a:cubicBezTo>
                    <a:lnTo>
                      <a:pt x="31742" y="27337"/>
                    </a:lnTo>
                    <a:lnTo>
                      <a:pt x="31837" y="27051"/>
                    </a:lnTo>
                    <a:lnTo>
                      <a:pt x="31837" y="26956"/>
                    </a:lnTo>
                    <a:lnTo>
                      <a:pt x="31837" y="26860"/>
                    </a:lnTo>
                    <a:lnTo>
                      <a:pt x="31837" y="26765"/>
                    </a:lnTo>
                    <a:cubicBezTo>
                      <a:pt x="31932" y="26194"/>
                      <a:pt x="32027" y="25622"/>
                      <a:pt x="32027" y="25051"/>
                    </a:cubicBezTo>
                    <a:cubicBezTo>
                      <a:pt x="32123" y="23813"/>
                      <a:pt x="31932" y="22574"/>
                      <a:pt x="31646" y="21336"/>
                    </a:cubicBezTo>
                    <a:cubicBezTo>
                      <a:pt x="31361" y="20098"/>
                      <a:pt x="30980" y="18764"/>
                      <a:pt x="30503" y="17526"/>
                    </a:cubicBezTo>
                    <a:cubicBezTo>
                      <a:pt x="29551" y="15050"/>
                      <a:pt x="28313" y="12764"/>
                      <a:pt x="27170" y="10763"/>
                    </a:cubicBezTo>
                    <a:cubicBezTo>
                      <a:pt x="25931" y="8763"/>
                      <a:pt x="24693" y="7144"/>
                      <a:pt x="23645" y="5715"/>
                    </a:cubicBezTo>
                    <a:cubicBezTo>
                      <a:pt x="22598" y="4381"/>
                      <a:pt x="21645" y="3334"/>
                      <a:pt x="20978" y="2667"/>
                    </a:cubicBezTo>
                    <a:cubicBezTo>
                      <a:pt x="20312" y="2000"/>
                      <a:pt x="19931" y="1619"/>
                      <a:pt x="19931" y="1619"/>
                    </a:cubicBezTo>
                    <a:lnTo>
                      <a:pt x="19931" y="1619"/>
                    </a:lnTo>
                    <a:cubicBezTo>
                      <a:pt x="19550" y="1238"/>
                      <a:pt x="19550" y="667"/>
                      <a:pt x="19835" y="286"/>
                    </a:cubicBezTo>
                    <a:cubicBezTo>
                      <a:pt x="20026" y="95"/>
                      <a:pt x="20312" y="0"/>
                      <a:pt x="20597" y="0"/>
                    </a:cubicBezTo>
                    <a:cubicBezTo>
                      <a:pt x="20597" y="0"/>
                      <a:pt x="20693" y="0"/>
                      <a:pt x="20978" y="95"/>
                    </a:cubicBezTo>
                    <a:cubicBezTo>
                      <a:pt x="21264" y="95"/>
                      <a:pt x="21645" y="191"/>
                      <a:pt x="22217" y="286"/>
                    </a:cubicBezTo>
                    <a:cubicBezTo>
                      <a:pt x="23264" y="476"/>
                      <a:pt x="24788" y="1048"/>
                      <a:pt x="26598" y="1905"/>
                    </a:cubicBezTo>
                    <a:cubicBezTo>
                      <a:pt x="28408" y="2762"/>
                      <a:pt x="30503" y="4096"/>
                      <a:pt x="32599" y="5906"/>
                    </a:cubicBezTo>
                    <a:cubicBezTo>
                      <a:pt x="34694" y="7715"/>
                      <a:pt x="36885" y="10097"/>
                      <a:pt x="38790" y="13240"/>
                    </a:cubicBezTo>
                    <a:cubicBezTo>
                      <a:pt x="39743" y="14764"/>
                      <a:pt x="40600" y="16574"/>
                      <a:pt x="41267" y="18479"/>
                    </a:cubicBezTo>
                    <a:cubicBezTo>
                      <a:pt x="41933" y="20479"/>
                      <a:pt x="42410" y="22670"/>
                      <a:pt x="42410" y="25051"/>
                    </a:cubicBezTo>
                    <a:cubicBezTo>
                      <a:pt x="42410" y="26289"/>
                      <a:pt x="42314" y="27527"/>
                      <a:pt x="42124" y="28766"/>
                    </a:cubicBezTo>
                    <a:lnTo>
                      <a:pt x="42124" y="28956"/>
                    </a:lnTo>
                    <a:lnTo>
                      <a:pt x="42029" y="29242"/>
                    </a:lnTo>
                    <a:lnTo>
                      <a:pt x="41933" y="29813"/>
                    </a:lnTo>
                    <a:lnTo>
                      <a:pt x="41838" y="30194"/>
                    </a:lnTo>
                    <a:lnTo>
                      <a:pt x="41838" y="30385"/>
                    </a:lnTo>
                    <a:lnTo>
                      <a:pt x="41743" y="30575"/>
                    </a:lnTo>
                    <a:lnTo>
                      <a:pt x="41743" y="30671"/>
                    </a:lnTo>
                    <a:cubicBezTo>
                      <a:pt x="41552" y="31242"/>
                      <a:pt x="41362" y="31814"/>
                      <a:pt x="41171" y="32290"/>
                    </a:cubicBezTo>
                    <a:cubicBezTo>
                      <a:pt x="40314" y="34481"/>
                      <a:pt x="39171" y="36576"/>
                      <a:pt x="37838" y="38576"/>
                    </a:cubicBezTo>
                    <a:cubicBezTo>
                      <a:pt x="36409" y="40481"/>
                      <a:pt x="34885" y="42291"/>
                      <a:pt x="33170" y="43815"/>
                    </a:cubicBezTo>
                    <a:cubicBezTo>
                      <a:pt x="31456" y="45339"/>
                      <a:pt x="29741" y="46673"/>
                      <a:pt x="28027" y="48006"/>
                    </a:cubicBezTo>
                    <a:cubicBezTo>
                      <a:pt x="24598" y="50578"/>
                      <a:pt x="21074" y="52769"/>
                      <a:pt x="18121" y="55150"/>
                    </a:cubicBezTo>
                    <a:cubicBezTo>
                      <a:pt x="16597" y="56388"/>
                      <a:pt x="15263" y="57531"/>
                      <a:pt x="14025" y="58865"/>
                    </a:cubicBezTo>
                    <a:cubicBezTo>
                      <a:pt x="12787" y="60198"/>
                      <a:pt x="11739" y="61531"/>
                      <a:pt x="10977" y="62960"/>
                    </a:cubicBezTo>
                    <a:cubicBezTo>
                      <a:pt x="10787" y="63341"/>
                      <a:pt x="10596" y="63722"/>
                      <a:pt x="10406" y="64103"/>
                    </a:cubicBezTo>
                    <a:cubicBezTo>
                      <a:pt x="10215" y="64484"/>
                      <a:pt x="10025" y="64865"/>
                      <a:pt x="9834" y="65151"/>
                    </a:cubicBezTo>
                    <a:cubicBezTo>
                      <a:pt x="9453" y="66008"/>
                      <a:pt x="9167" y="66770"/>
                      <a:pt x="8977" y="67532"/>
                    </a:cubicBezTo>
                    <a:cubicBezTo>
                      <a:pt x="8501" y="69152"/>
                      <a:pt x="8215" y="70771"/>
                      <a:pt x="8120" y="72390"/>
                    </a:cubicBezTo>
                    <a:cubicBezTo>
                      <a:pt x="7929" y="75724"/>
                      <a:pt x="8310" y="79058"/>
                      <a:pt x="9167" y="82296"/>
                    </a:cubicBezTo>
                    <a:cubicBezTo>
                      <a:pt x="10025" y="85439"/>
                      <a:pt x="11263" y="88392"/>
                      <a:pt x="12501" y="91154"/>
                    </a:cubicBezTo>
                    <a:cubicBezTo>
                      <a:pt x="13168" y="92488"/>
                      <a:pt x="13835" y="93726"/>
                      <a:pt x="14501" y="94964"/>
                    </a:cubicBezTo>
                    <a:cubicBezTo>
                      <a:pt x="15168" y="96107"/>
                      <a:pt x="15930" y="97250"/>
                      <a:pt x="16597" y="98298"/>
                    </a:cubicBezTo>
                    <a:cubicBezTo>
                      <a:pt x="17930" y="100394"/>
                      <a:pt x="19264" y="102108"/>
                      <a:pt x="20312" y="103537"/>
                    </a:cubicBezTo>
                    <a:cubicBezTo>
                      <a:pt x="21359" y="104966"/>
                      <a:pt x="22312" y="106013"/>
                      <a:pt x="22979" y="106775"/>
                    </a:cubicBezTo>
                    <a:cubicBezTo>
                      <a:pt x="23264" y="107156"/>
                      <a:pt x="23550" y="107442"/>
                      <a:pt x="23741" y="107633"/>
                    </a:cubicBezTo>
                    <a:cubicBezTo>
                      <a:pt x="23931" y="107823"/>
                      <a:pt x="24026" y="107918"/>
                      <a:pt x="24026" y="107918"/>
                    </a:cubicBezTo>
                    <a:cubicBezTo>
                      <a:pt x="24312" y="108299"/>
                      <a:pt x="24312" y="108871"/>
                      <a:pt x="23931" y="109156"/>
                    </a:cubicBezTo>
                    <a:cubicBezTo>
                      <a:pt x="23836" y="108871"/>
                      <a:pt x="23360" y="108871"/>
                      <a:pt x="23074" y="108680"/>
                    </a:cubicBezTo>
                    <a:close/>
                  </a:path>
                </a:pathLst>
              </a:custGeom>
              <a:solidFill>
                <a:srgbClr val="A2D1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9A64B6A-4F66-4503-B2CF-E44916F0321E}"/>
                  </a:ext>
                </a:extLst>
              </p:cNvPr>
              <p:cNvSpPr/>
              <p:nvPr/>
            </p:nvSpPr>
            <p:spPr>
              <a:xfrm>
                <a:off x="5447184" y="3626477"/>
                <a:ext cx="38453" cy="80652"/>
              </a:xfrm>
              <a:custGeom>
                <a:avLst/>
                <a:gdLst>
                  <a:gd name="connsiteX0" fmla="*/ 23690 w 38453"/>
                  <a:gd name="connsiteY0" fmla="*/ 80462 h 80652"/>
                  <a:gd name="connsiteX1" fmla="*/ 22738 w 38453"/>
                  <a:gd name="connsiteY1" fmla="*/ 79890 h 80652"/>
                  <a:gd name="connsiteX2" fmla="*/ 20071 w 38453"/>
                  <a:gd name="connsiteY2" fmla="*/ 78081 h 80652"/>
                  <a:gd name="connsiteX3" fmla="*/ 16165 w 38453"/>
                  <a:gd name="connsiteY3" fmla="*/ 74937 h 80652"/>
                  <a:gd name="connsiteX4" fmla="*/ 11498 w 38453"/>
                  <a:gd name="connsiteY4" fmla="*/ 70270 h 80652"/>
                  <a:gd name="connsiteX5" fmla="*/ 9117 w 38453"/>
                  <a:gd name="connsiteY5" fmla="*/ 67317 h 80652"/>
                  <a:gd name="connsiteX6" fmla="*/ 6736 w 38453"/>
                  <a:gd name="connsiteY6" fmla="*/ 63984 h 80652"/>
                  <a:gd name="connsiteX7" fmla="*/ 2545 w 38453"/>
                  <a:gd name="connsiteY7" fmla="*/ 55983 h 80652"/>
                  <a:gd name="connsiteX8" fmla="*/ 163 w 38453"/>
                  <a:gd name="connsiteY8" fmla="*/ 46267 h 80652"/>
                  <a:gd name="connsiteX9" fmla="*/ 1021 w 38453"/>
                  <a:gd name="connsiteY9" fmla="*/ 35409 h 80652"/>
                  <a:gd name="connsiteX10" fmla="*/ 1211 w 38453"/>
                  <a:gd name="connsiteY10" fmla="*/ 34742 h 80652"/>
                  <a:gd name="connsiteX11" fmla="*/ 1402 w 38453"/>
                  <a:gd name="connsiteY11" fmla="*/ 34075 h 80652"/>
                  <a:gd name="connsiteX12" fmla="*/ 1497 w 38453"/>
                  <a:gd name="connsiteY12" fmla="*/ 33789 h 80652"/>
                  <a:gd name="connsiteX13" fmla="*/ 1497 w 38453"/>
                  <a:gd name="connsiteY13" fmla="*/ 33694 h 80652"/>
                  <a:gd name="connsiteX14" fmla="*/ 1592 w 38453"/>
                  <a:gd name="connsiteY14" fmla="*/ 33504 h 80652"/>
                  <a:gd name="connsiteX15" fmla="*/ 1878 w 38453"/>
                  <a:gd name="connsiteY15" fmla="*/ 32837 h 80652"/>
                  <a:gd name="connsiteX16" fmla="*/ 3021 w 38453"/>
                  <a:gd name="connsiteY16" fmla="*/ 30265 h 80652"/>
                  <a:gd name="connsiteX17" fmla="*/ 5878 w 38453"/>
                  <a:gd name="connsiteY17" fmla="*/ 25598 h 80652"/>
                  <a:gd name="connsiteX18" fmla="*/ 13117 w 38453"/>
                  <a:gd name="connsiteY18" fmla="*/ 18549 h 80652"/>
                  <a:gd name="connsiteX19" fmla="*/ 20261 w 38453"/>
                  <a:gd name="connsiteY19" fmla="*/ 13787 h 80652"/>
                  <a:gd name="connsiteX20" fmla="*/ 23500 w 38453"/>
                  <a:gd name="connsiteY20" fmla="*/ 11882 h 80652"/>
                  <a:gd name="connsiteX21" fmla="*/ 26452 w 38453"/>
                  <a:gd name="connsiteY21" fmla="*/ 10072 h 80652"/>
                  <a:gd name="connsiteX22" fmla="*/ 31120 w 38453"/>
                  <a:gd name="connsiteY22" fmla="*/ 6738 h 80652"/>
                  <a:gd name="connsiteX23" fmla="*/ 34358 w 38453"/>
                  <a:gd name="connsiteY23" fmla="*/ 3690 h 80652"/>
                  <a:gd name="connsiteX24" fmla="*/ 36168 w 38453"/>
                  <a:gd name="connsiteY24" fmla="*/ 1309 h 80652"/>
                  <a:gd name="connsiteX25" fmla="*/ 36835 w 38453"/>
                  <a:gd name="connsiteY25" fmla="*/ 357 h 80652"/>
                  <a:gd name="connsiteX26" fmla="*/ 36835 w 38453"/>
                  <a:gd name="connsiteY26" fmla="*/ 357 h 80652"/>
                  <a:gd name="connsiteX27" fmla="*/ 38073 w 38453"/>
                  <a:gd name="connsiteY27" fmla="*/ 166 h 80652"/>
                  <a:gd name="connsiteX28" fmla="*/ 38454 w 38453"/>
                  <a:gd name="connsiteY28" fmla="*/ 928 h 80652"/>
                  <a:gd name="connsiteX29" fmla="*/ 38454 w 38453"/>
                  <a:gd name="connsiteY29" fmla="*/ 1214 h 80652"/>
                  <a:gd name="connsiteX30" fmla="*/ 38359 w 38453"/>
                  <a:gd name="connsiteY30" fmla="*/ 2071 h 80652"/>
                  <a:gd name="connsiteX31" fmla="*/ 37692 w 38453"/>
                  <a:gd name="connsiteY31" fmla="*/ 5405 h 80652"/>
                  <a:gd name="connsiteX32" fmla="*/ 36835 w 38453"/>
                  <a:gd name="connsiteY32" fmla="*/ 7786 h 80652"/>
                  <a:gd name="connsiteX33" fmla="*/ 36263 w 38453"/>
                  <a:gd name="connsiteY33" fmla="*/ 9120 h 80652"/>
                  <a:gd name="connsiteX34" fmla="*/ 35501 w 38453"/>
                  <a:gd name="connsiteY34" fmla="*/ 10453 h 80652"/>
                  <a:gd name="connsiteX35" fmla="*/ 31310 w 38453"/>
                  <a:gd name="connsiteY35" fmla="*/ 15978 h 80652"/>
                  <a:gd name="connsiteX36" fmla="*/ 28548 w 38453"/>
                  <a:gd name="connsiteY36" fmla="*/ 18645 h 80652"/>
                  <a:gd name="connsiteX37" fmla="*/ 25595 w 38453"/>
                  <a:gd name="connsiteY37" fmla="*/ 21312 h 80652"/>
                  <a:gd name="connsiteX38" fmla="*/ 19499 w 38453"/>
                  <a:gd name="connsiteY38" fmla="*/ 26550 h 80652"/>
                  <a:gd name="connsiteX39" fmla="*/ 14165 w 38453"/>
                  <a:gd name="connsiteY39" fmla="*/ 32075 h 80652"/>
                  <a:gd name="connsiteX40" fmla="*/ 12165 w 38453"/>
                  <a:gd name="connsiteY40" fmla="*/ 35123 h 80652"/>
                  <a:gd name="connsiteX41" fmla="*/ 11308 w 38453"/>
                  <a:gd name="connsiteY41" fmla="*/ 36742 h 80652"/>
                  <a:gd name="connsiteX42" fmla="*/ 11117 w 38453"/>
                  <a:gd name="connsiteY42" fmla="*/ 37123 h 80652"/>
                  <a:gd name="connsiteX43" fmla="*/ 11117 w 38453"/>
                  <a:gd name="connsiteY43" fmla="*/ 37218 h 80652"/>
                  <a:gd name="connsiteX44" fmla="*/ 11022 w 38453"/>
                  <a:gd name="connsiteY44" fmla="*/ 37314 h 80652"/>
                  <a:gd name="connsiteX45" fmla="*/ 10927 w 38453"/>
                  <a:gd name="connsiteY45" fmla="*/ 37599 h 80652"/>
                  <a:gd name="connsiteX46" fmla="*/ 10831 w 38453"/>
                  <a:gd name="connsiteY46" fmla="*/ 37885 h 80652"/>
                  <a:gd name="connsiteX47" fmla="*/ 10831 w 38453"/>
                  <a:gd name="connsiteY47" fmla="*/ 37980 h 80652"/>
                  <a:gd name="connsiteX48" fmla="*/ 10831 w 38453"/>
                  <a:gd name="connsiteY48" fmla="*/ 37980 h 80652"/>
                  <a:gd name="connsiteX49" fmla="*/ 10831 w 38453"/>
                  <a:gd name="connsiteY49" fmla="*/ 37980 h 80652"/>
                  <a:gd name="connsiteX50" fmla="*/ 10831 w 38453"/>
                  <a:gd name="connsiteY50" fmla="*/ 38076 h 80652"/>
                  <a:gd name="connsiteX51" fmla="*/ 10641 w 38453"/>
                  <a:gd name="connsiteY51" fmla="*/ 38457 h 80652"/>
                  <a:gd name="connsiteX52" fmla="*/ 9498 w 38453"/>
                  <a:gd name="connsiteY52" fmla="*/ 45791 h 80652"/>
                  <a:gd name="connsiteX53" fmla="*/ 10546 w 38453"/>
                  <a:gd name="connsiteY53" fmla="*/ 53411 h 80652"/>
                  <a:gd name="connsiteX54" fmla="*/ 13022 w 38453"/>
                  <a:gd name="connsiteY54" fmla="*/ 60650 h 80652"/>
                  <a:gd name="connsiteX55" fmla="*/ 13784 w 38453"/>
                  <a:gd name="connsiteY55" fmla="*/ 62364 h 80652"/>
                  <a:gd name="connsiteX56" fmla="*/ 14546 w 38453"/>
                  <a:gd name="connsiteY56" fmla="*/ 63984 h 80652"/>
                  <a:gd name="connsiteX57" fmla="*/ 16165 w 38453"/>
                  <a:gd name="connsiteY57" fmla="*/ 67032 h 80652"/>
                  <a:gd name="connsiteX58" fmla="*/ 19404 w 38453"/>
                  <a:gd name="connsiteY58" fmla="*/ 72175 h 80652"/>
                  <a:gd name="connsiteX59" fmla="*/ 20833 w 38453"/>
                  <a:gd name="connsiteY59" fmla="*/ 74271 h 80652"/>
                  <a:gd name="connsiteX60" fmla="*/ 22166 w 38453"/>
                  <a:gd name="connsiteY60" fmla="*/ 76080 h 80652"/>
                  <a:gd name="connsiteX61" fmla="*/ 24071 w 38453"/>
                  <a:gd name="connsiteY61" fmla="*/ 78557 h 80652"/>
                  <a:gd name="connsiteX62" fmla="*/ 24738 w 38453"/>
                  <a:gd name="connsiteY62" fmla="*/ 79414 h 80652"/>
                  <a:gd name="connsiteX63" fmla="*/ 24547 w 38453"/>
                  <a:gd name="connsiteY63" fmla="*/ 80652 h 80652"/>
                  <a:gd name="connsiteX64" fmla="*/ 23690 w 38453"/>
                  <a:gd name="connsiteY64" fmla="*/ 80462 h 80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38453" h="80652">
                    <a:moveTo>
                      <a:pt x="23690" y="80462"/>
                    </a:moveTo>
                    <a:cubicBezTo>
                      <a:pt x="23690" y="80462"/>
                      <a:pt x="23404" y="80271"/>
                      <a:pt x="22738" y="79890"/>
                    </a:cubicBezTo>
                    <a:cubicBezTo>
                      <a:pt x="22071" y="79509"/>
                      <a:pt x="21214" y="78843"/>
                      <a:pt x="20071" y="78081"/>
                    </a:cubicBezTo>
                    <a:cubicBezTo>
                      <a:pt x="18928" y="77223"/>
                      <a:pt x="17594" y="76176"/>
                      <a:pt x="16165" y="74937"/>
                    </a:cubicBezTo>
                    <a:cubicBezTo>
                      <a:pt x="14737" y="73604"/>
                      <a:pt x="13117" y="72080"/>
                      <a:pt x="11498" y="70270"/>
                    </a:cubicBezTo>
                    <a:cubicBezTo>
                      <a:pt x="10641" y="69413"/>
                      <a:pt x="9879" y="68365"/>
                      <a:pt x="9117" y="67317"/>
                    </a:cubicBezTo>
                    <a:cubicBezTo>
                      <a:pt x="8355" y="66270"/>
                      <a:pt x="7498" y="65127"/>
                      <a:pt x="6736" y="63984"/>
                    </a:cubicBezTo>
                    <a:cubicBezTo>
                      <a:pt x="5212" y="61602"/>
                      <a:pt x="3783" y="58935"/>
                      <a:pt x="2545" y="55983"/>
                    </a:cubicBezTo>
                    <a:cubicBezTo>
                      <a:pt x="1402" y="53030"/>
                      <a:pt x="449" y="49791"/>
                      <a:pt x="163" y="46267"/>
                    </a:cubicBezTo>
                    <a:cubicBezTo>
                      <a:pt x="-218" y="42743"/>
                      <a:pt x="68" y="39028"/>
                      <a:pt x="1021" y="35409"/>
                    </a:cubicBezTo>
                    <a:lnTo>
                      <a:pt x="1211" y="34742"/>
                    </a:lnTo>
                    <a:lnTo>
                      <a:pt x="1402" y="34075"/>
                    </a:lnTo>
                    <a:lnTo>
                      <a:pt x="1497" y="33789"/>
                    </a:lnTo>
                    <a:lnTo>
                      <a:pt x="1497" y="33694"/>
                    </a:lnTo>
                    <a:lnTo>
                      <a:pt x="1592" y="33504"/>
                    </a:lnTo>
                    <a:lnTo>
                      <a:pt x="1878" y="32837"/>
                    </a:lnTo>
                    <a:cubicBezTo>
                      <a:pt x="2259" y="31980"/>
                      <a:pt x="2545" y="31122"/>
                      <a:pt x="3021" y="30265"/>
                    </a:cubicBezTo>
                    <a:cubicBezTo>
                      <a:pt x="3878" y="28646"/>
                      <a:pt x="4831" y="27027"/>
                      <a:pt x="5878" y="25598"/>
                    </a:cubicBezTo>
                    <a:cubicBezTo>
                      <a:pt x="8069" y="22740"/>
                      <a:pt x="10546" y="20454"/>
                      <a:pt x="13117" y="18549"/>
                    </a:cubicBezTo>
                    <a:cubicBezTo>
                      <a:pt x="15594" y="16644"/>
                      <a:pt x="18070" y="15120"/>
                      <a:pt x="20261" y="13787"/>
                    </a:cubicBezTo>
                    <a:cubicBezTo>
                      <a:pt x="21404" y="13120"/>
                      <a:pt x="22452" y="12453"/>
                      <a:pt x="23500" y="11882"/>
                    </a:cubicBezTo>
                    <a:cubicBezTo>
                      <a:pt x="24547" y="11310"/>
                      <a:pt x="25500" y="10644"/>
                      <a:pt x="26452" y="10072"/>
                    </a:cubicBezTo>
                    <a:cubicBezTo>
                      <a:pt x="28262" y="8929"/>
                      <a:pt x="29881" y="7786"/>
                      <a:pt x="31120" y="6738"/>
                    </a:cubicBezTo>
                    <a:cubicBezTo>
                      <a:pt x="32453" y="5691"/>
                      <a:pt x="33501" y="4643"/>
                      <a:pt x="34358" y="3690"/>
                    </a:cubicBezTo>
                    <a:cubicBezTo>
                      <a:pt x="35215" y="2738"/>
                      <a:pt x="35787" y="1881"/>
                      <a:pt x="36168" y="1309"/>
                    </a:cubicBezTo>
                    <a:cubicBezTo>
                      <a:pt x="36549" y="738"/>
                      <a:pt x="36835" y="357"/>
                      <a:pt x="36835" y="357"/>
                    </a:cubicBezTo>
                    <a:lnTo>
                      <a:pt x="36835" y="357"/>
                    </a:lnTo>
                    <a:cubicBezTo>
                      <a:pt x="37120" y="-24"/>
                      <a:pt x="37692" y="-120"/>
                      <a:pt x="38073" y="166"/>
                    </a:cubicBezTo>
                    <a:cubicBezTo>
                      <a:pt x="38359" y="357"/>
                      <a:pt x="38454" y="642"/>
                      <a:pt x="38454" y="928"/>
                    </a:cubicBezTo>
                    <a:cubicBezTo>
                      <a:pt x="38454" y="928"/>
                      <a:pt x="38454" y="1023"/>
                      <a:pt x="38454" y="1214"/>
                    </a:cubicBezTo>
                    <a:cubicBezTo>
                      <a:pt x="38454" y="1404"/>
                      <a:pt x="38454" y="1690"/>
                      <a:pt x="38359" y="2071"/>
                    </a:cubicBezTo>
                    <a:cubicBezTo>
                      <a:pt x="38263" y="2833"/>
                      <a:pt x="38168" y="3976"/>
                      <a:pt x="37692" y="5405"/>
                    </a:cubicBezTo>
                    <a:cubicBezTo>
                      <a:pt x="37501" y="6167"/>
                      <a:pt x="37216" y="6929"/>
                      <a:pt x="36835" y="7786"/>
                    </a:cubicBezTo>
                    <a:cubicBezTo>
                      <a:pt x="36644" y="8167"/>
                      <a:pt x="36454" y="8643"/>
                      <a:pt x="36263" y="9120"/>
                    </a:cubicBezTo>
                    <a:cubicBezTo>
                      <a:pt x="36073" y="9596"/>
                      <a:pt x="35787" y="9977"/>
                      <a:pt x="35501" y="10453"/>
                    </a:cubicBezTo>
                    <a:cubicBezTo>
                      <a:pt x="34453" y="12263"/>
                      <a:pt x="33025" y="14168"/>
                      <a:pt x="31310" y="15978"/>
                    </a:cubicBezTo>
                    <a:cubicBezTo>
                      <a:pt x="30453" y="16930"/>
                      <a:pt x="29500" y="17787"/>
                      <a:pt x="28548" y="18645"/>
                    </a:cubicBezTo>
                    <a:cubicBezTo>
                      <a:pt x="27595" y="19502"/>
                      <a:pt x="26548" y="20359"/>
                      <a:pt x="25595" y="21312"/>
                    </a:cubicBezTo>
                    <a:cubicBezTo>
                      <a:pt x="23595" y="23026"/>
                      <a:pt x="21499" y="24741"/>
                      <a:pt x="19499" y="26550"/>
                    </a:cubicBezTo>
                    <a:cubicBezTo>
                      <a:pt x="17499" y="28265"/>
                      <a:pt x="15689" y="30170"/>
                      <a:pt x="14165" y="32075"/>
                    </a:cubicBezTo>
                    <a:cubicBezTo>
                      <a:pt x="13403" y="33027"/>
                      <a:pt x="12736" y="34075"/>
                      <a:pt x="12165" y="35123"/>
                    </a:cubicBezTo>
                    <a:cubicBezTo>
                      <a:pt x="11879" y="35599"/>
                      <a:pt x="11593" y="36171"/>
                      <a:pt x="11308" y="36742"/>
                    </a:cubicBezTo>
                    <a:lnTo>
                      <a:pt x="11117" y="37123"/>
                    </a:lnTo>
                    <a:lnTo>
                      <a:pt x="11117" y="37218"/>
                    </a:lnTo>
                    <a:lnTo>
                      <a:pt x="11022" y="37314"/>
                    </a:lnTo>
                    <a:lnTo>
                      <a:pt x="10927" y="37599"/>
                    </a:lnTo>
                    <a:lnTo>
                      <a:pt x="10831" y="37885"/>
                    </a:lnTo>
                    <a:lnTo>
                      <a:pt x="10831" y="37980"/>
                    </a:lnTo>
                    <a:lnTo>
                      <a:pt x="10831" y="37980"/>
                    </a:lnTo>
                    <a:cubicBezTo>
                      <a:pt x="10831" y="37980"/>
                      <a:pt x="10831" y="38076"/>
                      <a:pt x="10831" y="37980"/>
                    </a:cubicBezTo>
                    <a:lnTo>
                      <a:pt x="10831" y="38076"/>
                    </a:lnTo>
                    <a:lnTo>
                      <a:pt x="10641" y="38457"/>
                    </a:lnTo>
                    <a:cubicBezTo>
                      <a:pt x="9879" y="40743"/>
                      <a:pt x="9498" y="43219"/>
                      <a:pt x="9498" y="45791"/>
                    </a:cubicBezTo>
                    <a:cubicBezTo>
                      <a:pt x="9498" y="48363"/>
                      <a:pt x="9879" y="50934"/>
                      <a:pt x="10546" y="53411"/>
                    </a:cubicBezTo>
                    <a:cubicBezTo>
                      <a:pt x="11117" y="55887"/>
                      <a:pt x="12070" y="58364"/>
                      <a:pt x="13022" y="60650"/>
                    </a:cubicBezTo>
                    <a:cubicBezTo>
                      <a:pt x="13308" y="61221"/>
                      <a:pt x="13498" y="61793"/>
                      <a:pt x="13784" y="62364"/>
                    </a:cubicBezTo>
                    <a:cubicBezTo>
                      <a:pt x="14070" y="62936"/>
                      <a:pt x="14260" y="63412"/>
                      <a:pt x="14546" y="63984"/>
                    </a:cubicBezTo>
                    <a:cubicBezTo>
                      <a:pt x="15118" y="65031"/>
                      <a:pt x="15594" y="66079"/>
                      <a:pt x="16165" y="67032"/>
                    </a:cubicBezTo>
                    <a:cubicBezTo>
                      <a:pt x="17213" y="68937"/>
                      <a:pt x="18356" y="70651"/>
                      <a:pt x="19404" y="72175"/>
                    </a:cubicBezTo>
                    <a:cubicBezTo>
                      <a:pt x="19880" y="72937"/>
                      <a:pt x="20356" y="73604"/>
                      <a:pt x="20833" y="74271"/>
                    </a:cubicBezTo>
                    <a:cubicBezTo>
                      <a:pt x="21309" y="74937"/>
                      <a:pt x="21690" y="75509"/>
                      <a:pt x="22166" y="76080"/>
                    </a:cubicBezTo>
                    <a:cubicBezTo>
                      <a:pt x="22928" y="77128"/>
                      <a:pt x="23595" y="77985"/>
                      <a:pt x="24071" y="78557"/>
                    </a:cubicBezTo>
                    <a:cubicBezTo>
                      <a:pt x="24547" y="79128"/>
                      <a:pt x="24738" y="79414"/>
                      <a:pt x="24738" y="79414"/>
                    </a:cubicBezTo>
                    <a:cubicBezTo>
                      <a:pt x="25024" y="79795"/>
                      <a:pt x="24928" y="80367"/>
                      <a:pt x="24547" y="80652"/>
                    </a:cubicBezTo>
                    <a:cubicBezTo>
                      <a:pt x="24452" y="80652"/>
                      <a:pt x="23976" y="80652"/>
                      <a:pt x="23690" y="80462"/>
                    </a:cubicBezTo>
                    <a:close/>
                  </a:path>
                </a:pathLst>
              </a:custGeom>
              <a:solidFill>
                <a:srgbClr val="A2D1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915C267-4959-46DC-B130-DCAB75AD83C5}"/>
                </a:ext>
              </a:extLst>
            </p:cNvPr>
            <p:cNvGrpSpPr/>
            <p:nvPr/>
          </p:nvGrpSpPr>
          <p:grpSpPr>
            <a:xfrm>
              <a:off x="5872312" y="2949151"/>
              <a:ext cx="1491328" cy="1265681"/>
              <a:chOff x="1164329" y="2448970"/>
              <a:chExt cx="1953948" cy="165830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C052456-EF81-4AAA-956B-F1DD16EEF583}"/>
                  </a:ext>
                </a:extLst>
              </p:cNvPr>
              <p:cNvSpPr/>
              <p:nvPr/>
            </p:nvSpPr>
            <p:spPr>
              <a:xfrm>
                <a:off x="2894805" y="2646029"/>
                <a:ext cx="223472" cy="128410"/>
              </a:xfrm>
              <a:custGeom>
                <a:avLst/>
                <a:gdLst>
                  <a:gd name="connsiteX0" fmla="*/ 0 w 223472"/>
                  <a:gd name="connsiteY0" fmla="*/ 62879 h 128410"/>
                  <a:gd name="connsiteX1" fmla="*/ 55721 w 223472"/>
                  <a:gd name="connsiteY1" fmla="*/ 27445 h 128410"/>
                  <a:gd name="connsiteX2" fmla="*/ 127254 w 223472"/>
                  <a:gd name="connsiteY2" fmla="*/ 6491 h 128410"/>
                  <a:gd name="connsiteX3" fmla="*/ 83725 w 223472"/>
                  <a:gd name="connsiteY3" fmla="*/ 42495 h 128410"/>
                  <a:gd name="connsiteX4" fmla="*/ 223457 w 223472"/>
                  <a:gd name="connsiteY4" fmla="*/ 53449 h 128410"/>
                  <a:gd name="connsiteX5" fmla="*/ 76772 w 223472"/>
                  <a:gd name="connsiteY5" fmla="*/ 100216 h 128410"/>
                  <a:gd name="connsiteX6" fmla="*/ 11335 w 223472"/>
                  <a:gd name="connsiteY6" fmla="*/ 128410 h 128410"/>
                  <a:gd name="connsiteX7" fmla="*/ 0 w 223472"/>
                  <a:gd name="connsiteY7" fmla="*/ 62879 h 128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3472" h="128410">
                    <a:moveTo>
                      <a:pt x="0" y="62879"/>
                    </a:moveTo>
                    <a:cubicBezTo>
                      <a:pt x="0" y="62879"/>
                      <a:pt x="36290" y="38399"/>
                      <a:pt x="55721" y="27445"/>
                    </a:cubicBezTo>
                    <a:cubicBezTo>
                      <a:pt x="75057" y="16396"/>
                      <a:pt x="119920" y="-12941"/>
                      <a:pt x="127254" y="6491"/>
                    </a:cubicBezTo>
                    <a:cubicBezTo>
                      <a:pt x="134588" y="25921"/>
                      <a:pt x="83725" y="42495"/>
                      <a:pt x="83725" y="42495"/>
                    </a:cubicBezTo>
                    <a:cubicBezTo>
                      <a:pt x="83725" y="42495"/>
                      <a:pt x="222028" y="24302"/>
                      <a:pt x="223457" y="53449"/>
                    </a:cubicBezTo>
                    <a:cubicBezTo>
                      <a:pt x="224790" y="82595"/>
                      <a:pt x="142304" y="110885"/>
                      <a:pt x="76772" y="100216"/>
                    </a:cubicBezTo>
                    <a:lnTo>
                      <a:pt x="11335" y="128410"/>
                    </a:lnTo>
                    <a:lnTo>
                      <a:pt x="0" y="62879"/>
                    </a:lnTo>
                    <a:close/>
                  </a:path>
                </a:pathLst>
              </a:custGeom>
              <a:solidFill>
                <a:srgbClr val="D4795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42E8A51-A22A-4174-B7BD-19A1FB1E2DB3}"/>
                  </a:ext>
                </a:extLst>
              </p:cNvPr>
              <p:cNvSpPr/>
              <p:nvPr/>
            </p:nvSpPr>
            <p:spPr>
              <a:xfrm>
                <a:off x="1995742" y="2688810"/>
                <a:ext cx="943545" cy="447484"/>
              </a:xfrm>
              <a:custGeom>
                <a:avLst/>
                <a:gdLst>
                  <a:gd name="connsiteX0" fmla="*/ 24479 w 943546"/>
                  <a:gd name="connsiteY0" fmla="*/ 257651 h 447484"/>
                  <a:gd name="connsiteX1" fmla="*/ 0 w 943546"/>
                  <a:gd name="connsiteY1" fmla="*/ 204311 h 447484"/>
                  <a:gd name="connsiteX2" fmla="*/ 461391 w 943546"/>
                  <a:gd name="connsiteY2" fmla="*/ 188309 h 447484"/>
                  <a:gd name="connsiteX3" fmla="*/ 906780 w 943546"/>
                  <a:gd name="connsiteY3" fmla="*/ 0 h 447484"/>
                  <a:gd name="connsiteX4" fmla="*/ 943547 w 943546"/>
                  <a:gd name="connsiteY4" fmla="*/ 80677 h 447484"/>
                  <a:gd name="connsiteX5" fmla="*/ 79438 w 943546"/>
                  <a:gd name="connsiteY5" fmla="*/ 447485 h 447484"/>
                  <a:gd name="connsiteX6" fmla="*/ 24479 w 943546"/>
                  <a:gd name="connsiteY6" fmla="*/ 257651 h 44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3546" h="447484">
                    <a:moveTo>
                      <a:pt x="24479" y="257651"/>
                    </a:moveTo>
                    <a:lnTo>
                      <a:pt x="0" y="204311"/>
                    </a:lnTo>
                    <a:lnTo>
                      <a:pt x="461391" y="188309"/>
                    </a:lnTo>
                    <a:lnTo>
                      <a:pt x="906780" y="0"/>
                    </a:lnTo>
                    <a:lnTo>
                      <a:pt x="943547" y="80677"/>
                    </a:lnTo>
                    <a:cubicBezTo>
                      <a:pt x="943547" y="80677"/>
                      <a:pt x="553974" y="393287"/>
                      <a:pt x="79438" y="447485"/>
                    </a:cubicBezTo>
                    <a:lnTo>
                      <a:pt x="24479" y="257651"/>
                    </a:lnTo>
                    <a:close/>
                  </a:path>
                </a:pathLst>
              </a:custGeom>
              <a:solidFill>
                <a:srgbClr val="FDD2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DA7476F-BA0C-4135-B5E9-0876BDF641A9}"/>
                  </a:ext>
                </a:extLst>
              </p:cNvPr>
              <p:cNvSpPr/>
              <p:nvPr/>
            </p:nvSpPr>
            <p:spPr>
              <a:xfrm>
                <a:off x="1775945" y="3559236"/>
                <a:ext cx="967106" cy="548034"/>
              </a:xfrm>
              <a:custGeom>
                <a:avLst/>
                <a:gdLst>
                  <a:gd name="connsiteX0" fmla="*/ 361242 w 967106"/>
                  <a:gd name="connsiteY0" fmla="*/ 43211 h 548035"/>
                  <a:gd name="connsiteX1" fmla="*/ 892070 w 967106"/>
                  <a:gd name="connsiteY1" fmla="*/ 25685 h 548035"/>
                  <a:gd name="connsiteX2" fmla="*/ 741003 w 967106"/>
                  <a:gd name="connsiteY2" fmla="*/ 380205 h 548035"/>
                  <a:gd name="connsiteX3" fmla="*/ 164550 w 967106"/>
                  <a:gd name="connsiteY3" fmla="*/ 428402 h 548035"/>
                  <a:gd name="connsiteX4" fmla="*/ 33963 w 967106"/>
                  <a:gd name="connsiteY4" fmla="*/ 548036 h 548035"/>
                  <a:gd name="connsiteX5" fmla="*/ 149 w 967106"/>
                  <a:gd name="connsiteY5" fmla="*/ 484123 h 548035"/>
                  <a:gd name="connsiteX6" fmla="*/ 75968 w 967106"/>
                  <a:gd name="connsiteY6" fmla="*/ 380110 h 548035"/>
                  <a:gd name="connsiteX7" fmla="*/ 112449 w 967106"/>
                  <a:gd name="connsiteY7" fmla="*/ 343343 h 548035"/>
                  <a:gd name="connsiteX8" fmla="*/ 380768 w 967106"/>
                  <a:gd name="connsiteY8" fmla="*/ 311720 h 548035"/>
                  <a:gd name="connsiteX9" fmla="*/ 170265 w 967106"/>
                  <a:gd name="connsiteY9" fmla="*/ 315626 h 548035"/>
                  <a:gd name="connsiteX10" fmla="*/ 169218 w 967106"/>
                  <a:gd name="connsiteY10" fmla="*/ 71595 h 548035"/>
                  <a:gd name="connsiteX11" fmla="*/ 361242 w 967106"/>
                  <a:gd name="connsiteY11" fmla="*/ 43211 h 54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67106" h="548035">
                    <a:moveTo>
                      <a:pt x="361242" y="43211"/>
                    </a:moveTo>
                    <a:cubicBezTo>
                      <a:pt x="361242" y="43211"/>
                      <a:pt x="791105" y="-40990"/>
                      <a:pt x="892070" y="25685"/>
                    </a:cubicBezTo>
                    <a:cubicBezTo>
                      <a:pt x="993035" y="92360"/>
                      <a:pt x="1033516" y="287432"/>
                      <a:pt x="741003" y="380205"/>
                    </a:cubicBezTo>
                    <a:cubicBezTo>
                      <a:pt x="448491" y="472979"/>
                      <a:pt x="164550" y="428402"/>
                      <a:pt x="164550" y="428402"/>
                    </a:cubicBezTo>
                    <a:lnTo>
                      <a:pt x="33963" y="548036"/>
                    </a:lnTo>
                    <a:cubicBezTo>
                      <a:pt x="33963" y="548036"/>
                      <a:pt x="-2613" y="548226"/>
                      <a:pt x="149" y="484123"/>
                    </a:cubicBezTo>
                    <a:cubicBezTo>
                      <a:pt x="2911" y="420020"/>
                      <a:pt x="75968" y="380110"/>
                      <a:pt x="75968" y="380110"/>
                    </a:cubicBezTo>
                    <a:lnTo>
                      <a:pt x="112449" y="343343"/>
                    </a:lnTo>
                    <a:lnTo>
                      <a:pt x="380768" y="311720"/>
                    </a:lnTo>
                    <a:lnTo>
                      <a:pt x="170265" y="315626"/>
                    </a:lnTo>
                    <a:cubicBezTo>
                      <a:pt x="170265" y="315626"/>
                      <a:pt x="160074" y="74643"/>
                      <a:pt x="169218" y="71595"/>
                    </a:cubicBezTo>
                    <a:cubicBezTo>
                      <a:pt x="178362" y="68357"/>
                      <a:pt x="361242" y="43211"/>
                      <a:pt x="361242" y="43211"/>
                    </a:cubicBezTo>
                    <a:close/>
                  </a:path>
                </a:pathLst>
              </a:custGeom>
              <a:solidFill>
                <a:srgbClr val="70AD47">
                  <a:lumMod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7BD2D77-6F70-4D0D-8116-B50E308AB145}"/>
                  </a:ext>
                </a:extLst>
              </p:cNvPr>
              <p:cNvSpPr/>
              <p:nvPr/>
            </p:nvSpPr>
            <p:spPr>
              <a:xfrm>
                <a:off x="1932232" y="3884579"/>
                <a:ext cx="108752" cy="112109"/>
              </a:xfrm>
              <a:custGeom>
                <a:avLst/>
                <a:gdLst>
                  <a:gd name="connsiteX0" fmla="*/ 9311 w 108752"/>
                  <a:gd name="connsiteY0" fmla="*/ 103251 h 112109"/>
                  <a:gd name="connsiteX1" fmla="*/ 929 w 108752"/>
                  <a:gd name="connsiteY1" fmla="*/ 75533 h 112109"/>
                  <a:gd name="connsiteX2" fmla="*/ 8549 w 108752"/>
                  <a:gd name="connsiteY2" fmla="*/ 11716 h 112109"/>
                  <a:gd name="connsiteX3" fmla="*/ 108371 w 108752"/>
                  <a:gd name="connsiteY3" fmla="*/ 0 h 112109"/>
                  <a:gd name="connsiteX4" fmla="*/ 108752 w 108752"/>
                  <a:gd name="connsiteY4" fmla="*/ 112109 h 112109"/>
                  <a:gd name="connsiteX5" fmla="*/ 9311 w 108752"/>
                  <a:gd name="connsiteY5" fmla="*/ 103251 h 11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752" h="112109">
                    <a:moveTo>
                      <a:pt x="9311" y="103251"/>
                    </a:moveTo>
                    <a:cubicBezTo>
                      <a:pt x="6168" y="96298"/>
                      <a:pt x="2834" y="87058"/>
                      <a:pt x="929" y="75533"/>
                    </a:cubicBezTo>
                    <a:cubicBezTo>
                      <a:pt x="-2500" y="55721"/>
                      <a:pt x="4358" y="26575"/>
                      <a:pt x="8549" y="11716"/>
                    </a:cubicBezTo>
                    <a:lnTo>
                      <a:pt x="108371" y="0"/>
                    </a:lnTo>
                    <a:cubicBezTo>
                      <a:pt x="107038" y="17621"/>
                      <a:pt x="103704" y="72580"/>
                      <a:pt x="108752" y="112109"/>
                    </a:cubicBezTo>
                    <a:cubicBezTo>
                      <a:pt x="51983" y="109347"/>
                      <a:pt x="15407" y="104204"/>
                      <a:pt x="9311" y="103251"/>
                    </a:cubicBezTo>
                    <a:close/>
                  </a:path>
                </a:pathLst>
              </a:custGeom>
              <a:solidFill>
                <a:srgbClr val="EDB4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DAC5E2E-7623-4E30-AD48-6037AF99DE29}"/>
                  </a:ext>
                </a:extLst>
              </p:cNvPr>
              <p:cNvSpPr/>
              <p:nvPr/>
            </p:nvSpPr>
            <p:spPr>
              <a:xfrm>
                <a:off x="1775850" y="3723354"/>
                <a:ext cx="719572" cy="383919"/>
              </a:xfrm>
              <a:custGeom>
                <a:avLst/>
                <a:gdLst>
                  <a:gd name="connsiteX0" fmla="*/ 75968 w 719572"/>
                  <a:gd name="connsiteY0" fmla="*/ 215898 h 383919"/>
                  <a:gd name="connsiteX1" fmla="*/ 112449 w 719572"/>
                  <a:gd name="connsiteY1" fmla="*/ 179132 h 383919"/>
                  <a:gd name="connsiteX2" fmla="*/ 380768 w 719572"/>
                  <a:gd name="connsiteY2" fmla="*/ 147509 h 383919"/>
                  <a:gd name="connsiteX3" fmla="*/ 170265 w 719572"/>
                  <a:gd name="connsiteY3" fmla="*/ 151414 h 383919"/>
                  <a:gd name="connsiteX4" fmla="*/ 168551 w 719572"/>
                  <a:gd name="connsiteY4" fmla="*/ 106361 h 383919"/>
                  <a:gd name="connsiteX5" fmla="*/ 193221 w 719572"/>
                  <a:gd name="connsiteY5" fmla="*/ 107980 h 383919"/>
                  <a:gd name="connsiteX6" fmla="*/ 550884 w 719572"/>
                  <a:gd name="connsiteY6" fmla="*/ 29208 h 383919"/>
                  <a:gd name="connsiteX7" fmla="*/ 719572 w 719572"/>
                  <a:gd name="connsiteY7" fmla="*/ 6158 h 383919"/>
                  <a:gd name="connsiteX8" fmla="*/ 449634 w 719572"/>
                  <a:gd name="connsiteY8" fmla="*/ 139508 h 383919"/>
                  <a:gd name="connsiteX9" fmla="*/ 122450 w 719572"/>
                  <a:gd name="connsiteY9" fmla="*/ 212088 h 383919"/>
                  <a:gd name="connsiteX10" fmla="*/ 41583 w 719572"/>
                  <a:gd name="connsiteY10" fmla="*/ 318197 h 383919"/>
                  <a:gd name="connsiteX11" fmla="*/ 52346 w 719572"/>
                  <a:gd name="connsiteY11" fmla="*/ 367155 h 383919"/>
                  <a:gd name="connsiteX12" fmla="*/ 33963 w 719572"/>
                  <a:gd name="connsiteY12" fmla="*/ 383919 h 383919"/>
                  <a:gd name="connsiteX13" fmla="*/ 149 w 719572"/>
                  <a:gd name="connsiteY13" fmla="*/ 320006 h 383919"/>
                  <a:gd name="connsiteX14" fmla="*/ 75968 w 719572"/>
                  <a:gd name="connsiteY14" fmla="*/ 215898 h 383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9572" h="383919">
                    <a:moveTo>
                      <a:pt x="75968" y="215898"/>
                    </a:moveTo>
                    <a:lnTo>
                      <a:pt x="112449" y="179132"/>
                    </a:lnTo>
                    <a:lnTo>
                      <a:pt x="380768" y="147509"/>
                    </a:lnTo>
                    <a:lnTo>
                      <a:pt x="170265" y="151414"/>
                    </a:lnTo>
                    <a:cubicBezTo>
                      <a:pt x="170265" y="151414"/>
                      <a:pt x="169503" y="133031"/>
                      <a:pt x="168551" y="106361"/>
                    </a:cubicBezTo>
                    <a:cubicBezTo>
                      <a:pt x="177314" y="106932"/>
                      <a:pt x="185601" y="107504"/>
                      <a:pt x="193221" y="107980"/>
                    </a:cubicBezTo>
                    <a:cubicBezTo>
                      <a:pt x="274564" y="113695"/>
                      <a:pt x="469731" y="76262"/>
                      <a:pt x="550884" y="29208"/>
                    </a:cubicBezTo>
                    <a:cubicBezTo>
                      <a:pt x="632037" y="-17941"/>
                      <a:pt x="719572" y="6158"/>
                      <a:pt x="719572" y="6158"/>
                    </a:cubicBezTo>
                    <a:cubicBezTo>
                      <a:pt x="624036" y="16730"/>
                      <a:pt x="545074" y="100455"/>
                      <a:pt x="449634" y="139508"/>
                    </a:cubicBezTo>
                    <a:cubicBezTo>
                      <a:pt x="354193" y="178560"/>
                      <a:pt x="146834" y="209993"/>
                      <a:pt x="122450" y="212088"/>
                    </a:cubicBezTo>
                    <a:cubicBezTo>
                      <a:pt x="98066" y="214184"/>
                      <a:pt x="41392" y="279525"/>
                      <a:pt x="41583" y="318197"/>
                    </a:cubicBezTo>
                    <a:cubicBezTo>
                      <a:pt x="41678" y="336580"/>
                      <a:pt x="46345" y="353915"/>
                      <a:pt x="52346" y="367155"/>
                    </a:cubicBezTo>
                    <a:lnTo>
                      <a:pt x="33963" y="383919"/>
                    </a:lnTo>
                    <a:cubicBezTo>
                      <a:pt x="33963" y="383919"/>
                      <a:pt x="-2613" y="384110"/>
                      <a:pt x="149" y="320006"/>
                    </a:cubicBezTo>
                    <a:cubicBezTo>
                      <a:pt x="3006" y="255903"/>
                      <a:pt x="75968" y="215898"/>
                      <a:pt x="75968" y="215898"/>
                    </a:cubicBezTo>
                    <a:close/>
                  </a:path>
                </a:pathLst>
              </a:custGeom>
              <a:solidFill>
                <a:srgbClr val="000000">
                  <a:alpha val="3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434FDC6-8744-4ACB-AAEE-8D2D74B6A7B8}"/>
                  </a:ext>
                </a:extLst>
              </p:cNvPr>
              <p:cNvSpPr/>
              <p:nvPr/>
            </p:nvSpPr>
            <p:spPr>
              <a:xfrm>
                <a:off x="1164329" y="3563988"/>
                <a:ext cx="969929" cy="542047"/>
              </a:xfrm>
              <a:custGeom>
                <a:avLst/>
                <a:gdLst>
                  <a:gd name="connsiteX0" fmla="*/ 604812 w 969929"/>
                  <a:gd name="connsiteY0" fmla="*/ 39984 h 542047"/>
                  <a:gd name="connsiteX1" fmla="*/ 73889 w 969929"/>
                  <a:gd name="connsiteY1" fmla="*/ 27030 h 542047"/>
                  <a:gd name="connsiteX2" fmla="*/ 227908 w 969929"/>
                  <a:gd name="connsiteY2" fmla="*/ 380313 h 542047"/>
                  <a:gd name="connsiteX3" fmla="*/ 804742 w 969929"/>
                  <a:gd name="connsiteY3" fmla="*/ 423651 h 542047"/>
                  <a:gd name="connsiteX4" fmla="*/ 936473 w 969929"/>
                  <a:gd name="connsiteY4" fmla="*/ 542047 h 542047"/>
                  <a:gd name="connsiteX5" fmla="*/ 969715 w 969929"/>
                  <a:gd name="connsiteY5" fmla="*/ 477849 h 542047"/>
                  <a:gd name="connsiteX6" fmla="*/ 893039 w 969929"/>
                  <a:gd name="connsiteY6" fmla="*/ 374407 h 542047"/>
                  <a:gd name="connsiteX7" fmla="*/ 856272 w 969929"/>
                  <a:gd name="connsiteY7" fmla="*/ 337926 h 542047"/>
                  <a:gd name="connsiteX8" fmla="*/ 587667 w 969929"/>
                  <a:gd name="connsiteY8" fmla="*/ 308589 h 542047"/>
                  <a:gd name="connsiteX9" fmla="*/ 798170 w 969929"/>
                  <a:gd name="connsiteY9" fmla="*/ 310780 h 542047"/>
                  <a:gd name="connsiteX10" fmla="*/ 797122 w 969929"/>
                  <a:gd name="connsiteY10" fmla="*/ 66750 h 542047"/>
                  <a:gd name="connsiteX11" fmla="*/ 604812 w 969929"/>
                  <a:gd name="connsiteY11" fmla="*/ 39984 h 54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69929" h="542047">
                    <a:moveTo>
                      <a:pt x="604812" y="39984"/>
                    </a:moveTo>
                    <a:cubicBezTo>
                      <a:pt x="604812" y="39984"/>
                      <a:pt x="174282" y="-40597"/>
                      <a:pt x="73889" y="27030"/>
                    </a:cubicBezTo>
                    <a:cubicBezTo>
                      <a:pt x="-26505" y="94563"/>
                      <a:pt x="-65367" y="290016"/>
                      <a:pt x="227908" y="380313"/>
                    </a:cubicBezTo>
                    <a:cubicBezTo>
                      <a:pt x="521183" y="470610"/>
                      <a:pt x="804742" y="423651"/>
                      <a:pt x="804742" y="423651"/>
                    </a:cubicBezTo>
                    <a:lnTo>
                      <a:pt x="936473" y="542047"/>
                    </a:lnTo>
                    <a:cubicBezTo>
                      <a:pt x="936473" y="542047"/>
                      <a:pt x="973049" y="541857"/>
                      <a:pt x="969715" y="477849"/>
                    </a:cubicBezTo>
                    <a:cubicBezTo>
                      <a:pt x="966381" y="413745"/>
                      <a:pt x="893039" y="374407"/>
                      <a:pt x="893039" y="374407"/>
                    </a:cubicBezTo>
                    <a:lnTo>
                      <a:pt x="856272" y="337926"/>
                    </a:lnTo>
                    <a:lnTo>
                      <a:pt x="587667" y="308589"/>
                    </a:lnTo>
                    <a:lnTo>
                      <a:pt x="798170" y="310780"/>
                    </a:lnTo>
                    <a:cubicBezTo>
                      <a:pt x="798170" y="310780"/>
                      <a:pt x="806266" y="69702"/>
                      <a:pt x="797122" y="66750"/>
                    </a:cubicBezTo>
                    <a:cubicBezTo>
                      <a:pt x="787978" y="63702"/>
                      <a:pt x="604812" y="39984"/>
                      <a:pt x="604812" y="39984"/>
                    </a:cubicBezTo>
                    <a:close/>
                  </a:path>
                </a:pathLst>
              </a:custGeom>
              <a:solidFill>
                <a:srgbClr val="70AD47">
                  <a:lumMod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3EAA1CB-2B85-475F-AB97-CC477C183E51}"/>
                  </a:ext>
                </a:extLst>
              </p:cNvPr>
              <p:cNvSpPr/>
              <p:nvPr/>
            </p:nvSpPr>
            <p:spPr>
              <a:xfrm>
                <a:off x="1438428" y="2891977"/>
                <a:ext cx="763805" cy="781539"/>
              </a:xfrm>
              <a:custGeom>
                <a:avLst/>
                <a:gdLst>
                  <a:gd name="connsiteX0" fmla="*/ 763148 w 763805"/>
                  <a:gd name="connsiteY0" fmla="*/ 670942 h 781540"/>
                  <a:gd name="connsiteX1" fmla="*/ 663135 w 763805"/>
                  <a:gd name="connsiteY1" fmla="*/ 43816 h 781540"/>
                  <a:gd name="connsiteX2" fmla="*/ 611510 w 763805"/>
                  <a:gd name="connsiteY2" fmla="*/ 1 h 781540"/>
                  <a:gd name="connsiteX3" fmla="*/ 390911 w 763805"/>
                  <a:gd name="connsiteY3" fmla="*/ 954 h 781540"/>
                  <a:gd name="connsiteX4" fmla="*/ 246607 w 763805"/>
                  <a:gd name="connsiteY4" fmla="*/ 41245 h 781540"/>
                  <a:gd name="connsiteX5" fmla="*/ 7625 w 763805"/>
                  <a:gd name="connsiteY5" fmla="*/ 515209 h 781540"/>
                  <a:gd name="connsiteX6" fmla="*/ 130021 w 763805"/>
                  <a:gd name="connsiteY6" fmla="*/ 597029 h 781540"/>
                  <a:gd name="connsiteX7" fmla="*/ 304805 w 763805"/>
                  <a:gd name="connsiteY7" fmla="*/ 334234 h 781540"/>
                  <a:gd name="connsiteX8" fmla="*/ 263847 w 763805"/>
                  <a:gd name="connsiteY8" fmla="*/ 673705 h 781540"/>
                  <a:gd name="connsiteX9" fmla="*/ 292136 w 763805"/>
                  <a:gd name="connsiteY9" fmla="*/ 726569 h 781540"/>
                  <a:gd name="connsiteX10" fmla="*/ 736002 w 763805"/>
                  <a:gd name="connsiteY10" fmla="*/ 725425 h 781540"/>
                  <a:gd name="connsiteX11" fmla="*/ 763148 w 763805"/>
                  <a:gd name="connsiteY11" fmla="*/ 670942 h 78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3805" h="781540">
                    <a:moveTo>
                      <a:pt x="763148" y="670942"/>
                    </a:moveTo>
                    <a:lnTo>
                      <a:pt x="663135" y="43816"/>
                    </a:lnTo>
                    <a:cubicBezTo>
                      <a:pt x="659135" y="18480"/>
                      <a:pt x="637132" y="-189"/>
                      <a:pt x="611510" y="1"/>
                    </a:cubicBezTo>
                    <a:lnTo>
                      <a:pt x="390911" y="954"/>
                    </a:lnTo>
                    <a:cubicBezTo>
                      <a:pt x="376718" y="1049"/>
                      <a:pt x="269372" y="3430"/>
                      <a:pt x="246607" y="41245"/>
                    </a:cubicBezTo>
                    <a:lnTo>
                      <a:pt x="7625" y="515209"/>
                    </a:lnTo>
                    <a:cubicBezTo>
                      <a:pt x="-31523" y="573787"/>
                      <a:pt x="90873" y="655607"/>
                      <a:pt x="130021" y="597029"/>
                    </a:cubicBezTo>
                    <a:lnTo>
                      <a:pt x="304805" y="334234"/>
                    </a:lnTo>
                    <a:lnTo>
                      <a:pt x="263847" y="673705"/>
                    </a:lnTo>
                    <a:cubicBezTo>
                      <a:pt x="261180" y="695517"/>
                      <a:pt x="272420" y="716853"/>
                      <a:pt x="292136" y="726569"/>
                    </a:cubicBezTo>
                    <a:cubicBezTo>
                      <a:pt x="439869" y="798958"/>
                      <a:pt x="587888" y="801149"/>
                      <a:pt x="736002" y="725425"/>
                    </a:cubicBezTo>
                    <a:cubicBezTo>
                      <a:pt x="755813" y="715138"/>
                      <a:pt x="766672" y="692945"/>
                      <a:pt x="763148" y="670942"/>
                    </a:cubicBezTo>
                    <a:close/>
                  </a:path>
                </a:pathLst>
              </a:custGeom>
              <a:solidFill>
                <a:srgbClr val="FDD2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47FDC7C-D140-4BD1-AAAC-89D5A2B75504}"/>
                  </a:ext>
                </a:extLst>
              </p:cNvPr>
              <p:cNvSpPr/>
              <p:nvPr/>
            </p:nvSpPr>
            <p:spPr>
              <a:xfrm>
                <a:off x="1716584" y="2448970"/>
                <a:ext cx="372450" cy="287394"/>
              </a:xfrm>
              <a:custGeom>
                <a:avLst/>
                <a:gdLst>
                  <a:gd name="connsiteX0" fmla="*/ 333735 w 372450"/>
                  <a:gd name="connsiteY0" fmla="*/ 168402 h 287394"/>
                  <a:gd name="connsiteX1" fmla="*/ 336021 w 372450"/>
                  <a:gd name="connsiteY1" fmla="*/ 0 h 287394"/>
                  <a:gd name="connsiteX2" fmla="*/ 305731 w 372450"/>
                  <a:gd name="connsiteY2" fmla="*/ 51149 h 287394"/>
                  <a:gd name="connsiteX3" fmla="*/ 273156 w 372450"/>
                  <a:gd name="connsiteY3" fmla="*/ 12478 h 287394"/>
                  <a:gd name="connsiteX4" fmla="*/ 198861 w 372450"/>
                  <a:gd name="connsiteY4" fmla="*/ 53626 h 287394"/>
                  <a:gd name="connsiteX5" fmla="*/ 79798 w 372450"/>
                  <a:gd name="connsiteY5" fmla="*/ 49244 h 287394"/>
                  <a:gd name="connsiteX6" fmla="*/ 49223 w 372450"/>
                  <a:gd name="connsiteY6" fmla="*/ 98870 h 287394"/>
                  <a:gd name="connsiteX7" fmla="*/ 74 w 372450"/>
                  <a:gd name="connsiteY7" fmla="*/ 156877 h 287394"/>
                  <a:gd name="connsiteX8" fmla="*/ 59700 w 372450"/>
                  <a:gd name="connsiteY8" fmla="*/ 277273 h 287394"/>
                  <a:gd name="connsiteX9" fmla="*/ 133615 w 372450"/>
                  <a:gd name="connsiteY9" fmla="*/ 281273 h 287394"/>
                  <a:gd name="connsiteX10" fmla="*/ 155617 w 372450"/>
                  <a:gd name="connsiteY10" fmla="*/ 188214 h 287394"/>
                  <a:gd name="connsiteX11" fmla="*/ 333735 w 372450"/>
                  <a:gd name="connsiteY11" fmla="*/ 168402 h 28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2450" h="287394">
                    <a:moveTo>
                      <a:pt x="333735" y="168402"/>
                    </a:moveTo>
                    <a:cubicBezTo>
                      <a:pt x="338211" y="167545"/>
                      <a:pt x="417078" y="55436"/>
                      <a:pt x="336021" y="0"/>
                    </a:cubicBezTo>
                    <a:cubicBezTo>
                      <a:pt x="336021" y="0"/>
                      <a:pt x="328782" y="41910"/>
                      <a:pt x="305731" y="51149"/>
                    </a:cubicBezTo>
                    <a:cubicBezTo>
                      <a:pt x="305731" y="51149"/>
                      <a:pt x="291730" y="19717"/>
                      <a:pt x="273156" y="12478"/>
                    </a:cubicBezTo>
                    <a:cubicBezTo>
                      <a:pt x="273156" y="12478"/>
                      <a:pt x="244962" y="50768"/>
                      <a:pt x="198861" y="53626"/>
                    </a:cubicBezTo>
                    <a:cubicBezTo>
                      <a:pt x="152760" y="56579"/>
                      <a:pt x="115993" y="28099"/>
                      <a:pt x="79798" y="49244"/>
                    </a:cubicBezTo>
                    <a:cubicBezTo>
                      <a:pt x="43603" y="70390"/>
                      <a:pt x="49223" y="98870"/>
                      <a:pt x="49223" y="98870"/>
                    </a:cubicBezTo>
                    <a:cubicBezTo>
                      <a:pt x="49223" y="98870"/>
                      <a:pt x="-2212" y="113728"/>
                      <a:pt x="74" y="156877"/>
                    </a:cubicBezTo>
                    <a:cubicBezTo>
                      <a:pt x="2360" y="200025"/>
                      <a:pt x="59700" y="277273"/>
                      <a:pt x="59700" y="277273"/>
                    </a:cubicBezTo>
                    <a:cubicBezTo>
                      <a:pt x="59700" y="277273"/>
                      <a:pt x="100944" y="297085"/>
                      <a:pt x="133615" y="281273"/>
                    </a:cubicBezTo>
                    <a:cubicBezTo>
                      <a:pt x="166285" y="265462"/>
                      <a:pt x="139996" y="203835"/>
                      <a:pt x="155617" y="188214"/>
                    </a:cubicBezTo>
                    <a:cubicBezTo>
                      <a:pt x="171238" y="172688"/>
                      <a:pt x="333735" y="168402"/>
                      <a:pt x="333735" y="168402"/>
                    </a:cubicBezTo>
                    <a:close/>
                  </a:path>
                </a:pathLst>
              </a:custGeom>
              <a:solidFill>
                <a:srgbClr val="AF49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9305F6D-84F5-4404-B16B-ACE169E38AE9}"/>
                  </a:ext>
                </a:extLst>
              </p:cNvPr>
              <p:cNvSpPr/>
              <p:nvPr/>
            </p:nvSpPr>
            <p:spPr>
              <a:xfrm>
                <a:off x="1839777" y="2759009"/>
                <a:ext cx="172442" cy="207189"/>
              </a:xfrm>
              <a:custGeom>
                <a:avLst/>
                <a:gdLst>
                  <a:gd name="connsiteX0" fmla="*/ 19280 w 172442"/>
                  <a:gd name="connsiteY0" fmla="*/ 0 h 207189"/>
                  <a:gd name="connsiteX1" fmla="*/ 40 w 172442"/>
                  <a:gd name="connsiteY1" fmla="*/ 146495 h 207189"/>
                  <a:gd name="connsiteX2" fmla="*/ 172442 w 172442"/>
                  <a:gd name="connsiteY2" fmla="*/ 153353 h 207189"/>
                  <a:gd name="connsiteX3" fmla="*/ 149011 w 172442"/>
                  <a:gd name="connsiteY3" fmla="*/ 28384 h 207189"/>
                  <a:gd name="connsiteX4" fmla="*/ 25376 w 172442"/>
                  <a:gd name="connsiteY4" fmla="*/ 1429 h 20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42" h="207189">
                    <a:moveTo>
                      <a:pt x="19280" y="0"/>
                    </a:moveTo>
                    <a:lnTo>
                      <a:pt x="40" y="146495"/>
                    </a:lnTo>
                    <a:cubicBezTo>
                      <a:pt x="-3008" y="222695"/>
                      <a:pt x="169394" y="229553"/>
                      <a:pt x="172442" y="153353"/>
                    </a:cubicBezTo>
                    <a:lnTo>
                      <a:pt x="149011" y="28384"/>
                    </a:lnTo>
                    <a:lnTo>
                      <a:pt x="25376" y="1429"/>
                    </a:lnTo>
                  </a:path>
                </a:pathLst>
              </a:custGeom>
              <a:solidFill>
                <a:srgbClr val="D4795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4033D32-3B28-4FE1-9F7F-654758C4ED55}"/>
                  </a:ext>
                </a:extLst>
              </p:cNvPr>
              <p:cNvSpPr/>
              <p:nvPr/>
            </p:nvSpPr>
            <p:spPr>
              <a:xfrm>
                <a:off x="1851532" y="2758914"/>
                <a:ext cx="152018" cy="106985"/>
              </a:xfrm>
              <a:custGeom>
                <a:avLst/>
                <a:gdLst>
                  <a:gd name="connsiteX0" fmla="*/ 152019 w 152018"/>
                  <a:gd name="connsiteY0" fmla="*/ 106870 h 106985"/>
                  <a:gd name="connsiteX1" fmla="*/ 137350 w 152018"/>
                  <a:gd name="connsiteY1" fmla="*/ 28480 h 106985"/>
                  <a:gd name="connsiteX2" fmla="*/ 13716 w 152018"/>
                  <a:gd name="connsiteY2" fmla="*/ 1524 h 106985"/>
                  <a:gd name="connsiteX3" fmla="*/ 7620 w 152018"/>
                  <a:gd name="connsiteY3" fmla="*/ 0 h 106985"/>
                  <a:gd name="connsiteX4" fmla="*/ 0 w 152018"/>
                  <a:gd name="connsiteY4" fmla="*/ 58007 h 106985"/>
                  <a:gd name="connsiteX5" fmla="*/ 152019 w 152018"/>
                  <a:gd name="connsiteY5" fmla="*/ 106870 h 10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018" h="106985">
                    <a:moveTo>
                      <a:pt x="152019" y="106870"/>
                    </a:moveTo>
                    <a:lnTo>
                      <a:pt x="137350" y="28480"/>
                    </a:lnTo>
                    <a:lnTo>
                      <a:pt x="13716" y="1524"/>
                    </a:lnTo>
                    <a:lnTo>
                      <a:pt x="7620" y="0"/>
                    </a:lnTo>
                    <a:lnTo>
                      <a:pt x="0" y="58007"/>
                    </a:lnTo>
                    <a:cubicBezTo>
                      <a:pt x="54292" y="101251"/>
                      <a:pt x="114681" y="108014"/>
                      <a:pt x="152019" y="106870"/>
                    </a:cubicBez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A6060B7-D576-4F79-A596-97B733E8628E}"/>
                  </a:ext>
                </a:extLst>
              </p:cNvPr>
              <p:cNvSpPr/>
              <p:nvPr/>
            </p:nvSpPr>
            <p:spPr>
              <a:xfrm>
                <a:off x="1778096" y="2576415"/>
                <a:ext cx="300053" cy="270993"/>
              </a:xfrm>
              <a:custGeom>
                <a:avLst/>
                <a:gdLst>
                  <a:gd name="connsiteX0" fmla="*/ 260221 w 300053"/>
                  <a:gd name="connsiteY0" fmla="*/ 0 h 270993"/>
                  <a:gd name="connsiteX1" fmla="*/ 291082 w 300053"/>
                  <a:gd name="connsiteY1" fmla="*/ 217837 h 270993"/>
                  <a:gd name="connsiteX2" fmla="*/ 189546 w 300053"/>
                  <a:gd name="connsiteY2" fmla="*/ 270701 h 270993"/>
                  <a:gd name="connsiteX3" fmla="*/ 73817 w 300053"/>
                  <a:gd name="connsiteY3" fmla="*/ 204978 h 270993"/>
                  <a:gd name="connsiteX4" fmla="*/ 9523 w 300053"/>
                  <a:gd name="connsiteY4" fmla="*/ 163354 h 270993"/>
                  <a:gd name="connsiteX5" fmla="*/ 24001 w 300053"/>
                  <a:gd name="connsiteY5" fmla="*/ 102965 h 270993"/>
                  <a:gd name="connsiteX6" fmla="*/ 58958 w 300053"/>
                  <a:gd name="connsiteY6" fmla="*/ 130207 h 270993"/>
                  <a:gd name="connsiteX7" fmla="*/ 85342 w 300053"/>
                  <a:gd name="connsiteY7" fmla="*/ 106299 h 270993"/>
                  <a:gd name="connsiteX8" fmla="*/ 72864 w 300053"/>
                  <a:gd name="connsiteY8" fmla="*/ 43434 h 270993"/>
                  <a:gd name="connsiteX9" fmla="*/ 260221 w 300053"/>
                  <a:gd name="connsiteY9" fmla="*/ 0 h 27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0053" h="270993">
                    <a:moveTo>
                      <a:pt x="260221" y="0"/>
                    </a:moveTo>
                    <a:cubicBezTo>
                      <a:pt x="260221" y="0"/>
                      <a:pt x="322800" y="174212"/>
                      <a:pt x="291082" y="217837"/>
                    </a:cubicBezTo>
                    <a:cubicBezTo>
                      <a:pt x="259269" y="261461"/>
                      <a:pt x="247648" y="273082"/>
                      <a:pt x="189546" y="270701"/>
                    </a:cubicBezTo>
                    <a:cubicBezTo>
                      <a:pt x="131538" y="268224"/>
                      <a:pt x="73817" y="204978"/>
                      <a:pt x="73817" y="204978"/>
                    </a:cubicBezTo>
                    <a:cubicBezTo>
                      <a:pt x="73817" y="204978"/>
                      <a:pt x="27430" y="190881"/>
                      <a:pt x="9523" y="163354"/>
                    </a:cubicBezTo>
                    <a:cubicBezTo>
                      <a:pt x="-8384" y="135827"/>
                      <a:pt x="379" y="93631"/>
                      <a:pt x="24001" y="102965"/>
                    </a:cubicBezTo>
                    <a:cubicBezTo>
                      <a:pt x="47623" y="112300"/>
                      <a:pt x="58958" y="130207"/>
                      <a:pt x="58958" y="130207"/>
                    </a:cubicBezTo>
                    <a:cubicBezTo>
                      <a:pt x="58958" y="130207"/>
                      <a:pt x="90105" y="138017"/>
                      <a:pt x="85342" y="106299"/>
                    </a:cubicBezTo>
                    <a:cubicBezTo>
                      <a:pt x="80580" y="74581"/>
                      <a:pt x="59339" y="69437"/>
                      <a:pt x="72864" y="43434"/>
                    </a:cubicBezTo>
                    <a:cubicBezTo>
                      <a:pt x="86390" y="17431"/>
                      <a:pt x="244314" y="60770"/>
                      <a:pt x="260221" y="0"/>
                    </a:cubicBezTo>
                    <a:close/>
                  </a:path>
                </a:pathLst>
              </a:custGeom>
              <a:solidFill>
                <a:srgbClr val="D4795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EC3038E-E060-494B-BC3A-88A097265F6F}"/>
                  </a:ext>
                </a:extLst>
              </p:cNvPr>
              <p:cNvSpPr/>
              <p:nvPr/>
            </p:nvSpPr>
            <p:spPr>
              <a:xfrm>
                <a:off x="2009362" y="2576415"/>
                <a:ext cx="68739" cy="268509"/>
              </a:xfrm>
              <a:custGeom>
                <a:avLst/>
                <a:gdLst>
                  <a:gd name="connsiteX0" fmla="*/ 28956 w 68739"/>
                  <a:gd name="connsiteY0" fmla="*/ 0 h 268509"/>
                  <a:gd name="connsiteX1" fmla="*/ 5144 w 68739"/>
                  <a:gd name="connsiteY1" fmla="*/ 25051 h 268509"/>
                  <a:gd name="connsiteX2" fmla="*/ 48006 w 68739"/>
                  <a:gd name="connsiteY2" fmla="*/ 204025 h 268509"/>
                  <a:gd name="connsiteX3" fmla="*/ 0 w 68739"/>
                  <a:gd name="connsiteY3" fmla="*/ 268510 h 268509"/>
                  <a:gd name="connsiteX4" fmla="*/ 59722 w 68739"/>
                  <a:gd name="connsiteY4" fmla="*/ 217837 h 268509"/>
                  <a:gd name="connsiteX5" fmla="*/ 28956 w 68739"/>
                  <a:gd name="connsiteY5" fmla="*/ 0 h 26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739" h="268509">
                    <a:moveTo>
                      <a:pt x="28956" y="0"/>
                    </a:moveTo>
                    <a:cubicBezTo>
                      <a:pt x="25813" y="11906"/>
                      <a:pt x="17145" y="19812"/>
                      <a:pt x="5144" y="25051"/>
                    </a:cubicBezTo>
                    <a:cubicBezTo>
                      <a:pt x="24955" y="78772"/>
                      <a:pt x="58293" y="176689"/>
                      <a:pt x="48006" y="204025"/>
                    </a:cubicBezTo>
                    <a:cubicBezTo>
                      <a:pt x="36862" y="233743"/>
                      <a:pt x="10954" y="258890"/>
                      <a:pt x="0" y="268510"/>
                    </a:cubicBezTo>
                    <a:cubicBezTo>
                      <a:pt x="25146" y="263081"/>
                      <a:pt x="37529" y="248317"/>
                      <a:pt x="59722" y="217837"/>
                    </a:cubicBezTo>
                    <a:cubicBezTo>
                      <a:pt x="91535" y="174212"/>
                      <a:pt x="28956" y="0"/>
                      <a:pt x="28956" y="0"/>
                    </a:cubicBez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7878C47-D03E-4E4F-8E62-BC1B79DAA6CD}"/>
                  </a:ext>
                </a:extLst>
              </p:cNvPr>
              <p:cNvSpPr/>
              <p:nvPr/>
            </p:nvSpPr>
            <p:spPr>
              <a:xfrm>
                <a:off x="1666557" y="3156868"/>
                <a:ext cx="298989" cy="516253"/>
              </a:xfrm>
              <a:custGeom>
                <a:avLst/>
                <a:gdLst>
                  <a:gd name="connsiteX0" fmla="*/ 239078 w 298989"/>
                  <a:gd name="connsiteY0" fmla="*/ 451009 h 516253"/>
                  <a:gd name="connsiteX1" fmla="*/ 264890 w 298989"/>
                  <a:gd name="connsiteY1" fmla="*/ 308515 h 516253"/>
                  <a:gd name="connsiteX2" fmla="*/ 114109 w 298989"/>
                  <a:gd name="connsiteY2" fmla="*/ 244031 h 516253"/>
                  <a:gd name="connsiteX3" fmla="*/ 102870 w 298989"/>
                  <a:gd name="connsiteY3" fmla="*/ 0 h 516253"/>
                  <a:gd name="connsiteX4" fmla="*/ 0 w 298989"/>
                  <a:gd name="connsiteY4" fmla="*/ 184214 h 516253"/>
                  <a:gd name="connsiteX5" fmla="*/ 76581 w 298989"/>
                  <a:gd name="connsiteY5" fmla="*/ 69152 h 516253"/>
                  <a:gd name="connsiteX6" fmla="*/ 35624 w 298989"/>
                  <a:gd name="connsiteY6" fmla="*/ 408623 h 516253"/>
                  <a:gd name="connsiteX7" fmla="*/ 63913 w 298989"/>
                  <a:gd name="connsiteY7" fmla="*/ 461486 h 516253"/>
                  <a:gd name="connsiteX8" fmla="*/ 298990 w 298989"/>
                  <a:gd name="connsiteY8" fmla="*/ 516065 h 516253"/>
                  <a:gd name="connsiteX9" fmla="*/ 239078 w 298989"/>
                  <a:gd name="connsiteY9" fmla="*/ 451009 h 51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8989" h="516253">
                    <a:moveTo>
                      <a:pt x="239078" y="451009"/>
                    </a:moveTo>
                    <a:cubicBezTo>
                      <a:pt x="289846" y="436531"/>
                      <a:pt x="267081" y="334994"/>
                      <a:pt x="264890" y="308515"/>
                    </a:cubicBezTo>
                    <a:cubicBezTo>
                      <a:pt x="262699" y="282035"/>
                      <a:pt x="140684" y="268319"/>
                      <a:pt x="114109" y="244031"/>
                    </a:cubicBezTo>
                    <a:cubicBezTo>
                      <a:pt x="87535" y="219742"/>
                      <a:pt x="102870" y="0"/>
                      <a:pt x="102870" y="0"/>
                    </a:cubicBezTo>
                    <a:cubicBezTo>
                      <a:pt x="60389" y="48006"/>
                      <a:pt x="22193" y="130492"/>
                      <a:pt x="0" y="184214"/>
                    </a:cubicBezTo>
                    <a:lnTo>
                      <a:pt x="76581" y="69152"/>
                    </a:lnTo>
                    <a:lnTo>
                      <a:pt x="35624" y="408623"/>
                    </a:lnTo>
                    <a:cubicBezTo>
                      <a:pt x="32956" y="430435"/>
                      <a:pt x="44196" y="451771"/>
                      <a:pt x="63913" y="461486"/>
                    </a:cubicBezTo>
                    <a:cubicBezTo>
                      <a:pt x="142208" y="499872"/>
                      <a:pt x="220599" y="518351"/>
                      <a:pt x="298990" y="516065"/>
                    </a:cubicBezTo>
                    <a:cubicBezTo>
                      <a:pt x="262985" y="497300"/>
                      <a:pt x="202216" y="461486"/>
                      <a:pt x="239078" y="451009"/>
                    </a:cubicBezTo>
                    <a:close/>
                  </a:path>
                </a:pathLst>
              </a:custGeom>
              <a:solidFill>
                <a:srgbClr val="000000">
                  <a:alpha val="3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C089626-9E50-499D-AE38-9AC27F35E3CB}"/>
                  </a:ext>
                </a:extLst>
              </p:cNvPr>
              <p:cNvSpPr/>
              <p:nvPr/>
            </p:nvSpPr>
            <p:spPr>
              <a:xfrm>
                <a:off x="1773999" y="3450796"/>
                <a:ext cx="279349" cy="172849"/>
              </a:xfrm>
              <a:custGeom>
                <a:avLst/>
                <a:gdLst>
                  <a:gd name="connsiteX0" fmla="*/ 25146 w 279349"/>
                  <a:gd name="connsiteY0" fmla="*/ 6682 h 172849"/>
                  <a:gd name="connsiteX1" fmla="*/ 135446 w 279349"/>
                  <a:gd name="connsiteY1" fmla="*/ 28685 h 172849"/>
                  <a:gd name="connsiteX2" fmla="*/ 161353 w 279349"/>
                  <a:gd name="connsiteY2" fmla="*/ 110 h 172849"/>
                  <a:gd name="connsiteX3" fmla="*/ 198882 w 279349"/>
                  <a:gd name="connsiteY3" fmla="*/ 41067 h 172849"/>
                  <a:gd name="connsiteX4" fmla="*/ 276701 w 279349"/>
                  <a:gd name="connsiteY4" fmla="*/ 86501 h 172849"/>
                  <a:gd name="connsiteX5" fmla="*/ 223456 w 279349"/>
                  <a:gd name="connsiteY5" fmla="*/ 171941 h 172849"/>
                  <a:gd name="connsiteX6" fmla="*/ 108775 w 279349"/>
                  <a:gd name="connsiteY6" fmla="*/ 134698 h 172849"/>
                  <a:gd name="connsiteX7" fmla="*/ 93440 w 279349"/>
                  <a:gd name="connsiteY7" fmla="*/ 119077 h 172849"/>
                  <a:gd name="connsiteX8" fmla="*/ 0 w 279349"/>
                  <a:gd name="connsiteY8" fmla="*/ 88978 h 172849"/>
                  <a:gd name="connsiteX9" fmla="*/ 25146 w 279349"/>
                  <a:gd name="connsiteY9" fmla="*/ 6682 h 17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349" h="172849">
                    <a:moveTo>
                      <a:pt x="25146" y="6682"/>
                    </a:moveTo>
                    <a:lnTo>
                      <a:pt x="135446" y="28685"/>
                    </a:lnTo>
                    <a:cubicBezTo>
                      <a:pt x="135446" y="28685"/>
                      <a:pt x="126873" y="2681"/>
                      <a:pt x="161353" y="110"/>
                    </a:cubicBezTo>
                    <a:cubicBezTo>
                      <a:pt x="195834" y="-2462"/>
                      <a:pt x="198882" y="41067"/>
                      <a:pt x="198882" y="41067"/>
                    </a:cubicBezTo>
                    <a:cubicBezTo>
                      <a:pt x="198882" y="41067"/>
                      <a:pt x="265367" y="41543"/>
                      <a:pt x="276701" y="86501"/>
                    </a:cubicBezTo>
                    <a:cubicBezTo>
                      <a:pt x="287941" y="131459"/>
                      <a:pt x="262128" y="180132"/>
                      <a:pt x="223456" y="171941"/>
                    </a:cubicBezTo>
                    <a:cubicBezTo>
                      <a:pt x="184785" y="163749"/>
                      <a:pt x="124015" y="150319"/>
                      <a:pt x="108775" y="134698"/>
                    </a:cubicBezTo>
                    <a:cubicBezTo>
                      <a:pt x="93440" y="119077"/>
                      <a:pt x="93440" y="119077"/>
                      <a:pt x="93440" y="119077"/>
                    </a:cubicBezTo>
                    <a:lnTo>
                      <a:pt x="0" y="88978"/>
                    </a:lnTo>
                    <a:lnTo>
                      <a:pt x="25146" y="6682"/>
                    </a:lnTo>
                    <a:close/>
                  </a:path>
                </a:pathLst>
              </a:custGeom>
              <a:solidFill>
                <a:srgbClr val="EDB4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E0D69F2-DB22-4304-B5C4-3518D7B587D8}"/>
                  </a:ext>
                </a:extLst>
              </p:cNvPr>
              <p:cNvSpPr/>
              <p:nvPr/>
            </p:nvSpPr>
            <p:spPr>
              <a:xfrm>
                <a:off x="1451860" y="3377571"/>
                <a:ext cx="433199" cy="207636"/>
              </a:xfrm>
              <a:custGeom>
                <a:avLst/>
                <a:gdLst>
                  <a:gd name="connsiteX0" fmla="*/ 49056 w 433199"/>
                  <a:gd name="connsiteY0" fmla="*/ 125055 h 207636"/>
                  <a:gd name="connsiteX1" fmla="*/ 408339 w 433199"/>
                  <a:gd name="connsiteY1" fmla="*/ 207637 h 207636"/>
                  <a:gd name="connsiteX2" fmla="*/ 433199 w 433199"/>
                  <a:gd name="connsiteY2" fmla="*/ 80573 h 207636"/>
                  <a:gd name="connsiteX3" fmla="*/ 67630 w 433199"/>
                  <a:gd name="connsiteY3" fmla="*/ 754 h 207636"/>
                  <a:gd name="connsiteX4" fmla="*/ 49056 w 433199"/>
                  <a:gd name="connsiteY4" fmla="*/ 125055 h 20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199" h="207636">
                    <a:moveTo>
                      <a:pt x="49056" y="125055"/>
                    </a:moveTo>
                    <a:lnTo>
                      <a:pt x="408339" y="207637"/>
                    </a:lnTo>
                    <a:lnTo>
                      <a:pt x="433199" y="80573"/>
                    </a:lnTo>
                    <a:lnTo>
                      <a:pt x="67630" y="754"/>
                    </a:lnTo>
                    <a:cubicBezTo>
                      <a:pt x="-9047" y="-10772"/>
                      <a:pt x="-27620" y="113530"/>
                      <a:pt x="49056" y="125055"/>
                    </a:cubicBezTo>
                    <a:close/>
                  </a:path>
                </a:pathLst>
              </a:custGeom>
              <a:solidFill>
                <a:srgbClr val="FDD2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36D0F97-83E8-485C-92E9-B00CB80FB497}"/>
                  </a:ext>
                </a:extLst>
              </p:cNvPr>
              <p:cNvSpPr/>
              <p:nvPr/>
            </p:nvSpPr>
            <p:spPr>
              <a:xfrm>
                <a:off x="1868201" y="3885245"/>
                <a:ext cx="108926" cy="112109"/>
              </a:xfrm>
              <a:custGeom>
                <a:avLst/>
                <a:gdLst>
                  <a:gd name="connsiteX0" fmla="*/ 99917 w 108926"/>
                  <a:gd name="connsiteY0" fmla="*/ 102489 h 112109"/>
                  <a:gd name="connsiteX1" fmla="*/ 108109 w 108926"/>
                  <a:gd name="connsiteY1" fmla="*/ 74771 h 112109"/>
                  <a:gd name="connsiteX2" fmla="*/ 100013 w 108926"/>
                  <a:gd name="connsiteY2" fmla="*/ 10954 h 112109"/>
                  <a:gd name="connsiteX3" fmla="*/ 0 w 108926"/>
                  <a:gd name="connsiteY3" fmla="*/ 0 h 112109"/>
                  <a:gd name="connsiteX4" fmla="*/ 571 w 108926"/>
                  <a:gd name="connsiteY4" fmla="*/ 112109 h 112109"/>
                  <a:gd name="connsiteX5" fmla="*/ 99917 w 108926"/>
                  <a:gd name="connsiteY5" fmla="*/ 102489 h 11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926" h="112109">
                    <a:moveTo>
                      <a:pt x="99917" y="102489"/>
                    </a:moveTo>
                    <a:cubicBezTo>
                      <a:pt x="103061" y="95441"/>
                      <a:pt x="106204" y="86201"/>
                      <a:pt x="108109" y="74771"/>
                    </a:cubicBezTo>
                    <a:cubicBezTo>
                      <a:pt x="111347" y="54959"/>
                      <a:pt x="104203" y="25813"/>
                      <a:pt x="100013" y="10954"/>
                    </a:cubicBezTo>
                    <a:lnTo>
                      <a:pt x="0" y="0"/>
                    </a:lnTo>
                    <a:cubicBezTo>
                      <a:pt x="1429" y="17621"/>
                      <a:pt x="5239" y="72581"/>
                      <a:pt x="571" y="112109"/>
                    </a:cubicBezTo>
                    <a:cubicBezTo>
                      <a:pt x="57245" y="108966"/>
                      <a:pt x="93726" y="103442"/>
                      <a:pt x="99917" y="102489"/>
                    </a:cubicBezTo>
                    <a:close/>
                  </a:path>
                </a:pathLst>
              </a:custGeom>
              <a:solidFill>
                <a:srgbClr val="EDB4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20CA50D-D6D4-4C74-AE65-6BF6CE932938}"/>
                  </a:ext>
                </a:extLst>
              </p:cNvPr>
              <p:cNvSpPr/>
              <p:nvPr/>
            </p:nvSpPr>
            <p:spPr>
              <a:xfrm>
                <a:off x="1411954" y="3727538"/>
                <a:ext cx="722305" cy="378687"/>
              </a:xfrm>
              <a:custGeom>
                <a:avLst/>
                <a:gdLst>
                  <a:gd name="connsiteX0" fmla="*/ 645414 w 722305"/>
                  <a:gd name="connsiteY0" fmla="*/ 210857 h 378687"/>
                  <a:gd name="connsiteX1" fmla="*/ 608648 w 722305"/>
                  <a:gd name="connsiteY1" fmla="*/ 174376 h 378687"/>
                  <a:gd name="connsiteX2" fmla="*/ 340043 w 722305"/>
                  <a:gd name="connsiteY2" fmla="*/ 145039 h 378687"/>
                  <a:gd name="connsiteX3" fmla="*/ 550545 w 722305"/>
                  <a:gd name="connsiteY3" fmla="*/ 147230 h 378687"/>
                  <a:gd name="connsiteX4" fmla="*/ 551879 w 722305"/>
                  <a:gd name="connsiteY4" fmla="*/ 102081 h 378687"/>
                  <a:gd name="connsiteX5" fmla="*/ 527209 w 722305"/>
                  <a:gd name="connsiteY5" fmla="*/ 103986 h 378687"/>
                  <a:gd name="connsiteX6" fmla="*/ 168878 w 722305"/>
                  <a:gd name="connsiteY6" fmla="*/ 28262 h 378687"/>
                  <a:gd name="connsiteX7" fmla="*/ 0 w 722305"/>
                  <a:gd name="connsiteY7" fmla="*/ 6640 h 378687"/>
                  <a:gd name="connsiteX8" fmla="*/ 271082 w 722305"/>
                  <a:gd name="connsiteY8" fmla="*/ 137705 h 378687"/>
                  <a:gd name="connsiteX9" fmla="*/ 598837 w 722305"/>
                  <a:gd name="connsiteY9" fmla="*/ 207523 h 378687"/>
                  <a:gd name="connsiteX10" fmla="*/ 680657 w 722305"/>
                  <a:gd name="connsiteY10" fmla="*/ 312965 h 378687"/>
                  <a:gd name="connsiteX11" fmla="*/ 670370 w 722305"/>
                  <a:gd name="connsiteY11" fmla="*/ 362018 h 378687"/>
                  <a:gd name="connsiteX12" fmla="*/ 688848 w 722305"/>
                  <a:gd name="connsiteY12" fmla="*/ 378687 h 378687"/>
                  <a:gd name="connsiteX13" fmla="*/ 722090 w 722305"/>
                  <a:gd name="connsiteY13" fmla="*/ 314489 h 378687"/>
                  <a:gd name="connsiteX14" fmla="*/ 645414 w 722305"/>
                  <a:gd name="connsiteY14" fmla="*/ 210857 h 37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22305" h="378687">
                    <a:moveTo>
                      <a:pt x="645414" y="210857"/>
                    </a:moveTo>
                    <a:lnTo>
                      <a:pt x="608648" y="174376"/>
                    </a:lnTo>
                    <a:lnTo>
                      <a:pt x="340043" y="145039"/>
                    </a:lnTo>
                    <a:lnTo>
                      <a:pt x="550545" y="147230"/>
                    </a:lnTo>
                    <a:cubicBezTo>
                      <a:pt x="550545" y="147230"/>
                      <a:pt x="551212" y="128846"/>
                      <a:pt x="551879" y="102081"/>
                    </a:cubicBezTo>
                    <a:cubicBezTo>
                      <a:pt x="543115" y="102748"/>
                      <a:pt x="534829" y="103319"/>
                      <a:pt x="527209" y="103986"/>
                    </a:cubicBezTo>
                    <a:cubicBezTo>
                      <a:pt x="445865" y="110463"/>
                      <a:pt x="250412" y="74649"/>
                      <a:pt x="168878" y="28262"/>
                    </a:cubicBezTo>
                    <a:cubicBezTo>
                      <a:pt x="87344" y="-18220"/>
                      <a:pt x="0" y="6640"/>
                      <a:pt x="0" y="6640"/>
                    </a:cubicBezTo>
                    <a:cubicBezTo>
                      <a:pt x="95631" y="16356"/>
                      <a:pt x="175355" y="99414"/>
                      <a:pt x="271082" y="137705"/>
                    </a:cubicBezTo>
                    <a:cubicBezTo>
                      <a:pt x="366808" y="175900"/>
                      <a:pt x="574453" y="205523"/>
                      <a:pt x="598837" y="207523"/>
                    </a:cubicBezTo>
                    <a:cubicBezTo>
                      <a:pt x="623221" y="209428"/>
                      <a:pt x="680466" y="274293"/>
                      <a:pt x="680657" y="312965"/>
                    </a:cubicBezTo>
                    <a:cubicBezTo>
                      <a:pt x="680752" y="331348"/>
                      <a:pt x="676180" y="348683"/>
                      <a:pt x="670370" y="362018"/>
                    </a:cubicBezTo>
                    <a:lnTo>
                      <a:pt x="688848" y="378687"/>
                    </a:lnTo>
                    <a:cubicBezTo>
                      <a:pt x="688848" y="378687"/>
                      <a:pt x="725424" y="378497"/>
                      <a:pt x="722090" y="314489"/>
                    </a:cubicBezTo>
                    <a:cubicBezTo>
                      <a:pt x="718757" y="250195"/>
                      <a:pt x="645414" y="210857"/>
                      <a:pt x="645414" y="210857"/>
                    </a:cubicBezTo>
                    <a:close/>
                  </a:path>
                </a:pathLst>
              </a:custGeom>
              <a:solidFill>
                <a:srgbClr val="000000">
                  <a:alpha val="3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30" name="Graphic 146">
                <a:extLst>
                  <a:ext uri="{FF2B5EF4-FFF2-40B4-BE49-F238E27FC236}">
                    <a16:creationId xmlns:a16="http://schemas.microsoft.com/office/drawing/2014/main" id="{48B16328-E4B2-4545-8F35-80700853AEFD}"/>
                  </a:ext>
                </a:extLst>
              </p:cNvPr>
              <p:cNvGrpSpPr/>
              <p:nvPr/>
            </p:nvGrpSpPr>
            <p:grpSpPr>
              <a:xfrm>
                <a:off x="1569388" y="3380894"/>
                <a:ext cx="773799" cy="527782"/>
                <a:chOff x="1569388" y="3380894"/>
                <a:chExt cx="773799" cy="527782"/>
              </a:xfrm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C123F62-F616-45F2-9F7B-04A3AC54A2EA}"/>
                    </a:ext>
                  </a:extLst>
                </p:cNvPr>
                <p:cNvSpPr/>
                <p:nvPr/>
              </p:nvSpPr>
              <p:spPr>
                <a:xfrm>
                  <a:off x="1569388" y="3380894"/>
                  <a:ext cx="773799" cy="482258"/>
                </a:xfrm>
                <a:custGeom>
                  <a:avLst/>
                  <a:gdLst>
                    <a:gd name="connsiteX0" fmla="*/ 772872 w 773799"/>
                    <a:gd name="connsiteY0" fmla="*/ 63343 h 482258"/>
                    <a:gd name="connsiteX1" fmla="*/ 703626 w 773799"/>
                    <a:gd name="connsiteY1" fmla="*/ 434533 h 482258"/>
                    <a:gd name="connsiteX2" fmla="*/ 651714 w 773799"/>
                    <a:gd name="connsiteY2" fmla="*/ 478252 h 482258"/>
                    <a:gd name="connsiteX3" fmla="*/ 119934 w 773799"/>
                    <a:gd name="connsiteY3" fmla="*/ 482062 h 482258"/>
                    <a:gd name="connsiteX4" fmla="*/ 67832 w 773799"/>
                    <a:gd name="connsiteY4" fmla="*/ 438057 h 482258"/>
                    <a:gd name="connsiteX5" fmla="*/ 871 w 773799"/>
                    <a:gd name="connsiteY5" fmla="*/ 68963 h 482258"/>
                    <a:gd name="connsiteX6" fmla="*/ 53068 w 773799"/>
                    <a:gd name="connsiteY6" fmla="*/ 5908 h 482258"/>
                    <a:gd name="connsiteX7" fmla="*/ 719818 w 773799"/>
                    <a:gd name="connsiteY7" fmla="*/ 2 h 482258"/>
                    <a:gd name="connsiteX8" fmla="*/ 772872 w 773799"/>
                    <a:gd name="connsiteY8" fmla="*/ 63343 h 482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3799" h="482258">
                      <a:moveTo>
                        <a:pt x="772872" y="63343"/>
                      </a:moveTo>
                      <a:lnTo>
                        <a:pt x="703626" y="434533"/>
                      </a:lnTo>
                      <a:cubicBezTo>
                        <a:pt x="698958" y="459583"/>
                        <a:pt x="677241" y="477967"/>
                        <a:pt x="651714" y="478252"/>
                      </a:cubicBezTo>
                      <a:cubicBezTo>
                        <a:pt x="537891" y="479681"/>
                        <a:pt x="234329" y="483110"/>
                        <a:pt x="119934" y="482062"/>
                      </a:cubicBezTo>
                      <a:cubicBezTo>
                        <a:pt x="94216" y="481872"/>
                        <a:pt x="72404" y="463393"/>
                        <a:pt x="67832" y="438057"/>
                      </a:cubicBezTo>
                      <a:lnTo>
                        <a:pt x="871" y="68963"/>
                      </a:lnTo>
                      <a:cubicBezTo>
                        <a:pt x="-5034" y="36292"/>
                        <a:pt x="19826" y="6193"/>
                        <a:pt x="53068" y="5908"/>
                      </a:cubicBezTo>
                      <a:lnTo>
                        <a:pt x="719818" y="2"/>
                      </a:lnTo>
                      <a:cubicBezTo>
                        <a:pt x="753441" y="-284"/>
                        <a:pt x="779064" y="30196"/>
                        <a:pt x="772872" y="6334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4A5E9707-81FD-44DD-9A90-D899C1DCB0C7}"/>
                    </a:ext>
                  </a:extLst>
                </p:cNvPr>
                <p:cNvSpPr/>
                <p:nvPr/>
              </p:nvSpPr>
              <p:spPr>
                <a:xfrm>
                  <a:off x="1630266" y="3854956"/>
                  <a:ext cx="653129" cy="53720"/>
                </a:xfrm>
                <a:custGeom>
                  <a:avLst/>
                  <a:gdLst>
                    <a:gd name="connsiteX0" fmla="*/ 639223 w 653129"/>
                    <a:gd name="connsiteY0" fmla="*/ 51054 h 53720"/>
                    <a:gd name="connsiteX1" fmla="*/ 14192 w 653129"/>
                    <a:gd name="connsiteY1" fmla="*/ 53721 h 53720"/>
                    <a:gd name="connsiteX2" fmla="*/ 95 w 653129"/>
                    <a:gd name="connsiteY2" fmla="*/ 39814 h 53720"/>
                    <a:gd name="connsiteX3" fmla="*/ 0 w 653129"/>
                    <a:gd name="connsiteY3" fmla="*/ 16764 h 53720"/>
                    <a:gd name="connsiteX4" fmla="*/ 13907 w 653129"/>
                    <a:gd name="connsiteY4" fmla="*/ 2667 h 53720"/>
                    <a:gd name="connsiteX5" fmla="*/ 638937 w 653129"/>
                    <a:gd name="connsiteY5" fmla="*/ 0 h 53720"/>
                    <a:gd name="connsiteX6" fmla="*/ 653034 w 653129"/>
                    <a:gd name="connsiteY6" fmla="*/ 13907 h 53720"/>
                    <a:gd name="connsiteX7" fmla="*/ 653129 w 653129"/>
                    <a:gd name="connsiteY7" fmla="*/ 36957 h 53720"/>
                    <a:gd name="connsiteX8" fmla="*/ 639223 w 653129"/>
                    <a:gd name="connsiteY8" fmla="*/ 51054 h 53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3129" h="53720">
                      <a:moveTo>
                        <a:pt x="639223" y="51054"/>
                      </a:moveTo>
                      <a:lnTo>
                        <a:pt x="14192" y="53721"/>
                      </a:lnTo>
                      <a:cubicBezTo>
                        <a:pt x="6477" y="53721"/>
                        <a:pt x="191" y="47530"/>
                        <a:pt x="95" y="39814"/>
                      </a:cubicBezTo>
                      <a:lnTo>
                        <a:pt x="0" y="16764"/>
                      </a:lnTo>
                      <a:cubicBezTo>
                        <a:pt x="0" y="9049"/>
                        <a:pt x="6191" y="2762"/>
                        <a:pt x="13907" y="2667"/>
                      </a:cubicBezTo>
                      <a:lnTo>
                        <a:pt x="638937" y="0"/>
                      </a:lnTo>
                      <a:cubicBezTo>
                        <a:pt x="646652" y="0"/>
                        <a:pt x="652939" y="6191"/>
                        <a:pt x="653034" y="13907"/>
                      </a:cubicBezTo>
                      <a:lnTo>
                        <a:pt x="653129" y="36957"/>
                      </a:lnTo>
                      <a:cubicBezTo>
                        <a:pt x="653129" y="44672"/>
                        <a:pt x="646938" y="50959"/>
                        <a:pt x="639223" y="51054"/>
                      </a:cubicBezTo>
                      <a:close/>
                    </a:path>
                  </a:pathLst>
                </a:custGeom>
                <a:solidFill>
                  <a:srgbClr val="A5A5A5">
                    <a:lumMod val="7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32AAE642-7866-4523-B435-5162DC15F9A5}"/>
                    </a:ext>
                  </a:extLst>
                </p:cNvPr>
                <p:cNvSpPr/>
                <p:nvPr/>
              </p:nvSpPr>
              <p:spPr>
                <a:xfrm>
                  <a:off x="1899508" y="3601496"/>
                  <a:ext cx="109404" cy="86716"/>
                </a:xfrm>
                <a:custGeom>
                  <a:avLst/>
                  <a:gdLst>
                    <a:gd name="connsiteX0" fmla="*/ 109377 w 109404"/>
                    <a:gd name="connsiteY0" fmla="*/ 37529 h 86716"/>
                    <a:gd name="connsiteX1" fmla="*/ 95947 w 109404"/>
                    <a:gd name="connsiteY1" fmla="*/ 8477 h 86716"/>
                    <a:gd name="connsiteX2" fmla="*/ 63943 w 109404"/>
                    <a:gd name="connsiteY2" fmla="*/ 26098 h 86716"/>
                    <a:gd name="connsiteX3" fmla="*/ 25843 w 109404"/>
                    <a:gd name="connsiteY3" fmla="*/ 0 h 86716"/>
                    <a:gd name="connsiteX4" fmla="*/ 30 w 109404"/>
                    <a:gd name="connsiteY4" fmla="*/ 41529 h 86716"/>
                    <a:gd name="connsiteX5" fmla="*/ 56418 w 109404"/>
                    <a:gd name="connsiteY5" fmla="*/ 86678 h 86716"/>
                    <a:gd name="connsiteX6" fmla="*/ 109377 w 109404"/>
                    <a:gd name="connsiteY6" fmla="*/ 37529 h 86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404" h="86716">
                      <a:moveTo>
                        <a:pt x="109377" y="37529"/>
                      </a:moveTo>
                      <a:cubicBezTo>
                        <a:pt x="108996" y="26289"/>
                        <a:pt x="103853" y="16288"/>
                        <a:pt x="95947" y="8477"/>
                      </a:cubicBezTo>
                      <a:cubicBezTo>
                        <a:pt x="89851" y="18479"/>
                        <a:pt x="77945" y="25527"/>
                        <a:pt x="63943" y="26098"/>
                      </a:cubicBezTo>
                      <a:cubicBezTo>
                        <a:pt x="45083" y="26765"/>
                        <a:pt x="29272" y="15431"/>
                        <a:pt x="25843" y="0"/>
                      </a:cubicBezTo>
                      <a:cubicBezTo>
                        <a:pt x="9841" y="8763"/>
                        <a:pt x="-637" y="24194"/>
                        <a:pt x="30" y="41529"/>
                      </a:cubicBezTo>
                      <a:cubicBezTo>
                        <a:pt x="983" y="67532"/>
                        <a:pt x="26224" y="87725"/>
                        <a:pt x="56418" y="86678"/>
                      </a:cubicBezTo>
                      <a:cubicBezTo>
                        <a:pt x="86612" y="85534"/>
                        <a:pt x="110330" y="63532"/>
                        <a:pt x="109377" y="375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2838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A3C6-410C-4FC8-A43D-6CA6EBA5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85" y="277367"/>
            <a:ext cx="4592216" cy="88702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C2733-255F-4864-8DC7-C176990CC5DA}"/>
              </a:ext>
            </a:extLst>
          </p:cNvPr>
          <p:cNvSpPr txBox="1"/>
          <p:nvPr/>
        </p:nvSpPr>
        <p:spPr>
          <a:xfrm>
            <a:off x="251791" y="1204416"/>
            <a:ext cx="92632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Feedback to every questions were analyzed individually to gain a basic understanding of participants’ physical and mental health with the online learning – Univariate Analysis.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also compared responses to different questions about physical and mental health to check whether they are related to each other – Bivariate Analysis.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dirty="0">
              <a:solidFill>
                <a:prstClr val="black"/>
              </a:solidFill>
              <a:latin typeface="Trebuchet MS" panose="020B0603020202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dirty="0">
              <a:solidFill>
                <a:prstClr val="black"/>
              </a:solidFill>
              <a:latin typeface="Trebuchet MS" panose="020B0603020202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83F170-AA01-4365-B150-EFA47F1EC25B}"/>
              </a:ext>
            </a:extLst>
          </p:cNvPr>
          <p:cNvGrpSpPr/>
          <p:nvPr/>
        </p:nvGrpSpPr>
        <p:grpSpPr>
          <a:xfrm>
            <a:off x="2712099" y="3323194"/>
            <a:ext cx="4342654" cy="3139320"/>
            <a:chOff x="4435029" y="3153348"/>
            <a:chExt cx="3915066" cy="2414394"/>
          </a:xfrm>
        </p:grpSpPr>
        <p:grpSp>
          <p:nvGrpSpPr>
            <p:cNvPr id="5" name="Graphic 1">
              <a:extLst>
                <a:ext uri="{FF2B5EF4-FFF2-40B4-BE49-F238E27FC236}">
                  <a16:creationId xmlns:a16="http://schemas.microsoft.com/office/drawing/2014/main" id="{56D0360F-B0B5-444A-9742-477252A10EFE}"/>
                </a:ext>
              </a:extLst>
            </p:cNvPr>
            <p:cNvGrpSpPr/>
            <p:nvPr/>
          </p:nvGrpSpPr>
          <p:grpSpPr>
            <a:xfrm flipH="1">
              <a:off x="6428461" y="3945650"/>
              <a:ext cx="1921634" cy="1332060"/>
              <a:chOff x="513145" y="4218565"/>
              <a:chExt cx="2552865" cy="1769623"/>
            </a:xfrm>
          </p:grpSpPr>
          <p:grpSp>
            <p:nvGrpSpPr>
              <p:cNvPr id="125" name="Graphic 1">
                <a:extLst>
                  <a:ext uri="{FF2B5EF4-FFF2-40B4-BE49-F238E27FC236}">
                    <a16:creationId xmlns:a16="http://schemas.microsoft.com/office/drawing/2014/main" id="{C106F23F-269A-445F-B0F8-7B35D71D2B79}"/>
                  </a:ext>
                </a:extLst>
              </p:cNvPr>
              <p:cNvGrpSpPr/>
              <p:nvPr/>
            </p:nvGrpSpPr>
            <p:grpSpPr>
              <a:xfrm>
                <a:off x="513145" y="4881999"/>
                <a:ext cx="969794" cy="1021148"/>
                <a:chOff x="513145" y="4881999"/>
                <a:chExt cx="969794" cy="1021148"/>
              </a:xfrm>
            </p:grpSpPr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4ED14B35-FFC5-40FA-B106-DA455CE2550C}"/>
                    </a:ext>
                  </a:extLst>
                </p:cNvPr>
                <p:cNvSpPr/>
                <p:nvPr/>
              </p:nvSpPr>
              <p:spPr>
                <a:xfrm>
                  <a:off x="513145" y="5328153"/>
                  <a:ext cx="380814" cy="574994"/>
                </a:xfrm>
                <a:custGeom>
                  <a:avLst/>
                  <a:gdLst>
                    <a:gd name="connsiteX0" fmla="*/ 376464 w 380814"/>
                    <a:gd name="connsiteY0" fmla="*/ 574995 h 574994"/>
                    <a:gd name="connsiteX1" fmla="*/ 210710 w 380814"/>
                    <a:gd name="connsiteY1" fmla="*/ 574995 h 574994"/>
                    <a:gd name="connsiteX2" fmla="*/ 108354 w 380814"/>
                    <a:gd name="connsiteY2" fmla="*/ 323921 h 574994"/>
                    <a:gd name="connsiteX3" fmla="*/ 104165 w 380814"/>
                    <a:gd name="connsiteY3" fmla="*/ 316800 h 574994"/>
                    <a:gd name="connsiteX4" fmla="*/ 2926 w 380814"/>
                    <a:gd name="connsiteY4" fmla="*/ 115438 h 574994"/>
                    <a:gd name="connsiteX5" fmla="*/ 8232 w 380814"/>
                    <a:gd name="connsiteY5" fmla="*/ 49667 h 574994"/>
                    <a:gd name="connsiteX6" fmla="*/ 64786 w 380814"/>
                    <a:gd name="connsiteY6" fmla="*/ 8893 h 574994"/>
                    <a:gd name="connsiteX7" fmla="*/ 376464 w 380814"/>
                    <a:gd name="connsiteY7" fmla="*/ 574995 h 574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0814" h="574994">
                      <a:moveTo>
                        <a:pt x="376464" y="574995"/>
                      </a:moveTo>
                      <a:lnTo>
                        <a:pt x="210710" y="574995"/>
                      </a:lnTo>
                      <a:cubicBezTo>
                        <a:pt x="210710" y="486183"/>
                        <a:pt x="152201" y="398489"/>
                        <a:pt x="108354" y="323921"/>
                      </a:cubicBezTo>
                      <a:cubicBezTo>
                        <a:pt x="106958" y="321547"/>
                        <a:pt x="105561" y="319173"/>
                        <a:pt x="104165" y="316800"/>
                      </a:cubicBezTo>
                      <a:cubicBezTo>
                        <a:pt x="66462" y="251727"/>
                        <a:pt x="17448" y="191263"/>
                        <a:pt x="2926" y="115438"/>
                      </a:cubicBezTo>
                      <a:cubicBezTo>
                        <a:pt x="-1264" y="93375"/>
                        <a:pt x="-2102" y="69497"/>
                        <a:pt x="8232" y="49667"/>
                      </a:cubicBezTo>
                      <a:cubicBezTo>
                        <a:pt x="19263" y="28442"/>
                        <a:pt x="41606" y="14757"/>
                        <a:pt x="64786" y="8893"/>
                      </a:cubicBezTo>
                      <a:cubicBezTo>
                        <a:pt x="340995" y="-62045"/>
                        <a:pt x="398806" y="306606"/>
                        <a:pt x="376464" y="574995"/>
                      </a:cubicBezTo>
                      <a:close/>
                    </a:path>
                  </a:pathLst>
                </a:custGeom>
                <a:solidFill>
                  <a:srgbClr val="70AD47">
                    <a:lumMod val="75000"/>
                  </a:srgbClr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5DBCFF38-51E4-4FD1-B3BF-43D82DA2D06D}"/>
                    </a:ext>
                  </a:extLst>
                </p:cNvPr>
                <p:cNvSpPr/>
                <p:nvPr/>
              </p:nvSpPr>
              <p:spPr>
                <a:xfrm>
                  <a:off x="635338" y="5415768"/>
                  <a:ext cx="183607" cy="487378"/>
                </a:xfrm>
                <a:custGeom>
                  <a:avLst/>
                  <a:gdLst>
                    <a:gd name="connsiteX0" fmla="*/ 183054 w 183607"/>
                    <a:gd name="connsiteY0" fmla="*/ 487379 h 487378"/>
                    <a:gd name="connsiteX1" fmla="*/ 175932 w 183607"/>
                    <a:gd name="connsiteY1" fmla="*/ 487379 h 487378"/>
                    <a:gd name="connsiteX2" fmla="*/ 165320 w 183607"/>
                    <a:gd name="connsiteY2" fmla="*/ 375248 h 487378"/>
                    <a:gd name="connsiteX3" fmla="*/ 132504 w 183607"/>
                    <a:gd name="connsiteY3" fmla="*/ 243427 h 487378"/>
                    <a:gd name="connsiteX4" fmla="*/ 2080 w 183607"/>
                    <a:gd name="connsiteY4" fmla="*/ 6597 h 487378"/>
                    <a:gd name="connsiteX5" fmla="*/ 6549 w 183607"/>
                    <a:gd name="connsiteY5" fmla="*/ 2687 h 487378"/>
                    <a:gd name="connsiteX6" fmla="*/ 146887 w 183607"/>
                    <a:gd name="connsiteY6" fmla="*/ 238679 h 487378"/>
                    <a:gd name="connsiteX7" fmla="*/ 177748 w 183607"/>
                    <a:gd name="connsiteY7" fmla="*/ 373572 h 487378"/>
                    <a:gd name="connsiteX8" fmla="*/ 183054 w 183607"/>
                    <a:gd name="connsiteY8" fmla="*/ 487379 h 487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3607" h="487378">
                      <a:moveTo>
                        <a:pt x="183054" y="487379"/>
                      </a:moveTo>
                      <a:lnTo>
                        <a:pt x="175932" y="487379"/>
                      </a:lnTo>
                      <a:cubicBezTo>
                        <a:pt x="175374" y="449815"/>
                        <a:pt x="171324" y="412252"/>
                        <a:pt x="165320" y="375248"/>
                      </a:cubicBezTo>
                      <a:cubicBezTo>
                        <a:pt x="157919" y="330423"/>
                        <a:pt x="146887" y="286436"/>
                        <a:pt x="132504" y="243427"/>
                      </a:cubicBezTo>
                      <a:cubicBezTo>
                        <a:pt x="103738" y="157548"/>
                        <a:pt x="59752" y="76976"/>
                        <a:pt x="2080" y="6597"/>
                      </a:cubicBezTo>
                      <a:cubicBezTo>
                        <a:pt x="-2668" y="592"/>
                        <a:pt x="1522" y="-2619"/>
                        <a:pt x="6549" y="2687"/>
                      </a:cubicBezTo>
                      <a:cubicBezTo>
                        <a:pt x="69666" y="69435"/>
                        <a:pt x="117702" y="150985"/>
                        <a:pt x="146887" y="238679"/>
                      </a:cubicBezTo>
                      <a:cubicBezTo>
                        <a:pt x="161550" y="282526"/>
                        <a:pt x="172023" y="327770"/>
                        <a:pt x="177748" y="373572"/>
                      </a:cubicBezTo>
                      <a:cubicBezTo>
                        <a:pt x="182496" y="411275"/>
                        <a:pt x="184730" y="449397"/>
                        <a:pt x="183054" y="487379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8B149B04-5FB8-4589-9605-29DB3DAB32FE}"/>
                    </a:ext>
                  </a:extLst>
                </p:cNvPr>
                <p:cNvSpPr/>
                <p:nvPr/>
              </p:nvSpPr>
              <p:spPr>
                <a:xfrm>
                  <a:off x="1185227" y="5450172"/>
                  <a:ext cx="297712" cy="452974"/>
                </a:xfrm>
                <a:custGeom>
                  <a:avLst/>
                  <a:gdLst>
                    <a:gd name="connsiteX0" fmla="*/ 0 w 297712"/>
                    <a:gd name="connsiteY0" fmla="*/ 452975 h 452974"/>
                    <a:gd name="connsiteX1" fmla="*/ 168686 w 297712"/>
                    <a:gd name="connsiteY1" fmla="*/ 452975 h 452974"/>
                    <a:gd name="connsiteX2" fmla="*/ 228871 w 297712"/>
                    <a:gd name="connsiteY2" fmla="*/ 1238 h 452974"/>
                    <a:gd name="connsiteX3" fmla="*/ 82946 w 297712"/>
                    <a:gd name="connsiteY3" fmla="*/ 79018 h 452974"/>
                    <a:gd name="connsiteX4" fmla="*/ 0 w 297712"/>
                    <a:gd name="connsiteY4" fmla="*/ 452975 h 452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712" h="452974">
                      <a:moveTo>
                        <a:pt x="0" y="452975"/>
                      </a:moveTo>
                      <a:lnTo>
                        <a:pt x="168686" y="452975"/>
                      </a:lnTo>
                      <a:cubicBezTo>
                        <a:pt x="168686" y="236672"/>
                        <a:pt x="413336" y="24279"/>
                        <a:pt x="228871" y="1238"/>
                      </a:cubicBezTo>
                      <a:cubicBezTo>
                        <a:pt x="163240" y="-7001"/>
                        <a:pt x="116320" y="26653"/>
                        <a:pt x="82946" y="79018"/>
                      </a:cubicBezTo>
                      <a:cubicBezTo>
                        <a:pt x="0" y="208744"/>
                        <a:pt x="0" y="452975"/>
                        <a:pt x="0" y="452975"/>
                      </a:cubicBezTo>
                      <a:close/>
                    </a:path>
                  </a:pathLst>
                </a:custGeom>
                <a:solidFill>
                  <a:srgbClr val="70AD47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27607DBA-8607-4FDA-B89C-7738077631B7}"/>
                    </a:ext>
                  </a:extLst>
                </p:cNvPr>
                <p:cNvSpPr/>
                <p:nvPr/>
              </p:nvSpPr>
              <p:spPr>
                <a:xfrm>
                  <a:off x="667835" y="4881999"/>
                  <a:ext cx="551799" cy="1021148"/>
                </a:xfrm>
                <a:custGeom>
                  <a:avLst/>
                  <a:gdLst>
                    <a:gd name="connsiteX0" fmla="*/ 332787 w 551799"/>
                    <a:gd name="connsiteY0" fmla="*/ 1021148 h 1021148"/>
                    <a:gd name="connsiteX1" fmla="*/ 539874 w 551799"/>
                    <a:gd name="connsiteY1" fmla="*/ 1021148 h 1021148"/>
                    <a:gd name="connsiteX2" fmla="*/ 113273 w 551799"/>
                    <a:gd name="connsiteY2" fmla="*/ 5264 h 1021148"/>
                    <a:gd name="connsiteX3" fmla="*/ 332787 w 551799"/>
                    <a:gd name="connsiteY3" fmla="*/ 1021148 h 1021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799" h="1021148">
                      <a:moveTo>
                        <a:pt x="332787" y="1021148"/>
                      </a:moveTo>
                      <a:lnTo>
                        <a:pt x="539874" y="1021148"/>
                      </a:lnTo>
                      <a:cubicBezTo>
                        <a:pt x="573667" y="709611"/>
                        <a:pt x="564451" y="-71398"/>
                        <a:pt x="113273" y="5264"/>
                      </a:cubicBezTo>
                      <a:cubicBezTo>
                        <a:pt x="-232896" y="64053"/>
                        <a:pt x="323990" y="514114"/>
                        <a:pt x="332787" y="1021148"/>
                      </a:cubicBezTo>
                      <a:close/>
                    </a:path>
                  </a:pathLst>
                </a:custGeom>
                <a:solidFill>
                  <a:srgbClr val="70AD47">
                    <a:lumMod val="75000"/>
                  </a:srgbClr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20144072-E0D8-43F4-8006-F95A47429B1C}"/>
                    </a:ext>
                  </a:extLst>
                </p:cNvPr>
                <p:cNvSpPr/>
                <p:nvPr/>
              </p:nvSpPr>
              <p:spPr>
                <a:xfrm>
                  <a:off x="883318" y="5048562"/>
                  <a:ext cx="236383" cy="854585"/>
                </a:xfrm>
                <a:custGeom>
                  <a:avLst/>
                  <a:gdLst>
                    <a:gd name="connsiteX0" fmla="*/ 4056 w 236383"/>
                    <a:gd name="connsiteY0" fmla="*/ 10738 h 854585"/>
                    <a:gd name="connsiteX1" fmla="*/ 73877 w 236383"/>
                    <a:gd name="connsiteY1" fmla="*/ 111559 h 854585"/>
                    <a:gd name="connsiteX2" fmla="*/ 124706 w 236383"/>
                    <a:gd name="connsiteY2" fmla="*/ 223271 h 854585"/>
                    <a:gd name="connsiteX3" fmla="*/ 161292 w 236383"/>
                    <a:gd name="connsiteY3" fmla="*/ 340709 h 854585"/>
                    <a:gd name="connsiteX4" fmla="*/ 186985 w 236383"/>
                    <a:gd name="connsiteY4" fmla="*/ 461079 h 854585"/>
                    <a:gd name="connsiteX5" fmla="*/ 215332 w 236383"/>
                    <a:gd name="connsiteY5" fmla="*/ 706008 h 854585"/>
                    <a:gd name="connsiteX6" fmla="*/ 220918 w 236383"/>
                    <a:gd name="connsiteY6" fmla="*/ 854585 h 854585"/>
                    <a:gd name="connsiteX7" fmla="*/ 235022 w 236383"/>
                    <a:gd name="connsiteY7" fmla="*/ 854585 h 854585"/>
                    <a:gd name="connsiteX8" fmla="*/ 235022 w 236383"/>
                    <a:gd name="connsiteY8" fmla="*/ 705030 h 854585"/>
                    <a:gd name="connsiteX9" fmla="*/ 209467 w 236383"/>
                    <a:gd name="connsiteY9" fmla="*/ 456890 h 854585"/>
                    <a:gd name="connsiteX10" fmla="*/ 182238 w 236383"/>
                    <a:gd name="connsiteY10" fmla="*/ 334844 h 854585"/>
                    <a:gd name="connsiteX11" fmla="*/ 142300 w 236383"/>
                    <a:gd name="connsiteY11" fmla="*/ 216149 h 854585"/>
                    <a:gd name="connsiteX12" fmla="*/ 116746 w 236383"/>
                    <a:gd name="connsiteY12" fmla="*/ 158897 h 854585"/>
                    <a:gd name="connsiteX13" fmla="*/ 86305 w 236383"/>
                    <a:gd name="connsiteY13" fmla="*/ 104158 h 854585"/>
                    <a:gd name="connsiteX14" fmla="*/ 10201 w 236383"/>
                    <a:gd name="connsiteY14" fmla="*/ 4874 h 854585"/>
                    <a:gd name="connsiteX15" fmla="*/ 4056 w 236383"/>
                    <a:gd name="connsiteY15" fmla="*/ 10738 h 854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36383" h="854585">
                      <a:moveTo>
                        <a:pt x="4056" y="10738"/>
                      </a:moveTo>
                      <a:cubicBezTo>
                        <a:pt x="31286" y="41320"/>
                        <a:pt x="53908" y="75811"/>
                        <a:pt x="73877" y="111559"/>
                      </a:cubicBezTo>
                      <a:cubicBezTo>
                        <a:pt x="93845" y="147307"/>
                        <a:pt x="110602" y="184730"/>
                        <a:pt x="124706" y="223271"/>
                      </a:cubicBezTo>
                      <a:cubicBezTo>
                        <a:pt x="138949" y="261672"/>
                        <a:pt x="151237" y="300772"/>
                        <a:pt x="161292" y="340709"/>
                      </a:cubicBezTo>
                      <a:cubicBezTo>
                        <a:pt x="171485" y="380506"/>
                        <a:pt x="180143" y="420583"/>
                        <a:pt x="186985" y="461079"/>
                      </a:cubicBezTo>
                      <a:cubicBezTo>
                        <a:pt x="201229" y="541930"/>
                        <a:pt x="209886" y="623899"/>
                        <a:pt x="215332" y="706008"/>
                      </a:cubicBezTo>
                      <a:cubicBezTo>
                        <a:pt x="218404" y="755580"/>
                        <a:pt x="220499" y="805013"/>
                        <a:pt x="220918" y="854585"/>
                      </a:cubicBezTo>
                      <a:lnTo>
                        <a:pt x="235022" y="854585"/>
                      </a:lnTo>
                      <a:cubicBezTo>
                        <a:pt x="236837" y="804734"/>
                        <a:pt x="236837" y="754882"/>
                        <a:pt x="235022" y="705030"/>
                      </a:cubicBezTo>
                      <a:cubicBezTo>
                        <a:pt x="231810" y="622084"/>
                        <a:pt x="223990" y="538998"/>
                        <a:pt x="209467" y="456890"/>
                      </a:cubicBezTo>
                      <a:cubicBezTo>
                        <a:pt x="202346" y="415835"/>
                        <a:pt x="193130" y="375060"/>
                        <a:pt x="182238" y="334844"/>
                      </a:cubicBezTo>
                      <a:cubicBezTo>
                        <a:pt x="171485" y="294488"/>
                        <a:pt x="158080" y="254969"/>
                        <a:pt x="142300" y="216149"/>
                      </a:cubicBezTo>
                      <a:cubicBezTo>
                        <a:pt x="134760" y="196739"/>
                        <a:pt x="125683" y="177748"/>
                        <a:pt x="116746" y="158897"/>
                      </a:cubicBezTo>
                      <a:cubicBezTo>
                        <a:pt x="106971" y="140325"/>
                        <a:pt x="97616" y="121753"/>
                        <a:pt x="86305" y="104158"/>
                      </a:cubicBezTo>
                      <a:cubicBezTo>
                        <a:pt x="64521" y="68549"/>
                        <a:pt x="39804" y="34477"/>
                        <a:pt x="10201" y="4874"/>
                      </a:cubicBezTo>
                      <a:cubicBezTo>
                        <a:pt x="1543" y="-4482"/>
                        <a:pt x="-4322" y="824"/>
                        <a:pt x="4056" y="10738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2AD23726-8137-4854-8197-3FFA43AB0E9D}"/>
                    </a:ext>
                  </a:extLst>
                </p:cNvPr>
                <p:cNvSpPr/>
                <p:nvPr/>
              </p:nvSpPr>
              <p:spPr>
                <a:xfrm>
                  <a:off x="765606" y="5541199"/>
                  <a:ext cx="248682" cy="361948"/>
                </a:xfrm>
                <a:custGeom>
                  <a:avLst/>
                  <a:gdLst>
                    <a:gd name="connsiteX0" fmla="*/ 72196 w 248682"/>
                    <a:gd name="connsiteY0" fmla="*/ 361948 h 361948"/>
                    <a:gd name="connsiteX1" fmla="*/ 244093 w 248682"/>
                    <a:gd name="connsiteY1" fmla="*/ 361948 h 361948"/>
                    <a:gd name="connsiteX2" fmla="*/ 94818 w 248682"/>
                    <a:gd name="connsiteY2" fmla="*/ 0 h 361948"/>
                    <a:gd name="connsiteX3" fmla="*/ 72196 w 248682"/>
                    <a:gd name="connsiteY3" fmla="*/ 361948 h 36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8682" h="361948">
                      <a:moveTo>
                        <a:pt x="72196" y="361948"/>
                      </a:moveTo>
                      <a:lnTo>
                        <a:pt x="244093" y="361948"/>
                      </a:lnTo>
                      <a:cubicBezTo>
                        <a:pt x="244093" y="361948"/>
                        <a:pt x="289476" y="-279"/>
                        <a:pt x="94818" y="0"/>
                      </a:cubicBezTo>
                      <a:cubicBezTo>
                        <a:pt x="-82107" y="140"/>
                        <a:pt x="36029" y="223983"/>
                        <a:pt x="72196" y="361948"/>
                      </a:cubicBezTo>
                      <a:close/>
                    </a:path>
                  </a:pathLst>
                </a:custGeom>
                <a:solidFill>
                  <a:srgbClr val="70AD47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621EC1B2-DB55-4474-AEE5-6C7E876AA660}"/>
                    </a:ext>
                  </a:extLst>
                </p:cNvPr>
                <p:cNvSpPr/>
                <p:nvPr/>
              </p:nvSpPr>
              <p:spPr>
                <a:xfrm>
                  <a:off x="888519" y="5624740"/>
                  <a:ext cx="59039" cy="278267"/>
                </a:xfrm>
                <a:custGeom>
                  <a:avLst/>
                  <a:gdLst>
                    <a:gd name="connsiteX0" fmla="*/ 530 w 59039"/>
                    <a:gd name="connsiteY0" fmla="*/ 5830 h 278267"/>
                    <a:gd name="connsiteX1" fmla="*/ 42981 w 59039"/>
                    <a:gd name="connsiteY1" fmla="*/ 257601 h 278267"/>
                    <a:gd name="connsiteX2" fmla="*/ 44098 w 59039"/>
                    <a:gd name="connsiteY2" fmla="*/ 278268 h 278267"/>
                    <a:gd name="connsiteX3" fmla="*/ 59040 w 59039"/>
                    <a:gd name="connsiteY3" fmla="*/ 278268 h 278267"/>
                    <a:gd name="connsiteX4" fmla="*/ 57922 w 59039"/>
                    <a:gd name="connsiteY4" fmla="*/ 256484 h 278267"/>
                    <a:gd name="connsiteX5" fmla="*/ 5697 w 59039"/>
                    <a:gd name="connsiteY5" fmla="*/ 3735 h 278267"/>
                    <a:gd name="connsiteX6" fmla="*/ 530 w 59039"/>
                    <a:gd name="connsiteY6" fmla="*/ 5830 h 27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9039" h="278267">
                      <a:moveTo>
                        <a:pt x="530" y="5830"/>
                      </a:moveTo>
                      <a:cubicBezTo>
                        <a:pt x="26084" y="87240"/>
                        <a:pt x="36976" y="172700"/>
                        <a:pt x="42981" y="257601"/>
                      </a:cubicBezTo>
                      <a:cubicBezTo>
                        <a:pt x="43400" y="264444"/>
                        <a:pt x="43679" y="271426"/>
                        <a:pt x="44098" y="278268"/>
                      </a:cubicBezTo>
                      <a:lnTo>
                        <a:pt x="59040" y="278268"/>
                      </a:lnTo>
                      <a:cubicBezTo>
                        <a:pt x="58760" y="270867"/>
                        <a:pt x="58481" y="263745"/>
                        <a:pt x="57922" y="256484"/>
                      </a:cubicBezTo>
                      <a:cubicBezTo>
                        <a:pt x="51639" y="170605"/>
                        <a:pt x="37256" y="84307"/>
                        <a:pt x="5697" y="3735"/>
                      </a:cubicBezTo>
                      <a:cubicBezTo>
                        <a:pt x="3044" y="-2409"/>
                        <a:pt x="-1564" y="-454"/>
                        <a:pt x="530" y="583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F931E6A3-A0DB-41C1-B98D-EA624476C772}"/>
                    </a:ext>
                  </a:extLst>
                </p:cNvPr>
                <p:cNvSpPr/>
                <p:nvPr/>
              </p:nvSpPr>
              <p:spPr>
                <a:xfrm>
                  <a:off x="1249881" y="5541101"/>
                  <a:ext cx="125286" cy="362046"/>
                </a:xfrm>
                <a:custGeom>
                  <a:avLst/>
                  <a:gdLst>
                    <a:gd name="connsiteX0" fmla="*/ 0 w 125286"/>
                    <a:gd name="connsiteY0" fmla="*/ 362046 h 362046"/>
                    <a:gd name="connsiteX1" fmla="*/ 10752 w 125286"/>
                    <a:gd name="connsiteY1" fmla="*/ 362046 h 362046"/>
                    <a:gd name="connsiteX2" fmla="*/ 25833 w 125286"/>
                    <a:gd name="connsiteY2" fmla="*/ 263879 h 362046"/>
                    <a:gd name="connsiteX3" fmla="*/ 62280 w 125286"/>
                    <a:gd name="connsiteY3" fmla="*/ 130103 h 362046"/>
                    <a:gd name="connsiteX4" fmla="*/ 75127 w 125286"/>
                    <a:gd name="connsiteY4" fmla="*/ 97986 h 362046"/>
                    <a:gd name="connsiteX5" fmla="*/ 81829 w 125286"/>
                    <a:gd name="connsiteY5" fmla="*/ 81927 h 362046"/>
                    <a:gd name="connsiteX6" fmla="*/ 89509 w 125286"/>
                    <a:gd name="connsiteY6" fmla="*/ 66427 h 362046"/>
                    <a:gd name="connsiteX7" fmla="*/ 97190 w 125286"/>
                    <a:gd name="connsiteY7" fmla="*/ 50788 h 362046"/>
                    <a:gd name="connsiteX8" fmla="*/ 105428 w 125286"/>
                    <a:gd name="connsiteY8" fmla="*/ 35567 h 362046"/>
                    <a:gd name="connsiteX9" fmla="*/ 123582 w 125286"/>
                    <a:gd name="connsiteY9" fmla="*/ 5963 h 362046"/>
                    <a:gd name="connsiteX10" fmla="*/ 120091 w 125286"/>
                    <a:gd name="connsiteY10" fmla="*/ 3589 h 362046"/>
                    <a:gd name="connsiteX11" fmla="*/ 100401 w 125286"/>
                    <a:gd name="connsiteY11" fmla="*/ 32495 h 362046"/>
                    <a:gd name="connsiteX12" fmla="*/ 91464 w 125286"/>
                    <a:gd name="connsiteY12" fmla="*/ 47576 h 362046"/>
                    <a:gd name="connsiteX13" fmla="*/ 82946 w 125286"/>
                    <a:gd name="connsiteY13" fmla="*/ 62936 h 362046"/>
                    <a:gd name="connsiteX14" fmla="*/ 74568 w 125286"/>
                    <a:gd name="connsiteY14" fmla="*/ 78436 h 362046"/>
                    <a:gd name="connsiteX15" fmla="*/ 67307 w 125286"/>
                    <a:gd name="connsiteY15" fmla="*/ 94355 h 362046"/>
                    <a:gd name="connsiteX16" fmla="*/ 53343 w 125286"/>
                    <a:gd name="connsiteY16" fmla="*/ 126612 h 362046"/>
                    <a:gd name="connsiteX17" fmla="*/ 14523 w 125286"/>
                    <a:gd name="connsiteY17" fmla="*/ 261645 h 362046"/>
                    <a:gd name="connsiteX18" fmla="*/ 0 w 125286"/>
                    <a:gd name="connsiteY18" fmla="*/ 362046 h 362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25286" h="362046">
                      <a:moveTo>
                        <a:pt x="0" y="362046"/>
                      </a:moveTo>
                      <a:lnTo>
                        <a:pt x="10752" y="362046"/>
                      </a:lnTo>
                      <a:cubicBezTo>
                        <a:pt x="14662" y="329231"/>
                        <a:pt x="19689" y="296415"/>
                        <a:pt x="25833" y="263879"/>
                      </a:cubicBezTo>
                      <a:cubicBezTo>
                        <a:pt x="35189" y="218496"/>
                        <a:pt x="46919" y="173671"/>
                        <a:pt x="62280" y="130103"/>
                      </a:cubicBezTo>
                      <a:cubicBezTo>
                        <a:pt x="66329" y="119211"/>
                        <a:pt x="70937" y="108599"/>
                        <a:pt x="75127" y="97986"/>
                      </a:cubicBezTo>
                      <a:cubicBezTo>
                        <a:pt x="77361" y="92680"/>
                        <a:pt x="79316" y="87234"/>
                        <a:pt x="81829" y="81927"/>
                      </a:cubicBezTo>
                      <a:lnTo>
                        <a:pt x="89509" y="66427"/>
                      </a:lnTo>
                      <a:lnTo>
                        <a:pt x="97190" y="50788"/>
                      </a:lnTo>
                      <a:cubicBezTo>
                        <a:pt x="99703" y="45621"/>
                        <a:pt x="102217" y="40315"/>
                        <a:pt x="105428" y="35567"/>
                      </a:cubicBezTo>
                      <a:lnTo>
                        <a:pt x="123582" y="5963"/>
                      </a:lnTo>
                      <a:cubicBezTo>
                        <a:pt x="127352" y="-181"/>
                        <a:pt x="124280" y="-2555"/>
                        <a:pt x="120091" y="3589"/>
                      </a:cubicBezTo>
                      <a:lnTo>
                        <a:pt x="100401" y="32495"/>
                      </a:lnTo>
                      <a:cubicBezTo>
                        <a:pt x="96910" y="37242"/>
                        <a:pt x="94257" y="42409"/>
                        <a:pt x="91464" y="47576"/>
                      </a:cubicBezTo>
                      <a:lnTo>
                        <a:pt x="82946" y="62936"/>
                      </a:lnTo>
                      <a:lnTo>
                        <a:pt x="74568" y="78436"/>
                      </a:lnTo>
                      <a:cubicBezTo>
                        <a:pt x="71915" y="83603"/>
                        <a:pt x="69820" y="89049"/>
                        <a:pt x="67307" y="94355"/>
                      </a:cubicBezTo>
                      <a:cubicBezTo>
                        <a:pt x="62699" y="105108"/>
                        <a:pt x="57671" y="115720"/>
                        <a:pt x="53343" y="126612"/>
                      </a:cubicBezTo>
                      <a:cubicBezTo>
                        <a:pt x="36586" y="170459"/>
                        <a:pt x="24018" y="215703"/>
                        <a:pt x="14523" y="261645"/>
                      </a:cubicBezTo>
                      <a:cubicBezTo>
                        <a:pt x="8239" y="295019"/>
                        <a:pt x="3351" y="328532"/>
                        <a:pt x="0" y="36204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26" name="Graphic 1">
                <a:extLst>
                  <a:ext uri="{FF2B5EF4-FFF2-40B4-BE49-F238E27FC236}">
                    <a16:creationId xmlns:a16="http://schemas.microsoft.com/office/drawing/2014/main" id="{C9669AC7-AFD6-44C9-85CD-02A1E150DFFE}"/>
                  </a:ext>
                </a:extLst>
              </p:cNvPr>
              <p:cNvGrpSpPr/>
              <p:nvPr/>
            </p:nvGrpSpPr>
            <p:grpSpPr>
              <a:xfrm>
                <a:off x="869351" y="4218565"/>
                <a:ext cx="1046892" cy="1531954"/>
                <a:chOff x="869351" y="4218565"/>
                <a:chExt cx="1046892" cy="1531954"/>
              </a:xfrm>
            </p:grpSpPr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447503F7-55C0-4601-9BEE-6C3901100B02}"/>
                    </a:ext>
                  </a:extLst>
                </p:cNvPr>
                <p:cNvSpPr/>
                <p:nvPr/>
              </p:nvSpPr>
              <p:spPr>
                <a:xfrm>
                  <a:off x="869351" y="4218565"/>
                  <a:ext cx="960395" cy="1390578"/>
                </a:xfrm>
                <a:custGeom>
                  <a:avLst/>
                  <a:gdLst>
                    <a:gd name="connsiteX0" fmla="*/ 908091 w 960395"/>
                    <a:gd name="connsiteY0" fmla="*/ 784181 h 1390578"/>
                    <a:gd name="connsiteX1" fmla="*/ 732005 w 960395"/>
                    <a:gd name="connsiteY1" fmla="*/ 903433 h 1390578"/>
                    <a:gd name="connsiteX2" fmla="*/ 782834 w 960395"/>
                    <a:gd name="connsiteY2" fmla="*/ 449742 h 1390578"/>
                    <a:gd name="connsiteX3" fmla="*/ 576306 w 960395"/>
                    <a:gd name="connsiteY3" fmla="*/ 584355 h 1390578"/>
                    <a:gd name="connsiteX4" fmla="*/ 604932 w 960395"/>
                    <a:gd name="connsiteY4" fmla="*/ 150353 h 1390578"/>
                    <a:gd name="connsiteX5" fmla="*/ 443647 w 960395"/>
                    <a:gd name="connsiteY5" fmla="*/ 339007 h 1390578"/>
                    <a:gd name="connsiteX6" fmla="*/ 261835 w 960395"/>
                    <a:gd name="connsiteY6" fmla="*/ 3311 h 1390578"/>
                    <a:gd name="connsiteX7" fmla="*/ 236700 w 960395"/>
                    <a:gd name="connsiteY7" fmla="*/ 404498 h 1390578"/>
                    <a:gd name="connsiteX8" fmla="*/ 16348 w 960395"/>
                    <a:gd name="connsiteY8" fmla="*/ 320574 h 1390578"/>
                    <a:gd name="connsiteX9" fmla="*/ 284038 w 960395"/>
                    <a:gd name="connsiteY9" fmla="*/ 708635 h 1390578"/>
                    <a:gd name="connsiteX10" fmla="*/ 67316 w 960395"/>
                    <a:gd name="connsiteY10" fmla="*/ 771613 h 1390578"/>
                    <a:gd name="connsiteX11" fmla="*/ 451607 w 960395"/>
                    <a:gd name="connsiteY11" fmla="*/ 1068069 h 1390578"/>
                    <a:gd name="connsiteX12" fmla="*/ 407201 w 960395"/>
                    <a:gd name="connsiteY12" fmla="*/ 1344697 h 1390578"/>
                    <a:gd name="connsiteX13" fmla="*/ 843996 w 960395"/>
                    <a:gd name="connsiteY13" fmla="*/ 1318584 h 1390578"/>
                    <a:gd name="connsiteX14" fmla="*/ 908091 w 960395"/>
                    <a:gd name="connsiteY14" fmla="*/ 784181 h 1390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60395" h="1390578">
                      <a:moveTo>
                        <a:pt x="908091" y="784181"/>
                      </a:moveTo>
                      <a:cubicBezTo>
                        <a:pt x="834640" y="745221"/>
                        <a:pt x="732005" y="903433"/>
                        <a:pt x="732005" y="903433"/>
                      </a:cubicBezTo>
                      <a:cubicBezTo>
                        <a:pt x="767334" y="795631"/>
                        <a:pt x="886168" y="518445"/>
                        <a:pt x="782834" y="449742"/>
                      </a:cubicBezTo>
                      <a:cubicBezTo>
                        <a:pt x="698910" y="394025"/>
                        <a:pt x="607166" y="501269"/>
                        <a:pt x="576306" y="584355"/>
                      </a:cubicBezTo>
                      <a:cubicBezTo>
                        <a:pt x="601022" y="488562"/>
                        <a:pt x="703658" y="190150"/>
                        <a:pt x="604932" y="150353"/>
                      </a:cubicBezTo>
                      <a:cubicBezTo>
                        <a:pt x="518774" y="115582"/>
                        <a:pt x="455656" y="257038"/>
                        <a:pt x="443647" y="339007"/>
                      </a:cubicBezTo>
                      <a:cubicBezTo>
                        <a:pt x="433593" y="254106"/>
                        <a:pt x="420607" y="-33973"/>
                        <a:pt x="261835" y="3311"/>
                      </a:cubicBezTo>
                      <a:cubicBezTo>
                        <a:pt x="108929" y="42830"/>
                        <a:pt x="196344" y="307867"/>
                        <a:pt x="236700" y="404498"/>
                      </a:cubicBezTo>
                      <a:cubicBezTo>
                        <a:pt x="190898" y="347106"/>
                        <a:pt x="75974" y="229529"/>
                        <a:pt x="16348" y="320574"/>
                      </a:cubicBezTo>
                      <a:cubicBezTo>
                        <a:pt x="-80423" y="468314"/>
                        <a:pt x="284038" y="708635"/>
                        <a:pt x="284038" y="708635"/>
                      </a:cubicBezTo>
                      <a:cubicBezTo>
                        <a:pt x="284038" y="708635"/>
                        <a:pt x="65641" y="637698"/>
                        <a:pt x="67316" y="771613"/>
                      </a:cubicBezTo>
                      <a:cubicBezTo>
                        <a:pt x="69690" y="960965"/>
                        <a:pt x="289763" y="1057736"/>
                        <a:pt x="451607" y="1068069"/>
                      </a:cubicBezTo>
                      <a:cubicBezTo>
                        <a:pt x="220223" y="1047822"/>
                        <a:pt x="242565" y="1261192"/>
                        <a:pt x="407201" y="1344697"/>
                      </a:cubicBezTo>
                      <a:cubicBezTo>
                        <a:pt x="545585" y="1414936"/>
                        <a:pt x="714270" y="1403206"/>
                        <a:pt x="843996" y="1318584"/>
                      </a:cubicBezTo>
                      <a:cubicBezTo>
                        <a:pt x="930992" y="1226003"/>
                        <a:pt x="1019664" y="843388"/>
                        <a:pt x="908091" y="784181"/>
                      </a:cubicBezTo>
                      <a:close/>
                    </a:path>
                  </a:pathLst>
                </a:custGeom>
                <a:solidFill>
                  <a:srgbClr val="70AD47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8AF811CE-85D9-4AD1-8064-47183B1EBFE1}"/>
                    </a:ext>
                  </a:extLst>
                </p:cNvPr>
                <p:cNvSpPr/>
                <p:nvPr/>
              </p:nvSpPr>
              <p:spPr>
                <a:xfrm>
                  <a:off x="920608" y="4309850"/>
                  <a:ext cx="995635" cy="1440669"/>
                </a:xfrm>
                <a:custGeom>
                  <a:avLst/>
                  <a:gdLst>
                    <a:gd name="connsiteX0" fmla="*/ 767883 w 995635"/>
                    <a:gd name="connsiteY0" fmla="*/ 944248 h 1440669"/>
                    <a:gd name="connsiteX1" fmla="*/ 736184 w 995635"/>
                    <a:gd name="connsiteY1" fmla="*/ 1029988 h 1440669"/>
                    <a:gd name="connsiteX2" fmla="*/ 705463 w 995635"/>
                    <a:gd name="connsiteY2" fmla="*/ 1092546 h 1440669"/>
                    <a:gd name="connsiteX3" fmla="*/ 510665 w 995635"/>
                    <a:gd name="connsiteY3" fmla="*/ 799302 h 1440669"/>
                    <a:gd name="connsiteX4" fmla="*/ 562192 w 995635"/>
                    <a:gd name="connsiteY4" fmla="*/ 718310 h 1440669"/>
                    <a:gd name="connsiteX5" fmla="*/ 609670 w 995635"/>
                    <a:gd name="connsiteY5" fmla="*/ 622657 h 1440669"/>
                    <a:gd name="connsiteX6" fmla="*/ 648071 w 995635"/>
                    <a:gd name="connsiteY6" fmla="*/ 523233 h 1440669"/>
                    <a:gd name="connsiteX7" fmla="*/ 677116 w 995635"/>
                    <a:gd name="connsiteY7" fmla="*/ 421435 h 1440669"/>
                    <a:gd name="connsiteX8" fmla="*/ 644580 w 995635"/>
                    <a:gd name="connsiteY8" fmla="*/ 521557 h 1440669"/>
                    <a:gd name="connsiteX9" fmla="*/ 602828 w 995635"/>
                    <a:gd name="connsiteY9" fmla="*/ 618467 h 1440669"/>
                    <a:gd name="connsiteX10" fmla="*/ 552417 w 995635"/>
                    <a:gd name="connsiteY10" fmla="*/ 710490 h 1440669"/>
                    <a:gd name="connsiteX11" fmla="*/ 501728 w 995635"/>
                    <a:gd name="connsiteY11" fmla="*/ 783243 h 1440669"/>
                    <a:gd name="connsiteX12" fmla="*/ 380939 w 995635"/>
                    <a:gd name="connsiteY12" fmla="*/ 534962 h 1440669"/>
                    <a:gd name="connsiteX13" fmla="*/ 426462 w 995635"/>
                    <a:gd name="connsiteY13" fmla="*/ 439309 h 1440669"/>
                    <a:gd name="connsiteX14" fmla="*/ 446710 w 995635"/>
                    <a:gd name="connsiteY14" fmla="*/ 387642 h 1440669"/>
                    <a:gd name="connsiteX15" fmla="*/ 464304 w 995635"/>
                    <a:gd name="connsiteY15" fmla="*/ 334997 h 1440669"/>
                    <a:gd name="connsiteX16" fmla="*/ 494048 w 995635"/>
                    <a:gd name="connsiteY16" fmla="*/ 228312 h 1440669"/>
                    <a:gd name="connsiteX17" fmla="*/ 515552 w 995635"/>
                    <a:gd name="connsiteY17" fmla="*/ 120370 h 1440669"/>
                    <a:gd name="connsiteX18" fmla="*/ 490417 w 995635"/>
                    <a:gd name="connsiteY18" fmla="*/ 227055 h 1440669"/>
                    <a:gd name="connsiteX19" fmla="*/ 457183 w 995635"/>
                    <a:gd name="connsiteY19" fmla="*/ 331646 h 1440669"/>
                    <a:gd name="connsiteX20" fmla="*/ 437912 w 995635"/>
                    <a:gd name="connsiteY20" fmla="*/ 382894 h 1440669"/>
                    <a:gd name="connsiteX21" fmla="*/ 416128 w 995635"/>
                    <a:gd name="connsiteY21" fmla="*/ 432885 h 1440669"/>
                    <a:gd name="connsiteX22" fmla="*/ 372840 w 995635"/>
                    <a:gd name="connsiteY22" fmla="*/ 515971 h 1440669"/>
                    <a:gd name="connsiteX23" fmla="*/ 223425 w 995635"/>
                    <a:gd name="connsiteY23" fmla="*/ 0 h 1440669"/>
                    <a:gd name="connsiteX24" fmla="*/ 359714 w 995635"/>
                    <a:gd name="connsiteY24" fmla="*/ 521836 h 1440669"/>
                    <a:gd name="connsiteX25" fmla="*/ 273556 w 995635"/>
                    <a:gd name="connsiteY25" fmla="*/ 492093 h 1440669"/>
                    <a:gd name="connsiteX26" fmla="*/ 177204 w 995635"/>
                    <a:gd name="connsiteY26" fmla="*/ 439309 h 1440669"/>
                    <a:gd name="connsiteX27" fmla="*/ 85460 w 995635"/>
                    <a:gd name="connsiteY27" fmla="*/ 370047 h 1440669"/>
                    <a:gd name="connsiteX28" fmla="*/ 0 w 995635"/>
                    <a:gd name="connsiteY28" fmla="*/ 285565 h 1440669"/>
                    <a:gd name="connsiteX29" fmla="*/ 83505 w 995635"/>
                    <a:gd name="connsiteY29" fmla="*/ 373817 h 1440669"/>
                    <a:gd name="connsiteX30" fmla="*/ 174271 w 995635"/>
                    <a:gd name="connsiteY30" fmla="*/ 447408 h 1440669"/>
                    <a:gd name="connsiteX31" fmla="*/ 270763 w 995635"/>
                    <a:gd name="connsiteY31" fmla="*/ 504800 h 1440669"/>
                    <a:gd name="connsiteX32" fmla="*/ 366975 w 995635"/>
                    <a:gd name="connsiteY32" fmla="*/ 541246 h 1440669"/>
                    <a:gd name="connsiteX33" fmla="*/ 482876 w 995635"/>
                    <a:gd name="connsiteY33" fmla="*/ 796369 h 1440669"/>
                    <a:gd name="connsiteX34" fmla="*/ 397556 w 995635"/>
                    <a:gd name="connsiteY34" fmla="*/ 805586 h 1440669"/>
                    <a:gd name="connsiteX35" fmla="*/ 294083 w 995635"/>
                    <a:gd name="connsiteY35" fmla="*/ 790504 h 1440669"/>
                    <a:gd name="connsiteX36" fmla="*/ 190051 w 995635"/>
                    <a:gd name="connsiteY36" fmla="*/ 753639 h 1440669"/>
                    <a:gd name="connsiteX37" fmla="*/ 88113 w 995635"/>
                    <a:gd name="connsiteY37" fmla="*/ 697783 h 1440669"/>
                    <a:gd name="connsiteX38" fmla="*/ 189352 w 995635"/>
                    <a:gd name="connsiteY38" fmla="*/ 757968 h 1440669"/>
                    <a:gd name="connsiteX39" fmla="*/ 293803 w 995635"/>
                    <a:gd name="connsiteY39" fmla="*/ 799441 h 1440669"/>
                    <a:gd name="connsiteX40" fmla="*/ 399232 w 995635"/>
                    <a:gd name="connsiteY40" fmla="*/ 818991 h 1440669"/>
                    <a:gd name="connsiteX41" fmla="*/ 491255 w 995635"/>
                    <a:gd name="connsiteY41" fmla="*/ 812288 h 1440669"/>
                    <a:gd name="connsiteX42" fmla="*/ 679769 w 995635"/>
                    <a:gd name="connsiteY42" fmla="*/ 1113074 h 1440669"/>
                    <a:gd name="connsiteX43" fmla="*/ 601850 w 995635"/>
                    <a:gd name="connsiteY43" fmla="*/ 1128853 h 1440669"/>
                    <a:gd name="connsiteX44" fmla="*/ 499354 w 995635"/>
                    <a:gd name="connsiteY44" fmla="*/ 1134578 h 1440669"/>
                    <a:gd name="connsiteX45" fmla="*/ 393507 w 995635"/>
                    <a:gd name="connsiteY45" fmla="*/ 1126339 h 1440669"/>
                    <a:gd name="connsiteX46" fmla="*/ 285704 w 995635"/>
                    <a:gd name="connsiteY46" fmla="*/ 1103857 h 1440669"/>
                    <a:gd name="connsiteX47" fmla="*/ 394065 w 995635"/>
                    <a:gd name="connsiteY47" fmla="*/ 1130948 h 1440669"/>
                    <a:gd name="connsiteX48" fmla="*/ 501169 w 995635"/>
                    <a:gd name="connsiteY48" fmla="*/ 1143515 h 1440669"/>
                    <a:gd name="connsiteX49" fmla="*/ 605620 w 995635"/>
                    <a:gd name="connsiteY49" fmla="*/ 1141840 h 1440669"/>
                    <a:gd name="connsiteX50" fmla="*/ 690661 w 995635"/>
                    <a:gd name="connsiteY50" fmla="*/ 1127596 h 1440669"/>
                    <a:gd name="connsiteX51" fmla="*/ 965613 w 995635"/>
                    <a:gd name="connsiteY51" fmla="*/ 1440670 h 1440669"/>
                    <a:gd name="connsiteX52" fmla="*/ 995636 w 995635"/>
                    <a:gd name="connsiteY52" fmla="*/ 1408134 h 1440669"/>
                    <a:gd name="connsiteX53" fmla="*/ 716634 w 995635"/>
                    <a:gd name="connsiteY53" fmla="*/ 1106929 h 1440669"/>
                    <a:gd name="connsiteX54" fmla="*/ 747355 w 995635"/>
                    <a:gd name="connsiteY54" fmla="*/ 1036411 h 1440669"/>
                    <a:gd name="connsiteX55" fmla="*/ 775563 w 995635"/>
                    <a:gd name="connsiteY55" fmla="*/ 947739 h 1440669"/>
                    <a:gd name="connsiteX56" fmla="*/ 797766 w 995635"/>
                    <a:gd name="connsiteY56" fmla="*/ 857532 h 1440669"/>
                    <a:gd name="connsiteX57" fmla="*/ 815360 w 995635"/>
                    <a:gd name="connsiteY57" fmla="*/ 767184 h 1440669"/>
                    <a:gd name="connsiteX58" fmla="*/ 794135 w 995635"/>
                    <a:gd name="connsiteY58" fmla="*/ 856275 h 1440669"/>
                    <a:gd name="connsiteX59" fmla="*/ 767883 w 995635"/>
                    <a:gd name="connsiteY59" fmla="*/ 944248 h 1440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995635" h="1440669">
                      <a:moveTo>
                        <a:pt x="767883" y="944248"/>
                      </a:moveTo>
                      <a:cubicBezTo>
                        <a:pt x="758527" y="973433"/>
                        <a:pt x="747774" y="1002060"/>
                        <a:pt x="736184" y="1029988"/>
                      </a:cubicBezTo>
                      <a:cubicBezTo>
                        <a:pt x="727107" y="1051632"/>
                        <a:pt x="716634" y="1072438"/>
                        <a:pt x="705463" y="1092546"/>
                      </a:cubicBezTo>
                      <a:cubicBezTo>
                        <a:pt x="633688" y="999546"/>
                        <a:pt x="568476" y="901518"/>
                        <a:pt x="510665" y="799302"/>
                      </a:cubicBezTo>
                      <a:cubicBezTo>
                        <a:pt x="528958" y="773189"/>
                        <a:pt x="546692" y="746099"/>
                        <a:pt x="562192" y="718310"/>
                      </a:cubicBezTo>
                      <a:cubicBezTo>
                        <a:pt x="579228" y="687729"/>
                        <a:pt x="595287" y="655193"/>
                        <a:pt x="609670" y="622657"/>
                      </a:cubicBezTo>
                      <a:cubicBezTo>
                        <a:pt x="623913" y="590120"/>
                        <a:pt x="636760" y="556746"/>
                        <a:pt x="648071" y="523233"/>
                      </a:cubicBezTo>
                      <a:cubicBezTo>
                        <a:pt x="659382" y="489719"/>
                        <a:pt x="669576" y="455786"/>
                        <a:pt x="677116" y="421435"/>
                      </a:cubicBezTo>
                      <a:cubicBezTo>
                        <a:pt x="668459" y="455367"/>
                        <a:pt x="657148" y="488741"/>
                        <a:pt x="644580" y="521557"/>
                      </a:cubicBezTo>
                      <a:cubicBezTo>
                        <a:pt x="632152" y="554512"/>
                        <a:pt x="618188" y="586909"/>
                        <a:pt x="602828" y="618467"/>
                      </a:cubicBezTo>
                      <a:cubicBezTo>
                        <a:pt x="587467" y="650026"/>
                        <a:pt x="570291" y="681306"/>
                        <a:pt x="552417" y="710490"/>
                      </a:cubicBezTo>
                      <a:cubicBezTo>
                        <a:pt x="536917" y="735626"/>
                        <a:pt x="519602" y="759923"/>
                        <a:pt x="501728" y="783243"/>
                      </a:cubicBezTo>
                      <a:cubicBezTo>
                        <a:pt x="456764" y="703648"/>
                        <a:pt x="415849" y="619445"/>
                        <a:pt x="380939" y="534962"/>
                      </a:cubicBezTo>
                      <a:cubicBezTo>
                        <a:pt x="397277" y="503683"/>
                        <a:pt x="413336" y="472403"/>
                        <a:pt x="426462" y="439309"/>
                      </a:cubicBezTo>
                      <a:cubicBezTo>
                        <a:pt x="434002" y="422552"/>
                        <a:pt x="439867" y="404678"/>
                        <a:pt x="446710" y="387642"/>
                      </a:cubicBezTo>
                      <a:cubicBezTo>
                        <a:pt x="452575" y="369907"/>
                        <a:pt x="458998" y="352452"/>
                        <a:pt x="464304" y="334997"/>
                      </a:cubicBezTo>
                      <a:cubicBezTo>
                        <a:pt x="475057" y="300087"/>
                        <a:pt x="485530" y="264060"/>
                        <a:pt x="494048" y="228312"/>
                      </a:cubicBezTo>
                      <a:cubicBezTo>
                        <a:pt x="502566" y="192564"/>
                        <a:pt x="510246" y="156537"/>
                        <a:pt x="515552" y="120370"/>
                      </a:cubicBezTo>
                      <a:cubicBezTo>
                        <a:pt x="508989" y="156397"/>
                        <a:pt x="500192" y="191866"/>
                        <a:pt x="490417" y="227055"/>
                      </a:cubicBezTo>
                      <a:cubicBezTo>
                        <a:pt x="480642" y="262245"/>
                        <a:pt x="469052" y="297434"/>
                        <a:pt x="457183" y="331646"/>
                      </a:cubicBezTo>
                      <a:cubicBezTo>
                        <a:pt x="451178" y="348822"/>
                        <a:pt x="444196" y="365718"/>
                        <a:pt x="437912" y="382894"/>
                      </a:cubicBezTo>
                      <a:cubicBezTo>
                        <a:pt x="430511" y="399372"/>
                        <a:pt x="424088" y="416687"/>
                        <a:pt x="416128" y="432885"/>
                      </a:cubicBezTo>
                      <a:cubicBezTo>
                        <a:pt x="403421" y="461791"/>
                        <a:pt x="388340" y="489021"/>
                        <a:pt x="372840" y="515971"/>
                      </a:cubicBezTo>
                      <a:cubicBezTo>
                        <a:pt x="307349" y="346727"/>
                        <a:pt x="258474" y="178042"/>
                        <a:pt x="223425" y="0"/>
                      </a:cubicBezTo>
                      <a:cubicBezTo>
                        <a:pt x="253866" y="179578"/>
                        <a:pt x="298412" y="350218"/>
                        <a:pt x="359714" y="521836"/>
                      </a:cubicBezTo>
                      <a:cubicBezTo>
                        <a:pt x="330808" y="514435"/>
                        <a:pt x="302042" y="504940"/>
                        <a:pt x="273556" y="492093"/>
                      </a:cubicBezTo>
                      <a:cubicBezTo>
                        <a:pt x="240880" y="477291"/>
                        <a:pt x="208483" y="459975"/>
                        <a:pt x="177204" y="439309"/>
                      </a:cubicBezTo>
                      <a:cubicBezTo>
                        <a:pt x="145924" y="418642"/>
                        <a:pt x="115064" y="395601"/>
                        <a:pt x="85460" y="370047"/>
                      </a:cubicBezTo>
                      <a:cubicBezTo>
                        <a:pt x="55856" y="344353"/>
                        <a:pt x="27090" y="316425"/>
                        <a:pt x="0" y="285565"/>
                      </a:cubicBezTo>
                      <a:cubicBezTo>
                        <a:pt x="26252" y="317682"/>
                        <a:pt x="54460" y="346867"/>
                        <a:pt x="83505" y="373817"/>
                      </a:cubicBezTo>
                      <a:cubicBezTo>
                        <a:pt x="112690" y="400768"/>
                        <a:pt x="143271" y="425345"/>
                        <a:pt x="174271" y="447408"/>
                      </a:cubicBezTo>
                      <a:cubicBezTo>
                        <a:pt x="205411" y="469471"/>
                        <a:pt x="237808" y="488462"/>
                        <a:pt x="270763" y="504800"/>
                      </a:cubicBezTo>
                      <a:cubicBezTo>
                        <a:pt x="302182" y="520440"/>
                        <a:pt x="334439" y="532030"/>
                        <a:pt x="366975" y="541246"/>
                      </a:cubicBezTo>
                      <a:cubicBezTo>
                        <a:pt x="402863" y="628521"/>
                        <a:pt x="440705" y="711887"/>
                        <a:pt x="482876" y="796369"/>
                      </a:cubicBezTo>
                      <a:cubicBezTo>
                        <a:pt x="455507" y="802793"/>
                        <a:pt x="426601" y="806423"/>
                        <a:pt x="397556" y="805586"/>
                      </a:cubicBezTo>
                      <a:cubicBezTo>
                        <a:pt x="363903" y="804608"/>
                        <a:pt x="328713" y="799441"/>
                        <a:pt x="294083" y="790504"/>
                      </a:cubicBezTo>
                      <a:cubicBezTo>
                        <a:pt x="259452" y="781567"/>
                        <a:pt x="224402" y="769139"/>
                        <a:pt x="190051" y="753639"/>
                      </a:cubicBezTo>
                      <a:cubicBezTo>
                        <a:pt x="155699" y="738139"/>
                        <a:pt x="121348" y="719846"/>
                        <a:pt x="88113" y="697783"/>
                      </a:cubicBezTo>
                      <a:cubicBezTo>
                        <a:pt x="120929" y="721243"/>
                        <a:pt x="155001" y="741072"/>
                        <a:pt x="189352" y="757968"/>
                      </a:cubicBezTo>
                      <a:cubicBezTo>
                        <a:pt x="223704" y="774865"/>
                        <a:pt x="258754" y="788968"/>
                        <a:pt x="293803" y="799441"/>
                      </a:cubicBezTo>
                      <a:cubicBezTo>
                        <a:pt x="328713" y="809914"/>
                        <a:pt x="364601" y="816617"/>
                        <a:pt x="399232" y="818991"/>
                      </a:cubicBezTo>
                      <a:cubicBezTo>
                        <a:pt x="430232" y="821085"/>
                        <a:pt x="461372" y="818432"/>
                        <a:pt x="491255" y="812288"/>
                      </a:cubicBezTo>
                      <a:cubicBezTo>
                        <a:pt x="546971" y="916879"/>
                        <a:pt x="609949" y="1017420"/>
                        <a:pt x="679769" y="1113074"/>
                      </a:cubicBezTo>
                      <a:cubicBezTo>
                        <a:pt x="654495" y="1119916"/>
                        <a:pt x="628521" y="1125502"/>
                        <a:pt x="601850" y="1128853"/>
                      </a:cubicBezTo>
                      <a:cubicBezTo>
                        <a:pt x="568476" y="1133042"/>
                        <a:pt x="534124" y="1135276"/>
                        <a:pt x="499354" y="1134578"/>
                      </a:cubicBezTo>
                      <a:cubicBezTo>
                        <a:pt x="464584" y="1133880"/>
                        <a:pt x="429115" y="1131366"/>
                        <a:pt x="393507" y="1126339"/>
                      </a:cubicBezTo>
                      <a:cubicBezTo>
                        <a:pt x="357898" y="1121312"/>
                        <a:pt x="321871" y="1114051"/>
                        <a:pt x="285704" y="1103857"/>
                      </a:cubicBezTo>
                      <a:cubicBezTo>
                        <a:pt x="321871" y="1115587"/>
                        <a:pt x="358178" y="1124384"/>
                        <a:pt x="394065" y="1130948"/>
                      </a:cubicBezTo>
                      <a:cubicBezTo>
                        <a:pt x="429953" y="1137511"/>
                        <a:pt x="465840" y="1141560"/>
                        <a:pt x="501169" y="1143515"/>
                      </a:cubicBezTo>
                      <a:cubicBezTo>
                        <a:pt x="536498" y="1145610"/>
                        <a:pt x="571408" y="1144632"/>
                        <a:pt x="605620" y="1141840"/>
                      </a:cubicBezTo>
                      <a:cubicBezTo>
                        <a:pt x="634666" y="1139326"/>
                        <a:pt x="662873" y="1134299"/>
                        <a:pt x="690661" y="1127596"/>
                      </a:cubicBezTo>
                      <a:cubicBezTo>
                        <a:pt x="773887" y="1238750"/>
                        <a:pt x="865072" y="1344737"/>
                        <a:pt x="965613" y="1440670"/>
                      </a:cubicBezTo>
                      <a:cubicBezTo>
                        <a:pt x="977622" y="1427683"/>
                        <a:pt x="983627" y="1421120"/>
                        <a:pt x="995636" y="1408134"/>
                      </a:cubicBezTo>
                      <a:cubicBezTo>
                        <a:pt x="894117" y="1316250"/>
                        <a:pt x="801396" y="1214313"/>
                        <a:pt x="716634" y="1106929"/>
                      </a:cubicBezTo>
                      <a:cubicBezTo>
                        <a:pt x="728085" y="1084028"/>
                        <a:pt x="738558" y="1060569"/>
                        <a:pt x="747355" y="1036411"/>
                      </a:cubicBezTo>
                      <a:cubicBezTo>
                        <a:pt x="757828" y="1007226"/>
                        <a:pt x="767464" y="977622"/>
                        <a:pt x="775563" y="947739"/>
                      </a:cubicBezTo>
                      <a:cubicBezTo>
                        <a:pt x="783662" y="917856"/>
                        <a:pt x="791202" y="887694"/>
                        <a:pt x="797766" y="857532"/>
                      </a:cubicBezTo>
                      <a:cubicBezTo>
                        <a:pt x="804329" y="827509"/>
                        <a:pt x="810473" y="797347"/>
                        <a:pt x="815360" y="767184"/>
                      </a:cubicBezTo>
                      <a:cubicBezTo>
                        <a:pt x="809216" y="797067"/>
                        <a:pt x="801955" y="826811"/>
                        <a:pt x="794135" y="856275"/>
                      </a:cubicBezTo>
                      <a:cubicBezTo>
                        <a:pt x="786036" y="885599"/>
                        <a:pt x="777238" y="915064"/>
                        <a:pt x="767883" y="944248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F5108C95-7C71-47ED-B8CE-CCB927653CB5}"/>
                  </a:ext>
                </a:extLst>
              </p:cNvPr>
              <p:cNvSpPr/>
              <p:nvPr/>
            </p:nvSpPr>
            <p:spPr>
              <a:xfrm>
                <a:off x="615494" y="5382158"/>
                <a:ext cx="2450516" cy="606030"/>
              </a:xfrm>
              <a:custGeom>
                <a:avLst/>
                <a:gdLst>
                  <a:gd name="connsiteX0" fmla="*/ 150532 w 2450516"/>
                  <a:gd name="connsiteY0" fmla="*/ 449633 h 606030"/>
                  <a:gd name="connsiteX1" fmla="*/ 324943 w 2450516"/>
                  <a:gd name="connsiteY1" fmla="*/ 509539 h 606030"/>
                  <a:gd name="connsiteX2" fmla="*/ 511503 w 2450516"/>
                  <a:gd name="connsiteY2" fmla="*/ 305245 h 606030"/>
                  <a:gd name="connsiteX3" fmla="*/ 703927 w 2450516"/>
                  <a:gd name="connsiteY3" fmla="*/ 305245 h 606030"/>
                  <a:gd name="connsiteX4" fmla="*/ 728085 w 2450516"/>
                  <a:gd name="connsiteY4" fmla="*/ 166582 h 606030"/>
                  <a:gd name="connsiteX5" fmla="*/ 872473 w 2450516"/>
                  <a:gd name="connsiteY5" fmla="*/ 124690 h 606030"/>
                  <a:gd name="connsiteX6" fmla="*/ 1148961 w 2450516"/>
                  <a:gd name="connsiteY6" fmla="*/ 4181 h 606030"/>
                  <a:gd name="connsiteX7" fmla="*/ 1365543 w 2450516"/>
                  <a:gd name="connsiteY7" fmla="*/ 208893 h 606030"/>
                  <a:gd name="connsiteX8" fmla="*/ 1509931 w 2450516"/>
                  <a:gd name="connsiteY8" fmla="*/ 148569 h 606030"/>
                  <a:gd name="connsiteX9" fmla="*/ 1612428 w 2450516"/>
                  <a:gd name="connsiteY9" fmla="*/ 244921 h 606030"/>
                  <a:gd name="connsiteX10" fmla="*/ 1870902 w 2450516"/>
                  <a:gd name="connsiteY10" fmla="*/ 178871 h 606030"/>
                  <a:gd name="connsiteX11" fmla="*/ 2037214 w 2450516"/>
                  <a:gd name="connsiteY11" fmla="*/ 351466 h 606030"/>
                  <a:gd name="connsiteX12" fmla="*/ 2272368 w 2450516"/>
                  <a:gd name="connsiteY12" fmla="*/ 306083 h 606030"/>
                  <a:gd name="connsiteX13" fmla="*/ 2445243 w 2450516"/>
                  <a:gd name="connsiteY13" fmla="*/ 606031 h 606030"/>
                  <a:gd name="connsiteX14" fmla="*/ 2043079 w 2450516"/>
                  <a:gd name="connsiteY14" fmla="*/ 606031 h 606030"/>
                  <a:gd name="connsiteX15" fmla="*/ 1875929 w 2450516"/>
                  <a:gd name="connsiteY15" fmla="*/ 606031 h 606030"/>
                  <a:gd name="connsiteX16" fmla="*/ 0 w 2450516"/>
                  <a:gd name="connsiteY16" fmla="*/ 606031 h 606030"/>
                  <a:gd name="connsiteX17" fmla="*/ 150532 w 2450516"/>
                  <a:gd name="connsiteY17" fmla="*/ 449633 h 60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450516" h="606030">
                    <a:moveTo>
                      <a:pt x="150532" y="449633"/>
                    </a:moveTo>
                    <a:cubicBezTo>
                      <a:pt x="249118" y="430922"/>
                      <a:pt x="320195" y="504931"/>
                      <a:pt x="324943" y="509539"/>
                    </a:cubicBezTo>
                    <a:cubicBezTo>
                      <a:pt x="329272" y="494318"/>
                      <a:pt x="372281" y="354678"/>
                      <a:pt x="511503" y="305245"/>
                    </a:cubicBezTo>
                    <a:cubicBezTo>
                      <a:pt x="599616" y="273826"/>
                      <a:pt x="677256" y="296169"/>
                      <a:pt x="703927" y="305245"/>
                    </a:cubicBezTo>
                    <a:cubicBezTo>
                      <a:pt x="686193" y="257628"/>
                      <a:pt x="695688" y="204565"/>
                      <a:pt x="728085" y="166582"/>
                    </a:cubicBezTo>
                    <a:cubicBezTo>
                      <a:pt x="763135" y="125807"/>
                      <a:pt x="819829" y="109190"/>
                      <a:pt x="872473" y="124690"/>
                    </a:cubicBezTo>
                    <a:cubicBezTo>
                      <a:pt x="932100" y="32667"/>
                      <a:pt x="1041438" y="-14950"/>
                      <a:pt x="1148961" y="4181"/>
                    </a:cubicBezTo>
                    <a:cubicBezTo>
                      <a:pt x="1255088" y="23311"/>
                      <a:pt x="1340268" y="103884"/>
                      <a:pt x="1365543" y="208893"/>
                    </a:cubicBezTo>
                    <a:cubicBezTo>
                      <a:pt x="1397661" y="160857"/>
                      <a:pt x="1455472" y="136699"/>
                      <a:pt x="1509931" y="148569"/>
                    </a:cubicBezTo>
                    <a:cubicBezTo>
                      <a:pt x="1558666" y="159042"/>
                      <a:pt x="1597626" y="196186"/>
                      <a:pt x="1612428" y="244921"/>
                    </a:cubicBezTo>
                    <a:cubicBezTo>
                      <a:pt x="1678896" y="175659"/>
                      <a:pt x="1779577" y="149686"/>
                      <a:pt x="1870902" y="178871"/>
                    </a:cubicBezTo>
                    <a:cubicBezTo>
                      <a:pt x="1952312" y="204425"/>
                      <a:pt x="2014452" y="270056"/>
                      <a:pt x="2037214" y="351466"/>
                    </a:cubicBezTo>
                    <a:cubicBezTo>
                      <a:pt x="2102565" y="299799"/>
                      <a:pt x="2190539" y="280250"/>
                      <a:pt x="2272368" y="306083"/>
                    </a:cubicBezTo>
                    <a:cubicBezTo>
                      <a:pt x="2394833" y="344624"/>
                      <a:pt x="2471914" y="474489"/>
                      <a:pt x="2445243" y="606031"/>
                    </a:cubicBezTo>
                    <a:cubicBezTo>
                      <a:pt x="2311188" y="606031"/>
                      <a:pt x="2177133" y="606031"/>
                      <a:pt x="2043079" y="606031"/>
                    </a:cubicBezTo>
                    <a:lnTo>
                      <a:pt x="1875929" y="606031"/>
                    </a:lnTo>
                    <a:lnTo>
                      <a:pt x="0" y="606031"/>
                    </a:lnTo>
                    <a:cubicBezTo>
                      <a:pt x="14802" y="526156"/>
                      <a:pt x="75406" y="463737"/>
                      <a:pt x="150532" y="449633"/>
                    </a:cubicBezTo>
                    <a:close/>
                  </a:path>
                </a:pathLst>
              </a:custGeom>
              <a:solidFill>
                <a:srgbClr val="A5A5A5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6" name="Graphic 2">
              <a:extLst>
                <a:ext uri="{FF2B5EF4-FFF2-40B4-BE49-F238E27FC236}">
                  <a16:creationId xmlns:a16="http://schemas.microsoft.com/office/drawing/2014/main" id="{85D4F57B-260C-4E07-8E91-5C7FEDAD900F}"/>
                </a:ext>
              </a:extLst>
            </p:cNvPr>
            <p:cNvGrpSpPr/>
            <p:nvPr/>
          </p:nvGrpSpPr>
          <p:grpSpPr>
            <a:xfrm>
              <a:off x="5034165" y="3719709"/>
              <a:ext cx="2514337" cy="1563198"/>
              <a:chOff x="7818029" y="2401689"/>
              <a:chExt cx="2378691" cy="1478867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46A5F568-5DD3-46B5-BE5D-5A449C4E05E1}"/>
                  </a:ext>
                </a:extLst>
              </p:cNvPr>
              <p:cNvSpPr/>
              <p:nvPr/>
            </p:nvSpPr>
            <p:spPr>
              <a:xfrm>
                <a:off x="7818029" y="2401689"/>
                <a:ext cx="2378691" cy="1478867"/>
              </a:xfrm>
              <a:custGeom>
                <a:avLst/>
                <a:gdLst>
                  <a:gd name="connsiteX0" fmla="*/ 2286970 w 2378691"/>
                  <a:gd name="connsiteY0" fmla="*/ 1478867 h 1478867"/>
                  <a:gd name="connsiteX1" fmla="*/ 91722 w 2378691"/>
                  <a:gd name="connsiteY1" fmla="*/ 1478867 h 1478867"/>
                  <a:gd name="connsiteX2" fmla="*/ 0 w 2378691"/>
                  <a:gd name="connsiteY2" fmla="*/ 1387146 h 1478867"/>
                  <a:gd name="connsiteX3" fmla="*/ 0 w 2378691"/>
                  <a:gd name="connsiteY3" fmla="*/ 91722 h 1478867"/>
                  <a:gd name="connsiteX4" fmla="*/ 91722 w 2378691"/>
                  <a:gd name="connsiteY4" fmla="*/ 0 h 1478867"/>
                  <a:gd name="connsiteX5" fmla="*/ 2286970 w 2378691"/>
                  <a:gd name="connsiteY5" fmla="*/ 0 h 1478867"/>
                  <a:gd name="connsiteX6" fmla="*/ 2378691 w 2378691"/>
                  <a:gd name="connsiteY6" fmla="*/ 91722 h 1478867"/>
                  <a:gd name="connsiteX7" fmla="*/ 2378691 w 2378691"/>
                  <a:gd name="connsiteY7" fmla="*/ 1387146 h 1478867"/>
                  <a:gd name="connsiteX8" fmla="*/ 2286970 w 2378691"/>
                  <a:gd name="connsiteY8" fmla="*/ 1478867 h 14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8691" h="1478867">
                    <a:moveTo>
                      <a:pt x="2286970" y="1478867"/>
                    </a:moveTo>
                    <a:lnTo>
                      <a:pt x="91722" y="1478867"/>
                    </a:lnTo>
                    <a:cubicBezTo>
                      <a:pt x="41020" y="1478867"/>
                      <a:pt x="0" y="1437847"/>
                      <a:pt x="0" y="1387146"/>
                    </a:cubicBezTo>
                    <a:lnTo>
                      <a:pt x="0" y="91722"/>
                    </a:lnTo>
                    <a:cubicBezTo>
                      <a:pt x="0" y="41020"/>
                      <a:pt x="41020" y="0"/>
                      <a:pt x="91722" y="0"/>
                    </a:cubicBezTo>
                    <a:lnTo>
                      <a:pt x="2286970" y="0"/>
                    </a:lnTo>
                    <a:cubicBezTo>
                      <a:pt x="2337671" y="0"/>
                      <a:pt x="2378691" y="41020"/>
                      <a:pt x="2378691" y="91722"/>
                    </a:cubicBezTo>
                    <a:lnTo>
                      <a:pt x="2378691" y="1387146"/>
                    </a:lnTo>
                    <a:cubicBezTo>
                      <a:pt x="2378855" y="1437847"/>
                      <a:pt x="2337671" y="1478867"/>
                      <a:pt x="2286970" y="1478867"/>
                    </a:cubicBezTo>
                    <a:close/>
                  </a:path>
                </a:pathLst>
              </a:custGeom>
              <a:solidFill>
                <a:srgbClr val="4472C4">
                  <a:lumMod val="75000"/>
                  <a:alpha val="99000"/>
                </a:srgbClr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B4B7A3B-FB34-4009-8C45-E39D90C56626}"/>
                  </a:ext>
                </a:extLst>
              </p:cNvPr>
              <p:cNvSpPr/>
              <p:nvPr/>
            </p:nvSpPr>
            <p:spPr>
              <a:xfrm>
                <a:off x="7953725" y="2502436"/>
                <a:ext cx="2102705" cy="1162353"/>
              </a:xfrm>
              <a:custGeom>
                <a:avLst/>
                <a:gdLst>
                  <a:gd name="connsiteX0" fmla="*/ 0 w 2102705"/>
                  <a:gd name="connsiteY0" fmla="*/ 0 h 1162353"/>
                  <a:gd name="connsiteX1" fmla="*/ 2102706 w 2102705"/>
                  <a:gd name="connsiteY1" fmla="*/ 0 h 1162353"/>
                  <a:gd name="connsiteX2" fmla="*/ 2102706 w 2102705"/>
                  <a:gd name="connsiteY2" fmla="*/ 1162354 h 1162353"/>
                  <a:gd name="connsiteX3" fmla="*/ 0 w 2102705"/>
                  <a:gd name="connsiteY3" fmla="*/ 1162354 h 1162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2705" h="1162353">
                    <a:moveTo>
                      <a:pt x="0" y="0"/>
                    </a:moveTo>
                    <a:lnTo>
                      <a:pt x="2102706" y="0"/>
                    </a:lnTo>
                    <a:lnTo>
                      <a:pt x="2102706" y="1162354"/>
                    </a:lnTo>
                    <a:lnTo>
                      <a:pt x="0" y="1162354"/>
                    </a:lnTo>
                    <a:close/>
                  </a:path>
                </a:pathLst>
              </a:custGeom>
              <a:solidFill>
                <a:srgbClr val="F9F9F9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104" name="Graphic 2">
                <a:extLst>
                  <a:ext uri="{FF2B5EF4-FFF2-40B4-BE49-F238E27FC236}">
                    <a16:creationId xmlns:a16="http://schemas.microsoft.com/office/drawing/2014/main" id="{9791F6AC-0F56-494C-819F-AC1CEAB39CBC}"/>
                  </a:ext>
                </a:extLst>
              </p:cNvPr>
              <p:cNvGrpSpPr/>
              <p:nvPr/>
            </p:nvGrpSpPr>
            <p:grpSpPr>
              <a:xfrm>
                <a:off x="9229623" y="2682761"/>
                <a:ext cx="679954" cy="861264"/>
                <a:chOff x="9229623" y="2682761"/>
                <a:chExt cx="679954" cy="861264"/>
              </a:xfrm>
            </p:grpSpPr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49DCD87B-EDEE-40FD-8844-CBA547391B86}"/>
                    </a:ext>
                  </a:extLst>
                </p:cNvPr>
                <p:cNvSpPr/>
                <p:nvPr/>
              </p:nvSpPr>
              <p:spPr>
                <a:xfrm>
                  <a:off x="9229623" y="2682761"/>
                  <a:ext cx="679954" cy="861264"/>
                </a:xfrm>
                <a:custGeom>
                  <a:avLst/>
                  <a:gdLst>
                    <a:gd name="connsiteX0" fmla="*/ 0 w 679954"/>
                    <a:gd name="connsiteY0" fmla="*/ 0 h 861264"/>
                    <a:gd name="connsiteX1" fmla="*/ 679954 w 679954"/>
                    <a:gd name="connsiteY1" fmla="*/ 0 h 861264"/>
                    <a:gd name="connsiteX2" fmla="*/ 679954 w 679954"/>
                    <a:gd name="connsiteY2" fmla="*/ 861264 h 861264"/>
                    <a:gd name="connsiteX3" fmla="*/ 0 w 679954"/>
                    <a:gd name="connsiteY3" fmla="*/ 861264 h 861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9954" h="861264">
                      <a:moveTo>
                        <a:pt x="0" y="0"/>
                      </a:moveTo>
                      <a:lnTo>
                        <a:pt x="679954" y="0"/>
                      </a:lnTo>
                      <a:lnTo>
                        <a:pt x="679954" y="861264"/>
                      </a:lnTo>
                      <a:lnTo>
                        <a:pt x="0" y="861264"/>
                      </a:lnTo>
                      <a:close/>
                    </a:path>
                  </a:pathLst>
                </a:custGeom>
                <a:solidFill>
                  <a:srgbClr val="CECDE9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2834385B-BE4B-44BD-AE40-D03E00639077}"/>
                    </a:ext>
                  </a:extLst>
                </p:cNvPr>
                <p:cNvSpPr/>
                <p:nvPr/>
              </p:nvSpPr>
              <p:spPr>
                <a:xfrm>
                  <a:off x="9293779" y="2763817"/>
                  <a:ext cx="551806" cy="85814"/>
                </a:xfrm>
                <a:custGeom>
                  <a:avLst/>
                  <a:gdLst>
                    <a:gd name="connsiteX0" fmla="*/ 0 w 551806"/>
                    <a:gd name="connsiteY0" fmla="*/ 0 h 85814"/>
                    <a:gd name="connsiteX1" fmla="*/ 551807 w 551806"/>
                    <a:gd name="connsiteY1" fmla="*/ 0 h 85814"/>
                    <a:gd name="connsiteX2" fmla="*/ 551807 w 551806"/>
                    <a:gd name="connsiteY2" fmla="*/ 85815 h 85814"/>
                    <a:gd name="connsiteX3" fmla="*/ 0 w 551806"/>
                    <a:gd name="connsiteY3" fmla="*/ 85815 h 85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806" h="85814">
                      <a:moveTo>
                        <a:pt x="0" y="0"/>
                      </a:moveTo>
                      <a:lnTo>
                        <a:pt x="551807" y="0"/>
                      </a:lnTo>
                      <a:lnTo>
                        <a:pt x="551807" y="85815"/>
                      </a:lnTo>
                      <a:lnTo>
                        <a:pt x="0" y="85815"/>
                      </a:lnTo>
                      <a:close/>
                    </a:path>
                  </a:pathLst>
                </a:custGeom>
                <a:solidFill>
                  <a:srgbClr val="FD425F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FD6E0229-430D-46EE-A108-8181841711F0}"/>
                    </a:ext>
                  </a:extLst>
                </p:cNvPr>
                <p:cNvSpPr/>
                <p:nvPr/>
              </p:nvSpPr>
              <p:spPr>
                <a:xfrm>
                  <a:off x="9293779" y="2922977"/>
                  <a:ext cx="551806" cy="85814"/>
                </a:xfrm>
                <a:custGeom>
                  <a:avLst/>
                  <a:gdLst>
                    <a:gd name="connsiteX0" fmla="*/ 0 w 551806"/>
                    <a:gd name="connsiteY0" fmla="*/ 0 h 85814"/>
                    <a:gd name="connsiteX1" fmla="*/ 551807 w 551806"/>
                    <a:gd name="connsiteY1" fmla="*/ 0 h 85814"/>
                    <a:gd name="connsiteX2" fmla="*/ 551807 w 551806"/>
                    <a:gd name="connsiteY2" fmla="*/ 85815 h 85814"/>
                    <a:gd name="connsiteX3" fmla="*/ 0 w 551806"/>
                    <a:gd name="connsiteY3" fmla="*/ 85815 h 85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806" h="85814">
                      <a:moveTo>
                        <a:pt x="0" y="0"/>
                      </a:moveTo>
                      <a:lnTo>
                        <a:pt x="551807" y="0"/>
                      </a:lnTo>
                      <a:lnTo>
                        <a:pt x="551807" y="85815"/>
                      </a:lnTo>
                      <a:lnTo>
                        <a:pt x="0" y="85815"/>
                      </a:lnTo>
                      <a:close/>
                    </a:path>
                  </a:pathLst>
                </a:custGeom>
                <a:solidFill>
                  <a:srgbClr val="3C49B9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7FBF844F-9AFA-4658-8703-5443FACAC7EB}"/>
                    </a:ext>
                  </a:extLst>
                </p:cNvPr>
                <p:cNvSpPr/>
                <p:nvPr/>
              </p:nvSpPr>
              <p:spPr>
                <a:xfrm>
                  <a:off x="9293779" y="3081972"/>
                  <a:ext cx="551806" cy="85814"/>
                </a:xfrm>
                <a:custGeom>
                  <a:avLst/>
                  <a:gdLst>
                    <a:gd name="connsiteX0" fmla="*/ 0 w 551806"/>
                    <a:gd name="connsiteY0" fmla="*/ 0 h 85814"/>
                    <a:gd name="connsiteX1" fmla="*/ 551807 w 551806"/>
                    <a:gd name="connsiteY1" fmla="*/ 0 h 85814"/>
                    <a:gd name="connsiteX2" fmla="*/ 551807 w 551806"/>
                    <a:gd name="connsiteY2" fmla="*/ 85815 h 85814"/>
                    <a:gd name="connsiteX3" fmla="*/ 0 w 551806"/>
                    <a:gd name="connsiteY3" fmla="*/ 85815 h 85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806" h="85814">
                      <a:moveTo>
                        <a:pt x="0" y="0"/>
                      </a:moveTo>
                      <a:lnTo>
                        <a:pt x="551807" y="0"/>
                      </a:lnTo>
                      <a:lnTo>
                        <a:pt x="551807" y="85815"/>
                      </a:lnTo>
                      <a:lnTo>
                        <a:pt x="0" y="858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FDD6A3FF-CC84-431B-8635-C339203966F5}"/>
                    </a:ext>
                  </a:extLst>
                </p:cNvPr>
                <p:cNvSpPr/>
                <p:nvPr/>
              </p:nvSpPr>
              <p:spPr>
                <a:xfrm>
                  <a:off x="9293779" y="3240967"/>
                  <a:ext cx="551806" cy="85814"/>
                </a:xfrm>
                <a:custGeom>
                  <a:avLst/>
                  <a:gdLst>
                    <a:gd name="connsiteX0" fmla="*/ 0 w 551806"/>
                    <a:gd name="connsiteY0" fmla="*/ 0 h 85814"/>
                    <a:gd name="connsiteX1" fmla="*/ 551807 w 551806"/>
                    <a:gd name="connsiteY1" fmla="*/ 0 h 85814"/>
                    <a:gd name="connsiteX2" fmla="*/ 551807 w 551806"/>
                    <a:gd name="connsiteY2" fmla="*/ 85815 h 85814"/>
                    <a:gd name="connsiteX3" fmla="*/ 0 w 551806"/>
                    <a:gd name="connsiteY3" fmla="*/ 85815 h 85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806" h="85814">
                      <a:moveTo>
                        <a:pt x="0" y="0"/>
                      </a:moveTo>
                      <a:lnTo>
                        <a:pt x="551807" y="0"/>
                      </a:lnTo>
                      <a:lnTo>
                        <a:pt x="551807" y="85815"/>
                      </a:lnTo>
                      <a:lnTo>
                        <a:pt x="0" y="858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69FC587A-213A-447F-8857-065877E1AC22}"/>
                    </a:ext>
                  </a:extLst>
                </p:cNvPr>
                <p:cNvSpPr/>
                <p:nvPr/>
              </p:nvSpPr>
              <p:spPr>
                <a:xfrm>
                  <a:off x="9293779" y="3399962"/>
                  <a:ext cx="551806" cy="85814"/>
                </a:xfrm>
                <a:custGeom>
                  <a:avLst/>
                  <a:gdLst>
                    <a:gd name="connsiteX0" fmla="*/ 0 w 551806"/>
                    <a:gd name="connsiteY0" fmla="*/ 0 h 85814"/>
                    <a:gd name="connsiteX1" fmla="*/ 551807 w 551806"/>
                    <a:gd name="connsiteY1" fmla="*/ 0 h 85814"/>
                    <a:gd name="connsiteX2" fmla="*/ 551807 w 551806"/>
                    <a:gd name="connsiteY2" fmla="*/ 85815 h 85814"/>
                    <a:gd name="connsiteX3" fmla="*/ 0 w 551806"/>
                    <a:gd name="connsiteY3" fmla="*/ 85815 h 85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806" h="85814">
                      <a:moveTo>
                        <a:pt x="0" y="0"/>
                      </a:moveTo>
                      <a:lnTo>
                        <a:pt x="551807" y="0"/>
                      </a:lnTo>
                      <a:lnTo>
                        <a:pt x="551807" y="85815"/>
                      </a:lnTo>
                      <a:lnTo>
                        <a:pt x="0" y="858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F114FD5-564A-4914-B598-5D66D1DB2A94}"/>
                  </a:ext>
                </a:extLst>
              </p:cNvPr>
              <p:cNvSpPr/>
              <p:nvPr/>
            </p:nvSpPr>
            <p:spPr>
              <a:xfrm>
                <a:off x="8157626" y="2765646"/>
                <a:ext cx="486254" cy="520260"/>
              </a:xfrm>
              <a:custGeom>
                <a:avLst/>
                <a:gdLst>
                  <a:gd name="connsiteX0" fmla="*/ 307213 w 486254"/>
                  <a:gd name="connsiteY0" fmla="*/ 22784 h 520260"/>
                  <a:gd name="connsiteX1" fmla="*/ 434868 w 486254"/>
                  <a:gd name="connsiteY1" fmla="*/ 96456 h 520260"/>
                  <a:gd name="connsiteX2" fmla="*/ 455707 w 486254"/>
                  <a:gd name="connsiteY2" fmla="*/ 302871 h 520260"/>
                  <a:gd name="connsiteX3" fmla="*/ 406647 w 486254"/>
                  <a:gd name="connsiteY3" fmla="*/ 505676 h 520260"/>
                  <a:gd name="connsiteX4" fmla="*/ 226977 w 486254"/>
                  <a:gd name="connsiteY4" fmla="*/ 475977 h 520260"/>
                  <a:gd name="connsiteX5" fmla="*/ 56332 w 486254"/>
                  <a:gd name="connsiteY5" fmla="*/ 506988 h 520260"/>
                  <a:gd name="connsiteX6" fmla="*/ 44190 w 486254"/>
                  <a:gd name="connsiteY6" fmla="*/ 355213 h 520260"/>
                  <a:gd name="connsiteX7" fmla="*/ 58958 w 486254"/>
                  <a:gd name="connsiteY7" fmla="*/ 251513 h 520260"/>
                  <a:gd name="connsiteX8" fmla="*/ 160524 w 486254"/>
                  <a:gd name="connsiteY8" fmla="*/ 13431 h 520260"/>
                  <a:gd name="connsiteX9" fmla="*/ 307213 w 486254"/>
                  <a:gd name="connsiteY9" fmla="*/ 22784 h 52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254" h="520260">
                    <a:moveTo>
                      <a:pt x="307213" y="22784"/>
                    </a:moveTo>
                    <a:cubicBezTo>
                      <a:pt x="307213" y="22784"/>
                      <a:pt x="419281" y="23440"/>
                      <a:pt x="434868" y="96456"/>
                    </a:cubicBezTo>
                    <a:cubicBezTo>
                      <a:pt x="450456" y="169472"/>
                      <a:pt x="436673" y="251513"/>
                      <a:pt x="455707" y="302871"/>
                    </a:cubicBezTo>
                    <a:cubicBezTo>
                      <a:pt x="474740" y="354228"/>
                      <a:pt x="534302" y="497636"/>
                      <a:pt x="406647" y="505676"/>
                    </a:cubicBezTo>
                    <a:cubicBezTo>
                      <a:pt x="278991" y="513716"/>
                      <a:pt x="258153" y="477290"/>
                      <a:pt x="226977" y="475977"/>
                    </a:cubicBezTo>
                    <a:cubicBezTo>
                      <a:pt x="195638" y="474664"/>
                      <a:pt x="148874" y="549978"/>
                      <a:pt x="56332" y="506988"/>
                    </a:cubicBezTo>
                    <a:cubicBezTo>
                      <a:pt x="-36210" y="463835"/>
                      <a:pt x="4154" y="367027"/>
                      <a:pt x="44190" y="355213"/>
                    </a:cubicBezTo>
                    <a:cubicBezTo>
                      <a:pt x="84062" y="343563"/>
                      <a:pt x="68638" y="274485"/>
                      <a:pt x="58958" y="251513"/>
                    </a:cubicBezTo>
                    <a:cubicBezTo>
                      <a:pt x="38940" y="203766"/>
                      <a:pt x="24172" y="56748"/>
                      <a:pt x="160524" y="13431"/>
                    </a:cubicBezTo>
                    <a:cubicBezTo>
                      <a:pt x="270623" y="-21519"/>
                      <a:pt x="307213" y="22784"/>
                      <a:pt x="307213" y="22784"/>
                    </a:cubicBezTo>
                    <a:close/>
                  </a:path>
                </a:pathLst>
              </a:custGeom>
              <a:solidFill>
                <a:srgbClr val="111B34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C3FF027-59DB-40B6-98DA-112A3F951E8A}"/>
                  </a:ext>
                </a:extLst>
              </p:cNvPr>
              <p:cNvSpPr/>
              <p:nvPr/>
            </p:nvSpPr>
            <p:spPr>
              <a:xfrm>
                <a:off x="8301906" y="3053750"/>
                <a:ext cx="248911" cy="410771"/>
              </a:xfrm>
              <a:custGeom>
                <a:avLst/>
                <a:gdLst>
                  <a:gd name="connsiteX0" fmla="*/ 55460 w 248911"/>
                  <a:gd name="connsiteY0" fmla="*/ 0 h 410771"/>
                  <a:gd name="connsiteX1" fmla="*/ 0 w 248911"/>
                  <a:gd name="connsiteY1" fmla="*/ 297808 h 410771"/>
                  <a:gd name="connsiteX2" fmla="*/ 129132 w 248911"/>
                  <a:gd name="connsiteY2" fmla="*/ 410696 h 410771"/>
                  <a:gd name="connsiteX3" fmla="*/ 248912 w 248911"/>
                  <a:gd name="connsiteY3" fmla="*/ 313560 h 410771"/>
                  <a:gd name="connsiteX4" fmla="*/ 178029 w 248911"/>
                  <a:gd name="connsiteY4" fmla="*/ 60218 h 410771"/>
                  <a:gd name="connsiteX5" fmla="*/ 55460 w 248911"/>
                  <a:gd name="connsiteY5" fmla="*/ 0 h 410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8911" h="410771">
                    <a:moveTo>
                      <a:pt x="55460" y="0"/>
                    </a:moveTo>
                    <a:cubicBezTo>
                      <a:pt x="47091" y="98285"/>
                      <a:pt x="40528" y="214783"/>
                      <a:pt x="0" y="297808"/>
                    </a:cubicBezTo>
                    <a:cubicBezTo>
                      <a:pt x="4594" y="337680"/>
                      <a:pt x="26581" y="413486"/>
                      <a:pt x="129132" y="410696"/>
                    </a:cubicBezTo>
                    <a:cubicBezTo>
                      <a:pt x="216095" y="408399"/>
                      <a:pt x="241856" y="354088"/>
                      <a:pt x="248912" y="313560"/>
                    </a:cubicBezTo>
                    <a:cubicBezTo>
                      <a:pt x="208219" y="244482"/>
                      <a:pt x="183607" y="151611"/>
                      <a:pt x="178029" y="60218"/>
                    </a:cubicBezTo>
                    <a:cubicBezTo>
                      <a:pt x="138157" y="60218"/>
                      <a:pt x="83025" y="19854"/>
                      <a:pt x="55460" y="0"/>
                    </a:cubicBezTo>
                    <a:close/>
                  </a:path>
                </a:pathLst>
              </a:custGeom>
              <a:solidFill>
                <a:srgbClr val="EF8B67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D970A93-342E-45DE-8ED0-B4BBA0EB81DC}"/>
                  </a:ext>
                </a:extLst>
              </p:cNvPr>
              <p:cNvSpPr/>
              <p:nvPr/>
            </p:nvSpPr>
            <p:spPr>
              <a:xfrm>
                <a:off x="8301804" y="2824979"/>
                <a:ext cx="290682" cy="406781"/>
              </a:xfrm>
              <a:custGeom>
                <a:avLst/>
                <a:gdLst>
                  <a:gd name="connsiteX0" fmla="*/ 84440 w 290682"/>
                  <a:gd name="connsiteY0" fmla="*/ 205 h 406781"/>
                  <a:gd name="connsiteX1" fmla="*/ 254100 w 290682"/>
                  <a:gd name="connsiteY1" fmla="*/ 35975 h 406781"/>
                  <a:gd name="connsiteX2" fmla="*/ 289870 w 290682"/>
                  <a:gd name="connsiteY2" fmla="*/ 210722 h 406781"/>
                  <a:gd name="connsiteX3" fmla="*/ 197820 w 290682"/>
                  <a:gd name="connsiteY3" fmla="*/ 405487 h 406781"/>
                  <a:gd name="connsiteX4" fmla="*/ 4040 w 290682"/>
                  <a:gd name="connsiteY4" fmla="*/ 202846 h 406781"/>
                  <a:gd name="connsiteX5" fmla="*/ 84440 w 290682"/>
                  <a:gd name="connsiteY5" fmla="*/ 205 h 40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0682" h="406781">
                    <a:moveTo>
                      <a:pt x="84440" y="205"/>
                    </a:moveTo>
                    <a:cubicBezTo>
                      <a:pt x="84440" y="205"/>
                      <a:pt x="225058" y="6933"/>
                      <a:pt x="254100" y="35975"/>
                    </a:cubicBezTo>
                    <a:cubicBezTo>
                      <a:pt x="283143" y="65017"/>
                      <a:pt x="281830" y="124087"/>
                      <a:pt x="289870" y="210722"/>
                    </a:cubicBezTo>
                    <a:cubicBezTo>
                      <a:pt x="297910" y="297357"/>
                      <a:pt x="244748" y="392852"/>
                      <a:pt x="197820" y="405487"/>
                    </a:cubicBezTo>
                    <a:cubicBezTo>
                      <a:pt x="150893" y="418121"/>
                      <a:pt x="21925" y="337393"/>
                      <a:pt x="4040" y="202846"/>
                    </a:cubicBezTo>
                    <a:cubicBezTo>
                      <a:pt x="-13845" y="68299"/>
                      <a:pt x="30293" y="-4389"/>
                      <a:pt x="84440" y="205"/>
                    </a:cubicBezTo>
                    <a:close/>
                  </a:path>
                </a:pathLst>
              </a:custGeom>
              <a:solidFill>
                <a:srgbClr val="F4BCA3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108" name="Graphic 2">
                <a:extLst>
                  <a:ext uri="{FF2B5EF4-FFF2-40B4-BE49-F238E27FC236}">
                    <a16:creationId xmlns:a16="http://schemas.microsoft.com/office/drawing/2014/main" id="{3A006702-5C4F-4DA1-89B0-473243C23046}"/>
                  </a:ext>
                </a:extLst>
              </p:cNvPr>
              <p:cNvGrpSpPr/>
              <p:nvPr/>
            </p:nvGrpSpPr>
            <p:grpSpPr>
              <a:xfrm>
                <a:off x="9442599" y="2943537"/>
                <a:ext cx="320289" cy="347311"/>
                <a:chOff x="9442599" y="2943537"/>
                <a:chExt cx="320289" cy="347311"/>
              </a:xfrm>
            </p:grpSpPr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8595F382-84B5-4ABA-8B3D-77F7FC93CCF9}"/>
                    </a:ext>
                  </a:extLst>
                </p:cNvPr>
                <p:cNvSpPr/>
                <p:nvPr/>
              </p:nvSpPr>
              <p:spPr>
                <a:xfrm>
                  <a:off x="9442599" y="2943537"/>
                  <a:ext cx="320289" cy="347311"/>
                </a:xfrm>
                <a:custGeom>
                  <a:avLst/>
                  <a:gdLst>
                    <a:gd name="connsiteX0" fmla="*/ 330 w 320289"/>
                    <a:gd name="connsiteY0" fmla="*/ 277412 h 347311"/>
                    <a:gd name="connsiteX1" fmla="*/ 95826 w 320289"/>
                    <a:gd name="connsiteY1" fmla="*/ 158945 h 347311"/>
                    <a:gd name="connsiteX2" fmla="*/ 240874 w 320289"/>
                    <a:gd name="connsiteY2" fmla="*/ 2247 h 347311"/>
                    <a:gd name="connsiteX3" fmla="*/ 176554 w 320289"/>
                    <a:gd name="connsiteY3" fmla="*/ 136630 h 347311"/>
                    <a:gd name="connsiteX4" fmla="*/ 287309 w 320289"/>
                    <a:gd name="connsiteY4" fmla="*/ 6021 h 347311"/>
                    <a:gd name="connsiteX5" fmla="*/ 211175 w 320289"/>
                    <a:gd name="connsiteY5" fmla="*/ 150905 h 347311"/>
                    <a:gd name="connsiteX6" fmla="*/ 315367 w 320289"/>
                    <a:gd name="connsiteY6" fmla="*/ 44252 h 347311"/>
                    <a:gd name="connsiteX7" fmla="*/ 239233 w 320289"/>
                    <a:gd name="connsiteY7" fmla="*/ 179455 h 347311"/>
                    <a:gd name="connsiteX8" fmla="*/ 317172 w 320289"/>
                    <a:gd name="connsiteY8" fmla="*/ 125965 h 347311"/>
                    <a:gd name="connsiteX9" fmla="*/ 235623 w 320289"/>
                    <a:gd name="connsiteY9" fmla="*/ 234422 h 347311"/>
                    <a:gd name="connsiteX10" fmla="*/ 53985 w 320289"/>
                    <a:gd name="connsiteY10" fmla="*/ 347311 h 347311"/>
                    <a:gd name="connsiteX11" fmla="*/ 330 w 320289"/>
                    <a:gd name="connsiteY11" fmla="*/ 277412 h 347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0289" h="347311">
                      <a:moveTo>
                        <a:pt x="330" y="277412"/>
                      </a:moveTo>
                      <a:cubicBezTo>
                        <a:pt x="330" y="277412"/>
                        <a:pt x="69245" y="200950"/>
                        <a:pt x="95826" y="158945"/>
                      </a:cubicBezTo>
                      <a:cubicBezTo>
                        <a:pt x="122079" y="117432"/>
                        <a:pt x="220364" y="-19084"/>
                        <a:pt x="240874" y="2247"/>
                      </a:cubicBezTo>
                      <a:cubicBezTo>
                        <a:pt x="261220" y="23578"/>
                        <a:pt x="176554" y="136630"/>
                        <a:pt x="176554" y="136630"/>
                      </a:cubicBezTo>
                      <a:cubicBezTo>
                        <a:pt x="176554" y="136630"/>
                        <a:pt x="258595" y="-10059"/>
                        <a:pt x="287309" y="6021"/>
                      </a:cubicBezTo>
                      <a:cubicBezTo>
                        <a:pt x="315695" y="21937"/>
                        <a:pt x="211175" y="150905"/>
                        <a:pt x="211175" y="150905"/>
                      </a:cubicBezTo>
                      <a:cubicBezTo>
                        <a:pt x="211175" y="150905"/>
                        <a:pt x="300108" y="26859"/>
                        <a:pt x="315367" y="44252"/>
                      </a:cubicBezTo>
                      <a:cubicBezTo>
                        <a:pt x="330463" y="61480"/>
                        <a:pt x="312414" y="88882"/>
                        <a:pt x="239233" y="179455"/>
                      </a:cubicBezTo>
                      <a:cubicBezTo>
                        <a:pt x="239233" y="179455"/>
                        <a:pt x="302076" y="101516"/>
                        <a:pt x="317172" y="125965"/>
                      </a:cubicBezTo>
                      <a:cubicBezTo>
                        <a:pt x="332268" y="150413"/>
                        <a:pt x="260728" y="219327"/>
                        <a:pt x="235623" y="234422"/>
                      </a:cubicBezTo>
                      <a:cubicBezTo>
                        <a:pt x="210191" y="249846"/>
                        <a:pt x="87130" y="315315"/>
                        <a:pt x="53985" y="347311"/>
                      </a:cubicBezTo>
                      <a:cubicBezTo>
                        <a:pt x="54149" y="347475"/>
                        <a:pt x="-4920" y="317120"/>
                        <a:pt x="330" y="277412"/>
                      </a:cubicBezTo>
                      <a:close/>
                    </a:path>
                  </a:pathLst>
                </a:custGeom>
                <a:solidFill>
                  <a:srgbClr val="F4BCA3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9661DF99-A448-4EC7-82B6-71EB6D762B13}"/>
                    </a:ext>
                  </a:extLst>
                </p:cNvPr>
                <p:cNvSpPr/>
                <p:nvPr/>
              </p:nvSpPr>
              <p:spPr>
                <a:xfrm>
                  <a:off x="9533320" y="3080158"/>
                  <a:ext cx="139045" cy="107016"/>
                </a:xfrm>
                <a:custGeom>
                  <a:avLst/>
                  <a:gdLst>
                    <a:gd name="connsiteX0" fmla="*/ 138339 w 139045"/>
                    <a:gd name="connsiteY0" fmla="*/ 16417 h 107016"/>
                    <a:gd name="connsiteX1" fmla="*/ 84520 w 139045"/>
                    <a:gd name="connsiteY1" fmla="*/ 829 h 107016"/>
                    <a:gd name="connsiteX2" fmla="*/ 29552 w 139045"/>
                    <a:gd name="connsiteY2" fmla="*/ 27082 h 107016"/>
                    <a:gd name="connsiteX3" fmla="*/ 8222 w 139045"/>
                    <a:gd name="connsiteY3" fmla="*/ 53663 h 107016"/>
                    <a:gd name="connsiteX4" fmla="*/ 7894 w 139045"/>
                    <a:gd name="connsiteY4" fmla="*/ 101575 h 107016"/>
                    <a:gd name="connsiteX5" fmla="*/ 76480 w 139045"/>
                    <a:gd name="connsiteY5" fmla="*/ 98622 h 107016"/>
                    <a:gd name="connsiteX6" fmla="*/ 129642 w 139045"/>
                    <a:gd name="connsiteY6" fmla="*/ 53007 h 107016"/>
                    <a:gd name="connsiteX7" fmla="*/ 138339 w 139045"/>
                    <a:gd name="connsiteY7" fmla="*/ 16417 h 10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45" h="107016">
                      <a:moveTo>
                        <a:pt x="138339" y="16417"/>
                      </a:moveTo>
                      <a:cubicBezTo>
                        <a:pt x="131119" y="-2289"/>
                        <a:pt x="102077" y="-648"/>
                        <a:pt x="84520" y="829"/>
                      </a:cubicBezTo>
                      <a:cubicBezTo>
                        <a:pt x="63025" y="2798"/>
                        <a:pt x="43499" y="10182"/>
                        <a:pt x="29552" y="27082"/>
                      </a:cubicBezTo>
                      <a:cubicBezTo>
                        <a:pt x="22169" y="36106"/>
                        <a:pt x="16426" y="45131"/>
                        <a:pt x="8222" y="53663"/>
                      </a:cubicBezTo>
                      <a:cubicBezTo>
                        <a:pt x="-7366" y="69907"/>
                        <a:pt x="3135" y="83854"/>
                        <a:pt x="7894" y="101575"/>
                      </a:cubicBezTo>
                      <a:cubicBezTo>
                        <a:pt x="9370" y="106662"/>
                        <a:pt x="43499" y="111912"/>
                        <a:pt x="76480" y="98622"/>
                      </a:cubicBezTo>
                      <a:cubicBezTo>
                        <a:pt x="100272" y="89105"/>
                        <a:pt x="124720" y="63180"/>
                        <a:pt x="129642" y="53007"/>
                      </a:cubicBezTo>
                      <a:cubicBezTo>
                        <a:pt x="135877" y="40209"/>
                        <a:pt x="140964" y="22816"/>
                        <a:pt x="138339" y="16417"/>
                      </a:cubicBezTo>
                      <a:close/>
                    </a:path>
                  </a:pathLst>
                </a:custGeom>
                <a:solidFill>
                  <a:srgbClr val="EF8B67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9BACE556-9F7F-422A-A3C2-58029636189A}"/>
                    </a:ext>
                  </a:extLst>
                </p:cNvPr>
                <p:cNvSpPr/>
                <p:nvPr/>
              </p:nvSpPr>
              <p:spPr>
                <a:xfrm>
                  <a:off x="9525307" y="3078229"/>
                  <a:ext cx="142754" cy="119092"/>
                </a:xfrm>
                <a:custGeom>
                  <a:avLst/>
                  <a:gdLst>
                    <a:gd name="connsiteX0" fmla="*/ 30839 w 142754"/>
                    <a:gd name="connsiteY0" fmla="*/ 40005 h 119092"/>
                    <a:gd name="connsiteX1" fmla="*/ 133390 w 142754"/>
                    <a:gd name="connsiteY1" fmla="*/ 3087 h 119092"/>
                    <a:gd name="connsiteX2" fmla="*/ 53318 w 142754"/>
                    <a:gd name="connsiteY2" fmla="*/ 74134 h 119092"/>
                    <a:gd name="connsiteX3" fmla="*/ 7375 w 142754"/>
                    <a:gd name="connsiteY3" fmla="*/ 119092 h 119092"/>
                    <a:gd name="connsiteX4" fmla="*/ 30839 w 142754"/>
                    <a:gd name="connsiteY4" fmla="*/ 40005 h 11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754" h="119092">
                      <a:moveTo>
                        <a:pt x="30839" y="40005"/>
                      </a:moveTo>
                      <a:cubicBezTo>
                        <a:pt x="30839" y="40005"/>
                        <a:pt x="109106" y="-13157"/>
                        <a:pt x="133390" y="3087"/>
                      </a:cubicBezTo>
                      <a:cubicBezTo>
                        <a:pt x="157674" y="19331"/>
                        <a:pt x="136015" y="40005"/>
                        <a:pt x="53318" y="74134"/>
                      </a:cubicBezTo>
                      <a:cubicBezTo>
                        <a:pt x="53318" y="74134"/>
                        <a:pt x="26409" y="114662"/>
                        <a:pt x="7375" y="119092"/>
                      </a:cubicBezTo>
                      <a:cubicBezTo>
                        <a:pt x="7539" y="119256"/>
                        <a:pt x="-20190" y="68883"/>
                        <a:pt x="30839" y="40005"/>
                      </a:cubicBezTo>
                      <a:close/>
                    </a:path>
                  </a:pathLst>
                </a:custGeom>
                <a:solidFill>
                  <a:srgbClr val="F4BCA3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276A861-C85A-4C6D-A539-D87000BCD203}"/>
                  </a:ext>
                </a:extLst>
              </p:cNvPr>
              <p:cNvSpPr/>
              <p:nvPr/>
            </p:nvSpPr>
            <p:spPr>
              <a:xfrm>
                <a:off x="8238068" y="2782103"/>
                <a:ext cx="216605" cy="492468"/>
              </a:xfrm>
              <a:custGeom>
                <a:avLst/>
                <a:gdLst>
                  <a:gd name="connsiteX0" fmla="*/ 210691 w 216605"/>
                  <a:gd name="connsiteY0" fmla="*/ 11085 h 492468"/>
                  <a:gd name="connsiteX1" fmla="*/ 129470 w 216605"/>
                  <a:gd name="connsiteY1" fmla="*/ 200435 h 492468"/>
                  <a:gd name="connsiteX2" fmla="*/ 115031 w 216605"/>
                  <a:gd name="connsiteY2" fmla="*/ 295439 h 492468"/>
                  <a:gd name="connsiteX3" fmla="*/ 101248 w 216605"/>
                  <a:gd name="connsiteY3" fmla="*/ 485117 h 492468"/>
                  <a:gd name="connsiteX4" fmla="*/ 7722 w 216605"/>
                  <a:gd name="connsiteY4" fmla="*/ 360087 h 492468"/>
                  <a:gd name="connsiteX5" fmla="*/ 52844 w 216605"/>
                  <a:gd name="connsiteY5" fmla="*/ 112488 h 492468"/>
                  <a:gd name="connsiteX6" fmla="*/ 210691 w 216605"/>
                  <a:gd name="connsiteY6" fmla="*/ 11085 h 49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605" h="492468">
                    <a:moveTo>
                      <a:pt x="210691" y="11085"/>
                    </a:moveTo>
                    <a:cubicBezTo>
                      <a:pt x="210691" y="11085"/>
                      <a:pt x="249250" y="179269"/>
                      <a:pt x="129470" y="200435"/>
                    </a:cubicBezTo>
                    <a:cubicBezTo>
                      <a:pt x="129470" y="200435"/>
                      <a:pt x="97967" y="243261"/>
                      <a:pt x="115031" y="295439"/>
                    </a:cubicBezTo>
                    <a:cubicBezTo>
                      <a:pt x="132096" y="347781"/>
                      <a:pt x="170491" y="459356"/>
                      <a:pt x="101248" y="485117"/>
                    </a:cubicBezTo>
                    <a:cubicBezTo>
                      <a:pt x="32006" y="510878"/>
                      <a:pt x="-20336" y="468873"/>
                      <a:pt x="7722" y="360087"/>
                    </a:cubicBezTo>
                    <a:cubicBezTo>
                      <a:pt x="35616" y="251301"/>
                      <a:pt x="35616" y="191739"/>
                      <a:pt x="52844" y="112488"/>
                    </a:cubicBezTo>
                    <a:cubicBezTo>
                      <a:pt x="69909" y="33072"/>
                      <a:pt x="102725" y="-25341"/>
                      <a:pt x="210691" y="11085"/>
                    </a:cubicBezTo>
                    <a:close/>
                  </a:path>
                </a:pathLst>
              </a:custGeom>
              <a:solidFill>
                <a:srgbClr val="111B34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FF3D6054-FB67-440A-9F3E-14149D706371}"/>
                  </a:ext>
                </a:extLst>
              </p:cNvPr>
              <p:cNvSpPr/>
              <p:nvPr/>
            </p:nvSpPr>
            <p:spPr>
              <a:xfrm>
                <a:off x="8380009" y="2765266"/>
                <a:ext cx="263855" cy="180488"/>
              </a:xfrm>
              <a:custGeom>
                <a:avLst/>
                <a:gdLst>
                  <a:gd name="connsiteX0" fmla="*/ 0 w 263855"/>
                  <a:gd name="connsiteY0" fmla="*/ 22015 h 180488"/>
                  <a:gd name="connsiteX1" fmla="*/ 140290 w 263855"/>
                  <a:gd name="connsiteY1" fmla="*/ 180190 h 180488"/>
                  <a:gd name="connsiteX2" fmla="*/ 256624 w 263855"/>
                  <a:gd name="connsiteY2" fmla="*/ 70747 h 180488"/>
                  <a:gd name="connsiteX3" fmla="*/ 0 w 263855"/>
                  <a:gd name="connsiteY3" fmla="*/ 22015 h 18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855" h="180488">
                    <a:moveTo>
                      <a:pt x="0" y="22015"/>
                    </a:moveTo>
                    <a:cubicBezTo>
                      <a:pt x="0" y="22015"/>
                      <a:pt x="8860" y="173954"/>
                      <a:pt x="140290" y="180190"/>
                    </a:cubicBezTo>
                    <a:cubicBezTo>
                      <a:pt x="271719" y="186425"/>
                      <a:pt x="273032" y="93390"/>
                      <a:pt x="256624" y="70747"/>
                    </a:cubicBezTo>
                    <a:cubicBezTo>
                      <a:pt x="240215" y="48104"/>
                      <a:pt x="180490" y="-40664"/>
                      <a:pt x="0" y="22015"/>
                    </a:cubicBezTo>
                    <a:close/>
                  </a:path>
                </a:pathLst>
              </a:custGeom>
              <a:solidFill>
                <a:srgbClr val="111B34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C3BE744E-1FD9-4062-BE94-C7DFDC0FB6E3}"/>
                  </a:ext>
                </a:extLst>
              </p:cNvPr>
              <p:cNvSpPr/>
              <p:nvPr/>
            </p:nvSpPr>
            <p:spPr>
              <a:xfrm>
                <a:off x="7961437" y="3172709"/>
                <a:ext cx="1598975" cy="492737"/>
              </a:xfrm>
              <a:custGeom>
                <a:avLst/>
                <a:gdLst>
                  <a:gd name="connsiteX0" fmla="*/ 551478 w 1598975"/>
                  <a:gd name="connsiteY0" fmla="*/ 110919 h 492737"/>
                  <a:gd name="connsiteX1" fmla="*/ 480923 w 1598975"/>
                  <a:gd name="connsiteY1" fmla="*/ 179505 h 492737"/>
                  <a:gd name="connsiteX2" fmla="*/ 364425 w 1598975"/>
                  <a:gd name="connsiteY2" fmla="*/ 113380 h 492737"/>
                  <a:gd name="connsiteX3" fmla="*/ 130117 w 1598975"/>
                  <a:gd name="connsiteY3" fmla="*/ 197554 h 492737"/>
                  <a:gd name="connsiteX4" fmla="*/ 0 w 1598975"/>
                  <a:gd name="connsiteY4" fmla="*/ 492737 h 492737"/>
                  <a:gd name="connsiteX5" fmla="*/ 849943 w 1598975"/>
                  <a:gd name="connsiteY5" fmla="*/ 492737 h 492737"/>
                  <a:gd name="connsiteX6" fmla="*/ 849943 w 1598975"/>
                  <a:gd name="connsiteY6" fmla="*/ 438098 h 492737"/>
                  <a:gd name="connsiteX7" fmla="*/ 962667 w 1598975"/>
                  <a:gd name="connsiteY7" fmla="*/ 492737 h 492737"/>
                  <a:gd name="connsiteX8" fmla="*/ 1251778 w 1598975"/>
                  <a:gd name="connsiteY8" fmla="*/ 492737 h 492737"/>
                  <a:gd name="connsiteX9" fmla="*/ 1598975 w 1598975"/>
                  <a:gd name="connsiteY9" fmla="*/ 101567 h 492737"/>
                  <a:gd name="connsiteX10" fmla="*/ 1496916 w 1598975"/>
                  <a:gd name="connsiteY10" fmla="*/ 0 h 492737"/>
                  <a:gd name="connsiteX11" fmla="*/ 1121170 w 1598975"/>
                  <a:gd name="connsiteY11" fmla="*/ 371973 h 492737"/>
                  <a:gd name="connsiteX12" fmla="*/ 862577 w 1598975"/>
                  <a:gd name="connsiteY12" fmla="*/ 181310 h 492737"/>
                  <a:gd name="connsiteX13" fmla="*/ 551478 w 1598975"/>
                  <a:gd name="connsiteY13" fmla="*/ 110919 h 49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8975" h="492737">
                    <a:moveTo>
                      <a:pt x="551478" y="110919"/>
                    </a:moveTo>
                    <a:cubicBezTo>
                      <a:pt x="551478" y="110919"/>
                      <a:pt x="504223" y="170481"/>
                      <a:pt x="480923" y="179505"/>
                    </a:cubicBezTo>
                    <a:cubicBezTo>
                      <a:pt x="457459" y="188530"/>
                      <a:pt x="364425" y="113380"/>
                      <a:pt x="364425" y="113380"/>
                    </a:cubicBezTo>
                    <a:cubicBezTo>
                      <a:pt x="364425" y="113380"/>
                      <a:pt x="236277" y="184920"/>
                      <a:pt x="130117" y="197554"/>
                    </a:cubicBezTo>
                    <a:cubicBezTo>
                      <a:pt x="130117" y="197554"/>
                      <a:pt x="35442" y="231683"/>
                      <a:pt x="0" y="492737"/>
                    </a:cubicBezTo>
                    <a:lnTo>
                      <a:pt x="849943" y="492737"/>
                    </a:lnTo>
                    <a:cubicBezTo>
                      <a:pt x="849943" y="492737"/>
                      <a:pt x="843872" y="438098"/>
                      <a:pt x="849943" y="438098"/>
                    </a:cubicBezTo>
                    <a:cubicBezTo>
                      <a:pt x="856014" y="438098"/>
                      <a:pt x="896706" y="492737"/>
                      <a:pt x="962667" y="492737"/>
                    </a:cubicBezTo>
                    <a:cubicBezTo>
                      <a:pt x="1028628" y="492737"/>
                      <a:pt x="1251778" y="492737"/>
                      <a:pt x="1251778" y="492737"/>
                    </a:cubicBezTo>
                    <a:cubicBezTo>
                      <a:pt x="1251778" y="492737"/>
                      <a:pt x="1489205" y="262695"/>
                      <a:pt x="1598975" y="101567"/>
                    </a:cubicBezTo>
                    <a:lnTo>
                      <a:pt x="1496916" y="0"/>
                    </a:lnTo>
                    <a:cubicBezTo>
                      <a:pt x="1496916" y="0"/>
                      <a:pt x="1149884" y="371973"/>
                      <a:pt x="1121170" y="371973"/>
                    </a:cubicBezTo>
                    <a:cubicBezTo>
                      <a:pt x="1092455" y="371973"/>
                      <a:pt x="871601" y="186561"/>
                      <a:pt x="862577" y="181310"/>
                    </a:cubicBezTo>
                    <a:cubicBezTo>
                      <a:pt x="853388" y="175895"/>
                      <a:pt x="625315" y="172122"/>
                      <a:pt x="551478" y="110919"/>
                    </a:cubicBezTo>
                    <a:close/>
                  </a:path>
                </a:pathLst>
              </a:custGeom>
              <a:solidFill>
                <a:srgbClr val="0400A3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3A91ED8-3DF5-4647-9805-92508F1412A0}"/>
                  </a:ext>
                </a:extLst>
              </p:cNvPr>
              <p:cNvSpPr/>
              <p:nvPr/>
            </p:nvSpPr>
            <p:spPr>
              <a:xfrm>
                <a:off x="9461142" y="3195352"/>
                <a:ext cx="595288" cy="469437"/>
              </a:xfrm>
              <a:custGeom>
                <a:avLst/>
                <a:gdLst>
                  <a:gd name="connsiteX0" fmla="*/ 247107 w 595288"/>
                  <a:gd name="connsiteY0" fmla="*/ 469437 h 469437"/>
                  <a:gd name="connsiteX1" fmla="*/ 0 w 595288"/>
                  <a:gd name="connsiteY1" fmla="*/ 469437 h 469437"/>
                  <a:gd name="connsiteX2" fmla="*/ 595288 w 595288"/>
                  <a:gd name="connsiteY2" fmla="*/ 0 h 469437"/>
                  <a:gd name="connsiteX3" fmla="*/ 595288 w 595288"/>
                  <a:gd name="connsiteY3" fmla="*/ 130937 h 469437"/>
                  <a:gd name="connsiteX4" fmla="*/ 247107 w 595288"/>
                  <a:gd name="connsiteY4" fmla="*/ 469437 h 46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5288" h="469437">
                    <a:moveTo>
                      <a:pt x="247107" y="469437"/>
                    </a:moveTo>
                    <a:lnTo>
                      <a:pt x="0" y="469437"/>
                    </a:lnTo>
                    <a:cubicBezTo>
                      <a:pt x="0" y="469437"/>
                      <a:pt x="583802" y="12962"/>
                      <a:pt x="595288" y="0"/>
                    </a:cubicBezTo>
                    <a:lnTo>
                      <a:pt x="595288" y="130937"/>
                    </a:lnTo>
                    <a:cubicBezTo>
                      <a:pt x="530804" y="198046"/>
                      <a:pt x="247107" y="469437"/>
                      <a:pt x="247107" y="469437"/>
                    </a:cubicBezTo>
                    <a:close/>
                  </a:path>
                </a:pathLst>
              </a:custGeom>
              <a:solidFill>
                <a:srgbClr val="F9F9F9">
                  <a:alpha val="55000"/>
                </a:srgbClr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DF5D235-997B-49AE-B1F5-57F2830404DF}"/>
                  </a:ext>
                </a:extLst>
              </p:cNvPr>
              <p:cNvSpPr/>
              <p:nvPr/>
            </p:nvSpPr>
            <p:spPr>
              <a:xfrm>
                <a:off x="8516032" y="2622051"/>
                <a:ext cx="1540398" cy="1043230"/>
              </a:xfrm>
              <a:custGeom>
                <a:avLst/>
                <a:gdLst>
                  <a:gd name="connsiteX0" fmla="*/ 1540398 w 1540398"/>
                  <a:gd name="connsiteY0" fmla="*/ 0 h 1043230"/>
                  <a:gd name="connsiteX1" fmla="*/ 1540398 w 1540398"/>
                  <a:gd name="connsiteY1" fmla="*/ 184756 h 1043230"/>
                  <a:gd name="connsiteX2" fmla="*/ 446466 w 1540398"/>
                  <a:gd name="connsiteY2" fmla="*/ 1043231 h 1043230"/>
                  <a:gd name="connsiteX3" fmla="*/ 0 w 1540398"/>
                  <a:gd name="connsiteY3" fmla="*/ 1043231 h 1043230"/>
                  <a:gd name="connsiteX4" fmla="*/ 1540398 w 1540398"/>
                  <a:gd name="connsiteY4" fmla="*/ 0 h 104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0398" h="1043230">
                    <a:moveTo>
                      <a:pt x="1540398" y="0"/>
                    </a:moveTo>
                    <a:lnTo>
                      <a:pt x="1540398" y="184756"/>
                    </a:lnTo>
                    <a:cubicBezTo>
                      <a:pt x="1496424" y="238575"/>
                      <a:pt x="506848" y="985310"/>
                      <a:pt x="446466" y="1043231"/>
                    </a:cubicBezTo>
                    <a:lnTo>
                      <a:pt x="0" y="1043231"/>
                    </a:lnTo>
                    <a:cubicBezTo>
                      <a:pt x="119287" y="948556"/>
                      <a:pt x="1494783" y="34129"/>
                      <a:pt x="1540398" y="0"/>
                    </a:cubicBezTo>
                    <a:close/>
                  </a:path>
                </a:pathLst>
              </a:custGeom>
              <a:solidFill>
                <a:srgbClr val="F9F9F9">
                  <a:alpha val="55000"/>
                </a:srgbClr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BF57247-9613-44EC-9588-6B46C19DED2A}"/>
                  </a:ext>
                </a:extLst>
              </p:cNvPr>
              <p:cNvSpPr/>
              <p:nvPr/>
            </p:nvSpPr>
            <p:spPr>
              <a:xfrm>
                <a:off x="7985721" y="2502436"/>
                <a:ext cx="1400600" cy="1162846"/>
              </a:xfrm>
              <a:custGeom>
                <a:avLst/>
                <a:gdLst>
                  <a:gd name="connsiteX0" fmla="*/ 1165964 w 1400600"/>
                  <a:gd name="connsiteY0" fmla="*/ 0 h 1162846"/>
                  <a:gd name="connsiteX1" fmla="*/ 1400601 w 1400600"/>
                  <a:gd name="connsiteY1" fmla="*/ 0 h 1162846"/>
                  <a:gd name="connsiteX2" fmla="*/ 1395514 w 1400600"/>
                  <a:gd name="connsiteY2" fmla="*/ 4266 h 1162846"/>
                  <a:gd name="connsiteX3" fmla="*/ 224136 w 1400600"/>
                  <a:gd name="connsiteY3" fmla="*/ 1162354 h 1162846"/>
                  <a:gd name="connsiteX4" fmla="*/ 0 w 1400600"/>
                  <a:gd name="connsiteY4" fmla="*/ 1162846 h 1162846"/>
                  <a:gd name="connsiteX5" fmla="*/ 1165964 w 1400600"/>
                  <a:gd name="connsiteY5" fmla="*/ 0 h 116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0600" h="1162846">
                    <a:moveTo>
                      <a:pt x="1165964" y="0"/>
                    </a:moveTo>
                    <a:lnTo>
                      <a:pt x="1400601" y="0"/>
                    </a:lnTo>
                    <a:cubicBezTo>
                      <a:pt x="1398960" y="1477"/>
                      <a:pt x="1397155" y="2789"/>
                      <a:pt x="1395514" y="4266"/>
                    </a:cubicBezTo>
                    <a:cubicBezTo>
                      <a:pt x="1298050" y="87948"/>
                      <a:pt x="332429" y="1045692"/>
                      <a:pt x="224136" y="1162354"/>
                    </a:cubicBezTo>
                    <a:lnTo>
                      <a:pt x="0" y="1162846"/>
                    </a:lnTo>
                    <a:cubicBezTo>
                      <a:pt x="144392" y="1012876"/>
                      <a:pt x="895721" y="261218"/>
                      <a:pt x="1165964" y="0"/>
                    </a:cubicBezTo>
                    <a:close/>
                  </a:path>
                </a:pathLst>
              </a:custGeom>
              <a:solidFill>
                <a:srgbClr val="F9F9F9">
                  <a:alpha val="55000"/>
                </a:srgbClr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C9181A7-6720-4AFD-B9F4-9D182B7FB164}"/>
                  </a:ext>
                </a:extLst>
              </p:cNvPr>
              <p:cNvSpPr/>
              <p:nvPr/>
            </p:nvSpPr>
            <p:spPr>
              <a:xfrm>
                <a:off x="7953725" y="2502436"/>
                <a:ext cx="582161" cy="575434"/>
              </a:xfrm>
              <a:custGeom>
                <a:avLst/>
                <a:gdLst>
                  <a:gd name="connsiteX0" fmla="*/ 0 w 582161"/>
                  <a:gd name="connsiteY0" fmla="*/ 575434 h 575434"/>
                  <a:gd name="connsiteX1" fmla="*/ 0 w 582161"/>
                  <a:gd name="connsiteY1" fmla="*/ 348838 h 575434"/>
                  <a:gd name="connsiteX2" fmla="*/ 352775 w 582161"/>
                  <a:gd name="connsiteY2" fmla="*/ 0 h 575434"/>
                  <a:gd name="connsiteX3" fmla="*/ 582161 w 582161"/>
                  <a:gd name="connsiteY3" fmla="*/ 0 h 575434"/>
                  <a:gd name="connsiteX4" fmla="*/ 0 w 582161"/>
                  <a:gd name="connsiteY4" fmla="*/ 575434 h 57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161" h="575434">
                    <a:moveTo>
                      <a:pt x="0" y="575434"/>
                    </a:moveTo>
                    <a:lnTo>
                      <a:pt x="0" y="348838"/>
                    </a:lnTo>
                    <a:cubicBezTo>
                      <a:pt x="117318" y="232339"/>
                      <a:pt x="241200" y="109771"/>
                      <a:pt x="352775" y="0"/>
                    </a:cubicBezTo>
                    <a:lnTo>
                      <a:pt x="582161" y="0"/>
                    </a:lnTo>
                    <a:cubicBezTo>
                      <a:pt x="413814" y="164574"/>
                      <a:pt x="188202" y="387725"/>
                      <a:pt x="0" y="575434"/>
                    </a:cubicBezTo>
                    <a:close/>
                  </a:path>
                </a:pathLst>
              </a:custGeom>
              <a:solidFill>
                <a:srgbClr val="F9F9F9">
                  <a:alpha val="55000"/>
                </a:srgbClr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693C51F5-B6B9-44D9-A132-87FDA09F7407}"/>
                </a:ext>
              </a:extLst>
            </p:cNvPr>
            <p:cNvGrpSpPr/>
            <p:nvPr/>
          </p:nvGrpSpPr>
          <p:grpSpPr>
            <a:xfrm>
              <a:off x="7126547" y="4346194"/>
              <a:ext cx="595919" cy="1195979"/>
              <a:chOff x="11219306" y="4191472"/>
              <a:chExt cx="493395" cy="990219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43F2CE1C-13CF-43B6-98A1-0EC70476213D}"/>
                  </a:ext>
                </a:extLst>
              </p:cNvPr>
              <p:cNvSpPr/>
              <p:nvPr/>
            </p:nvSpPr>
            <p:spPr>
              <a:xfrm>
                <a:off x="11425548" y="4278436"/>
                <a:ext cx="101467" cy="162305"/>
              </a:xfrm>
              <a:custGeom>
                <a:avLst/>
                <a:gdLst>
                  <a:gd name="connsiteX0" fmla="*/ 74745 w 101467"/>
                  <a:gd name="connsiteY0" fmla="*/ 0 h 162305"/>
                  <a:gd name="connsiteX1" fmla="*/ 48837 w 101467"/>
                  <a:gd name="connsiteY1" fmla="*/ 0 h 162305"/>
                  <a:gd name="connsiteX2" fmla="*/ 22929 w 101467"/>
                  <a:gd name="connsiteY2" fmla="*/ 0 h 162305"/>
                  <a:gd name="connsiteX3" fmla="*/ 1974 w 101467"/>
                  <a:gd name="connsiteY3" fmla="*/ 78962 h 162305"/>
                  <a:gd name="connsiteX4" fmla="*/ 48837 w 101467"/>
                  <a:gd name="connsiteY4" fmla="*/ 162306 h 162305"/>
                  <a:gd name="connsiteX5" fmla="*/ 95700 w 101467"/>
                  <a:gd name="connsiteY5" fmla="*/ 78962 h 162305"/>
                  <a:gd name="connsiteX6" fmla="*/ 74745 w 101467"/>
                  <a:gd name="connsiteY6" fmla="*/ 0 h 16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467" h="162305">
                    <a:moveTo>
                      <a:pt x="74745" y="0"/>
                    </a:moveTo>
                    <a:lnTo>
                      <a:pt x="48837" y="0"/>
                    </a:lnTo>
                    <a:lnTo>
                      <a:pt x="22929" y="0"/>
                    </a:lnTo>
                    <a:cubicBezTo>
                      <a:pt x="22929" y="0"/>
                      <a:pt x="15500" y="70580"/>
                      <a:pt x="1974" y="78962"/>
                    </a:cubicBezTo>
                    <a:cubicBezTo>
                      <a:pt x="1974" y="78962"/>
                      <a:pt x="-14695" y="162306"/>
                      <a:pt x="48837" y="162306"/>
                    </a:cubicBezTo>
                    <a:cubicBezTo>
                      <a:pt x="125704" y="162306"/>
                      <a:pt x="95700" y="78962"/>
                      <a:pt x="95700" y="78962"/>
                    </a:cubicBezTo>
                    <a:cubicBezTo>
                      <a:pt x="82175" y="70580"/>
                      <a:pt x="74745" y="0"/>
                      <a:pt x="74745" y="0"/>
                    </a:cubicBezTo>
                    <a:close/>
                  </a:path>
                </a:pathLst>
              </a:custGeom>
              <a:solidFill>
                <a:srgbClr val="CE6D4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77" name="Graphic 2">
                <a:extLst>
                  <a:ext uri="{FF2B5EF4-FFF2-40B4-BE49-F238E27FC236}">
                    <a16:creationId xmlns:a16="http://schemas.microsoft.com/office/drawing/2014/main" id="{EC8919F0-ACEA-4DA4-A77C-D8CFC31DEA7D}"/>
                  </a:ext>
                </a:extLst>
              </p:cNvPr>
              <p:cNvGrpSpPr/>
              <p:nvPr/>
            </p:nvGrpSpPr>
            <p:grpSpPr>
              <a:xfrm>
                <a:off x="11395973" y="4191472"/>
                <a:ext cx="147341" cy="184023"/>
                <a:chOff x="11395973" y="4191472"/>
                <a:chExt cx="147341" cy="184023"/>
              </a:xfrm>
            </p:grpSpPr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5E92EDFB-D3AB-4B4B-A05F-B68FA29169BF}"/>
                    </a:ext>
                  </a:extLst>
                </p:cNvPr>
                <p:cNvSpPr/>
                <p:nvPr/>
              </p:nvSpPr>
              <p:spPr>
                <a:xfrm>
                  <a:off x="11408118" y="4216935"/>
                  <a:ext cx="135196" cy="158560"/>
                </a:xfrm>
                <a:custGeom>
                  <a:avLst/>
                  <a:gdLst>
                    <a:gd name="connsiteX0" fmla="*/ 133609 w 135196"/>
                    <a:gd name="connsiteY0" fmla="*/ 75312 h 158560"/>
                    <a:gd name="connsiteX1" fmla="*/ 117797 w 135196"/>
                    <a:gd name="connsiteY1" fmla="*/ 79598 h 158560"/>
                    <a:gd name="connsiteX2" fmla="*/ 117797 w 135196"/>
                    <a:gd name="connsiteY2" fmla="*/ 12542 h 158560"/>
                    <a:gd name="connsiteX3" fmla="*/ 67600 w 135196"/>
                    <a:gd name="connsiteY3" fmla="*/ 2827 h 158560"/>
                    <a:gd name="connsiteX4" fmla="*/ 17404 w 135196"/>
                    <a:gd name="connsiteY4" fmla="*/ 12542 h 158560"/>
                    <a:gd name="connsiteX5" fmla="*/ 17404 w 135196"/>
                    <a:gd name="connsiteY5" fmla="*/ 79598 h 158560"/>
                    <a:gd name="connsiteX6" fmla="*/ 1592 w 135196"/>
                    <a:gd name="connsiteY6" fmla="*/ 75312 h 158560"/>
                    <a:gd name="connsiteX7" fmla="*/ 17785 w 135196"/>
                    <a:gd name="connsiteY7" fmla="*/ 106935 h 158560"/>
                    <a:gd name="connsiteX8" fmla="*/ 67696 w 135196"/>
                    <a:gd name="connsiteY8" fmla="*/ 158560 h 158560"/>
                    <a:gd name="connsiteX9" fmla="*/ 117607 w 135196"/>
                    <a:gd name="connsiteY9" fmla="*/ 106935 h 158560"/>
                    <a:gd name="connsiteX10" fmla="*/ 133609 w 135196"/>
                    <a:gd name="connsiteY10" fmla="*/ 75312 h 158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5196" h="158560">
                      <a:moveTo>
                        <a:pt x="133609" y="75312"/>
                      </a:moveTo>
                      <a:cubicBezTo>
                        <a:pt x="126465" y="67025"/>
                        <a:pt x="117797" y="79598"/>
                        <a:pt x="117797" y="79598"/>
                      </a:cubicBezTo>
                      <a:cubicBezTo>
                        <a:pt x="117797" y="79598"/>
                        <a:pt x="129608" y="32926"/>
                        <a:pt x="117797" y="12542"/>
                      </a:cubicBezTo>
                      <a:cubicBezTo>
                        <a:pt x="105986" y="-7937"/>
                        <a:pt x="67600" y="2827"/>
                        <a:pt x="67600" y="2827"/>
                      </a:cubicBezTo>
                      <a:cubicBezTo>
                        <a:pt x="67600" y="2827"/>
                        <a:pt x="29215" y="-7937"/>
                        <a:pt x="17404" y="12542"/>
                      </a:cubicBezTo>
                      <a:cubicBezTo>
                        <a:pt x="5593" y="33021"/>
                        <a:pt x="17404" y="79598"/>
                        <a:pt x="17404" y="79598"/>
                      </a:cubicBezTo>
                      <a:cubicBezTo>
                        <a:pt x="17404" y="79598"/>
                        <a:pt x="8831" y="67025"/>
                        <a:pt x="1592" y="75312"/>
                      </a:cubicBezTo>
                      <a:cubicBezTo>
                        <a:pt x="-5551" y="83599"/>
                        <a:pt x="13403" y="104363"/>
                        <a:pt x="17785" y="106935"/>
                      </a:cubicBezTo>
                      <a:cubicBezTo>
                        <a:pt x="17785" y="106935"/>
                        <a:pt x="45407" y="158560"/>
                        <a:pt x="67696" y="158560"/>
                      </a:cubicBezTo>
                      <a:cubicBezTo>
                        <a:pt x="89984" y="158560"/>
                        <a:pt x="117607" y="106935"/>
                        <a:pt x="117607" y="106935"/>
                      </a:cubicBezTo>
                      <a:cubicBezTo>
                        <a:pt x="121703" y="104363"/>
                        <a:pt x="140753" y="83599"/>
                        <a:pt x="133609" y="75312"/>
                      </a:cubicBezTo>
                      <a:close/>
                    </a:path>
                  </a:pathLst>
                </a:custGeom>
                <a:solidFill>
                  <a:srgbClr val="D3795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92B7125A-9E8E-42D3-879E-9C1DC725B849}"/>
                    </a:ext>
                  </a:extLst>
                </p:cNvPr>
                <p:cNvSpPr/>
                <p:nvPr/>
              </p:nvSpPr>
              <p:spPr>
                <a:xfrm>
                  <a:off x="11407840" y="4214334"/>
                  <a:ext cx="58163" cy="93822"/>
                </a:xfrm>
                <a:custGeom>
                  <a:avLst/>
                  <a:gdLst>
                    <a:gd name="connsiteX0" fmla="*/ 58164 w 58163"/>
                    <a:gd name="connsiteY0" fmla="*/ 23907 h 93822"/>
                    <a:gd name="connsiteX1" fmla="*/ 25874 w 58163"/>
                    <a:gd name="connsiteY1" fmla="*/ 44671 h 93822"/>
                    <a:gd name="connsiteX2" fmla="*/ 27398 w 58163"/>
                    <a:gd name="connsiteY2" fmla="*/ 67912 h 93822"/>
                    <a:gd name="connsiteX3" fmla="*/ 29875 w 58163"/>
                    <a:gd name="connsiteY3" fmla="*/ 93630 h 93822"/>
                    <a:gd name="connsiteX4" fmla="*/ 26065 w 58163"/>
                    <a:gd name="connsiteY4" fmla="*/ 92963 h 93822"/>
                    <a:gd name="connsiteX5" fmla="*/ 16254 w 58163"/>
                    <a:gd name="connsiteY5" fmla="*/ 81057 h 93822"/>
                    <a:gd name="connsiteX6" fmla="*/ 538 w 58163"/>
                    <a:gd name="connsiteY6" fmla="*/ 79437 h 93822"/>
                    <a:gd name="connsiteX7" fmla="*/ 26065 w 58163"/>
                    <a:gd name="connsiteY7" fmla="*/ 189 h 93822"/>
                    <a:gd name="connsiteX8" fmla="*/ 58164 w 58163"/>
                    <a:gd name="connsiteY8" fmla="*/ 23907 h 93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8163" h="93822">
                      <a:moveTo>
                        <a:pt x="58164" y="23907"/>
                      </a:moveTo>
                      <a:cubicBezTo>
                        <a:pt x="58164" y="23907"/>
                        <a:pt x="29113" y="29050"/>
                        <a:pt x="25874" y="44671"/>
                      </a:cubicBezTo>
                      <a:cubicBezTo>
                        <a:pt x="24350" y="52291"/>
                        <a:pt x="26065" y="60483"/>
                        <a:pt x="27398" y="67912"/>
                      </a:cubicBezTo>
                      <a:cubicBezTo>
                        <a:pt x="28160" y="71913"/>
                        <a:pt x="30923" y="93153"/>
                        <a:pt x="29875" y="93630"/>
                      </a:cubicBezTo>
                      <a:cubicBezTo>
                        <a:pt x="28827" y="94106"/>
                        <a:pt x="26922" y="93630"/>
                        <a:pt x="26065" y="92963"/>
                      </a:cubicBezTo>
                      <a:cubicBezTo>
                        <a:pt x="22159" y="89820"/>
                        <a:pt x="19016" y="85152"/>
                        <a:pt x="16254" y="81057"/>
                      </a:cubicBezTo>
                      <a:cubicBezTo>
                        <a:pt x="10729" y="72960"/>
                        <a:pt x="2824" y="74294"/>
                        <a:pt x="538" y="79437"/>
                      </a:cubicBezTo>
                      <a:cubicBezTo>
                        <a:pt x="538" y="79437"/>
                        <a:pt x="-5939" y="2856"/>
                        <a:pt x="26065" y="189"/>
                      </a:cubicBezTo>
                      <a:cubicBezTo>
                        <a:pt x="58164" y="-2478"/>
                        <a:pt x="58164" y="23907"/>
                        <a:pt x="58164" y="23907"/>
                      </a:cubicBezTo>
                      <a:close/>
                    </a:path>
                  </a:pathLst>
                </a:custGeom>
                <a:solidFill>
                  <a:srgbClr val="34211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CFFDBDE5-8241-4479-8CD8-9D8773EFF33C}"/>
                    </a:ext>
                  </a:extLst>
                </p:cNvPr>
                <p:cNvSpPr/>
                <p:nvPr/>
              </p:nvSpPr>
              <p:spPr>
                <a:xfrm>
                  <a:off x="11484958" y="4214334"/>
                  <a:ext cx="58164" cy="93822"/>
                </a:xfrm>
                <a:custGeom>
                  <a:avLst/>
                  <a:gdLst>
                    <a:gd name="connsiteX0" fmla="*/ 0 w 58164"/>
                    <a:gd name="connsiteY0" fmla="*/ 23907 h 93822"/>
                    <a:gd name="connsiteX1" fmla="*/ 32290 w 58164"/>
                    <a:gd name="connsiteY1" fmla="*/ 44671 h 93822"/>
                    <a:gd name="connsiteX2" fmla="*/ 30766 w 58164"/>
                    <a:gd name="connsiteY2" fmla="*/ 67912 h 93822"/>
                    <a:gd name="connsiteX3" fmla="*/ 28289 w 58164"/>
                    <a:gd name="connsiteY3" fmla="*/ 93630 h 93822"/>
                    <a:gd name="connsiteX4" fmla="*/ 32099 w 58164"/>
                    <a:gd name="connsiteY4" fmla="*/ 92963 h 93822"/>
                    <a:gd name="connsiteX5" fmla="*/ 41910 w 58164"/>
                    <a:gd name="connsiteY5" fmla="*/ 81057 h 93822"/>
                    <a:gd name="connsiteX6" fmla="*/ 57626 w 58164"/>
                    <a:gd name="connsiteY6" fmla="*/ 79437 h 93822"/>
                    <a:gd name="connsiteX7" fmla="*/ 32099 w 58164"/>
                    <a:gd name="connsiteY7" fmla="*/ 189 h 93822"/>
                    <a:gd name="connsiteX8" fmla="*/ 0 w 58164"/>
                    <a:gd name="connsiteY8" fmla="*/ 23907 h 93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8164" h="93822">
                      <a:moveTo>
                        <a:pt x="0" y="23907"/>
                      </a:moveTo>
                      <a:cubicBezTo>
                        <a:pt x="0" y="23907"/>
                        <a:pt x="29051" y="29050"/>
                        <a:pt x="32290" y="44671"/>
                      </a:cubicBezTo>
                      <a:cubicBezTo>
                        <a:pt x="33814" y="52291"/>
                        <a:pt x="32099" y="60483"/>
                        <a:pt x="30766" y="67912"/>
                      </a:cubicBezTo>
                      <a:cubicBezTo>
                        <a:pt x="30004" y="71913"/>
                        <a:pt x="27242" y="93153"/>
                        <a:pt x="28289" y="93630"/>
                      </a:cubicBezTo>
                      <a:cubicBezTo>
                        <a:pt x="29337" y="94106"/>
                        <a:pt x="31242" y="93630"/>
                        <a:pt x="32099" y="92963"/>
                      </a:cubicBezTo>
                      <a:cubicBezTo>
                        <a:pt x="36004" y="89820"/>
                        <a:pt x="39148" y="85152"/>
                        <a:pt x="41910" y="81057"/>
                      </a:cubicBezTo>
                      <a:cubicBezTo>
                        <a:pt x="47435" y="72960"/>
                        <a:pt x="55340" y="74294"/>
                        <a:pt x="57626" y="79437"/>
                      </a:cubicBezTo>
                      <a:cubicBezTo>
                        <a:pt x="57626" y="79437"/>
                        <a:pt x="64103" y="2856"/>
                        <a:pt x="32099" y="189"/>
                      </a:cubicBezTo>
                      <a:cubicBezTo>
                        <a:pt x="0" y="-2478"/>
                        <a:pt x="0" y="23907"/>
                        <a:pt x="0" y="23907"/>
                      </a:cubicBezTo>
                      <a:close/>
                    </a:path>
                  </a:pathLst>
                </a:custGeom>
                <a:solidFill>
                  <a:srgbClr val="34211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95B081A3-0BFF-400D-BC4B-AA482B802750}"/>
                    </a:ext>
                  </a:extLst>
                </p:cNvPr>
                <p:cNvSpPr/>
                <p:nvPr/>
              </p:nvSpPr>
              <p:spPr>
                <a:xfrm>
                  <a:off x="11395973" y="4191472"/>
                  <a:ext cx="133742" cy="84201"/>
                </a:xfrm>
                <a:custGeom>
                  <a:avLst/>
                  <a:gdLst>
                    <a:gd name="connsiteX0" fmla="*/ 131658 w 133742"/>
                    <a:gd name="connsiteY0" fmla="*/ 27623 h 84201"/>
                    <a:gd name="connsiteX1" fmla="*/ 118037 w 133742"/>
                    <a:gd name="connsiteY1" fmla="*/ 7239 h 84201"/>
                    <a:gd name="connsiteX2" fmla="*/ 52600 w 133742"/>
                    <a:gd name="connsiteY2" fmla="*/ 7239 h 84201"/>
                    <a:gd name="connsiteX3" fmla="*/ 16500 w 133742"/>
                    <a:gd name="connsiteY3" fmla="*/ 17336 h 84201"/>
                    <a:gd name="connsiteX4" fmla="*/ 14119 w 133742"/>
                    <a:gd name="connsiteY4" fmla="*/ 9811 h 84201"/>
                    <a:gd name="connsiteX5" fmla="*/ 22 w 133742"/>
                    <a:gd name="connsiteY5" fmla="*/ 32671 h 84201"/>
                    <a:gd name="connsiteX6" fmla="*/ 65840 w 133742"/>
                    <a:gd name="connsiteY6" fmla="*/ 84201 h 84201"/>
                    <a:gd name="connsiteX7" fmla="*/ 131658 w 133742"/>
                    <a:gd name="connsiteY7" fmla="*/ 27623 h 84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742" h="84201">
                      <a:moveTo>
                        <a:pt x="131658" y="27623"/>
                      </a:moveTo>
                      <a:cubicBezTo>
                        <a:pt x="131658" y="27623"/>
                        <a:pt x="132324" y="15050"/>
                        <a:pt x="118037" y="7239"/>
                      </a:cubicBezTo>
                      <a:cubicBezTo>
                        <a:pt x="103654" y="-571"/>
                        <a:pt x="75174" y="-4095"/>
                        <a:pt x="52600" y="7239"/>
                      </a:cubicBezTo>
                      <a:cubicBezTo>
                        <a:pt x="30026" y="18574"/>
                        <a:pt x="23168" y="21146"/>
                        <a:pt x="16500" y="17336"/>
                      </a:cubicBezTo>
                      <a:cubicBezTo>
                        <a:pt x="9928" y="13526"/>
                        <a:pt x="14119" y="9811"/>
                        <a:pt x="14119" y="9811"/>
                      </a:cubicBezTo>
                      <a:cubicBezTo>
                        <a:pt x="14119" y="9811"/>
                        <a:pt x="-645" y="9716"/>
                        <a:pt x="22" y="32671"/>
                      </a:cubicBezTo>
                      <a:cubicBezTo>
                        <a:pt x="784" y="55626"/>
                        <a:pt x="28978" y="84201"/>
                        <a:pt x="65840" y="84201"/>
                      </a:cubicBezTo>
                      <a:cubicBezTo>
                        <a:pt x="122133" y="84106"/>
                        <a:pt x="140421" y="44768"/>
                        <a:pt x="131658" y="27623"/>
                      </a:cubicBezTo>
                      <a:close/>
                    </a:path>
                  </a:pathLst>
                </a:custGeom>
                <a:solidFill>
                  <a:srgbClr val="34211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BDCC925-F3B7-48D8-AA9A-B3F252F019AC}"/>
                  </a:ext>
                </a:extLst>
              </p:cNvPr>
              <p:cNvSpPr/>
              <p:nvPr/>
            </p:nvSpPr>
            <p:spPr>
              <a:xfrm>
                <a:off x="11322652" y="4357398"/>
                <a:ext cx="303276" cy="333946"/>
              </a:xfrm>
              <a:custGeom>
                <a:avLst/>
                <a:gdLst>
                  <a:gd name="connsiteX0" fmla="*/ 198596 w 303276"/>
                  <a:gd name="connsiteY0" fmla="*/ 0 h 333946"/>
                  <a:gd name="connsiteX1" fmla="*/ 151733 w 303276"/>
                  <a:gd name="connsiteY1" fmla="*/ 63532 h 333946"/>
                  <a:gd name="connsiteX2" fmla="*/ 104870 w 303276"/>
                  <a:gd name="connsiteY2" fmla="*/ 0 h 333946"/>
                  <a:gd name="connsiteX3" fmla="*/ 0 w 303276"/>
                  <a:gd name="connsiteY3" fmla="*/ 42481 h 333946"/>
                  <a:gd name="connsiteX4" fmla="*/ 15526 w 303276"/>
                  <a:gd name="connsiteY4" fmla="*/ 173069 h 333946"/>
                  <a:gd name="connsiteX5" fmla="*/ 55817 w 303276"/>
                  <a:gd name="connsiteY5" fmla="*/ 329184 h 333946"/>
                  <a:gd name="connsiteX6" fmla="*/ 151638 w 303276"/>
                  <a:gd name="connsiteY6" fmla="*/ 333947 h 333946"/>
                  <a:gd name="connsiteX7" fmla="*/ 247459 w 303276"/>
                  <a:gd name="connsiteY7" fmla="*/ 329184 h 333946"/>
                  <a:gd name="connsiteX8" fmla="*/ 287750 w 303276"/>
                  <a:gd name="connsiteY8" fmla="*/ 173069 h 333946"/>
                  <a:gd name="connsiteX9" fmla="*/ 303276 w 303276"/>
                  <a:gd name="connsiteY9" fmla="*/ 42481 h 333946"/>
                  <a:gd name="connsiteX10" fmla="*/ 198596 w 303276"/>
                  <a:gd name="connsiteY10" fmla="*/ 0 h 33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3276" h="333946">
                    <a:moveTo>
                      <a:pt x="198596" y="0"/>
                    </a:moveTo>
                    <a:cubicBezTo>
                      <a:pt x="195834" y="70866"/>
                      <a:pt x="151733" y="63532"/>
                      <a:pt x="151733" y="63532"/>
                    </a:cubicBezTo>
                    <a:cubicBezTo>
                      <a:pt x="151733" y="63532"/>
                      <a:pt x="107633" y="70866"/>
                      <a:pt x="104870" y="0"/>
                    </a:cubicBezTo>
                    <a:cubicBezTo>
                      <a:pt x="104870" y="0"/>
                      <a:pt x="34385" y="19526"/>
                      <a:pt x="0" y="42481"/>
                    </a:cubicBezTo>
                    <a:cubicBezTo>
                      <a:pt x="0" y="42481"/>
                      <a:pt x="14669" y="104394"/>
                      <a:pt x="15526" y="173069"/>
                    </a:cubicBezTo>
                    <a:lnTo>
                      <a:pt x="55817" y="329184"/>
                    </a:lnTo>
                    <a:lnTo>
                      <a:pt x="151638" y="333947"/>
                    </a:lnTo>
                    <a:lnTo>
                      <a:pt x="247459" y="329184"/>
                    </a:lnTo>
                    <a:lnTo>
                      <a:pt x="287750" y="173069"/>
                    </a:lnTo>
                    <a:cubicBezTo>
                      <a:pt x="288703" y="104394"/>
                      <a:pt x="303276" y="42481"/>
                      <a:pt x="303276" y="42481"/>
                    </a:cubicBezTo>
                    <a:cubicBezTo>
                      <a:pt x="268986" y="19526"/>
                      <a:pt x="198596" y="0"/>
                      <a:pt x="198596" y="0"/>
                    </a:cubicBezTo>
                    <a:close/>
                  </a:path>
                </a:pathLst>
              </a:custGeom>
              <a:solidFill>
                <a:srgbClr val="AFEA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9E0E9AA-9DC6-40E6-8D7D-D41FA4623968}"/>
                  </a:ext>
                </a:extLst>
              </p:cNvPr>
              <p:cNvSpPr/>
              <p:nvPr/>
            </p:nvSpPr>
            <p:spPr>
              <a:xfrm>
                <a:off x="11328844" y="4431788"/>
                <a:ext cx="290798" cy="259556"/>
              </a:xfrm>
              <a:custGeom>
                <a:avLst/>
                <a:gdLst>
                  <a:gd name="connsiteX0" fmla="*/ 274701 w 290798"/>
                  <a:gd name="connsiteY0" fmla="*/ 9049 h 259556"/>
                  <a:gd name="connsiteX1" fmla="*/ 167069 w 290798"/>
                  <a:gd name="connsiteY1" fmla="*/ 112490 h 259556"/>
                  <a:gd name="connsiteX2" fmla="*/ 70485 w 290798"/>
                  <a:gd name="connsiteY2" fmla="*/ 56102 h 259556"/>
                  <a:gd name="connsiteX3" fmla="*/ 0 w 290798"/>
                  <a:gd name="connsiteY3" fmla="*/ 0 h 259556"/>
                  <a:gd name="connsiteX4" fmla="*/ 9430 w 290798"/>
                  <a:gd name="connsiteY4" fmla="*/ 98679 h 259556"/>
                  <a:gd name="connsiteX5" fmla="*/ 49721 w 290798"/>
                  <a:gd name="connsiteY5" fmla="*/ 254794 h 259556"/>
                  <a:gd name="connsiteX6" fmla="*/ 145542 w 290798"/>
                  <a:gd name="connsiteY6" fmla="*/ 259556 h 259556"/>
                  <a:gd name="connsiteX7" fmla="*/ 241363 w 290798"/>
                  <a:gd name="connsiteY7" fmla="*/ 254794 h 259556"/>
                  <a:gd name="connsiteX8" fmla="*/ 281654 w 290798"/>
                  <a:gd name="connsiteY8" fmla="*/ 98679 h 259556"/>
                  <a:gd name="connsiteX9" fmla="*/ 290798 w 290798"/>
                  <a:gd name="connsiteY9" fmla="*/ 1429 h 259556"/>
                  <a:gd name="connsiteX10" fmla="*/ 274701 w 290798"/>
                  <a:gd name="connsiteY10" fmla="*/ 9049 h 259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98" h="259556">
                    <a:moveTo>
                      <a:pt x="274701" y="9049"/>
                    </a:moveTo>
                    <a:cubicBezTo>
                      <a:pt x="230886" y="32385"/>
                      <a:pt x="209550" y="86106"/>
                      <a:pt x="167069" y="112490"/>
                    </a:cubicBezTo>
                    <a:cubicBezTo>
                      <a:pt x="123063" y="139732"/>
                      <a:pt x="91916" y="84677"/>
                      <a:pt x="70485" y="56102"/>
                    </a:cubicBezTo>
                    <a:cubicBezTo>
                      <a:pt x="52006" y="31433"/>
                      <a:pt x="28575" y="11525"/>
                      <a:pt x="0" y="0"/>
                    </a:cubicBezTo>
                    <a:cubicBezTo>
                      <a:pt x="4096" y="24479"/>
                      <a:pt x="8858" y="60579"/>
                      <a:pt x="9430" y="98679"/>
                    </a:cubicBezTo>
                    <a:lnTo>
                      <a:pt x="49721" y="254794"/>
                    </a:lnTo>
                    <a:lnTo>
                      <a:pt x="145542" y="259556"/>
                    </a:lnTo>
                    <a:lnTo>
                      <a:pt x="241363" y="254794"/>
                    </a:lnTo>
                    <a:lnTo>
                      <a:pt x="281654" y="98679"/>
                    </a:lnTo>
                    <a:cubicBezTo>
                      <a:pt x="282130" y="61246"/>
                      <a:pt x="286703" y="25908"/>
                      <a:pt x="290798" y="1429"/>
                    </a:cubicBezTo>
                    <a:cubicBezTo>
                      <a:pt x="285179" y="3905"/>
                      <a:pt x="279749" y="6382"/>
                      <a:pt x="274701" y="9049"/>
                    </a:cubicBezTo>
                    <a:close/>
                  </a:path>
                </a:pathLst>
              </a:custGeom>
              <a:solidFill>
                <a:srgbClr val="5AC4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5A0C295-A2DC-4564-B9B9-AA22E05368F6}"/>
                  </a:ext>
                </a:extLst>
              </p:cNvPr>
              <p:cNvSpPr/>
              <p:nvPr/>
            </p:nvSpPr>
            <p:spPr>
              <a:xfrm>
                <a:off x="11288077" y="4658960"/>
                <a:ext cx="364045" cy="152241"/>
              </a:xfrm>
              <a:custGeom>
                <a:avLst/>
                <a:gdLst>
                  <a:gd name="connsiteX0" fmla="*/ 364046 w 364045"/>
                  <a:gd name="connsiteY0" fmla="*/ 90773 h 152241"/>
                  <a:gd name="connsiteX1" fmla="*/ 296132 w 364045"/>
                  <a:gd name="connsiteY1" fmla="*/ 0 h 152241"/>
                  <a:gd name="connsiteX2" fmla="*/ 67913 w 364045"/>
                  <a:gd name="connsiteY2" fmla="*/ 0 h 152241"/>
                  <a:gd name="connsiteX3" fmla="*/ 0 w 364045"/>
                  <a:gd name="connsiteY3" fmla="*/ 90773 h 152241"/>
                  <a:gd name="connsiteX4" fmla="*/ 5524 w 364045"/>
                  <a:gd name="connsiteY4" fmla="*/ 133064 h 152241"/>
                  <a:gd name="connsiteX5" fmla="*/ 81343 w 364045"/>
                  <a:gd name="connsiteY5" fmla="*/ 133064 h 152241"/>
                  <a:gd name="connsiteX6" fmla="*/ 73247 w 364045"/>
                  <a:gd name="connsiteY6" fmla="*/ 148209 h 152241"/>
                  <a:gd name="connsiteX7" fmla="*/ 71152 w 364045"/>
                  <a:gd name="connsiteY7" fmla="*/ 152019 h 152241"/>
                  <a:gd name="connsiteX8" fmla="*/ 105061 w 364045"/>
                  <a:gd name="connsiteY8" fmla="*/ 152019 h 152241"/>
                  <a:gd name="connsiteX9" fmla="*/ 126301 w 364045"/>
                  <a:gd name="connsiteY9" fmla="*/ 152019 h 152241"/>
                  <a:gd name="connsiteX10" fmla="*/ 137160 w 364045"/>
                  <a:gd name="connsiteY10" fmla="*/ 147638 h 152241"/>
                  <a:gd name="connsiteX11" fmla="*/ 135350 w 364045"/>
                  <a:gd name="connsiteY11" fmla="*/ 124873 h 152241"/>
                  <a:gd name="connsiteX12" fmla="*/ 158877 w 364045"/>
                  <a:gd name="connsiteY12" fmla="*/ 111633 h 152241"/>
                  <a:gd name="connsiteX13" fmla="*/ 164211 w 364045"/>
                  <a:gd name="connsiteY13" fmla="*/ 111633 h 152241"/>
                  <a:gd name="connsiteX14" fmla="*/ 199930 w 364045"/>
                  <a:gd name="connsiteY14" fmla="*/ 111633 h 152241"/>
                  <a:gd name="connsiteX15" fmla="*/ 213265 w 364045"/>
                  <a:gd name="connsiteY15" fmla="*/ 113824 h 152241"/>
                  <a:gd name="connsiteX16" fmla="*/ 224409 w 364045"/>
                  <a:gd name="connsiteY16" fmla="*/ 118396 h 152241"/>
                  <a:gd name="connsiteX17" fmla="*/ 228409 w 364045"/>
                  <a:gd name="connsiteY17" fmla="*/ 135541 h 152241"/>
                  <a:gd name="connsiteX18" fmla="*/ 227171 w 364045"/>
                  <a:gd name="connsiteY18" fmla="*/ 152019 h 152241"/>
                  <a:gd name="connsiteX19" fmla="*/ 304514 w 364045"/>
                  <a:gd name="connsiteY19" fmla="*/ 152019 h 152241"/>
                  <a:gd name="connsiteX20" fmla="*/ 291274 w 364045"/>
                  <a:gd name="connsiteY20" fmla="*/ 133064 h 152241"/>
                  <a:gd name="connsiteX21" fmla="*/ 358712 w 364045"/>
                  <a:gd name="connsiteY21" fmla="*/ 133064 h 152241"/>
                  <a:gd name="connsiteX22" fmla="*/ 364046 w 364045"/>
                  <a:gd name="connsiteY22" fmla="*/ 90773 h 152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4045" h="152241">
                    <a:moveTo>
                      <a:pt x="364046" y="90773"/>
                    </a:moveTo>
                    <a:cubicBezTo>
                      <a:pt x="364046" y="36004"/>
                      <a:pt x="296132" y="0"/>
                      <a:pt x="296132" y="0"/>
                    </a:cubicBezTo>
                    <a:lnTo>
                      <a:pt x="67913" y="0"/>
                    </a:lnTo>
                    <a:cubicBezTo>
                      <a:pt x="67913" y="0"/>
                      <a:pt x="0" y="36004"/>
                      <a:pt x="0" y="90773"/>
                    </a:cubicBezTo>
                    <a:cubicBezTo>
                      <a:pt x="0" y="99631"/>
                      <a:pt x="2096" y="114491"/>
                      <a:pt x="5524" y="133064"/>
                    </a:cubicBezTo>
                    <a:lnTo>
                      <a:pt x="81343" y="133064"/>
                    </a:lnTo>
                    <a:cubicBezTo>
                      <a:pt x="78296" y="138589"/>
                      <a:pt x="75438" y="143828"/>
                      <a:pt x="73247" y="148209"/>
                    </a:cubicBezTo>
                    <a:cubicBezTo>
                      <a:pt x="72580" y="149543"/>
                      <a:pt x="71818" y="150686"/>
                      <a:pt x="71152" y="152019"/>
                    </a:cubicBezTo>
                    <a:cubicBezTo>
                      <a:pt x="82486" y="152019"/>
                      <a:pt x="93726" y="152019"/>
                      <a:pt x="105061" y="152019"/>
                    </a:cubicBezTo>
                    <a:cubicBezTo>
                      <a:pt x="112109" y="152019"/>
                      <a:pt x="119253" y="152019"/>
                      <a:pt x="126301" y="152019"/>
                    </a:cubicBezTo>
                    <a:cubicBezTo>
                      <a:pt x="130492" y="152019"/>
                      <a:pt x="138303" y="153734"/>
                      <a:pt x="137160" y="147638"/>
                    </a:cubicBezTo>
                    <a:cubicBezTo>
                      <a:pt x="135541" y="138970"/>
                      <a:pt x="130112" y="134017"/>
                      <a:pt x="135350" y="124873"/>
                    </a:cubicBezTo>
                    <a:cubicBezTo>
                      <a:pt x="139541" y="117729"/>
                      <a:pt x="150686" y="111824"/>
                      <a:pt x="158877" y="111633"/>
                    </a:cubicBezTo>
                    <a:cubicBezTo>
                      <a:pt x="160687" y="111633"/>
                      <a:pt x="162496" y="111633"/>
                      <a:pt x="164211" y="111633"/>
                    </a:cubicBezTo>
                    <a:cubicBezTo>
                      <a:pt x="176117" y="111919"/>
                      <a:pt x="188023" y="111919"/>
                      <a:pt x="199930" y="111633"/>
                    </a:cubicBezTo>
                    <a:cubicBezTo>
                      <a:pt x="204978" y="111538"/>
                      <a:pt x="208407" y="113062"/>
                      <a:pt x="213265" y="113824"/>
                    </a:cubicBezTo>
                    <a:cubicBezTo>
                      <a:pt x="217170" y="114491"/>
                      <a:pt x="222218" y="114491"/>
                      <a:pt x="224409" y="118396"/>
                    </a:cubicBezTo>
                    <a:cubicBezTo>
                      <a:pt x="226981" y="123063"/>
                      <a:pt x="227457" y="130397"/>
                      <a:pt x="228409" y="135541"/>
                    </a:cubicBezTo>
                    <a:cubicBezTo>
                      <a:pt x="228695" y="137160"/>
                      <a:pt x="227647" y="152019"/>
                      <a:pt x="227171" y="152019"/>
                    </a:cubicBezTo>
                    <a:lnTo>
                      <a:pt x="304514" y="152019"/>
                    </a:lnTo>
                    <a:cubicBezTo>
                      <a:pt x="299180" y="145256"/>
                      <a:pt x="294894" y="139065"/>
                      <a:pt x="291274" y="133064"/>
                    </a:cubicBezTo>
                    <a:lnTo>
                      <a:pt x="358712" y="133064"/>
                    </a:lnTo>
                    <a:cubicBezTo>
                      <a:pt x="361950" y="114586"/>
                      <a:pt x="364046" y="99727"/>
                      <a:pt x="364046" y="90773"/>
                    </a:cubicBezTo>
                    <a:close/>
                  </a:path>
                </a:pathLst>
              </a:custGeom>
              <a:solidFill>
                <a:srgbClr val="025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6AB4A81B-1EA5-4D70-AAAA-8B14C95302C9}"/>
                  </a:ext>
                </a:extLst>
              </p:cNvPr>
              <p:cNvSpPr/>
              <p:nvPr/>
            </p:nvSpPr>
            <p:spPr>
              <a:xfrm>
                <a:off x="11288077" y="4658960"/>
                <a:ext cx="364045" cy="152114"/>
              </a:xfrm>
              <a:custGeom>
                <a:avLst/>
                <a:gdLst>
                  <a:gd name="connsiteX0" fmla="*/ 364046 w 364045"/>
                  <a:gd name="connsiteY0" fmla="*/ 90773 h 152114"/>
                  <a:gd name="connsiteX1" fmla="*/ 296132 w 364045"/>
                  <a:gd name="connsiteY1" fmla="*/ 0 h 152114"/>
                  <a:gd name="connsiteX2" fmla="*/ 67913 w 364045"/>
                  <a:gd name="connsiteY2" fmla="*/ 0 h 152114"/>
                  <a:gd name="connsiteX3" fmla="*/ 0 w 364045"/>
                  <a:gd name="connsiteY3" fmla="*/ 90773 h 152114"/>
                  <a:gd name="connsiteX4" fmla="*/ 5524 w 364045"/>
                  <a:gd name="connsiteY4" fmla="*/ 133064 h 152114"/>
                  <a:gd name="connsiteX5" fmla="*/ 81343 w 364045"/>
                  <a:gd name="connsiteY5" fmla="*/ 133064 h 152114"/>
                  <a:gd name="connsiteX6" fmla="*/ 73247 w 364045"/>
                  <a:gd name="connsiteY6" fmla="*/ 148209 h 152114"/>
                  <a:gd name="connsiteX7" fmla="*/ 71152 w 364045"/>
                  <a:gd name="connsiteY7" fmla="*/ 152019 h 152114"/>
                  <a:gd name="connsiteX8" fmla="*/ 137160 w 364045"/>
                  <a:gd name="connsiteY8" fmla="*/ 152019 h 152114"/>
                  <a:gd name="connsiteX9" fmla="*/ 134112 w 364045"/>
                  <a:gd name="connsiteY9" fmla="*/ 141637 h 152114"/>
                  <a:gd name="connsiteX10" fmla="*/ 132969 w 364045"/>
                  <a:gd name="connsiteY10" fmla="*/ 130302 h 152114"/>
                  <a:gd name="connsiteX11" fmla="*/ 140494 w 364045"/>
                  <a:gd name="connsiteY11" fmla="*/ 120110 h 152114"/>
                  <a:gd name="connsiteX12" fmla="*/ 179737 w 364045"/>
                  <a:gd name="connsiteY12" fmla="*/ 111062 h 152114"/>
                  <a:gd name="connsiteX13" fmla="*/ 218694 w 364045"/>
                  <a:gd name="connsiteY13" fmla="*/ 117348 h 152114"/>
                  <a:gd name="connsiteX14" fmla="*/ 224599 w 364045"/>
                  <a:gd name="connsiteY14" fmla="*/ 122396 h 152114"/>
                  <a:gd name="connsiteX15" fmla="*/ 227171 w 364045"/>
                  <a:gd name="connsiteY15" fmla="*/ 152114 h 152114"/>
                  <a:gd name="connsiteX16" fmla="*/ 304514 w 364045"/>
                  <a:gd name="connsiteY16" fmla="*/ 152114 h 152114"/>
                  <a:gd name="connsiteX17" fmla="*/ 291274 w 364045"/>
                  <a:gd name="connsiteY17" fmla="*/ 133160 h 152114"/>
                  <a:gd name="connsiteX18" fmla="*/ 358712 w 364045"/>
                  <a:gd name="connsiteY18" fmla="*/ 133160 h 152114"/>
                  <a:gd name="connsiteX19" fmla="*/ 364046 w 364045"/>
                  <a:gd name="connsiteY19" fmla="*/ 90773 h 15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64045" h="152114">
                    <a:moveTo>
                      <a:pt x="364046" y="90773"/>
                    </a:moveTo>
                    <a:cubicBezTo>
                      <a:pt x="364046" y="36004"/>
                      <a:pt x="296132" y="0"/>
                      <a:pt x="296132" y="0"/>
                    </a:cubicBezTo>
                    <a:lnTo>
                      <a:pt x="67913" y="0"/>
                    </a:lnTo>
                    <a:cubicBezTo>
                      <a:pt x="67913" y="0"/>
                      <a:pt x="0" y="36004"/>
                      <a:pt x="0" y="90773"/>
                    </a:cubicBezTo>
                    <a:cubicBezTo>
                      <a:pt x="0" y="99631"/>
                      <a:pt x="2096" y="114491"/>
                      <a:pt x="5524" y="133064"/>
                    </a:cubicBezTo>
                    <a:lnTo>
                      <a:pt x="81343" y="133064"/>
                    </a:lnTo>
                    <a:cubicBezTo>
                      <a:pt x="78296" y="138589"/>
                      <a:pt x="75438" y="143828"/>
                      <a:pt x="73247" y="148209"/>
                    </a:cubicBezTo>
                    <a:cubicBezTo>
                      <a:pt x="72580" y="149543"/>
                      <a:pt x="71818" y="150686"/>
                      <a:pt x="71152" y="152019"/>
                    </a:cubicBezTo>
                    <a:lnTo>
                      <a:pt x="137160" y="152019"/>
                    </a:lnTo>
                    <a:cubicBezTo>
                      <a:pt x="138874" y="152019"/>
                      <a:pt x="134493" y="142494"/>
                      <a:pt x="134112" y="141637"/>
                    </a:cubicBezTo>
                    <a:cubicBezTo>
                      <a:pt x="132493" y="138113"/>
                      <a:pt x="132016" y="134207"/>
                      <a:pt x="132969" y="130302"/>
                    </a:cubicBezTo>
                    <a:cubicBezTo>
                      <a:pt x="133921" y="126587"/>
                      <a:pt x="137636" y="122587"/>
                      <a:pt x="140494" y="120110"/>
                    </a:cubicBezTo>
                    <a:cubicBezTo>
                      <a:pt x="151257" y="110966"/>
                      <a:pt x="166306" y="110680"/>
                      <a:pt x="179737" y="111062"/>
                    </a:cubicBezTo>
                    <a:cubicBezTo>
                      <a:pt x="192881" y="111443"/>
                      <a:pt x="207264" y="109633"/>
                      <a:pt x="218694" y="117348"/>
                    </a:cubicBezTo>
                    <a:cubicBezTo>
                      <a:pt x="221075" y="118967"/>
                      <a:pt x="222790" y="120205"/>
                      <a:pt x="224599" y="122396"/>
                    </a:cubicBezTo>
                    <a:cubicBezTo>
                      <a:pt x="232505" y="132207"/>
                      <a:pt x="228409" y="141161"/>
                      <a:pt x="227171" y="152114"/>
                    </a:cubicBezTo>
                    <a:lnTo>
                      <a:pt x="304514" y="152114"/>
                    </a:lnTo>
                    <a:cubicBezTo>
                      <a:pt x="299180" y="145351"/>
                      <a:pt x="294894" y="139160"/>
                      <a:pt x="291274" y="133160"/>
                    </a:cubicBezTo>
                    <a:lnTo>
                      <a:pt x="358712" y="133160"/>
                    </a:lnTo>
                    <a:cubicBezTo>
                      <a:pt x="361950" y="114586"/>
                      <a:pt x="364046" y="99727"/>
                      <a:pt x="364046" y="90773"/>
                    </a:cubicBezTo>
                    <a:close/>
                  </a:path>
                </a:pathLst>
              </a:custGeom>
              <a:solidFill>
                <a:srgbClr val="00A1CC">
                  <a:alpha val="6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EBF73FA-B484-4962-9229-6C14713250A2}"/>
                  </a:ext>
                </a:extLst>
              </p:cNvPr>
              <p:cNvSpPr/>
              <p:nvPr/>
            </p:nvSpPr>
            <p:spPr>
              <a:xfrm>
                <a:off x="11241461" y="4399875"/>
                <a:ext cx="178156" cy="275502"/>
              </a:xfrm>
              <a:custGeom>
                <a:avLst/>
                <a:gdLst>
                  <a:gd name="connsiteX0" fmla="*/ 81192 w 178156"/>
                  <a:gd name="connsiteY0" fmla="*/ 5 h 275502"/>
                  <a:gd name="connsiteX1" fmla="*/ 324 w 178156"/>
                  <a:gd name="connsiteY1" fmla="*/ 213460 h 275502"/>
                  <a:gd name="connsiteX2" fmla="*/ 157868 w 178156"/>
                  <a:gd name="connsiteY2" fmla="*/ 274611 h 275502"/>
                  <a:gd name="connsiteX3" fmla="*/ 178156 w 178156"/>
                  <a:gd name="connsiteY3" fmla="*/ 270896 h 275502"/>
                  <a:gd name="connsiteX4" fmla="*/ 81192 w 178156"/>
                  <a:gd name="connsiteY4" fmla="*/ 5 h 27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156" h="275502">
                    <a:moveTo>
                      <a:pt x="81192" y="5"/>
                    </a:moveTo>
                    <a:cubicBezTo>
                      <a:pt x="81192" y="5"/>
                      <a:pt x="-5962" y="188409"/>
                      <a:pt x="324" y="213460"/>
                    </a:cubicBezTo>
                    <a:cubicBezTo>
                      <a:pt x="1944" y="219747"/>
                      <a:pt x="107957" y="283755"/>
                      <a:pt x="157868" y="274611"/>
                    </a:cubicBezTo>
                    <a:lnTo>
                      <a:pt x="178156" y="270896"/>
                    </a:lnTo>
                    <a:cubicBezTo>
                      <a:pt x="178156" y="270896"/>
                      <a:pt x="104052" y="-1329"/>
                      <a:pt x="81192" y="5"/>
                    </a:cubicBezTo>
                    <a:close/>
                  </a:path>
                </a:pathLst>
              </a:custGeom>
              <a:solidFill>
                <a:srgbClr val="AFEA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008A8C5-BB47-448B-B72F-A7B0590ADD1F}"/>
                  </a:ext>
                </a:extLst>
              </p:cNvPr>
              <p:cNvSpPr/>
              <p:nvPr/>
            </p:nvSpPr>
            <p:spPr>
              <a:xfrm>
                <a:off x="11528964" y="4399875"/>
                <a:ext cx="178156" cy="275502"/>
              </a:xfrm>
              <a:custGeom>
                <a:avLst/>
                <a:gdLst>
                  <a:gd name="connsiteX0" fmla="*/ 96965 w 178156"/>
                  <a:gd name="connsiteY0" fmla="*/ 5 h 275502"/>
                  <a:gd name="connsiteX1" fmla="*/ 177832 w 178156"/>
                  <a:gd name="connsiteY1" fmla="*/ 213460 h 275502"/>
                  <a:gd name="connsiteX2" fmla="*/ 20288 w 178156"/>
                  <a:gd name="connsiteY2" fmla="*/ 274611 h 275502"/>
                  <a:gd name="connsiteX3" fmla="*/ 0 w 178156"/>
                  <a:gd name="connsiteY3" fmla="*/ 270896 h 275502"/>
                  <a:gd name="connsiteX4" fmla="*/ 96965 w 178156"/>
                  <a:gd name="connsiteY4" fmla="*/ 5 h 27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156" h="275502">
                    <a:moveTo>
                      <a:pt x="96965" y="5"/>
                    </a:moveTo>
                    <a:cubicBezTo>
                      <a:pt x="96965" y="5"/>
                      <a:pt x="184118" y="188409"/>
                      <a:pt x="177832" y="213460"/>
                    </a:cubicBezTo>
                    <a:cubicBezTo>
                      <a:pt x="176213" y="219747"/>
                      <a:pt x="70199" y="283755"/>
                      <a:pt x="20288" y="274611"/>
                    </a:cubicBezTo>
                    <a:lnTo>
                      <a:pt x="0" y="270896"/>
                    </a:lnTo>
                    <a:cubicBezTo>
                      <a:pt x="-95" y="270896"/>
                      <a:pt x="74009" y="-1329"/>
                      <a:pt x="96965" y="5"/>
                    </a:cubicBezTo>
                    <a:close/>
                  </a:path>
                </a:pathLst>
              </a:custGeom>
              <a:solidFill>
                <a:srgbClr val="AFEA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5218126-8266-47DC-92CB-DA840F7FE4B9}"/>
                  </a:ext>
                </a:extLst>
              </p:cNvPr>
              <p:cNvSpPr/>
              <p:nvPr/>
            </p:nvSpPr>
            <p:spPr>
              <a:xfrm>
                <a:off x="11340626" y="4465793"/>
                <a:ext cx="78990" cy="209523"/>
              </a:xfrm>
              <a:custGeom>
                <a:avLst/>
                <a:gdLst>
                  <a:gd name="connsiteX0" fmla="*/ 16030 w 78990"/>
                  <a:gd name="connsiteY0" fmla="*/ 0 h 209523"/>
                  <a:gd name="connsiteX1" fmla="*/ 12697 w 78990"/>
                  <a:gd name="connsiteY1" fmla="*/ 27527 h 209523"/>
                  <a:gd name="connsiteX2" fmla="*/ 5553 w 78990"/>
                  <a:gd name="connsiteY2" fmla="*/ 131636 h 209523"/>
                  <a:gd name="connsiteX3" fmla="*/ 44891 w 78990"/>
                  <a:gd name="connsiteY3" fmla="*/ 209455 h 209523"/>
                  <a:gd name="connsiteX4" fmla="*/ 58702 w 78990"/>
                  <a:gd name="connsiteY4" fmla="*/ 208693 h 209523"/>
                  <a:gd name="connsiteX5" fmla="*/ 78991 w 78990"/>
                  <a:gd name="connsiteY5" fmla="*/ 204978 h 209523"/>
                  <a:gd name="connsiteX6" fmla="*/ 16030 w 78990"/>
                  <a:gd name="connsiteY6" fmla="*/ 0 h 209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90" h="209523">
                    <a:moveTo>
                      <a:pt x="16030" y="0"/>
                    </a:moveTo>
                    <a:cubicBezTo>
                      <a:pt x="15935" y="8668"/>
                      <a:pt x="14887" y="17812"/>
                      <a:pt x="12697" y="27527"/>
                    </a:cubicBezTo>
                    <a:cubicBezTo>
                      <a:pt x="4981" y="61532"/>
                      <a:pt x="-7211" y="97060"/>
                      <a:pt x="5553" y="131636"/>
                    </a:cubicBezTo>
                    <a:cubicBezTo>
                      <a:pt x="15173" y="157829"/>
                      <a:pt x="30604" y="184309"/>
                      <a:pt x="44891" y="209455"/>
                    </a:cubicBezTo>
                    <a:cubicBezTo>
                      <a:pt x="49844" y="209645"/>
                      <a:pt x="54511" y="209455"/>
                      <a:pt x="58702" y="208693"/>
                    </a:cubicBezTo>
                    <a:lnTo>
                      <a:pt x="78991" y="204978"/>
                    </a:lnTo>
                    <a:cubicBezTo>
                      <a:pt x="78991" y="204978"/>
                      <a:pt x="45082" y="80201"/>
                      <a:pt x="16030" y="0"/>
                    </a:cubicBezTo>
                    <a:close/>
                  </a:path>
                </a:pathLst>
              </a:custGeom>
              <a:solidFill>
                <a:srgbClr val="5AC4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EB581C1-81E7-44D0-88FA-2A1D45BEEC04}"/>
                  </a:ext>
                </a:extLst>
              </p:cNvPr>
              <p:cNvSpPr/>
              <p:nvPr/>
            </p:nvSpPr>
            <p:spPr>
              <a:xfrm>
                <a:off x="11528869" y="4475032"/>
                <a:ext cx="59721" cy="200304"/>
              </a:xfrm>
              <a:custGeom>
                <a:avLst/>
                <a:gdLst>
                  <a:gd name="connsiteX0" fmla="*/ 49339 w 59721"/>
                  <a:gd name="connsiteY0" fmla="*/ 198501 h 200304"/>
                  <a:gd name="connsiteX1" fmla="*/ 58960 w 59721"/>
                  <a:gd name="connsiteY1" fmla="*/ 148304 h 200304"/>
                  <a:gd name="connsiteX2" fmla="*/ 58198 w 59721"/>
                  <a:gd name="connsiteY2" fmla="*/ 43910 h 200304"/>
                  <a:gd name="connsiteX3" fmla="*/ 59722 w 59721"/>
                  <a:gd name="connsiteY3" fmla="*/ 0 h 200304"/>
                  <a:gd name="connsiteX4" fmla="*/ 0 w 59721"/>
                  <a:gd name="connsiteY4" fmla="*/ 195643 h 200304"/>
                  <a:gd name="connsiteX5" fmla="*/ 20288 w 59721"/>
                  <a:gd name="connsiteY5" fmla="*/ 199358 h 200304"/>
                  <a:gd name="connsiteX6" fmla="*/ 49339 w 59721"/>
                  <a:gd name="connsiteY6" fmla="*/ 198501 h 200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21" h="200304">
                    <a:moveTo>
                      <a:pt x="49339" y="198501"/>
                    </a:moveTo>
                    <a:cubicBezTo>
                      <a:pt x="55721" y="182689"/>
                      <a:pt x="59627" y="166021"/>
                      <a:pt x="58960" y="148304"/>
                    </a:cubicBezTo>
                    <a:cubicBezTo>
                      <a:pt x="57817" y="113538"/>
                      <a:pt x="57626" y="78772"/>
                      <a:pt x="58198" y="43910"/>
                    </a:cubicBezTo>
                    <a:cubicBezTo>
                      <a:pt x="58483" y="28861"/>
                      <a:pt x="58864" y="14287"/>
                      <a:pt x="59722" y="0"/>
                    </a:cubicBezTo>
                    <a:cubicBezTo>
                      <a:pt x="31432" y="80105"/>
                      <a:pt x="0" y="195643"/>
                      <a:pt x="0" y="195643"/>
                    </a:cubicBezTo>
                    <a:lnTo>
                      <a:pt x="20288" y="199358"/>
                    </a:lnTo>
                    <a:cubicBezTo>
                      <a:pt x="28670" y="200978"/>
                      <a:pt x="38576" y="200406"/>
                      <a:pt x="49339" y="198501"/>
                    </a:cubicBezTo>
                    <a:close/>
                  </a:path>
                </a:pathLst>
              </a:custGeom>
              <a:solidFill>
                <a:srgbClr val="5AC4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0C2F816-B909-4608-B7CA-C5C26416829A}"/>
                  </a:ext>
                </a:extLst>
              </p:cNvPr>
              <p:cNvSpPr/>
              <p:nvPr/>
            </p:nvSpPr>
            <p:spPr>
              <a:xfrm>
                <a:off x="11324138" y="5072535"/>
                <a:ext cx="114728" cy="109124"/>
              </a:xfrm>
              <a:custGeom>
                <a:avLst/>
                <a:gdLst>
                  <a:gd name="connsiteX0" fmla="*/ 63189 w 114728"/>
                  <a:gd name="connsiteY0" fmla="*/ 3238 h 109124"/>
                  <a:gd name="connsiteX1" fmla="*/ 1467 w 114728"/>
                  <a:gd name="connsiteY1" fmla="*/ 83058 h 109124"/>
                  <a:gd name="connsiteX2" fmla="*/ 32328 w 114728"/>
                  <a:gd name="connsiteY2" fmla="*/ 107442 h 109124"/>
                  <a:gd name="connsiteX3" fmla="*/ 66809 w 114728"/>
                  <a:gd name="connsiteY3" fmla="*/ 76200 h 109124"/>
                  <a:gd name="connsiteX4" fmla="*/ 83668 w 114728"/>
                  <a:gd name="connsiteY4" fmla="*/ 61150 h 109124"/>
                  <a:gd name="connsiteX5" fmla="*/ 114529 w 114728"/>
                  <a:gd name="connsiteY5" fmla="*/ 18764 h 109124"/>
                  <a:gd name="connsiteX6" fmla="*/ 97193 w 114728"/>
                  <a:gd name="connsiteY6" fmla="*/ 0 h 109124"/>
                  <a:gd name="connsiteX7" fmla="*/ 63189 w 114728"/>
                  <a:gd name="connsiteY7" fmla="*/ 3238 h 109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728" h="109124">
                    <a:moveTo>
                      <a:pt x="63189" y="3238"/>
                    </a:moveTo>
                    <a:cubicBezTo>
                      <a:pt x="63189" y="3238"/>
                      <a:pt x="7849" y="69056"/>
                      <a:pt x="1467" y="83058"/>
                    </a:cubicBezTo>
                    <a:cubicBezTo>
                      <a:pt x="-5010" y="97060"/>
                      <a:pt x="10802" y="114681"/>
                      <a:pt x="32328" y="107442"/>
                    </a:cubicBezTo>
                    <a:cubicBezTo>
                      <a:pt x="53855" y="100298"/>
                      <a:pt x="66428" y="85534"/>
                      <a:pt x="66809" y="76200"/>
                    </a:cubicBezTo>
                    <a:cubicBezTo>
                      <a:pt x="67190" y="66865"/>
                      <a:pt x="78620" y="61913"/>
                      <a:pt x="83668" y="61150"/>
                    </a:cubicBezTo>
                    <a:cubicBezTo>
                      <a:pt x="88716" y="60388"/>
                      <a:pt x="117386" y="27718"/>
                      <a:pt x="114529" y="18764"/>
                    </a:cubicBezTo>
                    <a:cubicBezTo>
                      <a:pt x="111671" y="9811"/>
                      <a:pt x="97193" y="0"/>
                      <a:pt x="97193" y="0"/>
                    </a:cubicBezTo>
                    <a:lnTo>
                      <a:pt x="63189" y="3238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9341C7E-AFB8-46A7-9FAD-90DE16B449E3}"/>
                  </a:ext>
                </a:extLst>
              </p:cNvPr>
              <p:cNvSpPr/>
              <p:nvPr/>
            </p:nvSpPr>
            <p:spPr>
              <a:xfrm>
                <a:off x="11501141" y="5072535"/>
                <a:ext cx="114728" cy="109124"/>
              </a:xfrm>
              <a:custGeom>
                <a:avLst/>
                <a:gdLst>
                  <a:gd name="connsiteX0" fmla="*/ 51540 w 114728"/>
                  <a:gd name="connsiteY0" fmla="*/ 3238 h 109124"/>
                  <a:gd name="connsiteX1" fmla="*/ 113261 w 114728"/>
                  <a:gd name="connsiteY1" fmla="*/ 83058 h 109124"/>
                  <a:gd name="connsiteX2" fmla="*/ 82400 w 114728"/>
                  <a:gd name="connsiteY2" fmla="*/ 107442 h 109124"/>
                  <a:gd name="connsiteX3" fmla="*/ 47920 w 114728"/>
                  <a:gd name="connsiteY3" fmla="*/ 76200 h 109124"/>
                  <a:gd name="connsiteX4" fmla="*/ 31061 w 114728"/>
                  <a:gd name="connsiteY4" fmla="*/ 61150 h 109124"/>
                  <a:gd name="connsiteX5" fmla="*/ 200 w 114728"/>
                  <a:gd name="connsiteY5" fmla="*/ 18764 h 109124"/>
                  <a:gd name="connsiteX6" fmla="*/ 17535 w 114728"/>
                  <a:gd name="connsiteY6" fmla="*/ 0 h 109124"/>
                  <a:gd name="connsiteX7" fmla="*/ 51540 w 114728"/>
                  <a:gd name="connsiteY7" fmla="*/ 3238 h 109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728" h="109124">
                    <a:moveTo>
                      <a:pt x="51540" y="3238"/>
                    </a:moveTo>
                    <a:cubicBezTo>
                      <a:pt x="51540" y="3238"/>
                      <a:pt x="106880" y="69056"/>
                      <a:pt x="113261" y="83058"/>
                    </a:cubicBezTo>
                    <a:cubicBezTo>
                      <a:pt x="119739" y="97060"/>
                      <a:pt x="103927" y="114681"/>
                      <a:pt x="82400" y="107442"/>
                    </a:cubicBezTo>
                    <a:cubicBezTo>
                      <a:pt x="60874" y="100298"/>
                      <a:pt x="48301" y="85534"/>
                      <a:pt x="47920" y="76200"/>
                    </a:cubicBezTo>
                    <a:cubicBezTo>
                      <a:pt x="47539" y="66865"/>
                      <a:pt x="36109" y="61913"/>
                      <a:pt x="31061" y="61150"/>
                    </a:cubicBezTo>
                    <a:cubicBezTo>
                      <a:pt x="26013" y="60388"/>
                      <a:pt x="-2658" y="27718"/>
                      <a:pt x="200" y="18764"/>
                    </a:cubicBezTo>
                    <a:cubicBezTo>
                      <a:pt x="3057" y="9811"/>
                      <a:pt x="17535" y="0"/>
                      <a:pt x="17535" y="0"/>
                    </a:cubicBezTo>
                    <a:lnTo>
                      <a:pt x="51540" y="3238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88" name="Graphic 2">
                <a:extLst>
                  <a:ext uri="{FF2B5EF4-FFF2-40B4-BE49-F238E27FC236}">
                    <a16:creationId xmlns:a16="http://schemas.microsoft.com/office/drawing/2014/main" id="{3EB5B729-E103-4423-9470-6458F75BAC8F}"/>
                  </a:ext>
                </a:extLst>
              </p:cNvPr>
              <p:cNvGrpSpPr/>
              <p:nvPr/>
            </p:nvGrpSpPr>
            <p:grpSpPr>
              <a:xfrm>
                <a:off x="11219306" y="4770688"/>
                <a:ext cx="493395" cy="411003"/>
                <a:chOff x="11219306" y="4770688"/>
                <a:chExt cx="493395" cy="411003"/>
              </a:xfrm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E8240D90-D7F4-4474-91A5-7CCD4DA61FC7}"/>
                    </a:ext>
                  </a:extLst>
                </p:cNvPr>
                <p:cNvSpPr/>
                <p:nvPr/>
              </p:nvSpPr>
              <p:spPr>
                <a:xfrm>
                  <a:off x="11254739" y="4801359"/>
                  <a:ext cx="18002" cy="380333"/>
                </a:xfrm>
                <a:custGeom>
                  <a:avLst/>
                  <a:gdLst>
                    <a:gd name="connsiteX0" fmla="*/ 0 w 18002"/>
                    <a:gd name="connsiteY0" fmla="*/ 0 h 380333"/>
                    <a:gd name="connsiteX1" fmla="*/ 18002 w 18002"/>
                    <a:gd name="connsiteY1" fmla="*/ 0 h 380333"/>
                    <a:gd name="connsiteX2" fmla="*/ 18002 w 18002"/>
                    <a:gd name="connsiteY2" fmla="*/ 380333 h 380333"/>
                    <a:gd name="connsiteX3" fmla="*/ 0 w 18002"/>
                    <a:gd name="connsiteY3" fmla="*/ 380333 h 380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02" h="380333">
                      <a:moveTo>
                        <a:pt x="0" y="0"/>
                      </a:moveTo>
                      <a:lnTo>
                        <a:pt x="18002" y="0"/>
                      </a:lnTo>
                      <a:lnTo>
                        <a:pt x="18002" y="380333"/>
                      </a:lnTo>
                      <a:lnTo>
                        <a:pt x="0" y="380333"/>
                      </a:lnTo>
                      <a:close/>
                    </a:path>
                  </a:pathLst>
                </a:custGeom>
                <a:solidFill>
                  <a:srgbClr val="AFEA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61C774B7-03E9-4881-B4F4-E82B5332E5BB}"/>
                    </a:ext>
                  </a:extLst>
                </p:cNvPr>
                <p:cNvSpPr/>
                <p:nvPr/>
              </p:nvSpPr>
              <p:spPr>
                <a:xfrm>
                  <a:off x="11671267" y="4801359"/>
                  <a:ext cx="18002" cy="380333"/>
                </a:xfrm>
                <a:custGeom>
                  <a:avLst/>
                  <a:gdLst>
                    <a:gd name="connsiteX0" fmla="*/ 0 w 18002"/>
                    <a:gd name="connsiteY0" fmla="*/ 0 h 380333"/>
                    <a:gd name="connsiteX1" fmla="*/ 18002 w 18002"/>
                    <a:gd name="connsiteY1" fmla="*/ 0 h 380333"/>
                    <a:gd name="connsiteX2" fmla="*/ 18002 w 18002"/>
                    <a:gd name="connsiteY2" fmla="*/ 380333 h 380333"/>
                    <a:gd name="connsiteX3" fmla="*/ 0 w 18002"/>
                    <a:gd name="connsiteY3" fmla="*/ 380333 h 380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02" h="380333">
                      <a:moveTo>
                        <a:pt x="0" y="0"/>
                      </a:moveTo>
                      <a:lnTo>
                        <a:pt x="18002" y="0"/>
                      </a:lnTo>
                      <a:lnTo>
                        <a:pt x="18002" y="380333"/>
                      </a:lnTo>
                      <a:lnTo>
                        <a:pt x="0" y="380333"/>
                      </a:lnTo>
                      <a:close/>
                    </a:path>
                  </a:pathLst>
                </a:custGeom>
                <a:solidFill>
                  <a:srgbClr val="AFEA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66DBF83D-82A4-4CF2-AFDA-CDF80BC5F4AE}"/>
                    </a:ext>
                  </a:extLst>
                </p:cNvPr>
                <p:cNvSpPr/>
                <p:nvPr/>
              </p:nvSpPr>
              <p:spPr>
                <a:xfrm>
                  <a:off x="11219306" y="4770688"/>
                  <a:ext cx="493395" cy="48768"/>
                </a:xfrm>
                <a:custGeom>
                  <a:avLst/>
                  <a:gdLst>
                    <a:gd name="connsiteX0" fmla="*/ 0 w 493395"/>
                    <a:gd name="connsiteY0" fmla="*/ 0 h 48768"/>
                    <a:gd name="connsiteX1" fmla="*/ 493395 w 493395"/>
                    <a:gd name="connsiteY1" fmla="*/ 0 h 48768"/>
                    <a:gd name="connsiteX2" fmla="*/ 493395 w 493395"/>
                    <a:gd name="connsiteY2" fmla="*/ 48768 h 48768"/>
                    <a:gd name="connsiteX3" fmla="*/ 0 w 493395"/>
                    <a:gd name="connsiteY3" fmla="*/ 48768 h 4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3395" h="48768">
                      <a:moveTo>
                        <a:pt x="0" y="0"/>
                      </a:moveTo>
                      <a:lnTo>
                        <a:pt x="493395" y="0"/>
                      </a:lnTo>
                      <a:lnTo>
                        <a:pt x="493395" y="48768"/>
                      </a:lnTo>
                      <a:lnTo>
                        <a:pt x="0" y="48768"/>
                      </a:lnTo>
                      <a:close/>
                    </a:path>
                  </a:pathLst>
                </a:custGeom>
                <a:solidFill>
                  <a:srgbClr val="292C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CE2A951-425F-4CED-86E5-0F57D4366406}"/>
                  </a:ext>
                </a:extLst>
              </p:cNvPr>
              <p:cNvSpPr/>
              <p:nvPr/>
            </p:nvSpPr>
            <p:spPr>
              <a:xfrm>
                <a:off x="11287307" y="4698108"/>
                <a:ext cx="163360" cy="383952"/>
              </a:xfrm>
              <a:custGeom>
                <a:avLst/>
                <a:gdLst>
                  <a:gd name="connsiteX0" fmla="*/ 119355 w 163360"/>
                  <a:gd name="connsiteY0" fmla="*/ 48768 h 383952"/>
                  <a:gd name="connsiteX1" fmla="*/ 67063 w 163360"/>
                  <a:gd name="connsiteY1" fmla="*/ 0 h 383952"/>
                  <a:gd name="connsiteX2" fmla="*/ 2960 w 163360"/>
                  <a:gd name="connsiteY2" fmla="*/ 78676 h 383952"/>
                  <a:gd name="connsiteX3" fmla="*/ 77826 w 163360"/>
                  <a:gd name="connsiteY3" fmla="*/ 383953 h 383952"/>
                  <a:gd name="connsiteX4" fmla="*/ 163361 w 163360"/>
                  <a:gd name="connsiteY4" fmla="*/ 383953 h 383952"/>
                  <a:gd name="connsiteX5" fmla="*/ 127451 w 163360"/>
                  <a:gd name="connsiteY5" fmla="*/ 96393 h 383952"/>
                  <a:gd name="connsiteX6" fmla="*/ 119355 w 163360"/>
                  <a:gd name="connsiteY6" fmla="*/ 48768 h 38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360" h="383952">
                    <a:moveTo>
                      <a:pt x="119355" y="48768"/>
                    </a:moveTo>
                    <a:cubicBezTo>
                      <a:pt x="112783" y="33147"/>
                      <a:pt x="111450" y="0"/>
                      <a:pt x="67063" y="0"/>
                    </a:cubicBezTo>
                    <a:cubicBezTo>
                      <a:pt x="-18376" y="0"/>
                      <a:pt x="1626" y="68485"/>
                      <a:pt x="2960" y="78676"/>
                    </a:cubicBezTo>
                    <a:cubicBezTo>
                      <a:pt x="15914" y="180594"/>
                      <a:pt x="77826" y="383953"/>
                      <a:pt x="77826" y="383953"/>
                    </a:cubicBezTo>
                    <a:lnTo>
                      <a:pt x="163361" y="383953"/>
                    </a:lnTo>
                    <a:cubicBezTo>
                      <a:pt x="163361" y="383953"/>
                      <a:pt x="132214" y="134779"/>
                      <a:pt x="127451" y="96393"/>
                    </a:cubicBezTo>
                    <a:cubicBezTo>
                      <a:pt x="126880" y="91059"/>
                      <a:pt x="123927" y="59531"/>
                      <a:pt x="119355" y="48768"/>
                    </a:cubicBezTo>
                    <a:close/>
                  </a:path>
                </a:pathLst>
              </a:custGeom>
              <a:solidFill>
                <a:srgbClr val="025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07C3666-5C19-430F-8A1F-6225AFC46489}"/>
                  </a:ext>
                </a:extLst>
              </p:cNvPr>
              <p:cNvSpPr/>
              <p:nvPr/>
            </p:nvSpPr>
            <p:spPr>
              <a:xfrm>
                <a:off x="11489530" y="4698108"/>
                <a:ext cx="163360" cy="383952"/>
              </a:xfrm>
              <a:custGeom>
                <a:avLst/>
                <a:gdLst>
                  <a:gd name="connsiteX0" fmla="*/ 44005 w 163360"/>
                  <a:gd name="connsiteY0" fmla="*/ 48768 h 383952"/>
                  <a:gd name="connsiteX1" fmla="*/ 96298 w 163360"/>
                  <a:gd name="connsiteY1" fmla="*/ 0 h 383952"/>
                  <a:gd name="connsiteX2" fmla="*/ 160401 w 163360"/>
                  <a:gd name="connsiteY2" fmla="*/ 78676 h 383952"/>
                  <a:gd name="connsiteX3" fmla="*/ 85535 w 163360"/>
                  <a:gd name="connsiteY3" fmla="*/ 383953 h 383952"/>
                  <a:gd name="connsiteX4" fmla="*/ 0 w 163360"/>
                  <a:gd name="connsiteY4" fmla="*/ 383953 h 383952"/>
                  <a:gd name="connsiteX5" fmla="*/ 35909 w 163360"/>
                  <a:gd name="connsiteY5" fmla="*/ 96393 h 383952"/>
                  <a:gd name="connsiteX6" fmla="*/ 44005 w 163360"/>
                  <a:gd name="connsiteY6" fmla="*/ 48768 h 38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360" h="383952">
                    <a:moveTo>
                      <a:pt x="44005" y="48768"/>
                    </a:moveTo>
                    <a:cubicBezTo>
                      <a:pt x="50578" y="33147"/>
                      <a:pt x="51911" y="0"/>
                      <a:pt x="96298" y="0"/>
                    </a:cubicBezTo>
                    <a:cubicBezTo>
                      <a:pt x="181737" y="0"/>
                      <a:pt x="161735" y="68485"/>
                      <a:pt x="160401" y="78676"/>
                    </a:cubicBezTo>
                    <a:cubicBezTo>
                      <a:pt x="147447" y="180594"/>
                      <a:pt x="85535" y="383953"/>
                      <a:pt x="85535" y="383953"/>
                    </a:cubicBezTo>
                    <a:lnTo>
                      <a:pt x="0" y="383953"/>
                    </a:lnTo>
                    <a:cubicBezTo>
                      <a:pt x="0" y="383953"/>
                      <a:pt x="31147" y="134779"/>
                      <a:pt x="35909" y="96393"/>
                    </a:cubicBezTo>
                    <a:cubicBezTo>
                      <a:pt x="36481" y="91059"/>
                      <a:pt x="39434" y="59531"/>
                      <a:pt x="44005" y="48768"/>
                    </a:cubicBezTo>
                    <a:close/>
                  </a:path>
                </a:pathLst>
              </a:custGeom>
              <a:solidFill>
                <a:srgbClr val="025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91" name="Graphic 2">
                <a:extLst>
                  <a:ext uri="{FF2B5EF4-FFF2-40B4-BE49-F238E27FC236}">
                    <a16:creationId xmlns:a16="http://schemas.microsoft.com/office/drawing/2014/main" id="{9510D2E3-38A7-4AEF-BDCE-BBD7FC9FDC6A}"/>
                  </a:ext>
                </a:extLst>
              </p:cNvPr>
              <p:cNvGrpSpPr/>
              <p:nvPr/>
            </p:nvGrpSpPr>
            <p:grpSpPr>
              <a:xfrm>
                <a:off x="11296885" y="4498749"/>
                <a:ext cx="354980" cy="188975"/>
                <a:chOff x="11296885" y="4498749"/>
                <a:chExt cx="354980" cy="188975"/>
              </a:xfrm>
            </p:grpSpPr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CF67C5F9-10E0-4B3D-8423-508BCC9F98B5}"/>
                    </a:ext>
                  </a:extLst>
                </p:cNvPr>
                <p:cNvSpPr/>
                <p:nvPr/>
              </p:nvSpPr>
              <p:spPr>
                <a:xfrm>
                  <a:off x="11348751" y="4672866"/>
                  <a:ext cx="251174" cy="14859"/>
                </a:xfrm>
                <a:custGeom>
                  <a:avLst/>
                  <a:gdLst>
                    <a:gd name="connsiteX0" fmla="*/ 0 w 251174"/>
                    <a:gd name="connsiteY0" fmla="*/ 0 h 14859"/>
                    <a:gd name="connsiteX1" fmla="*/ 251174 w 251174"/>
                    <a:gd name="connsiteY1" fmla="*/ 0 h 14859"/>
                    <a:gd name="connsiteX2" fmla="*/ 251174 w 251174"/>
                    <a:gd name="connsiteY2" fmla="*/ 14859 h 14859"/>
                    <a:gd name="connsiteX3" fmla="*/ 0 w 251174"/>
                    <a:gd name="connsiteY3" fmla="*/ 14859 h 14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1174" h="14859">
                      <a:moveTo>
                        <a:pt x="0" y="0"/>
                      </a:moveTo>
                      <a:lnTo>
                        <a:pt x="251174" y="0"/>
                      </a:lnTo>
                      <a:lnTo>
                        <a:pt x="251174" y="14859"/>
                      </a:lnTo>
                      <a:lnTo>
                        <a:pt x="0" y="14859"/>
                      </a:lnTo>
                      <a:close/>
                    </a:path>
                  </a:pathLst>
                </a:custGeom>
                <a:solidFill>
                  <a:srgbClr val="292C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5549E3F8-CD97-4504-B5AF-E3694CA85786}"/>
                    </a:ext>
                  </a:extLst>
                </p:cNvPr>
                <p:cNvSpPr/>
                <p:nvPr/>
              </p:nvSpPr>
              <p:spPr>
                <a:xfrm>
                  <a:off x="11296885" y="4498749"/>
                  <a:ext cx="354980" cy="176117"/>
                </a:xfrm>
                <a:custGeom>
                  <a:avLst/>
                  <a:gdLst>
                    <a:gd name="connsiteX0" fmla="*/ 339997 w 354980"/>
                    <a:gd name="connsiteY0" fmla="*/ 0 h 176117"/>
                    <a:gd name="connsiteX1" fmla="*/ 14908 w 354980"/>
                    <a:gd name="connsiteY1" fmla="*/ 0 h 176117"/>
                    <a:gd name="connsiteX2" fmla="*/ 335 w 354980"/>
                    <a:gd name="connsiteY2" fmla="*/ 19622 h 176117"/>
                    <a:gd name="connsiteX3" fmla="*/ 52628 w 354980"/>
                    <a:gd name="connsiteY3" fmla="*/ 176117 h 176117"/>
                    <a:gd name="connsiteX4" fmla="*/ 177500 w 354980"/>
                    <a:gd name="connsiteY4" fmla="*/ 176117 h 176117"/>
                    <a:gd name="connsiteX5" fmla="*/ 302373 w 354980"/>
                    <a:gd name="connsiteY5" fmla="*/ 176117 h 176117"/>
                    <a:gd name="connsiteX6" fmla="*/ 354665 w 354980"/>
                    <a:gd name="connsiteY6" fmla="*/ 19622 h 176117"/>
                    <a:gd name="connsiteX7" fmla="*/ 339997 w 354980"/>
                    <a:gd name="connsiteY7" fmla="*/ 0 h 176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4980" h="176117">
                      <a:moveTo>
                        <a:pt x="339997" y="0"/>
                      </a:moveTo>
                      <a:lnTo>
                        <a:pt x="14908" y="0"/>
                      </a:lnTo>
                      <a:cubicBezTo>
                        <a:pt x="14908" y="0"/>
                        <a:pt x="-2618" y="0"/>
                        <a:pt x="335" y="19622"/>
                      </a:cubicBezTo>
                      <a:cubicBezTo>
                        <a:pt x="3383" y="39243"/>
                        <a:pt x="44341" y="176117"/>
                        <a:pt x="52628" y="176117"/>
                      </a:cubicBezTo>
                      <a:cubicBezTo>
                        <a:pt x="67963" y="176117"/>
                        <a:pt x="177500" y="176117"/>
                        <a:pt x="177500" y="176117"/>
                      </a:cubicBezTo>
                      <a:cubicBezTo>
                        <a:pt x="177500" y="176117"/>
                        <a:pt x="286942" y="176117"/>
                        <a:pt x="302373" y="176117"/>
                      </a:cubicBezTo>
                      <a:cubicBezTo>
                        <a:pt x="309612" y="176117"/>
                        <a:pt x="351617" y="39148"/>
                        <a:pt x="354665" y="19622"/>
                      </a:cubicBezTo>
                      <a:cubicBezTo>
                        <a:pt x="357523" y="0"/>
                        <a:pt x="339997" y="0"/>
                        <a:pt x="339997" y="0"/>
                      </a:cubicBezTo>
                      <a:close/>
                    </a:path>
                  </a:pathLst>
                </a:custGeom>
                <a:solidFill>
                  <a:srgbClr val="292C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9D35009E-BB56-4A71-BD56-BB82873A113F}"/>
                    </a:ext>
                  </a:extLst>
                </p:cNvPr>
                <p:cNvSpPr/>
                <p:nvPr/>
              </p:nvSpPr>
              <p:spPr>
                <a:xfrm>
                  <a:off x="11460955" y="4580093"/>
                  <a:ext cx="26860" cy="26860"/>
                </a:xfrm>
                <a:custGeom>
                  <a:avLst/>
                  <a:gdLst>
                    <a:gd name="connsiteX0" fmla="*/ 26861 w 26860"/>
                    <a:gd name="connsiteY0" fmla="*/ 13430 h 26860"/>
                    <a:gd name="connsiteX1" fmla="*/ 13430 w 26860"/>
                    <a:gd name="connsiteY1" fmla="*/ 26860 h 26860"/>
                    <a:gd name="connsiteX2" fmla="*/ 0 w 26860"/>
                    <a:gd name="connsiteY2" fmla="*/ 13430 h 26860"/>
                    <a:gd name="connsiteX3" fmla="*/ 13430 w 26860"/>
                    <a:gd name="connsiteY3" fmla="*/ 0 h 26860"/>
                    <a:gd name="connsiteX4" fmla="*/ 26861 w 26860"/>
                    <a:gd name="connsiteY4" fmla="*/ 13430 h 2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860" h="26860">
                      <a:moveTo>
                        <a:pt x="26861" y="13430"/>
                      </a:moveTo>
                      <a:cubicBezTo>
                        <a:pt x="26861" y="20860"/>
                        <a:pt x="20860" y="26860"/>
                        <a:pt x="13430" y="26860"/>
                      </a:cubicBezTo>
                      <a:cubicBezTo>
                        <a:pt x="6001" y="26860"/>
                        <a:pt x="0" y="20860"/>
                        <a:pt x="0" y="13430"/>
                      </a:cubicBezTo>
                      <a:cubicBezTo>
                        <a:pt x="0" y="6001"/>
                        <a:pt x="6001" y="0"/>
                        <a:pt x="13430" y="0"/>
                      </a:cubicBezTo>
                      <a:cubicBezTo>
                        <a:pt x="20860" y="0"/>
                        <a:pt x="26861" y="6001"/>
                        <a:pt x="26861" y="134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8F78E9A-749C-478D-B54B-FCAAC4D691B7}"/>
                </a:ext>
              </a:extLst>
            </p:cNvPr>
            <p:cNvGrpSpPr/>
            <p:nvPr/>
          </p:nvGrpSpPr>
          <p:grpSpPr>
            <a:xfrm flipH="1">
              <a:off x="4435029" y="4135902"/>
              <a:ext cx="1007917" cy="1386138"/>
              <a:chOff x="626074" y="2884650"/>
              <a:chExt cx="2362221" cy="3248644"/>
            </a:xfrm>
          </p:grpSpPr>
          <p:grpSp>
            <p:nvGrpSpPr>
              <p:cNvPr id="38" name="Graphic 412">
                <a:extLst>
                  <a:ext uri="{FF2B5EF4-FFF2-40B4-BE49-F238E27FC236}">
                    <a16:creationId xmlns:a16="http://schemas.microsoft.com/office/drawing/2014/main" id="{AA0BAF80-5636-4157-895A-98A68EB468F0}"/>
                  </a:ext>
                </a:extLst>
              </p:cNvPr>
              <p:cNvGrpSpPr/>
              <p:nvPr/>
            </p:nvGrpSpPr>
            <p:grpSpPr>
              <a:xfrm flipH="1">
                <a:off x="626074" y="2884650"/>
                <a:ext cx="2018881" cy="3054918"/>
                <a:chOff x="2016767" y="3326724"/>
                <a:chExt cx="1639649" cy="2481074"/>
              </a:xfrm>
            </p:grpSpPr>
            <p:grpSp>
              <p:nvGrpSpPr>
                <p:cNvPr id="55" name="Graphic 412">
                  <a:extLst>
                    <a:ext uri="{FF2B5EF4-FFF2-40B4-BE49-F238E27FC236}">
                      <a16:creationId xmlns:a16="http://schemas.microsoft.com/office/drawing/2014/main" id="{E856FA50-DFE6-49B0-97BB-D703ABB31A03}"/>
                    </a:ext>
                  </a:extLst>
                </p:cNvPr>
                <p:cNvGrpSpPr/>
                <p:nvPr/>
              </p:nvGrpSpPr>
              <p:grpSpPr>
                <a:xfrm>
                  <a:off x="2916957" y="3852266"/>
                  <a:ext cx="739459" cy="751059"/>
                  <a:chOff x="2916957" y="3852266"/>
                  <a:chExt cx="739459" cy="751059"/>
                </a:xfrm>
              </p:grpSpPr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3532A899-0210-48D1-97D6-4CA70B02ACB4}"/>
                      </a:ext>
                    </a:extLst>
                  </p:cNvPr>
                  <p:cNvSpPr/>
                  <p:nvPr/>
                </p:nvSpPr>
                <p:spPr>
                  <a:xfrm>
                    <a:off x="3491101" y="3852534"/>
                    <a:ext cx="136217" cy="658718"/>
                  </a:xfrm>
                  <a:custGeom>
                    <a:avLst/>
                    <a:gdLst>
                      <a:gd name="connsiteX0" fmla="*/ 63678 w 136217"/>
                      <a:gd name="connsiteY0" fmla="*/ 19093 h 658718"/>
                      <a:gd name="connsiteX1" fmla="*/ 136217 w 136217"/>
                      <a:gd name="connsiteY1" fmla="*/ 0 h 658718"/>
                      <a:gd name="connsiteX2" fmla="*/ 87037 w 136217"/>
                      <a:gd name="connsiteY2" fmla="*/ 655824 h 658718"/>
                      <a:gd name="connsiteX3" fmla="*/ 0 w 136217"/>
                      <a:gd name="connsiteY3" fmla="*/ 658718 h 658718"/>
                      <a:gd name="connsiteX4" fmla="*/ 43899 w 136217"/>
                      <a:gd name="connsiteY4" fmla="*/ 42909 h 658718"/>
                      <a:gd name="connsiteX5" fmla="*/ 63678 w 136217"/>
                      <a:gd name="connsiteY5" fmla="*/ 19093 h 6587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6217" h="658718">
                        <a:moveTo>
                          <a:pt x="63678" y="19093"/>
                        </a:moveTo>
                        <a:lnTo>
                          <a:pt x="136217" y="0"/>
                        </a:lnTo>
                        <a:lnTo>
                          <a:pt x="87037" y="655824"/>
                        </a:lnTo>
                        <a:lnTo>
                          <a:pt x="0" y="658718"/>
                        </a:lnTo>
                        <a:lnTo>
                          <a:pt x="43899" y="42909"/>
                        </a:lnTo>
                        <a:cubicBezTo>
                          <a:pt x="44712" y="31560"/>
                          <a:pt x="52659" y="21988"/>
                          <a:pt x="63678" y="19093"/>
                        </a:cubicBezTo>
                        <a:close/>
                      </a:path>
                    </a:pathLst>
                  </a:custGeom>
                  <a:solidFill>
                    <a:srgbClr val="184655"/>
                  </a:solidFill>
                  <a:ln w="253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grpSp>
                <p:nvGrpSpPr>
                  <p:cNvPr id="73" name="Graphic 412">
                    <a:extLst>
                      <a:ext uri="{FF2B5EF4-FFF2-40B4-BE49-F238E27FC236}">
                        <a16:creationId xmlns:a16="http://schemas.microsoft.com/office/drawing/2014/main" id="{16EF0061-8DBB-467E-8B16-44234B753179}"/>
                      </a:ext>
                    </a:extLst>
                  </p:cNvPr>
                  <p:cNvGrpSpPr/>
                  <p:nvPr/>
                </p:nvGrpSpPr>
                <p:grpSpPr>
                  <a:xfrm>
                    <a:off x="2916957" y="3852266"/>
                    <a:ext cx="739459" cy="751059"/>
                    <a:chOff x="2916957" y="3852266"/>
                    <a:chExt cx="739459" cy="751059"/>
                  </a:xfrm>
                  <a:solidFill>
                    <a:srgbClr val="F7CC7F"/>
                  </a:solidFill>
                </p:grpSpPr>
                <p:sp>
                  <p:nvSpPr>
                    <p:cNvPr id="74" name="Freeform: Shape 73">
                      <a:extLst>
                        <a:ext uri="{FF2B5EF4-FFF2-40B4-BE49-F238E27FC236}">
                          <a16:creationId xmlns:a16="http://schemas.microsoft.com/office/drawing/2014/main" id="{4FE098BD-0260-4E38-983B-FCD2773FB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5743" y="3852266"/>
                      <a:ext cx="100673" cy="674876"/>
                    </a:xfrm>
                    <a:custGeom>
                      <a:avLst/>
                      <a:gdLst>
                        <a:gd name="connsiteX0" fmla="*/ 28895 w 100673"/>
                        <a:gd name="connsiteY0" fmla="*/ 674778 h 674876"/>
                        <a:gd name="connsiteX1" fmla="*/ 23918 w 100673"/>
                        <a:gd name="connsiteY1" fmla="*/ 674702 h 674876"/>
                        <a:gd name="connsiteX2" fmla="*/ 102 w 100673"/>
                        <a:gd name="connsiteY2" fmla="*/ 642685 h 674876"/>
                        <a:gd name="connsiteX3" fmla="*/ 48394 w 100673"/>
                        <a:gd name="connsiteY3" fmla="*/ 26013 h 674876"/>
                        <a:gd name="connsiteX4" fmla="*/ 76755 w 100673"/>
                        <a:gd name="connsiteY4" fmla="*/ 166 h 674876"/>
                        <a:gd name="connsiteX5" fmla="*/ 100571 w 100673"/>
                        <a:gd name="connsiteY5" fmla="*/ 32183 h 674876"/>
                        <a:gd name="connsiteX6" fmla="*/ 52279 w 100673"/>
                        <a:gd name="connsiteY6" fmla="*/ 648855 h 674876"/>
                        <a:gd name="connsiteX7" fmla="*/ 28895 w 100673"/>
                        <a:gd name="connsiteY7" fmla="*/ 674778 h 6748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673" h="674876">
                          <a:moveTo>
                            <a:pt x="28895" y="674778"/>
                          </a:moveTo>
                          <a:cubicBezTo>
                            <a:pt x="27270" y="674931"/>
                            <a:pt x="25619" y="674905"/>
                            <a:pt x="23918" y="674702"/>
                          </a:cubicBezTo>
                          <a:cubicBezTo>
                            <a:pt x="9522" y="673001"/>
                            <a:pt x="-1167" y="658681"/>
                            <a:pt x="102" y="642685"/>
                          </a:cubicBezTo>
                          <a:lnTo>
                            <a:pt x="48394" y="26013"/>
                          </a:lnTo>
                          <a:cubicBezTo>
                            <a:pt x="49638" y="10043"/>
                            <a:pt x="62333" y="-1535"/>
                            <a:pt x="76755" y="166"/>
                          </a:cubicBezTo>
                          <a:cubicBezTo>
                            <a:pt x="91176" y="1867"/>
                            <a:pt x="101840" y="16187"/>
                            <a:pt x="100571" y="32183"/>
                          </a:cubicBezTo>
                          <a:lnTo>
                            <a:pt x="52279" y="648855"/>
                          </a:lnTo>
                          <a:cubicBezTo>
                            <a:pt x="51187" y="662972"/>
                            <a:pt x="41158" y="673661"/>
                            <a:pt x="28895" y="674778"/>
                          </a:cubicBezTo>
                          <a:close/>
                        </a:path>
                      </a:pathLst>
                    </a:custGeom>
                    <a:solidFill>
                      <a:srgbClr val="F7CC7F"/>
                    </a:solidFill>
                    <a:ln w="253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75" name="Freeform: Shape 74">
                      <a:extLst>
                        <a:ext uri="{FF2B5EF4-FFF2-40B4-BE49-F238E27FC236}">
                          <a16:creationId xmlns:a16="http://schemas.microsoft.com/office/drawing/2014/main" id="{A22A8340-8F42-4E5E-9015-5D5B2C6611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6957" y="4496247"/>
                      <a:ext cx="691585" cy="107079"/>
                    </a:xfrm>
                    <a:custGeom>
                      <a:avLst/>
                      <a:gdLst>
                        <a:gd name="connsiteX0" fmla="*/ 0 w 691585"/>
                        <a:gd name="connsiteY0" fmla="*/ 63653 h 107079"/>
                        <a:gd name="connsiteX1" fmla="*/ 102 w 691585"/>
                        <a:gd name="connsiteY1" fmla="*/ 65024 h 107079"/>
                        <a:gd name="connsiteX2" fmla="*/ 102 w 691585"/>
                        <a:gd name="connsiteY2" fmla="*/ 65024 h 107079"/>
                        <a:gd name="connsiteX3" fmla="*/ 43519 w 691585"/>
                        <a:gd name="connsiteY3" fmla="*/ 106943 h 107079"/>
                        <a:gd name="connsiteX4" fmla="*/ 656179 w 691585"/>
                        <a:gd name="connsiteY4" fmla="*/ 52100 h 107079"/>
                        <a:gd name="connsiteX5" fmla="*/ 691370 w 691585"/>
                        <a:gd name="connsiteY5" fmla="*/ 3148 h 107079"/>
                        <a:gd name="connsiteX6" fmla="*/ 690989 w 691585"/>
                        <a:gd name="connsiteY6" fmla="*/ 0 h 107079"/>
                        <a:gd name="connsiteX7" fmla="*/ 0 w 691585"/>
                        <a:gd name="connsiteY7" fmla="*/ 63653 h 1070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91585" h="107079">
                          <a:moveTo>
                            <a:pt x="0" y="63653"/>
                          </a:moveTo>
                          <a:cubicBezTo>
                            <a:pt x="25" y="64110"/>
                            <a:pt x="51" y="64567"/>
                            <a:pt x="102" y="65024"/>
                          </a:cubicBezTo>
                          <a:lnTo>
                            <a:pt x="102" y="65024"/>
                          </a:lnTo>
                          <a:cubicBezTo>
                            <a:pt x="2387" y="90109"/>
                            <a:pt x="21810" y="108872"/>
                            <a:pt x="43519" y="106943"/>
                          </a:cubicBezTo>
                          <a:lnTo>
                            <a:pt x="656179" y="52100"/>
                          </a:lnTo>
                          <a:cubicBezTo>
                            <a:pt x="677888" y="50171"/>
                            <a:pt x="693630" y="28234"/>
                            <a:pt x="691370" y="3148"/>
                          </a:cubicBezTo>
                          <a:cubicBezTo>
                            <a:pt x="691268" y="2082"/>
                            <a:pt x="691141" y="1041"/>
                            <a:pt x="690989" y="0"/>
                          </a:cubicBezTo>
                          <a:lnTo>
                            <a:pt x="0" y="63653"/>
                          </a:lnTo>
                          <a:close/>
                        </a:path>
                      </a:pathLst>
                    </a:custGeom>
                    <a:solidFill>
                      <a:srgbClr val="F7CC7F"/>
                    </a:solidFill>
                    <a:ln w="253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p:grpSp>
            </p:grp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7C458902-27B3-48F0-BAE5-8B34D0CA187E}"/>
                    </a:ext>
                  </a:extLst>
                </p:cNvPr>
                <p:cNvSpPr/>
                <p:nvPr/>
              </p:nvSpPr>
              <p:spPr>
                <a:xfrm>
                  <a:off x="3043526" y="5201987"/>
                  <a:ext cx="300059" cy="466059"/>
                </a:xfrm>
                <a:custGeom>
                  <a:avLst/>
                  <a:gdLst>
                    <a:gd name="connsiteX0" fmla="*/ 300059 w 300059"/>
                    <a:gd name="connsiteY0" fmla="*/ 20287 h 466059"/>
                    <a:gd name="connsiteX1" fmla="*/ 137309 w 300059"/>
                    <a:gd name="connsiteY1" fmla="*/ 0 h 466059"/>
                    <a:gd name="connsiteX2" fmla="*/ 0 w 300059"/>
                    <a:gd name="connsiteY2" fmla="*/ 361554 h 466059"/>
                    <a:gd name="connsiteX3" fmla="*/ 102 w 300059"/>
                    <a:gd name="connsiteY3" fmla="*/ 462479 h 466059"/>
                    <a:gd name="connsiteX4" fmla="*/ 275406 w 300059"/>
                    <a:gd name="connsiteY4" fmla="*/ 451104 h 466059"/>
                    <a:gd name="connsiteX5" fmla="*/ 200657 w 300059"/>
                    <a:gd name="connsiteY5" fmla="*/ 395856 h 466059"/>
                    <a:gd name="connsiteX6" fmla="*/ 138655 w 300059"/>
                    <a:gd name="connsiteY6" fmla="*/ 327252 h 466059"/>
                    <a:gd name="connsiteX7" fmla="*/ 300059 w 300059"/>
                    <a:gd name="connsiteY7" fmla="*/ 20287 h 466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0059" h="466059">
                      <a:moveTo>
                        <a:pt x="300059" y="20287"/>
                      </a:moveTo>
                      <a:cubicBezTo>
                        <a:pt x="259943" y="42528"/>
                        <a:pt x="137309" y="3529"/>
                        <a:pt x="137309" y="0"/>
                      </a:cubicBezTo>
                      <a:cubicBezTo>
                        <a:pt x="135557" y="33515"/>
                        <a:pt x="0" y="361554"/>
                        <a:pt x="0" y="361554"/>
                      </a:cubicBezTo>
                      <a:lnTo>
                        <a:pt x="102" y="462479"/>
                      </a:lnTo>
                      <a:cubicBezTo>
                        <a:pt x="102" y="462479"/>
                        <a:pt x="279417" y="475783"/>
                        <a:pt x="275406" y="451104"/>
                      </a:cubicBezTo>
                      <a:cubicBezTo>
                        <a:pt x="271394" y="426425"/>
                        <a:pt x="256363" y="442472"/>
                        <a:pt x="200657" y="395856"/>
                      </a:cubicBezTo>
                      <a:cubicBezTo>
                        <a:pt x="195706" y="391717"/>
                        <a:pt x="117480" y="373563"/>
                        <a:pt x="138655" y="327252"/>
                      </a:cubicBezTo>
                      <a:cubicBezTo>
                        <a:pt x="181285" y="233994"/>
                        <a:pt x="271851" y="78506"/>
                        <a:pt x="300059" y="20287"/>
                      </a:cubicBez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F32F6B7B-6ABA-4450-9B89-6B26EA010519}"/>
                    </a:ext>
                  </a:extLst>
                </p:cNvPr>
                <p:cNvSpPr/>
                <p:nvPr/>
              </p:nvSpPr>
              <p:spPr>
                <a:xfrm>
                  <a:off x="3025813" y="5563236"/>
                  <a:ext cx="325822" cy="104911"/>
                </a:xfrm>
                <a:custGeom>
                  <a:avLst/>
                  <a:gdLst>
                    <a:gd name="connsiteX0" fmla="*/ 8649 w 325822"/>
                    <a:gd name="connsiteY0" fmla="*/ 104835 h 104911"/>
                    <a:gd name="connsiteX1" fmla="*/ 314395 w 325822"/>
                    <a:gd name="connsiteY1" fmla="*/ 104912 h 104911"/>
                    <a:gd name="connsiteX2" fmla="*/ 324120 w 325822"/>
                    <a:gd name="connsiteY2" fmla="*/ 89348 h 104911"/>
                    <a:gd name="connsiteX3" fmla="*/ 218116 w 325822"/>
                    <a:gd name="connsiteY3" fmla="*/ 34023 h 104911"/>
                    <a:gd name="connsiteX4" fmla="*/ 17865 w 325822"/>
                    <a:gd name="connsiteY4" fmla="*/ 0 h 104911"/>
                    <a:gd name="connsiteX5" fmla="*/ 8649 w 325822"/>
                    <a:gd name="connsiteY5" fmla="*/ 104835 h 104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5822" h="104911">
                      <a:moveTo>
                        <a:pt x="8649" y="104835"/>
                      </a:moveTo>
                      <a:lnTo>
                        <a:pt x="314395" y="104912"/>
                      </a:lnTo>
                      <a:cubicBezTo>
                        <a:pt x="325440" y="103794"/>
                        <a:pt x="328004" y="94807"/>
                        <a:pt x="324120" y="89348"/>
                      </a:cubicBezTo>
                      <a:cubicBezTo>
                        <a:pt x="316096" y="78100"/>
                        <a:pt x="257496" y="51618"/>
                        <a:pt x="218116" y="34023"/>
                      </a:cubicBezTo>
                      <a:cubicBezTo>
                        <a:pt x="149513" y="42046"/>
                        <a:pt x="28910" y="15666"/>
                        <a:pt x="17865" y="0"/>
                      </a:cubicBezTo>
                      <a:cubicBezTo>
                        <a:pt x="-11181" y="38923"/>
                        <a:pt x="2479" y="103566"/>
                        <a:pt x="8649" y="104835"/>
                      </a:cubicBezTo>
                      <a:close/>
                    </a:path>
                  </a:pathLst>
                </a:custGeom>
                <a:solidFill>
                  <a:srgbClr val="3C8F7C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BC4DD367-A182-4D7E-B4C9-3DFF5C52B7FF}"/>
                    </a:ext>
                  </a:extLst>
                </p:cNvPr>
                <p:cNvSpPr/>
                <p:nvPr/>
              </p:nvSpPr>
              <p:spPr>
                <a:xfrm>
                  <a:off x="2966334" y="4648008"/>
                  <a:ext cx="512171" cy="737447"/>
                </a:xfrm>
                <a:custGeom>
                  <a:avLst/>
                  <a:gdLst>
                    <a:gd name="connsiteX0" fmla="*/ 1048 w 512171"/>
                    <a:gd name="connsiteY0" fmla="*/ 338748 h 737447"/>
                    <a:gd name="connsiteX1" fmla="*/ 276250 w 512171"/>
                    <a:gd name="connsiteY1" fmla="*/ 225839 h 737447"/>
                    <a:gd name="connsiteX2" fmla="*/ 131578 w 512171"/>
                    <a:gd name="connsiteY2" fmla="*/ 679228 h 737447"/>
                    <a:gd name="connsiteX3" fmla="*/ 322105 w 512171"/>
                    <a:gd name="connsiteY3" fmla="*/ 737447 h 737447"/>
                    <a:gd name="connsiteX4" fmla="*/ 511920 w 512171"/>
                    <a:gd name="connsiteY4" fmla="*/ 149161 h 737447"/>
                    <a:gd name="connsiteX5" fmla="*/ 189416 w 512171"/>
                    <a:gd name="connsiteY5" fmla="*/ 20992 h 737447"/>
                    <a:gd name="connsiteX6" fmla="*/ 1048 w 512171"/>
                    <a:gd name="connsiteY6" fmla="*/ 338748 h 73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2171" h="737447">
                      <a:moveTo>
                        <a:pt x="1048" y="338748"/>
                      </a:moveTo>
                      <a:cubicBezTo>
                        <a:pt x="-3091" y="326332"/>
                        <a:pt x="264291" y="212864"/>
                        <a:pt x="276250" y="225839"/>
                      </a:cubicBezTo>
                      <a:cubicBezTo>
                        <a:pt x="297425" y="248766"/>
                        <a:pt x="131578" y="679228"/>
                        <a:pt x="131578" y="679228"/>
                      </a:cubicBezTo>
                      <a:lnTo>
                        <a:pt x="322105" y="737447"/>
                      </a:lnTo>
                      <a:cubicBezTo>
                        <a:pt x="322105" y="737447"/>
                        <a:pt x="520172" y="240133"/>
                        <a:pt x="511920" y="149161"/>
                      </a:cubicBezTo>
                      <a:cubicBezTo>
                        <a:pt x="503643" y="58188"/>
                        <a:pt x="404419" y="-45174"/>
                        <a:pt x="189416" y="20992"/>
                      </a:cubicBezTo>
                      <a:cubicBezTo>
                        <a:pt x="-25561" y="87158"/>
                        <a:pt x="1048" y="338748"/>
                        <a:pt x="1048" y="338748"/>
                      </a:cubicBezTo>
                      <a:close/>
                    </a:path>
                  </a:pathLst>
                </a:custGeom>
                <a:solidFill>
                  <a:srgbClr val="E7E6E6">
                    <a:lumMod val="50000"/>
                  </a:srgbClr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D1B73C33-5D54-473F-BC0B-876782B5B926}"/>
                    </a:ext>
                  </a:extLst>
                </p:cNvPr>
                <p:cNvSpPr/>
                <p:nvPr/>
              </p:nvSpPr>
              <p:spPr>
                <a:xfrm>
                  <a:off x="3334064" y="5267468"/>
                  <a:ext cx="223908" cy="514210"/>
                </a:xfrm>
                <a:custGeom>
                  <a:avLst/>
                  <a:gdLst>
                    <a:gd name="connsiteX0" fmla="*/ 186921 w 223908"/>
                    <a:gd name="connsiteY0" fmla="*/ 11375 h 514210"/>
                    <a:gd name="connsiteX1" fmla="*/ 36460 w 223908"/>
                    <a:gd name="connsiteY1" fmla="*/ 0 h 514210"/>
                    <a:gd name="connsiteX2" fmla="*/ 63881 w 223908"/>
                    <a:gd name="connsiteY2" fmla="*/ 268652 h 514210"/>
                    <a:gd name="connsiteX3" fmla="*/ 0 w 223908"/>
                    <a:gd name="connsiteY3" fmla="*/ 346777 h 514210"/>
                    <a:gd name="connsiteX4" fmla="*/ 220157 w 223908"/>
                    <a:gd name="connsiteY4" fmla="*/ 512472 h 514210"/>
                    <a:gd name="connsiteX5" fmla="*/ 197331 w 223908"/>
                    <a:gd name="connsiteY5" fmla="*/ 422363 h 514210"/>
                    <a:gd name="connsiteX6" fmla="*/ 164248 w 223908"/>
                    <a:gd name="connsiteY6" fmla="*/ 262660 h 514210"/>
                    <a:gd name="connsiteX7" fmla="*/ 186921 w 223908"/>
                    <a:gd name="connsiteY7" fmla="*/ 11375 h 514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3908" h="514210">
                      <a:moveTo>
                        <a:pt x="186921" y="11375"/>
                      </a:moveTo>
                      <a:cubicBezTo>
                        <a:pt x="141778" y="3148"/>
                        <a:pt x="83279" y="812"/>
                        <a:pt x="36460" y="0"/>
                      </a:cubicBezTo>
                      <a:cubicBezTo>
                        <a:pt x="41970" y="41691"/>
                        <a:pt x="68781" y="255525"/>
                        <a:pt x="63881" y="268652"/>
                      </a:cubicBezTo>
                      <a:cubicBezTo>
                        <a:pt x="44026" y="321869"/>
                        <a:pt x="0" y="346777"/>
                        <a:pt x="0" y="346777"/>
                      </a:cubicBezTo>
                      <a:cubicBezTo>
                        <a:pt x="0" y="346777"/>
                        <a:pt x="207614" y="534104"/>
                        <a:pt x="220157" y="512472"/>
                      </a:cubicBezTo>
                      <a:cubicBezTo>
                        <a:pt x="232699" y="490840"/>
                        <a:pt x="210889" y="493734"/>
                        <a:pt x="197331" y="422363"/>
                      </a:cubicBezTo>
                      <a:cubicBezTo>
                        <a:pt x="196138" y="416015"/>
                        <a:pt x="166102" y="316410"/>
                        <a:pt x="164248" y="262660"/>
                      </a:cubicBezTo>
                      <a:cubicBezTo>
                        <a:pt x="160719" y="160185"/>
                        <a:pt x="185372" y="68299"/>
                        <a:pt x="186921" y="11375"/>
                      </a:cubicBez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FC6E5331-4E90-430D-B0BE-11434DE6E5C0}"/>
                    </a:ext>
                  </a:extLst>
                </p:cNvPr>
                <p:cNvSpPr/>
                <p:nvPr/>
              </p:nvSpPr>
              <p:spPr>
                <a:xfrm>
                  <a:off x="2348609" y="4565636"/>
                  <a:ext cx="1181383" cy="756965"/>
                </a:xfrm>
                <a:custGeom>
                  <a:avLst/>
                  <a:gdLst>
                    <a:gd name="connsiteX0" fmla="*/ 1105778 w 1181383"/>
                    <a:gd name="connsiteY0" fmla="*/ 13713 h 756965"/>
                    <a:gd name="connsiteX1" fmla="*/ 918933 w 1181383"/>
                    <a:gd name="connsiteY1" fmla="*/ 3074 h 756965"/>
                    <a:gd name="connsiteX2" fmla="*/ 445308 w 1181383"/>
                    <a:gd name="connsiteY2" fmla="*/ 96027 h 756965"/>
                    <a:gd name="connsiteX3" fmla="*/ 342707 w 1181383"/>
                    <a:gd name="connsiteY3" fmla="*/ 130024 h 756965"/>
                    <a:gd name="connsiteX4" fmla="*/ 343037 w 1181383"/>
                    <a:gd name="connsiteY4" fmla="*/ 24834 h 756965"/>
                    <a:gd name="connsiteX5" fmla="*/ 5274 w 1181383"/>
                    <a:gd name="connsiteY5" fmla="*/ 51112 h 756965"/>
                    <a:gd name="connsiteX6" fmla="*/ 118158 w 1181383"/>
                    <a:gd name="connsiteY6" fmla="*/ 475481 h 756965"/>
                    <a:gd name="connsiteX7" fmla="*/ 931070 w 1181383"/>
                    <a:gd name="connsiteY7" fmla="*/ 260478 h 756965"/>
                    <a:gd name="connsiteX8" fmla="*/ 1016075 w 1181383"/>
                    <a:gd name="connsiteY8" fmla="*/ 756624 h 756965"/>
                    <a:gd name="connsiteX9" fmla="*/ 1178267 w 1181383"/>
                    <a:gd name="connsiteY9" fmla="*/ 749388 h 756965"/>
                    <a:gd name="connsiteX10" fmla="*/ 1105778 w 1181383"/>
                    <a:gd name="connsiteY10" fmla="*/ 13713 h 756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81383" h="756965">
                      <a:moveTo>
                        <a:pt x="1105778" y="13713"/>
                      </a:moveTo>
                      <a:cubicBezTo>
                        <a:pt x="1076808" y="-1750"/>
                        <a:pt x="1001629" y="-2283"/>
                        <a:pt x="918933" y="3074"/>
                      </a:cubicBezTo>
                      <a:cubicBezTo>
                        <a:pt x="757732" y="13510"/>
                        <a:pt x="598638" y="45247"/>
                        <a:pt x="445308" y="96027"/>
                      </a:cubicBezTo>
                      <a:lnTo>
                        <a:pt x="342707" y="130024"/>
                      </a:lnTo>
                      <a:lnTo>
                        <a:pt x="343037" y="24834"/>
                      </a:lnTo>
                      <a:cubicBezTo>
                        <a:pt x="343037" y="24834"/>
                        <a:pt x="16623" y="-29780"/>
                        <a:pt x="5274" y="51112"/>
                      </a:cubicBezTo>
                      <a:cubicBezTo>
                        <a:pt x="-11839" y="172933"/>
                        <a:pt x="9387" y="420283"/>
                        <a:pt x="118158" y="475481"/>
                      </a:cubicBezTo>
                      <a:cubicBezTo>
                        <a:pt x="455972" y="646965"/>
                        <a:pt x="929369" y="202310"/>
                        <a:pt x="931070" y="260478"/>
                      </a:cubicBezTo>
                      <a:cubicBezTo>
                        <a:pt x="933380" y="338603"/>
                        <a:pt x="999242" y="629344"/>
                        <a:pt x="1016075" y="756624"/>
                      </a:cubicBezTo>
                      <a:cubicBezTo>
                        <a:pt x="1062920" y="757437"/>
                        <a:pt x="1143381" y="757411"/>
                        <a:pt x="1178267" y="749388"/>
                      </a:cubicBezTo>
                      <a:cubicBezTo>
                        <a:pt x="1185021" y="500033"/>
                        <a:pt x="1188220" y="57713"/>
                        <a:pt x="1105778" y="13713"/>
                      </a:cubicBezTo>
                      <a:close/>
                    </a:path>
                  </a:pathLst>
                </a:custGeom>
                <a:solidFill>
                  <a:srgbClr val="E7E6E6">
                    <a:lumMod val="75000"/>
                  </a:srgbClr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B7B0298-4614-416E-A6B4-E1DB717FD7D9}"/>
                    </a:ext>
                  </a:extLst>
                </p:cNvPr>
                <p:cNvSpPr/>
                <p:nvPr/>
              </p:nvSpPr>
              <p:spPr>
                <a:xfrm>
                  <a:off x="3327518" y="5535663"/>
                  <a:ext cx="250996" cy="272135"/>
                </a:xfrm>
                <a:custGeom>
                  <a:avLst/>
                  <a:gdLst>
                    <a:gd name="connsiteX0" fmla="*/ 223 w 250996"/>
                    <a:gd name="connsiteY0" fmla="*/ 83000 h 272135"/>
                    <a:gd name="connsiteX1" fmla="*/ 233608 w 250996"/>
                    <a:gd name="connsiteY1" fmla="*/ 269439 h 272135"/>
                    <a:gd name="connsiteX2" fmla="*/ 250975 w 250996"/>
                    <a:gd name="connsiteY2" fmla="*/ 263574 h 272135"/>
                    <a:gd name="connsiteX3" fmla="*/ 204029 w 250996"/>
                    <a:gd name="connsiteY3" fmla="*/ 153610 h 272135"/>
                    <a:gd name="connsiteX4" fmla="*/ 70554 w 250996"/>
                    <a:gd name="connsiteY4" fmla="*/ 0 h 272135"/>
                    <a:gd name="connsiteX5" fmla="*/ 223 w 250996"/>
                    <a:gd name="connsiteY5" fmla="*/ 83000 h 27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0996" h="272135">
                      <a:moveTo>
                        <a:pt x="223" y="83000"/>
                      </a:moveTo>
                      <a:lnTo>
                        <a:pt x="233608" y="269439"/>
                      </a:lnTo>
                      <a:cubicBezTo>
                        <a:pt x="242850" y="275558"/>
                        <a:pt x="250543" y="270251"/>
                        <a:pt x="250975" y="263574"/>
                      </a:cubicBezTo>
                      <a:cubicBezTo>
                        <a:pt x="251889" y="249787"/>
                        <a:pt x="223351" y="192152"/>
                        <a:pt x="204029" y="153610"/>
                      </a:cubicBezTo>
                      <a:cubicBezTo>
                        <a:pt x="145886" y="116337"/>
                        <a:pt x="69183" y="19093"/>
                        <a:pt x="70554" y="0"/>
                      </a:cubicBezTo>
                      <a:cubicBezTo>
                        <a:pt x="45976" y="20744"/>
                        <a:pt x="-3738" y="78100"/>
                        <a:pt x="223" y="83000"/>
                      </a:cubicBezTo>
                      <a:close/>
                    </a:path>
                  </a:pathLst>
                </a:custGeom>
                <a:solidFill>
                  <a:srgbClr val="3C8F7C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337BE44B-D355-446D-BE61-527A7CC7DFF0}"/>
                    </a:ext>
                  </a:extLst>
                </p:cNvPr>
                <p:cNvSpPr/>
                <p:nvPr/>
              </p:nvSpPr>
              <p:spPr>
                <a:xfrm>
                  <a:off x="2016767" y="3326724"/>
                  <a:ext cx="783463" cy="922113"/>
                </a:xfrm>
                <a:custGeom>
                  <a:avLst/>
                  <a:gdLst>
                    <a:gd name="connsiteX0" fmla="*/ 782710 w 783463"/>
                    <a:gd name="connsiteY0" fmla="*/ 235780 h 922113"/>
                    <a:gd name="connsiteX1" fmla="*/ 707200 w 783463"/>
                    <a:gd name="connsiteY1" fmla="*/ 39642 h 922113"/>
                    <a:gd name="connsiteX2" fmla="*/ 537544 w 783463"/>
                    <a:gd name="connsiteY2" fmla="*/ 12678 h 922113"/>
                    <a:gd name="connsiteX3" fmla="*/ 236165 w 783463"/>
                    <a:gd name="connsiteY3" fmla="*/ 382559 h 922113"/>
                    <a:gd name="connsiteX4" fmla="*/ 42439 w 783463"/>
                    <a:gd name="connsiteY4" fmla="*/ 526978 h 922113"/>
                    <a:gd name="connsiteX5" fmla="*/ 63107 w 783463"/>
                    <a:gd name="connsiteY5" fmla="*/ 796950 h 922113"/>
                    <a:gd name="connsiteX6" fmla="*/ 748053 w 783463"/>
                    <a:gd name="connsiteY6" fmla="*/ 564098 h 922113"/>
                    <a:gd name="connsiteX7" fmla="*/ 782710 w 783463"/>
                    <a:gd name="connsiteY7" fmla="*/ 235780 h 922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3463" h="922113">
                      <a:moveTo>
                        <a:pt x="782710" y="235780"/>
                      </a:moveTo>
                      <a:cubicBezTo>
                        <a:pt x="774865" y="164104"/>
                        <a:pt x="766613" y="92174"/>
                        <a:pt x="707200" y="39642"/>
                      </a:cubicBezTo>
                      <a:cubicBezTo>
                        <a:pt x="659112" y="-2861"/>
                        <a:pt x="597998" y="-10072"/>
                        <a:pt x="537544" y="12678"/>
                      </a:cubicBezTo>
                      <a:cubicBezTo>
                        <a:pt x="366289" y="77118"/>
                        <a:pt x="454519" y="229204"/>
                        <a:pt x="236165" y="382559"/>
                      </a:cubicBezTo>
                      <a:cubicBezTo>
                        <a:pt x="168297" y="430216"/>
                        <a:pt x="93524" y="462817"/>
                        <a:pt x="42439" y="526978"/>
                      </a:cubicBezTo>
                      <a:cubicBezTo>
                        <a:pt x="-29059" y="616782"/>
                        <a:pt x="-2069" y="724817"/>
                        <a:pt x="63107" y="796950"/>
                      </a:cubicBezTo>
                      <a:cubicBezTo>
                        <a:pt x="374921" y="1142051"/>
                        <a:pt x="723069" y="675992"/>
                        <a:pt x="748053" y="564098"/>
                      </a:cubicBezTo>
                      <a:cubicBezTo>
                        <a:pt x="766638" y="480869"/>
                        <a:pt x="787738" y="281913"/>
                        <a:pt x="782710" y="235780"/>
                      </a:cubicBezTo>
                      <a:close/>
                    </a:path>
                  </a:pathLst>
                </a:custGeom>
                <a:solidFill>
                  <a:srgbClr val="7D3A2B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AE03EFFD-468C-42AF-B8E9-C55ED7C3F099}"/>
                    </a:ext>
                  </a:extLst>
                </p:cNvPr>
                <p:cNvSpPr/>
                <p:nvPr/>
              </p:nvSpPr>
              <p:spPr>
                <a:xfrm>
                  <a:off x="2342537" y="3810564"/>
                  <a:ext cx="439725" cy="809738"/>
                </a:xfrm>
                <a:custGeom>
                  <a:avLst/>
                  <a:gdLst>
                    <a:gd name="connsiteX0" fmla="*/ 393618 w 439725"/>
                    <a:gd name="connsiteY0" fmla="*/ 154930 h 809738"/>
                    <a:gd name="connsiteX1" fmla="*/ 341898 w 439725"/>
                    <a:gd name="connsiteY1" fmla="*/ 70711 h 809738"/>
                    <a:gd name="connsiteX2" fmla="*/ 247219 w 439725"/>
                    <a:gd name="connsiteY2" fmla="*/ 0 h 809738"/>
                    <a:gd name="connsiteX3" fmla="*/ 198165 w 439725"/>
                    <a:gd name="connsiteY3" fmla="*/ 1752 h 809738"/>
                    <a:gd name="connsiteX4" fmla="*/ 193214 w 439725"/>
                    <a:gd name="connsiteY4" fmla="*/ 10461 h 809738"/>
                    <a:gd name="connsiteX5" fmla="*/ 90435 w 439725"/>
                    <a:gd name="connsiteY5" fmla="*/ 33083 h 809738"/>
                    <a:gd name="connsiteX6" fmla="*/ 11625 w 439725"/>
                    <a:gd name="connsiteY6" fmla="*/ 806209 h 809738"/>
                    <a:gd name="connsiteX7" fmla="*/ 383919 w 439725"/>
                    <a:gd name="connsiteY7" fmla="*/ 809738 h 809738"/>
                    <a:gd name="connsiteX8" fmla="*/ 412635 w 439725"/>
                    <a:gd name="connsiteY8" fmla="*/ 375874 h 809738"/>
                    <a:gd name="connsiteX9" fmla="*/ 393618 w 439725"/>
                    <a:gd name="connsiteY9" fmla="*/ 154930 h 809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9725" h="809738">
                      <a:moveTo>
                        <a:pt x="393618" y="154930"/>
                      </a:moveTo>
                      <a:cubicBezTo>
                        <a:pt x="368151" y="107984"/>
                        <a:pt x="341898" y="70711"/>
                        <a:pt x="341898" y="70711"/>
                      </a:cubicBezTo>
                      <a:cubicBezTo>
                        <a:pt x="315467" y="23740"/>
                        <a:pt x="247219" y="0"/>
                        <a:pt x="247219" y="0"/>
                      </a:cubicBezTo>
                      <a:cubicBezTo>
                        <a:pt x="247219" y="0"/>
                        <a:pt x="224393" y="457"/>
                        <a:pt x="198165" y="1752"/>
                      </a:cubicBezTo>
                      <a:cubicBezTo>
                        <a:pt x="196540" y="6094"/>
                        <a:pt x="194890" y="9217"/>
                        <a:pt x="193214" y="10461"/>
                      </a:cubicBezTo>
                      <a:cubicBezTo>
                        <a:pt x="183363" y="17849"/>
                        <a:pt x="126895" y="8303"/>
                        <a:pt x="90435" y="33083"/>
                      </a:cubicBezTo>
                      <a:cubicBezTo>
                        <a:pt x="-31817" y="137868"/>
                        <a:pt x="2002" y="645795"/>
                        <a:pt x="11625" y="806209"/>
                      </a:cubicBezTo>
                      <a:lnTo>
                        <a:pt x="383919" y="809738"/>
                      </a:lnTo>
                      <a:cubicBezTo>
                        <a:pt x="383919" y="809738"/>
                        <a:pt x="336972" y="464561"/>
                        <a:pt x="412635" y="375874"/>
                      </a:cubicBezTo>
                      <a:cubicBezTo>
                        <a:pt x="465293" y="314074"/>
                        <a:pt x="431398" y="224575"/>
                        <a:pt x="393618" y="154930"/>
                      </a:cubicBezTo>
                      <a:close/>
                    </a:path>
                  </a:pathLst>
                </a:custGeom>
                <a:solidFill>
                  <a:srgbClr val="70AD47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A22C21EF-331F-4C6A-BD64-CFB2286A81AB}"/>
                    </a:ext>
                  </a:extLst>
                </p:cNvPr>
                <p:cNvSpPr/>
                <p:nvPr/>
              </p:nvSpPr>
              <p:spPr>
                <a:xfrm>
                  <a:off x="2532099" y="3620775"/>
                  <a:ext cx="186547" cy="337498"/>
                </a:xfrm>
                <a:custGeom>
                  <a:avLst/>
                  <a:gdLst>
                    <a:gd name="connsiteX0" fmla="*/ 36228 w 186547"/>
                    <a:gd name="connsiteY0" fmla="*/ 17951 h 337499"/>
                    <a:gd name="connsiteX1" fmla="*/ 1469 w 186547"/>
                    <a:gd name="connsiteY1" fmla="*/ 199616 h 337499"/>
                    <a:gd name="connsiteX2" fmla="*/ 157338 w 186547"/>
                    <a:gd name="connsiteY2" fmla="*/ 334132 h 337499"/>
                    <a:gd name="connsiteX3" fmla="*/ 136924 w 186547"/>
                    <a:gd name="connsiteY3" fmla="*/ 217719 h 337499"/>
                    <a:gd name="connsiteX4" fmla="*/ 154164 w 186547"/>
                    <a:gd name="connsiteY4" fmla="*/ 0 h 337499"/>
                    <a:gd name="connsiteX5" fmla="*/ 36228 w 186547"/>
                    <a:gd name="connsiteY5" fmla="*/ 17951 h 337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6547" h="337499">
                      <a:moveTo>
                        <a:pt x="36228" y="17951"/>
                      </a:moveTo>
                      <a:cubicBezTo>
                        <a:pt x="36228" y="17951"/>
                        <a:pt x="15763" y="164096"/>
                        <a:pt x="1469" y="199616"/>
                      </a:cubicBezTo>
                      <a:cubicBezTo>
                        <a:pt x="-12826" y="235137"/>
                        <a:pt x="80051" y="311078"/>
                        <a:pt x="157338" y="334132"/>
                      </a:cubicBezTo>
                      <a:cubicBezTo>
                        <a:pt x="234625" y="357187"/>
                        <a:pt x="133725" y="255677"/>
                        <a:pt x="136924" y="217719"/>
                      </a:cubicBezTo>
                      <a:cubicBezTo>
                        <a:pt x="140124" y="179761"/>
                        <a:pt x="154164" y="0"/>
                        <a:pt x="154164" y="0"/>
                      </a:cubicBezTo>
                      <a:lnTo>
                        <a:pt x="36228" y="17951"/>
                      </a:ln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4A80663A-D9F7-4364-BEDC-90D56386ECBB}"/>
                    </a:ext>
                  </a:extLst>
                </p:cNvPr>
                <p:cNvSpPr/>
                <p:nvPr/>
              </p:nvSpPr>
              <p:spPr>
                <a:xfrm>
                  <a:off x="2562055" y="3620774"/>
                  <a:ext cx="124233" cy="76405"/>
                </a:xfrm>
                <a:custGeom>
                  <a:avLst/>
                  <a:gdLst>
                    <a:gd name="connsiteX0" fmla="*/ 120323 w 124233"/>
                    <a:gd name="connsiteY0" fmla="*/ 51542 h 76405"/>
                    <a:gd name="connsiteX1" fmla="*/ 124233 w 124233"/>
                    <a:gd name="connsiteY1" fmla="*/ 0 h 76405"/>
                    <a:gd name="connsiteX2" fmla="*/ 6271 w 124233"/>
                    <a:gd name="connsiteY2" fmla="*/ 17951 h 76405"/>
                    <a:gd name="connsiteX3" fmla="*/ 0 w 124233"/>
                    <a:gd name="connsiteY3" fmla="*/ 59413 h 76405"/>
                    <a:gd name="connsiteX4" fmla="*/ 120323 w 124233"/>
                    <a:gd name="connsiteY4" fmla="*/ 51542 h 76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233" h="76405">
                      <a:moveTo>
                        <a:pt x="120323" y="51542"/>
                      </a:moveTo>
                      <a:cubicBezTo>
                        <a:pt x="122583" y="21810"/>
                        <a:pt x="124233" y="0"/>
                        <a:pt x="124233" y="0"/>
                      </a:cubicBezTo>
                      <a:lnTo>
                        <a:pt x="6271" y="17951"/>
                      </a:lnTo>
                      <a:cubicBezTo>
                        <a:pt x="6271" y="17951"/>
                        <a:pt x="3301" y="35114"/>
                        <a:pt x="0" y="59413"/>
                      </a:cubicBezTo>
                      <a:cubicBezTo>
                        <a:pt x="47835" y="87138"/>
                        <a:pt x="90845" y="78379"/>
                        <a:pt x="120323" y="51542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alpha val="29000"/>
                  </a:sysClr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13CB40E3-2FC3-40DD-BA1F-7061A879B136}"/>
                    </a:ext>
                  </a:extLst>
                </p:cNvPr>
                <p:cNvSpPr/>
                <p:nvPr/>
              </p:nvSpPr>
              <p:spPr>
                <a:xfrm>
                  <a:off x="2506416" y="3370459"/>
                  <a:ext cx="239190" cy="308850"/>
                </a:xfrm>
                <a:custGeom>
                  <a:avLst/>
                  <a:gdLst>
                    <a:gd name="connsiteX0" fmla="*/ 98904 w 239191"/>
                    <a:gd name="connsiteY0" fmla="*/ 1315 h 308850"/>
                    <a:gd name="connsiteX1" fmla="*/ 23699 w 239191"/>
                    <a:gd name="connsiteY1" fmla="*/ 55599 h 308850"/>
                    <a:gd name="connsiteX2" fmla="*/ 69833 w 239191"/>
                    <a:gd name="connsiteY2" fmla="*/ 288578 h 308850"/>
                    <a:gd name="connsiteX3" fmla="*/ 239133 w 239191"/>
                    <a:gd name="connsiteY3" fmla="*/ 180569 h 308850"/>
                    <a:gd name="connsiteX4" fmla="*/ 98904 w 239191"/>
                    <a:gd name="connsiteY4" fmla="*/ 1315 h 308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191" h="308850">
                      <a:moveTo>
                        <a:pt x="98904" y="1315"/>
                      </a:moveTo>
                      <a:cubicBezTo>
                        <a:pt x="98904" y="1315"/>
                        <a:pt x="52415" y="11801"/>
                        <a:pt x="23699" y="55599"/>
                      </a:cubicBezTo>
                      <a:cubicBezTo>
                        <a:pt x="-5017" y="99397"/>
                        <a:pt x="-24694" y="228378"/>
                        <a:pt x="69833" y="288578"/>
                      </a:cubicBezTo>
                      <a:cubicBezTo>
                        <a:pt x="164385" y="348777"/>
                        <a:pt x="237915" y="263619"/>
                        <a:pt x="239133" y="180569"/>
                      </a:cubicBezTo>
                      <a:cubicBezTo>
                        <a:pt x="240378" y="97492"/>
                        <a:pt x="222579" y="-13335"/>
                        <a:pt x="98904" y="1315"/>
                      </a:cubicBez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D36DCF85-1AD2-48C9-B3E0-235294D08D6C}"/>
                    </a:ext>
                  </a:extLst>
                </p:cNvPr>
                <p:cNvSpPr/>
                <p:nvPr/>
              </p:nvSpPr>
              <p:spPr>
                <a:xfrm>
                  <a:off x="2720368" y="3479249"/>
                  <a:ext cx="51396" cy="74547"/>
                </a:xfrm>
                <a:custGeom>
                  <a:avLst/>
                  <a:gdLst>
                    <a:gd name="connsiteX0" fmla="*/ 46839 w 51396"/>
                    <a:gd name="connsiteY0" fmla="*/ 45780 h 74547"/>
                    <a:gd name="connsiteX1" fmla="*/ 11090 w 51396"/>
                    <a:gd name="connsiteY1" fmla="*/ 73556 h 74547"/>
                    <a:gd name="connsiteX2" fmla="*/ 4565 w 51396"/>
                    <a:gd name="connsiteY2" fmla="*/ 28768 h 74547"/>
                    <a:gd name="connsiteX3" fmla="*/ 40314 w 51396"/>
                    <a:gd name="connsiteY3" fmla="*/ 992 h 74547"/>
                    <a:gd name="connsiteX4" fmla="*/ 46839 w 51396"/>
                    <a:gd name="connsiteY4" fmla="*/ 45780 h 74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96" h="74547">
                      <a:moveTo>
                        <a:pt x="46839" y="45780"/>
                      </a:moveTo>
                      <a:cubicBezTo>
                        <a:pt x="38765" y="65812"/>
                        <a:pt x="22769" y="78253"/>
                        <a:pt x="11090" y="73556"/>
                      </a:cubicBezTo>
                      <a:cubicBezTo>
                        <a:pt x="-590" y="68859"/>
                        <a:pt x="-3509" y="48801"/>
                        <a:pt x="4565" y="28768"/>
                      </a:cubicBezTo>
                      <a:cubicBezTo>
                        <a:pt x="12639" y="8736"/>
                        <a:pt x="28634" y="-3706"/>
                        <a:pt x="40314" y="992"/>
                      </a:cubicBezTo>
                      <a:cubicBezTo>
                        <a:pt x="51968" y="5689"/>
                        <a:pt x="54913" y="25721"/>
                        <a:pt x="46839" y="45780"/>
                      </a:cubicBez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D039901F-8A70-4424-820C-3CBBEB2780A4}"/>
                    </a:ext>
                  </a:extLst>
                </p:cNvPr>
                <p:cNvSpPr/>
                <p:nvPr/>
              </p:nvSpPr>
              <p:spPr>
                <a:xfrm>
                  <a:off x="2456635" y="3369018"/>
                  <a:ext cx="162648" cy="223598"/>
                </a:xfrm>
                <a:custGeom>
                  <a:avLst/>
                  <a:gdLst>
                    <a:gd name="connsiteX0" fmla="*/ 162649 w 162648"/>
                    <a:gd name="connsiteY0" fmla="*/ 14 h 223598"/>
                    <a:gd name="connsiteX1" fmla="*/ 51314 w 162648"/>
                    <a:gd name="connsiteY1" fmla="*/ 144839 h 223598"/>
                    <a:gd name="connsiteX2" fmla="*/ 1 w 162648"/>
                    <a:gd name="connsiteY2" fmla="*/ 223599 h 223598"/>
                    <a:gd name="connsiteX3" fmla="*/ 49968 w 162648"/>
                    <a:gd name="connsiteY3" fmla="*/ 33681 h 223598"/>
                    <a:gd name="connsiteX4" fmla="*/ 162649 w 162648"/>
                    <a:gd name="connsiteY4" fmla="*/ 14 h 223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648" h="223598">
                      <a:moveTo>
                        <a:pt x="162649" y="14"/>
                      </a:moveTo>
                      <a:cubicBezTo>
                        <a:pt x="162649" y="14"/>
                        <a:pt x="103389" y="132956"/>
                        <a:pt x="51314" y="144839"/>
                      </a:cubicBezTo>
                      <a:cubicBezTo>
                        <a:pt x="-761" y="156721"/>
                        <a:pt x="1" y="223599"/>
                        <a:pt x="1" y="223599"/>
                      </a:cubicBezTo>
                      <a:cubicBezTo>
                        <a:pt x="1" y="223599"/>
                        <a:pt x="1169" y="69126"/>
                        <a:pt x="49968" y="33681"/>
                      </a:cubicBezTo>
                      <a:cubicBezTo>
                        <a:pt x="98742" y="-1738"/>
                        <a:pt x="162649" y="14"/>
                        <a:pt x="162649" y="14"/>
                      </a:cubicBezTo>
                      <a:close/>
                    </a:path>
                  </a:pathLst>
                </a:custGeom>
                <a:solidFill>
                  <a:srgbClr val="7D3A2B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93B3A888-3D1F-41C8-8B0D-B09EE95B49C6}"/>
                    </a:ext>
                  </a:extLst>
                </p:cNvPr>
                <p:cNvSpPr/>
                <p:nvPr/>
              </p:nvSpPr>
              <p:spPr>
                <a:xfrm>
                  <a:off x="2472977" y="3509906"/>
                  <a:ext cx="58416" cy="79973"/>
                </a:xfrm>
                <a:custGeom>
                  <a:avLst/>
                  <a:gdLst>
                    <a:gd name="connsiteX0" fmla="*/ 55639 w 58416"/>
                    <a:gd name="connsiteY0" fmla="*/ 31600 h 79973"/>
                    <a:gd name="connsiteX1" fmla="*/ 41624 w 58416"/>
                    <a:gd name="connsiteY1" fmla="*/ 79079 h 79973"/>
                    <a:gd name="connsiteX2" fmla="*/ 2777 w 58416"/>
                    <a:gd name="connsiteY2" fmla="*/ 48383 h 79973"/>
                    <a:gd name="connsiteX3" fmla="*/ 16793 w 58416"/>
                    <a:gd name="connsiteY3" fmla="*/ 903 h 79973"/>
                    <a:gd name="connsiteX4" fmla="*/ 55639 w 58416"/>
                    <a:gd name="connsiteY4" fmla="*/ 31600 h 79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416" h="79973">
                      <a:moveTo>
                        <a:pt x="55639" y="31600"/>
                      </a:moveTo>
                      <a:cubicBezTo>
                        <a:pt x="62495" y="53181"/>
                        <a:pt x="56223" y="74458"/>
                        <a:pt x="41624" y="79079"/>
                      </a:cubicBezTo>
                      <a:cubicBezTo>
                        <a:pt x="27025" y="83700"/>
                        <a:pt x="9633" y="69964"/>
                        <a:pt x="2777" y="48383"/>
                      </a:cubicBezTo>
                      <a:cubicBezTo>
                        <a:pt x="-4078" y="26801"/>
                        <a:pt x="2193" y="5524"/>
                        <a:pt x="16793" y="903"/>
                      </a:cubicBezTo>
                      <a:cubicBezTo>
                        <a:pt x="31392" y="-3743"/>
                        <a:pt x="48784" y="9993"/>
                        <a:pt x="55639" y="31600"/>
                      </a:cubicBez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FFBE5052-075A-479F-9FA7-4E6553C31DDB}"/>
                    </a:ext>
                  </a:extLst>
                </p:cNvPr>
                <p:cNvSpPr/>
                <p:nvPr/>
              </p:nvSpPr>
              <p:spPr>
                <a:xfrm>
                  <a:off x="2430612" y="4090871"/>
                  <a:ext cx="801106" cy="492174"/>
                </a:xfrm>
                <a:custGeom>
                  <a:avLst/>
                  <a:gdLst>
                    <a:gd name="connsiteX0" fmla="*/ 763935 w 801106"/>
                    <a:gd name="connsiteY0" fmla="*/ 410429 h 492175"/>
                    <a:gd name="connsiteX1" fmla="*/ 708914 w 801106"/>
                    <a:gd name="connsiteY1" fmla="*/ 398395 h 492175"/>
                    <a:gd name="connsiteX2" fmla="*/ 796510 w 801106"/>
                    <a:gd name="connsiteY2" fmla="*/ 407332 h 492175"/>
                    <a:gd name="connsiteX3" fmla="*/ 697286 w 801106"/>
                    <a:gd name="connsiteY3" fmla="*/ 368968 h 492175"/>
                    <a:gd name="connsiteX4" fmla="*/ 565486 w 801106"/>
                    <a:gd name="connsiteY4" fmla="*/ 406570 h 492175"/>
                    <a:gd name="connsiteX5" fmla="*/ 252910 w 801106"/>
                    <a:gd name="connsiteY5" fmla="*/ 333320 h 492175"/>
                    <a:gd name="connsiteX6" fmla="*/ 166305 w 801106"/>
                    <a:gd name="connsiteY6" fmla="*/ 0 h 492175"/>
                    <a:gd name="connsiteX7" fmla="*/ 0 w 801106"/>
                    <a:gd name="connsiteY7" fmla="*/ 56391 h 492175"/>
                    <a:gd name="connsiteX8" fmla="*/ 167219 w 801106"/>
                    <a:gd name="connsiteY8" fmla="*/ 487260 h 492175"/>
                    <a:gd name="connsiteX9" fmla="*/ 567010 w 801106"/>
                    <a:gd name="connsiteY9" fmla="*/ 464713 h 492175"/>
                    <a:gd name="connsiteX10" fmla="*/ 661587 w 801106"/>
                    <a:gd name="connsiteY10" fmla="*/ 453872 h 492175"/>
                    <a:gd name="connsiteX11" fmla="*/ 711707 w 801106"/>
                    <a:gd name="connsiteY11" fmla="*/ 431402 h 492175"/>
                    <a:gd name="connsiteX12" fmla="*/ 801105 w 801106"/>
                    <a:gd name="connsiteY12" fmla="*/ 438841 h 492175"/>
                    <a:gd name="connsiteX13" fmla="*/ 763935 w 801106"/>
                    <a:gd name="connsiteY13" fmla="*/ 410429 h 492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01106" h="492175">
                      <a:moveTo>
                        <a:pt x="763935" y="410429"/>
                      </a:moveTo>
                      <a:cubicBezTo>
                        <a:pt x="741591" y="402355"/>
                        <a:pt x="708356" y="401340"/>
                        <a:pt x="708914" y="398395"/>
                      </a:cubicBezTo>
                      <a:cubicBezTo>
                        <a:pt x="711149" y="386461"/>
                        <a:pt x="809840" y="424749"/>
                        <a:pt x="796510" y="407332"/>
                      </a:cubicBezTo>
                      <a:cubicBezTo>
                        <a:pt x="789096" y="397633"/>
                        <a:pt x="715237" y="363280"/>
                        <a:pt x="697286" y="368968"/>
                      </a:cubicBezTo>
                      <a:cubicBezTo>
                        <a:pt x="679868" y="374477"/>
                        <a:pt x="565486" y="406570"/>
                        <a:pt x="565486" y="406570"/>
                      </a:cubicBezTo>
                      <a:lnTo>
                        <a:pt x="252910" y="333320"/>
                      </a:lnTo>
                      <a:cubicBezTo>
                        <a:pt x="252910" y="333320"/>
                        <a:pt x="174023" y="154041"/>
                        <a:pt x="166305" y="0"/>
                      </a:cubicBezTo>
                      <a:cubicBezTo>
                        <a:pt x="101078" y="8810"/>
                        <a:pt x="56696" y="24933"/>
                        <a:pt x="0" y="56391"/>
                      </a:cubicBezTo>
                      <a:cubicBezTo>
                        <a:pt x="27345" y="203704"/>
                        <a:pt x="93765" y="442472"/>
                        <a:pt x="167219" y="487260"/>
                      </a:cubicBezTo>
                      <a:cubicBezTo>
                        <a:pt x="198118" y="506099"/>
                        <a:pt x="567010" y="464713"/>
                        <a:pt x="567010" y="464713"/>
                      </a:cubicBezTo>
                      <a:cubicBezTo>
                        <a:pt x="567010" y="464713"/>
                        <a:pt x="648309" y="458975"/>
                        <a:pt x="661587" y="453872"/>
                      </a:cubicBezTo>
                      <a:cubicBezTo>
                        <a:pt x="671667" y="449987"/>
                        <a:pt x="697591" y="435388"/>
                        <a:pt x="711707" y="431402"/>
                      </a:cubicBezTo>
                      <a:cubicBezTo>
                        <a:pt x="743775" y="422312"/>
                        <a:pt x="800928" y="445112"/>
                        <a:pt x="801105" y="438841"/>
                      </a:cubicBezTo>
                      <a:cubicBezTo>
                        <a:pt x="801258" y="434220"/>
                        <a:pt x="786760" y="418681"/>
                        <a:pt x="763935" y="410429"/>
                      </a:cubicBez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2BA037AC-71C8-40AD-A256-04C317483F9D}"/>
                    </a:ext>
                  </a:extLst>
                </p:cNvPr>
                <p:cNvSpPr/>
                <p:nvPr/>
              </p:nvSpPr>
              <p:spPr>
                <a:xfrm>
                  <a:off x="2398238" y="3814742"/>
                  <a:ext cx="209367" cy="376443"/>
                </a:xfrm>
                <a:custGeom>
                  <a:avLst/>
                  <a:gdLst>
                    <a:gd name="connsiteX0" fmla="*/ 200582 w 209367"/>
                    <a:gd name="connsiteY0" fmla="*/ 111524 h 376443"/>
                    <a:gd name="connsiteX1" fmla="*/ 129186 w 209367"/>
                    <a:gd name="connsiteY1" fmla="*/ 3617 h 376443"/>
                    <a:gd name="connsiteX2" fmla="*/ 37883 w 209367"/>
                    <a:gd name="connsiteY2" fmla="*/ 23624 h 376443"/>
                    <a:gd name="connsiteX3" fmla="*/ 1 w 209367"/>
                    <a:gd name="connsiteY3" fmla="*/ 123661 h 376443"/>
                    <a:gd name="connsiteX4" fmla="*/ 21304 w 209367"/>
                    <a:gd name="connsiteY4" fmla="*/ 376444 h 376443"/>
                    <a:gd name="connsiteX5" fmla="*/ 209367 w 209367"/>
                    <a:gd name="connsiteY5" fmla="*/ 317259 h 376443"/>
                    <a:gd name="connsiteX6" fmla="*/ 200582 w 209367"/>
                    <a:gd name="connsiteY6" fmla="*/ 111524 h 376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367" h="376443">
                      <a:moveTo>
                        <a:pt x="200582" y="111524"/>
                      </a:moveTo>
                      <a:cubicBezTo>
                        <a:pt x="197586" y="64121"/>
                        <a:pt x="179636" y="18368"/>
                        <a:pt x="129186" y="3617"/>
                      </a:cubicBezTo>
                      <a:cubicBezTo>
                        <a:pt x="97931" y="-5524"/>
                        <a:pt x="62867" y="3210"/>
                        <a:pt x="37883" y="23624"/>
                      </a:cubicBezTo>
                      <a:cubicBezTo>
                        <a:pt x="8177" y="47897"/>
                        <a:pt x="-125" y="86820"/>
                        <a:pt x="1" y="123661"/>
                      </a:cubicBezTo>
                      <a:cubicBezTo>
                        <a:pt x="306" y="207321"/>
                        <a:pt x="6019" y="294078"/>
                        <a:pt x="21304" y="376444"/>
                      </a:cubicBezTo>
                      <a:cubicBezTo>
                        <a:pt x="77974" y="344985"/>
                        <a:pt x="144141" y="326070"/>
                        <a:pt x="209367" y="317259"/>
                      </a:cubicBezTo>
                      <a:cubicBezTo>
                        <a:pt x="209367" y="316802"/>
                        <a:pt x="204569" y="174161"/>
                        <a:pt x="200582" y="111524"/>
                      </a:cubicBezTo>
                      <a:close/>
                    </a:path>
                  </a:pathLst>
                </a:custGeom>
                <a:solidFill>
                  <a:srgbClr val="70AD47">
                    <a:lumMod val="60000"/>
                    <a:lumOff val="40000"/>
                  </a:srgbClr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DF57C20-7A5C-4A40-A1C5-BBB76E42D31E}"/>
                  </a:ext>
                </a:extLst>
              </p:cNvPr>
              <p:cNvGrpSpPr/>
              <p:nvPr/>
            </p:nvGrpSpPr>
            <p:grpSpPr>
              <a:xfrm>
                <a:off x="833658" y="5002470"/>
                <a:ext cx="2154637" cy="1130824"/>
                <a:chOff x="833658" y="5002470"/>
                <a:chExt cx="2154637" cy="113082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6FFAD0F2-4643-4CA7-8688-EB48C29CB12E}"/>
                    </a:ext>
                  </a:extLst>
                </p:cNvPr>
                <p:cNvSpPr/>
                <p:nvPr/>
              </p:nvSpPr>
              <p:spPr>
                <a:xfrm flipH="1">
                  <a:off x="833658" y="5767556"/>
                  <a:ext cx="2101241" cy="365738"/>
                </a:xfrm>
                <a:custGeom>
                  <a:avLst/>
                  <a:gdLst>
                    <a:gd name="connsiteX0" fmla="*/ 1706538 w 1706538"/>
                    <a:gd name="connsiteY0" fmla="*/ 297038 h 297037"/>
                    <a:gd name="connsiteX1" fmla="*/ 110396 w 1706538"/>
                    <a:gd name="connsiteY1" fmla="*/ 297038 h 297037"/>
                    <a:gd name="connsiteX2" fmla="*/ 0 w 1706538"/>
                    <a:gd name="connsiteY2" fmla="*/ 182554 h 297037"/>
                    <a:gd name="connsiteX3" fmla="*/ 0 w 1706538"/>
                    <a:gd name="connsiteY3" fmla="*/ 114483 h 297037"/>
                    <a:gd name="connsiteX4" fmla="*/ 110396 w 1706538"/>
                    <a:gd name="connsiteY4" fmla="*/ 0 h 297037"/>
                    <a:gd name="connsiteX5" fmla="*/ 1706538 w 1706538"/>
                    <a:gd name="connsiteY5" fmla="*/ 0 h 297037"/>
                    <a:gd name="connsiteX6" fmla="*/ 1706538 w 1706538"/>
                    <a:gd name="connsiteY6" fmla="*/ 0 h 297037"/>
                    <a:gd name="connsiteX7" fmla="*/ 1703593 w 1706538"/>
                    <a:gd name="connsiteY7" fmla="*/ 293610 h 297037"/>
                    <a:gd name="connsiteX8" fmla="*/ 1706538 w 1706538"/>
                    <a:gd name="connsiteY8" fmla="*/ 297038 h 297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06538" h="297037">
                      <a:moveTo>
                        <a:pt x="1706538" y="297038"/>
                      </a:moveTo>
                      <a:lnTo>
                        <a:pt x="110396" y="297038"/>
                      </a:lnTo>
                      <a:cubicBezTo>
                        <a:pt x="49434" y="297038"/>
                        <a:pt x="0" y="245775"/>
                        <a:pt x="0" y="182554"/>
                      </a:cubicBezTo>
                      <a:lnTo>
                        <a:pt x="0" y="114483"/>
                      </a:lnTo>
                      <a:cubicBezTo>
                        <a:pt x="0" y="51237"/>
                        <a:pt x="49434" y="0"/>
                        <a:pt x="110396" y="0"/>
                      </a:cubicBezTo>
                      <a:lnTo>
                        <a:pt x="1706538" y="0"/>
                      </a:lnTo>
                      <a:lnTo>
                        <a:pt x="1706538" y="0"/>
                      </a:lnTo>
                      <a:cubicBezTo>
                        <a:pt x="1633517" y="82771"/>
                        <a:pt x="1632273" y="209290"/>
                        <a:pt x="1703593" y="293610"/>
                      </a:cubicBezTo>
                      <a:lnTo>
                        <a:pt x="1706538" y="297038"/>
                      </a:lnTo>
                      <a:close/>
                    </a:path>
                  </a:pathLst>
                </a:custGeom>
                <a:solidFill>
                  <a:srgbClr val="B75742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D479EECA-F856-4A3D-B1F8-08A2099F512C}"/>
                    </a:ext>
                  </a:extLst>
                </p:cNvPr>
                <p:cNvSpPr/>
                <p:nvPr/>
              </p:nvSpPr>
              <p:spPr>
                <a:xfrm flipH="1">
                  <a:off x="863920" y="5809416"/>
                  <a:ext cx="1226080" cy="281955"/>
                </a:xfrm>
                <a:custGeom>
                  <a:avLst/>
                  <a:gdLst>
                    <a:gd name="connsiteX0" fmla="*/ 995694 w 995770"/>
                    <a:gd name="connsiteY0" fmla="*/ 0 h 228992"/>
                    <a:gd name="connsiteX1" fmla="*/ 110396 w 995770"/>
                    <a:gd name="connsiteY1" fmla="*/ 0 h 228992"/>
                    <a:gd name="connsiteX2" fmla="*/ 0 w 995770"/>
                    <a:gd name="connsiteY2" fmla="*/ 114509 h 228992"/>
                    <a:gd name="connsiteX3" fmla="*/ 0 w 995770"/>
                    <a:gd name="connsiteY3" fmla="*/ 114509 h 228992"/>
                    <a:gd name="connsiteX4" fmla="*/ 110396 w 995770"/>
                    <a:gd name="connsiteY4" fmla="*/ 228992 h 228992"/>
                    <a:gd name="connsiteX5" fmla="*/ 995771 w 995770"/>
                    <a:gd name="connsiteY5" fmla="*/ 228992 h 228992"/>
                    <a:gd name="connsiteX6" fmla="*/ 995694 w 995770"/>
                    <a:gd name="connsiteY6" fmla="*/ 0 h 228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95770" h="228992">
                      <a:moveTo>
                        <a:pt x="995694" y="0"/>
                      </a:moveTo>
                      <a:lnTo>
                        <a:pt x="110396" y="0"/>
                      </a:lnTo>
                      <a:cubicBezTo>
                        <a:pt x="49434" y="0"/>
                        <a:pt x="0" y="51262"/>
                        <a:pt x="0" y="114509"/>
                      </a:cubicBezTo>
                      <a:lnTo>
                        <a:pt x="0" y="114509"/>
                      </a:lnTo>
                      <a:cubicBezTo>
                        <a:pt x="0" y="177730"/>
                        <a:pt x="49409" y="228992"/>
                        <a:pt x="110396" y="228992"/>
                      </a:cubicBezTo>
                      <a:lnTo>
                        <a:pt x="995771" y="228992"/>
                      </a:lnTo>
                      <a:cubicBezTo>
                        <a:pt x="954410" y="158763"/>
                        <a:pt x="954486" y="70076"/>
                        <a:pt x="995694" y="0"/>
                      </a:cubicBezTo>
                      <a:close/>
                    </a:path>
                  </a:pathLst>
                </a:custGeom>
                <a:solidFill>
                  <a:srgbClr val="FAE0B2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39D1A027-A03A-4E7C-9DFD-3F4A6C8E4468}"/>
                    </a:ext>
                  </a:extLst>
                </p:cNvPr>
                <p:cNvSpPr/>
                <p:nvPr/>
              </p:nvSpPr>
              <p:spPr>
                <a:xfrm flipH="1">
                  <a:off x="1522922" y="5501919"/>
                  <a:ext cx="1196796" cy="265668"/>
                </a:xfrm>
                <a:custGeom>
                  <a:avLst/>
                  <a:gdLst>
                    <a:gd name="connsiteX0" fmla="*/ 971015 w 971987"/>
                    <a:gd name="connsiteY0" fmla="*/ 9394 h 215764"/>
                    <a:gd name="connsiteX1" fmla="*/ 964439 w 971987"/>
                    <a:gd name="connsiteY1" fmla="*/ 0 h 215764"/>
                    <a:gd name="connsiteX2" fmla="*/ 119866 w 971987"/>
                    <a:gd name="connsiteY2" fmla="*/ 0 h 215764"/>
                    <a:gd name="connsiteX3" fmla="*/ 0 w 971987"/>
                    <a:gd name="connsiteY3" fmla="*/ 107882 h 215764"/>
                    <a:gd name="connsiteX4" fmla="*/ 0 w 971987"/>
                    <a:gd name="connsiteY4" fmla="*/ 107882 h 215764"/>
                    <a:gd name="connsiteX5" fmla="*/ 119866 w 971987"/>
                    <a:gd name="connsiteY5" fmla="*/ 215764 h 215764"/>
                    <a:gd name="connsiteX6" fmla="*/ 964668 w 971987"/>
                    <a:gd name="connsiteY6" fmla="*/ 215764 h 215764"/>
                    <a:gd name="connsiteX7" fmla="*/ 971244 w 971987"/>
                    <a:gd name="connsiteY7" fmla="*/ 206319 h 215764"/>
                    <a:gd name="connsiteX8" fmla="*/ 971244 w 971987"/>
                    <a:gd name="connsiteY8" fmla="*/ 206319 h 215764"/>
                    <a:gd name="connsiteX9" fmla="*/ 971015 w 971987"/>
                    <a:gd name="connsiteY9" fmla="*/ 9394 h 21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71987" h="215764">
                      <a:moveTo>
                        <a:pt x="971015" y="9394"/>
                      </a:moveTo>
                      <a:cubicBezTo>
                        <a:pt x="973326" y="5053"/>
                        <a:pt x="969797" y="0"/>
                        <a:pt x="964439" y="0"/>
                      </a:cubicBezTo>
                      <a:lnTo>
                        <a:pt x="119866" y="0"/>
                      </a:lnTo>
                      <a:cubicBezTo>
                        <a:pt x="53674" y="0"/>
                        <a:pt x="0" y="48292"/>
                        <a:pt x="0" y="107882"/>
                      </a:cubicBezTo>
                      <a:lnTo>
                        <a:pt x="0" y="107882"/>
                      </a:lnTo>
                      <a:cubicBezTo>
                        <a:pt x="0" y="167447"/>
                        <a:pt x="53674" y="215764"/>
                        <a:pt x="119866" y="215764"/>
                      </a:cubicBezTo>
                      <a:lnTo>
                        <a:pt x="964668" y="215764"/>
                      </a:lnTo>
                      <a:cubicBezTo>
                        <a:pt x="970051" y="215764"/>
                        <a:pt x="973605" y="210686"/>
                        <a:pt x="971244" y="206319"/>
                      </a:cubicBezTo>
                      <a:lnTo>
                        <a:pt x="971244" y="206319"/>
                      </a:lnTo>
                      <a:cubicBezTo>
                        <a:pt x="937831" y="143961"/>
                        <a:pt x="937907" y="71473"/>
                        <a:pt x="971015" y="9394"/>
                      </a:cubicBezTo>
                      <a:close/>
                    </a:path>
                  </a:pathLst>
                </a:custGeom>
                <a:solidFill>
                  <a:srgbClr val="86B1F2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B942F98-C60D-4C70-A534-FA8EF6D74C09}"/>
                    </a:ext>
                  </a:extLst>
                </p:cNvPr>
                <p:cNvSpPr/>
                <p:nvPr/>
              </p:nvSpPr>
              <p:spPr>
                <a:xfrm flipH="1">
                  <a:off x="1527277" y="5526648"/>
                  <a:ext cx="691993" cy="222589"/>
                </a:xfrm>
                <a:custGeom>
                  <a:avLst/>
                  <a:gdLst>
                    <a:gd name="connsiteX0" fmla="*/ 559240 w 562007"/>
                    <a:gd name="connsiteY0" fmla="*/ 0 h 180777"/>
                    <a:gd name="connsiteX1" fmla="*/ 140686 w 562007"/>
                    <a:gd name="connsiteY1" fmla="*/ 0 h 180777"/>
                    <a:gd name="connsiteX2" fmla="*/ 0 w 562007"/>
                    <a:gd name="connsiteY2" fmla="*/ 90389 h 180777"/>
                    <a:gd name="connsiteX3" fmla="*/ 140686 w 562007"/>
                    <a:gd name="connsiteY3" fmla="*/ 180777 h 180777"/>
                    <a:gd name="connsiteX4" fmla="*/ 562008 w 562007"/>
                    <a:gd name="connsiteY4" fmla="*/ 180777 h 180777"/>
                    <a:gd name="connsiteX5" fmla="*/ 559240 w 562007"/>
                    <a:gd name="connsiteY5" fmla="*/ 0 h 180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2007" h="180777">
                      <a:moveTo>
                        <a:pt x="559240" y="0"/>
                      </a:moveTo>
                      <a:lnTo>
                        <a:pt x="140686" y="0"/>
                      </a:lnTo>
                      <a:cubicBezTo>
                        <a:pt x="62993" y="0"/>
                        <a:pt x="0" y="40472"/>
                        <a:pt x="0" y="90389"/>
                      </a:cubicBezTo>
                      <a:cubicBezTo>
                        <a:pt x="0" y="140305"/>
                        <a:pt x="62993" y="180777"/>
                        <a:pt x="140686" y="180777"/>
                      </a:cubicBezTo>
                      <a:lnTo>
                        <a:pt x="562008" y="180777"/>
                      </a:lnTo>
                      <a:cubicBezTo>
                        <a:pt x="533190" y="123269"/>
                        <a:pt x="532403" y="57762"/>
                        <a:pt x="559240" y="0"/>
                      </a:cubicBezTo>
                      <a:close/>
                    </a:path>
                  </a:pathLst>
                </a:custGeom>
                <a:solidFill>
                  <a:srgbClr val="F7CC7F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grpSp>
              <p:nvGrpSpPr>
                <p:cNvPr id="44" name="Graphic 412">
                  <a:extLst>
                    <a:ext uri="{FF2B5EF4-FFF2-40B4-BE49-F238E27FC236}">
                      <a16:creationId xmlns:a16="http://schemas.microsoft.com/office/drawing/2014/main" id="{94822F48-9E9D-4263-9D89-E25735D064A7}"/>
                    </a:ext>
                  </a:extLst>
                </p:cNvPr>
                <p:cNvGrpSpPr/>
                <p:nvPr/>
              </p:nvGrpSpPr>
              <p:grpSpPr>
                <a:xfrm flipH="1">
                  <a:off x="1606401" y="5579418"/>
                  <a:ext cx="150622" cy="311623"/>
                  <a:chOff x="2737907" y="5515300"/>
                  <a:chExt cx="122329" cy="253087"/>
                </a:xfrm>
              </p:grpSpPr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BC08C1CE-E0D9-4160-BEF0-517819FAC05A}"/>
                      </a:ext>
                    </a:extLst>
                  </p:cNvPr>
                  <p:cNvSpPr/>
                  <p:nvPr/>
                </p:nvSpPr>
                <p:spPr>
                  <a:xfrm>
                    <a:off x="2737907" y="5515300"/>
                    <a:ext cx="75738" cy="9572"/>
                  </a:xfrm>
                  <a:custGeom>
                    <a:avLst/>
                    <a:gdLst>
                      <a:gd name="connsiteX0" fmla="*/ 75738 w 75738"/>
                      <a:gd name="connsiteY0" fmla="*/ 0 h 9572"/>
                      <a:gd name="connsiteX1" fmla="*/ 21226 w 75738"/>
                      <a:gd name="connsiteY1" fmla="*/ 0 h 9572"/>
                      <a:gd name="connsiteX2" fmla="*/ 0 w 75738"/>
                      <a:gd name="connsiteY2" fmla="*/ 8785 h 9572"/>
                      <a:gd name="connsiteX3" fmla="*/ 0 w 75738"/>
                      <a:gd name="connsiteY3" fmla="*/ 9572 h 9572"/>
                      <a:gd name="connsiteX4" fmla="*/ 75738 w 75738"/>
                      <a:gd name="connsiteY4" fmla="*/ 9572 h 9572"/>
                      <a:gd name="connsiteX5" fmla="*/ 75738 w 75738"/>
                      <a:gd name="connsiteY5" fmla="*/ 0 h 9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5738" h="9572">
                        <a:moveTo>
                          <a:pt x="75738" y="0"/>
                        </a:moveTo>
                        <a:lnTo>
                          <a:pt x="21226" y="0"/>
                        </a:lnTo>
                        <a:cubicBezTo>
                          <a:pt x="9496" y="0"/>
                          <a:pt x="0" y="3936"/>
                          <a:pt x="0" y="8785"/>
                        </a:cubicBezTo>
                        <a:lnTo>
                          <a:pt x="0" y="9572"/>
                        </a:lnTo>
                        <a:lnTo>
                          <a:pt x="75738" y="9572"/>
                        </a:lnTo>
                        <a:lnTo>
                          <a:pt x="75738" y="0"/>
                        </a:lnTo>
                        <a:close/>
                      </a:path>
                    </a:pathLst>
                  </a:custGeom>
                  <a:solidFill>
                    <a:srgbClr val="B75742"/>
                  </a:solidFill>
                  <a:ln w="253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91D5DA56-2913-44CE-804D-F055D41D4D2C}"/>
                      </a:ext>
                    </a:extLst>
                  </p:cNvPr>
                  <p:cNvSpPr/>
                  <p:nvPr/>
                </p:nvSpPr>
                <p:spPr>
                  <a:xfrm>
                    <a:off x="2758396" y="5515300"/>
                    <a:ext cx="101839" cy="253087"/>
                  </a:xfrm>
                  <a:custGeom>
                    <a:avLst/>
                    <a:gdLst>
                      <a:gd name="connsiteX0" fmla="*/ 101738 w 101839"/>
                      <a:gd name="connsiteY0" fmla="*/ 22039 h 253087"/>
                      <a:gd name="connsiteX1" fmla="*/ 69949 w 101839"/>
                      <a:gd name="connsiteY1" fmla="*/ 0 h 253087"/>
                      <a:gd name="connsiteX2" fmla="*/ 0 w 101839"/>
                      <a:gd name="connsiteY2" fmla="*/ 0 h 253087"/>
                      <a:gd name="connsiteX3" fmla="*/ 24121 w 101839"/>
                      <a:gd name="connsiteY3" fmla="*/ 16732 h 253087"/>
                      <a:gd name="connsiteX4" fmla="*/ 23790 w 101839"/>
                      <a:gd name="connsiteY4" fmla="*/ 253088 h 253087"/>
                      <a:gd name="connsiteX5" fmla="*/ 62434 w 101839"/>
                      <a:gd name="connsiteY5" fmla="*/ 222696 h 253087"/>
                      <a:gd name="connsiteX6" fmla="*/ 101839 w 101839"/>
                      <a:gd name="connsiteY6" fmla="*/ 253088 h 253087"/>
                      <a:gd name="connsiteX7" fmla="*/ 101738 w 101839"/>
                      <a:gd name="connsiteY7" fmla="*/ 22039 h 253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1839" h="253087">
                        <a:moveTo>
                          <a:pt x="101738" y="22039"/>
                        </a:moveTo>
                        <a:cubicBezTo>
                          <a:pt x="101738" y="9851"/>
                          <a:pt x="87494" y="0"/>
                          <a:pt x="69949" y="0"/>
                        </a:cubicBezTo>
                        <a:lnTo>
                          <a:pt x="0" y="0"/>
                        </a:lnTo>
                        <a:cubicBezTo>
                          <a:pt x="13330" y="0"/>
                          <a:pt x="24121" y="7490"/>
                          <a:pt x="24121" y="16732"/>
                        </a:cubicBezTo>
                        <a:lnTo>
                          <a:pt x="23790" y="253088"/>
                        </a:lnTo>
                        <a:lnTo>
                          <a:pt x="62434" y="222696"/>
                        </a:lnTo>
                        <a:lnTo>
                          <a:pt x="101839" y="253088"/>
                        </a:lnTo>
                        <a:lnTo>
                          <a:pt x="101738" y="22039"/>
                        </a:lnTo>
                        <a:close/>
                      </a:path>
                    </a:pathLst>
                  </a:custGeom>
                  <a:solidFill>
                    <a:srgbClr val="F47458"/>
                  </a:solidFill>
                  <a:ln w="253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grpSp>
              <p:nvGrpSpPr>
                <p:cNvPr id="45" name="Graphic 412">
                  <a:extLst>
                    <a:ext uri="{FF2B5EF4-FFF2-40B4-BE49-F238E27FC236}">
                      <a16:creationId xmlns:a16="http://schemas.microsoft.com/office/drawing/2014/main" id="{8C763A6A-8439-40D4-B710-F6319C914F43}"/>
                    </a:ext>
                  </a:extLst>
                </p:cNvPr>
                <p:cNvGrpSpPr/>
                <p:nvPr/>
              </p:nvGrpSpPr>
              <p:grpSpPr>
                <a:xfrm flipH="1">
                  <a:off x="1698626" y="5249788"/>
                  <a:ext cx="1089339" cy="374179"/>
                  <a:chOff x="1900620" y="5247588"/>
                  <a:chExt cx="884715" cy="303892"/>
                </a:xfrm>
              </p:grpSpPr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80F80F87-DB9E-42B9-85B5-C612E24D2DBA}"/>
                      </a:ext>
                    </a:extLst>
                  </p:cNvPr>
                  <p:cNvSpPr/>
                  <p:nvPr/>
                </p:nvSpPr>
                <p:spPr>
                  <a:xfrm>
                    <a:off x="2201466" y="5257312"/>
                    <a:ext cx="570310" cy="187276"/>
                  </a:xfrm>
                  <a:custGeom>
                    <a:avLst/>
                    <a:gdLst>
                      <a:gd name="connsiteX0" fmla="*/ 570310 w 570310"/>
                      <a:gd name="connsiteY0" fmla="*/ 187277 h 187276"/>
                      <a:gd name="connsiteX1" fmla="*/ 78912 w 570310"/>
                      <a:gd name="connsiteY1" fmla="*/ 187277 h 187276"/>
                      <a:gd name="connsiteX2" fmla="*/ 0 w 570310"/>
                      <a:gd name="connsiteY2" fmla="*/ 93638 h 187276"/>
                      <a:gd name="connsiteX3" fmla="*/ 0 w 570310"/>
                      <a:gd name="connsiteY3" fmla="*/ 93638 h 187276"/>
                      <a:gd name="connsiteX4" fmla="*/ 78912 w 570310"/>
                      <a:gd name="connsiteY4" fmla="*/ 0 h 187276"/>
                      <a:gd name="connsiteX5" fmla="*/ 570310 w 570310"/>
                      <a:gd name="connsiteY5" fmla="*/ 0 h 187276"/>
                      <a:gd name="connsiteX6" fmla="*/ 570310 w 570310"/>
                      <a:gd name="connsiteY6" fmla="*/ 0 h 187276"/>
                      <a:gd name="connsiteX7" fmla="*/ 566806 w 570310"/>
                      <a:gd name="connsiteY7" fmla="*/ 181970 h 187276"/>
                      <a:gd name="connsiteX8" fmla="*/ 570310 w 570310"/>
                      <a:gd name="connsiteY8" fmla="*/ 187277 h 187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0310" h="187276">
                        <a:moveTo>
                          <a:pt x="570310" y="187277"/>
                        </a:moveTo>
                        <a:lnTo>
                          <a:pt x="78912" y="187277"/>
                        </a:lnTo>
                        <a:cubicBezTo>
                          <a:pt x="35343" y="187277"/>
                          <a:pt x="0" y="145358"/>
                          <a:pt x="0" y="93638"/>
                        </a:cubicBezTo>
                        <a:lnTo>
                          <a:pt x="0" y="93638"/>
                        </a:lnTo>
                        <a:cubicBezTo>
                          <a:pt x="0" y="41919"/>
                          <a:pt x="35318" y="0"/>
                          <a:pt x="78912" y="0"/>
                        </a:cubicBezTo>
                        <a:lnTo>
                          <a:pt x="570310" y="0"/>
                        </a:lnTo>
                        <a:lnTo>
                          <a:pt x="570310" y="0"/>
                        </a:lnTo>
                        <a:cubicBezTo>
                          <a:pt x="532759" y="51923"/>
                          <a:pt x="531286" y="128067"/>
                          <a:pt x="566806" y="181970"/>
                        </a:cubicBezTo>
                        <a:lnTo>
                          <a:pt x="570310" y="187277"/>
                        </a:lnTo>
                        <a:close/>
                      </a:path>
                    </a:pathLst>
                  </a:custGeom>
                  <a:solidFill>
                    <a:srgbClr val="FAE0B2"/>
                  </a:solidFill>
                  <a:ln w="253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FFC8C9E3-F655-45B7-829D-D681CE21B466}"/>
                      </a:ext>
                    </a:extLst>
                  </p:cNvPr>
                  <p:cNvSpPr/>
                  <p:nvPr/>
                </p:nvSpPr>
                <p:spPr>
                  <a:xfrm>
                    <a:off x="1900620" y="5247588"/>
                    <a:ext cx="884715" cy="206725"/>
                  </a:xfrm>
                  <a:custGeom>
                    <a:avLst/>
                    <a:gdLst>
                      <a:gd name="connsiteX0" fmla="*/ 300897 w 884715"/>
                      <a:gd name="connsiteY0" fmla="*/ 103337 h 206725"/>
                      <a:gd name="connsiteX1" fmla="*/ 300897 w 884715"/>
                      <a:gd name="connsiteY1" fmla="*/ 103337 h 206725"/>
                      <a:gd name="connsiteX2" fmla="*/ 381663 w 884715"/>
                      <a:gd name="connsiteY2" fmla="*/ 9699 h 206725"/>
                      <a:gd name="connsiteX3" fmla="*/ 880525 w 884715"/>
                      <a:gd name="connsiteY3" fmla="*/ 9699 h 206725"/>
                      <a:gd name="connsiteX4" fmla="*/ 884715 w 884715"/>
                      <a:gd name="connsiteY4" fmla="*/ 4799 h 206725"/>
                      <a:gd name="connsiteX5" fmla="*/ 884715 w 884715"/>
                      <a:gd name="connsiteY5" fmla="*/ 4799 h 206725"/>
                      <a:gd name="connsiteX6" fmla="*/ 880525 w 884715"/>
                      <a:gd name="connsiteY6" fmla="*/ 0 h 206725"/>
                      <a:gd name="connsiteX7" fmla="*/ 89144 w 884715"/>
                      <a:gd name="connsiteY7" fmla="*/ 0 h 206725"/>
                      <a:gd name="connsiteX8" fmla="*/ 0 w 884715"/>
                      <a:gd name="connsiteY8" fmla="*/ 103363 h 206725"/>
                      <a:gd name="connsiteX9" fmla="*/ 0 w 884715"/>
                      <a:gd name="connsiteY9" fmla="*/ 103363 h 206725"/>
                      <a:gd name="connsiteX10" fmla="*/ 89144 w 884715"/>
                      <a:gd name="connsiteY10" fmla="*/ 206725 h 206725"/>
                      <a:gd name="connsiteX11" fmla="*/ 880525 w 884715"/>
                      <a:gd name="connsiteY11" fmla="*/ 206725 h 206725"/>
                      <a:gd name="connsiteX12" fmla="*/ 884715 w 884715"/>
                      <a:gd name="connsiteY12" fmla="*/ 201927 h 206725"/>
                      <a:gd name="connsiteX13" fmla="*/ 884715 w 884715"/>
                      <a:gd name="connsiteY13" fmla="*/ 201927 h 206725"/>
                      <a:gd name="connsiteX14" fmla="*/ 880525 w 884715"/>
                      <a:gd name="connsiteY14" fmla="*/ 197026 h 206725"/>
                      <a:gd name="connsiteX15" fmla="*/ 381663 w 884715"/>
                      <a:gd name="connsiteY15" fmla="*/ 197026 h 206725"/>
                      <a:gd name="connsiteX16" fmla="*/ 300897 w 884715"/>
                      <a:gd name="connsiteY16" fmla="*/ 103337 h 206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884715" h="206725">
                        <a:moveTo>
                          <a:pt x="300897" y="103337"/>
                        </a:moveTo>
                        <a:lnTo>
                          <a:pt x="300897" y="103337"/>
                        </a:lnTo>
                        <a:cubicBezTo>
                          <a:pt x="300897" y="51618"/>
                          <a:pt x="337052" y="9699"/>
                          <a:pt x="381663" y="9699"/>
                        </a:cubicBezTo>
                        <a:lnTo>
                          <a:pt x="880525" y="9699"/>
                        </a:lnTo>
                        <a:cubicBezTo>
                          <a:pt x="882861" y="9699"/>
                          <a:pt x="884740" y="7490"/>
                          <a:pt x="884715" y="4799"/>
                        </a:cubicBezTo>
                        <a:lnTo>
                          <a:pt x="884715" y="4799"/>
                        </a:lnTo>
                        <a:cubicBezTo>
                          <a:pt x="884689" y="2133"/>
                          <a:pt x="882836" y="0"/>
                          <a:pt x="880525" y="0"/>
                        </a:cubicBezTo>
                        <a:lnTo>
                          <a:pt x="89144" y="0"/>
                        </a:lnTo>
                        <a:cubicBezTo>
                          <a:pt x="39913" y="0"/>
                          <a:pt x="0" y="46261"/>
                          <a:pt x="0" y="103363"/>
                        </a:cubicBezTo>
                        <a:lnTo>
                          <a:pt x="0" y="103363"/>
                        </a:lnTo>
                        <a:cubicBezTo>
                          <a:pt x="0" y="160439"/>
                          <a:pt x="39913" y="206725"/>
                          <a:pt x="89144" y="206725"/>
                        </a:cubicBezTo>
                        <a:lnTo>
                          <a:pt x="880525" y="206725"/>
                        </a:lnTo>
                        <a:cubicBezTo>
                          <a:pt x="882811" y="206725"/>
                          <a:pt x="884689" y="204567"/>
                          <a:pt x="884715" y="201927"/>
                        </a:cubicBezTo>
                        <a:lnTo>
                          <a:pt x="884715" y="201927"/>
                        </a:lnTo>
                        <a:cubicBezTo>
                          <a:pt x="884740" y="199235"/>
                          <a:pt x="882861" y="197026"/>
                          <a:pt x="880525" y="197026"/>
                        </a:cubicBezTo>
                        <a:lnTo>
                          <a:pt x="381663" y="197026"/>
                        </a:lnTo>
                        <a:cubicBezTo>
                          <a:pt x="337052" y="197001"/>
                          <a:pt x="300897" y="155057"/>
                          <a:pt x="300897" y="103337"/>
                        </a:cubicBezTo>
                        <a:close/>
                      </a:path>
                    </a:pathLst>
                  </a:custGeom>
                  <a:solidFill>
                    <a:srgbClr val="466EB6"/>
                  </a:solidFill>
                  <a:ln w="253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grpSp>
                <p:nvGrpSpPr>
                  <p:cNvPr id="50" name="Graphic 412">
                    <a:extLst>
                      <a:ext uri="{FF2B5EF4-FFF2-40B4-BE49-F238E27FC236}">
                        <a16:creationId xmlns:a16="http://schemas.microsoft.com/office/drawing/2014/main" id="{9B6E9C8E-992E-45DA-AB43-D11AFD93097C}"/>
                      </a:ext>
                    </a:extLst>
                  </p:cNvPr>
                  <p:cNvGrpSpPr/>
                  <p:nvPr/>
                </p:nvGrpSpPr>
                <p:grpSpPr>
                  <a:xfrm>
                    <a:off x="2610245" y="5303293"/>
                    <a:ext cx="122329" cy="248187"/>
                    <a:chOff x="2610245" y="5303293"/>
                    <a:chExt cx="122329" cy="248187"/>
                  </a:xfrm>
                </p:grpSpPr>
                <p:sp>
                  <p:nvSpPr>
                    <p:cNvPr id="51" name="Freeform: Shape 50">
                      <a:extLst>
                        <a:ext uri="{FF2B5EF4-FFF2-40B4-BE49-F238E27FC236}">
                          <a16:creationId xmlns:a16="http://schemas.microsoft.com/office/drawing/2014/main" id="{DA75D6BA-1FFD-432A-86D2-9B3653ABDA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10245" y="5303293"/>
                      <a:ext cx="75738" cy="9394"/>
                    </a:xfrm>
                    <a:custGeom>
                      <a:avLst/>
                      <a:gdLst>
                        <a:gd name="connsiteX0" fmla="*/ 75738 w 75738"/>
                        <a:gd name="connsiteY0" fmla="*/ 0 h 9394"/>
                        <a:gd name="connsiteX1" fmla="*/ 21226 w 75738"/>
                        <a:gd name="connsiteY1" fmla="*/ 0 h 9394"/>
                        <a:gd name="connsiteX2" fmla="*/ 0 w 75738"/>
                        <a:gd name="connsiteY2" fmla="*/ 8633 h 9394"/>
                        <a:gd name="connsiteX3" fmla="*/ 0 w 75738"/>
                        <a:gd name="connsiteY3" fmla="*/ 9394 h 9394"/>
                        <a:gd name="connsiteX4" fmla="*/ 75738 w 75738"/>
                        <a:gd name="connsiteY4" fmla="*/ 9394 h 9394"/>
                        <a:gd name="connsiteX5" fmla="*/ 75738 w 75738"/>
                        <a:gd name="connsiteY5" fmla="*/ 0 h 93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5738" h="9394">
                          <a:moveTo>
                            <a:pt x="75738" y="0"/>
                          </a:moveTo>
                          <a:lnTo>
                            <a:pt x="21226" y="0"/>
                          </a:lnTo>
                          <a:cubicBezTo>
                            <a:pt x="9496" y="0"/>
                            <a:pt x="0" y="3859"/>
                            <a:pt x="0" y="8633"/>
                          </a:cubicBezTo>
                          <a:lnTo>
                            <a:pt x="0" y="9394"/>
                          </a:lnTo>
                          <a:lnTo>
                            <a:pt x="75738" y="9394"/>
                          </a:lnTo>
                          <a:lnTo>
                            <a:pt x="75738" y="0"/>
                          </a:lnTo>
                          <a:close/>
                        </a:path>
                      </a:pathLst>
                    </a:custGeom>
                    <a:solidFill>
                      <a:srgbClr val="184655"/>
                    </a:solidFill>
                    <a:ln w="253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52" name="Freeform: Shape 51">
                      <a:extLst>
                        <a:ext uri="{FF2B5EF4-FFF2-40B4-BE49-F238E27FC236}">
                          <a16:creationId xmlns:a16="http://schemas.microsoft.com/office/drawing/2014/main" id="{5AD7A68B-235D-4DCB-A286-F503CC7948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0735" y="5303293"/>
                      <a:ext cx="101839" cy="248187"/>
                    </a:xfrm>
                    <a:custGeom>
                      <a:avLst/>
                      <a:gdLst>
                        <a:gd name="connsiteX0" fmla="*/ 101738 w 101839"/>
                        <a:gd name="connsiteY0" fmla="*/ 21632 h 248187"/>
                        <a:gd name="connsiteX1" fmla="*/ 69949 w 101839"/>
                        <a:gd name="connsiteY1" fmla="*/ 0 h 248187"/>
                        <a:gd name="connsiteX2" fmla="*/ 0 w 101839"/>
                        <a:gd name="connsiteY2" fmla="*/ 0 h 248187"/>
                        <a:gd name="connsiteX3" fmla="*/ 24121 w 101839"/>
                        <a:gd name="connsiteY3" fmla="*/ 16402 h 248187"/>
                        <a:gd name="connsiteX4" fmla="*/ 23790 w 101839"/>
                        <a:gd name="connsiteY4" fmla="*/ 248187 h 248187"/>
                        <a:gd name="connsiteX5" fmla="*/ 62434 w 101839"/>
                        <a:gd name="connsiteY5" fmla="*/ 218379 h 248187"/>
                        <a:gd name="connsiteX6" fmla="*/ 101839 w 101839"/>
                        <a:gd name="connsiteY6" fmla="*/ 248187 h 248187"/>
                        <a:gd name="connsiteX7" fmla="*/ 101738 w 101839"/>
                        <a:gd name="connsiteY7" fmla="*/ 21632 h 2481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1839" h="248187">
                          <a:moveTo>
                            <a:pt x="101738" y="21632"/>
                          </a:moveTo>
                          <a:cubicBezTo>
                            <a:pt x="101738" y="9699"/>
                            <a:pt x="87494" y="0"/>
                            <a:pt x="69949" y="0"/>
                          </a:cubicBezTo>
                          <a:lnTo>
                            <a:pt x="0" y="0"/>
                          </a:lnTo>
                          <a:cubicBezTo>
                            <a:pt x="13330" y="0"/>
                            <a:pt x="24121" y="7338"/>
                            <a:pt x="24121" y="16402"/>
                          </a:cubicBezTo>
                          <a:lnTo>
                            <a:pt x="23790" y="248187"/>
                          </a:lnTo>
                          <a:lnTo>
                            <a:pt x="62434" y="218379"/>
                          </a:lnTo>
                          <a:lnTo>
                            <a:pt x="101839" y="248187"/>
                          </a:lnTo>
                          <a:lnTo>
                            <a:pt x="101738" y="21632"/>
                          </a:lnTo>
                          <a:close/>
                        </a:path>
                      </a:pathLst>
                    </a:custGeom>
                    <a:solidFill>
                      <a:srgbClr val="3C8F7C"/>
                    </a:solidFill>
                    <a:ln w="253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p:grpSp>
            </p:grp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1A83E1B5-3971-474D-94A1-9BB86BD64510}"/>
                    </a:ext>
                  </a:extLst>
                </p:cNvPr>
                <p:cNvSpPr/>
                <p:nvPr/>
              </p:nvSpPr>
              <p:spPr>
                <a:xfrm flipH="1">
                  <a:off x="1352990" y="5002470"/>
                  <a:ext cx="1635305" cy="247347"/>
                </a:xfrm>
                <a:custGeom>
                  <a:avLst/>
                  <a:gdLst>
                    <a:gd name="connsiteX0" fmla="*/ 1328126 w 1328125"/>
                    <a:gd name="connsiteY0" fmla="*/ 0 h 200885"/>
                    <a:gd name="connsiteX1" fmla="*/ 70711 w 1328125"/>
                    <a:gd name="connsiteY1" fmla="*/ 0 h 200885"/>
                    <a:gd name="connsiteX2" fmla="*/ 0 w 1328125"/>
                    <a:gd name="connsiteY2" fmla="*/ 70711 h 200885"/>
                    <a:gd name="connsiteX3" fmla="*/ 0 w 1328125"/>
                    <a:gd name="connsiteY3" fmla="*/ 130175 h 200885"/>
                    <a:gd name="connsiteX4" fmla="*/ 70711 w 1328125"/>
                    <a:gd name="connsiteY4" fmla="*/ 200886 h 200885"/>
                    <a:gd name="connsiteX5" fmla="*/ 1328126 w 1328125"/>
                    <a:gd name="connsiteY5" fmla="*/ 200886 h 200885"/>
                    <a:gd name="connsiteX6" fmla="*/ 1327466 w 1328125"/>
                    <a:gd name="connsiteY6" fmla="*/ 200200 h 200885"/>
                    <a:gd name="connsiteX7" fmla="*/ 1328126 w 1328125"/>
                    <a:gd name="connsiteY7" fmla="*/ 0 h 200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8125" h="200885">
                      <a:moveTo>
                        <a:pt x="1328126" y="0"/>
                      </a:moveTo>
                      <a:lnTo>
                        <a:pt x="70711" y="0"/>
                      </a:lnTo>
                      <a:cubicBezTo>
                        <a:pt x="31661" y="0"/>
                        <a:pt x="0" y="31661"/>
                        <a:pt x="0" y="70711"/>
                      </a:cubicBezTo>
                      <a:lnTo>
                        <a:pt x="0" y="130175"/>
                      </a:lnTo>
                      <a:cubicBezTo>
                        <a:pt x="0" y="169224"/>
                        <a:pt x="31661" y="200886"/>
                        <a:pt x="70711" y="200886"/>
                      </a:cubicBezTo>
                      <a:lnTo>
                        <a:pt x="1328126" y="200886"/>
                      </a:lnTo>
                      <a:lnTo>
                        <a:pt x="1327466" y="200200"/>
                      </a:lnTo>
                      <a:cubicBezTo>
                        <a:pt x="1273664" y="144190"/>
                        <a:pt x="1273944" y="55630"/>
                        <a:pt x="1328126" y="0"/>
                      </a:cubicBezTo>
                      <a:close/>
                    </a:path>
                  </a:pathLst>
                </a:custGeom>
                <a:solidFill>
                  <a:srgbClr val="F47458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96CF32D2-2138-4C42-86D0-3541D9315DF5}"/>
                    </a:ext>
                  </a:extLst>
                </p:cNvPr>
                <p:cNvSpPr/>
                <p:nvPr/>
              </p:nvSpPr>
              <p:spPr>
                <a:xfrm flipH="1">
                  <a:off x="1380407" y="5039079"/>
                  <a:ext cx="914738" cy="174131"/>
                </a:xfrm>
                <a:custGeom>
                  <a:avLst/>
                  <a:gdLst>
                    <a:gd name="connsiteX0" fmla="*/ 742912 w 742911"/>
                    <a:gd name="connsiteY0" fmla="*/ 0 h 141422"/>
                    <a:gd name="connsiteX1" fmla="*/ 70711 w 742911"/>
                    <a:gd name="connsiteY1" fmla="*/ 0 h 141422"/>
                    <a:gd name="connsiteX2" fmla="*/ 0 w 742911"/>
                    <a:gd name="connsiteY2" fmla="*/ 70711 h 141422"/>
                    <a:gd name="connsiteX3" fmla="*/ 0 w 742911"/>
                    <a:gd name="connsiteY3" fmla="*/ 70711 h 141422"/>
                    <a:gd name="connsiteX4" fmla="*/ 70711 w 742911"/>
                    <a:gd name="connsiteY4" fmla="*/ 141422 h 141422"/>
                    <a:gd name="connsiteX5" fmla="*/ 742886 w 742911"/>
                    <a:gd name="connsiteY5" fmla="*/ 141422 h 141422"/>
                    <a:gd name="connsiteX6" fmla="*/ 742912 w 742911"/>
                    <a:gd name="connsiteY6" fmla="*/ 0 h 141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2911" h="141422">
                      <a:moveTo>
                        <a:pt x="742912" y="0"/>
                      </a:moveTo>
                      <a:lnTo>
                        <a:pt x="70711" y="0"/>
                      </a:lnTo>
                      <a:cubicBezTo>
                        <a:pt x="31661" y="0"/>
                        <a:pt x="0" y="31661"/>
                        <a:pt x="0" y="70711"/>
                      </a:cubicBezTo>
                      <a:lnTo>
                        <a:pt x="0" y="70711"/>
                      </a:lnTo>
                      <a:cubicBezTo>
                        <a:pt x="0" y="109761"/>
                        <a:pt x="31661" y="141422"/>
                        <a:pt x="70711" y="141422"/>
                      </a:cubicBezTo>
                      <a:lnTo>
                        <a:pt x="742886" y="141422"/>
                      </a:lnTo>
                      <a:cubicBezTo>
                        <a:pt x="718182" y="97625"/>
                        <a:pt x="718232" y="43747"/>
                        <a:pt x="742912" y="0"/>
                      </a:cubicBezTo>
                      <a:close/>
                    </a:path>
                  </a:pathLst>
                </a:custGeom>
                <a:solidFill>
                  <a:srgbClr val="FAE0B2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35011D-2C2D-4F6D-A9AE-957A47FB8D2F}"/>
                </a:ext>
              </a:extLst>
            </p:cNvPr>
            <p:cNvGrpSpPr/>
            <p:nvPr/>
          </p:nvGrpSpPr>
          <p:grpSpPr>
            <a:xfrm rot="4500000">
              <a:off x="6045739" y="2469856"/>
              <a:ext cx="506793" cy="1873777"/>
              <a:chOff x="3398698" y="1336206"/>
              <a:chExt cx="828986" cy="3065031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359A0DF-16F2-437D-933F-39722DBFBBBC}"/>
                  </a:ext>
                </a:extLst>
              </p:cNvPr>
              <p:cNvSpPr/>
              <p:nvPr/>
            </p:nvSpPr>
            <p:spPr>
              <a:xfrm flipH="1">
                <a:off x="3484858" y="4262776"/>
                <a:ext cx="200173" cy="138461"/>
              </a:xfrm>
              <a:custGeom>
                <a:avLst/>
                <a:gdLst>
                  <a:gd name="connsiteX0" fmla="*/ 157621 w 162572"/>
                  <a:gd name="connsiteY0" fmla="*/ 73326 h 112452"/>
                  <a:gd name="connsiteX1" fmla="*/ 122050 w 162572"/>
                  <a:gd name="connsiteY1" fmla="*/ 84244 h 112452"/>
                  <a:gd name="connsiteX2" fmla="*/ 98132 w 162572"/>
                  <a:gd name="connsiteY2" fmla="*/ 28919 h 112452"/>
                  <a:gd name="connsiteX3" fmla="*/ 44128 w 162572"/>
                  <a:gd name="connsiteY3" fmla="*/ 38466 h 112452"/>
                  <a:gd name="connsiteX4" fmla="*/ 19474 w 162572"/>
                  <a:gd name="connsiteY4" fmla="*/ 0 h 112452"/>
                  <a:gd name="connsiteX5" fmla="*/ 0 w 162572"/>
                  <a:gd name="connsiteY5" fmla="*/ 12466 h 112452"/>
                  <a:gd name="connsiteX6" fmla="*/ 32982 w 162572"/>
                  <a:gd name="connsiteY6" fmla="*/ 63932 h 112452"/>
                  <a:gd name="connsiteX7" fmla="*/ 84143 w 162572"/>
                  <a:gd name="connsiteY7" fmla="*/ 54893 h 112452"/>
                  <a:gd name="connsiteX8" fmla="*/ 109025 w 162572"/>
                  <a:gd name="connsiteY8" fmla="*/ 112452 h 112452"/>
                  <a:gd name="connsiteX9" fmla="*/ 162572 w 162572"/>
                  <a:gd name="connsiteY9" fmla="*/ 96000 h 11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2572" h="112452">
                    <a:moveTo>
                      <a:pt x="157621" y="73326"/>
                    </a:moveTo>
                    <a:lnTo>
                      <a:pt x="122050" y="84244"/>
                    </a:lnTo>
                    <a:lnTo>
                      <a:pt x="98132" y="28919"/>
                    </a:lnTo>
                    <a:lnTo>
                      <a:pt x="44128" y="38466"/>
                    </a:lnTo>
                    <a:lnTo>
                      <a:pt x="19474" y="0"/>
                    </a:lnTo>
                    <a:lnTo>
                      <a:pt x="0" y="12466"/>
                    </a:lnTo>
                    <a:lnTo>
                      <a:pt x="32982" y="63932"/>
                    </a:lnTo>
                    <a:lnTo>
                      <a:pt x="84143" y="54893"/>
                    </a:lnTo>
                    <a:lnTo>
                      <a:pt x="109025" y="112452"/>
                    </a:lnTo>
                    <a:lnTo>
                      <a:pt x="162572" y="96000"/>
                    </a:lnTo>
                    <a:close/>
                  </a:path>
                </a:pathLst>
              </a:custGeom>
              <a:solidFill>
                <a:srgbClr val="50BFA5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186EB95-7B30-42E6-8F7D-929F87392831}"/>
                  </a:ext>
                </a:extLst>
              </p:cNvPr>
              <p:cNvSpPr/>
              <p:nvPr/>
            </p:nvSpPr>
            <p:spPr>
              <a:xfrm flipH="1">
                <a:off x="3543069" y="1926410"/>
                <a:ext cx="292022" cy="194233"/>
              </a:xfrm>
              <a:custGeom>
                <a:avLst/>
                <a:gdLst>
                  <a:gd name="connsiteX0" fmla="*/ 203729 w 237168"/>
                  <a:gd name="connsiteY0" fmla="*/ 0 h 157748"/>
                  <a:gd name="connsiteX1" fmla="*/ 190095 w 237168"/>
                  <a:gd name="connsiteY1" fmla="*/ 54944 h 157748"/>
                  <a:gd name="connsiteX2" fmla="*/ 99301 w 237168"/>
                  <a:gd name="connsiteY2" fmla="*/ 42757 h 157748"/>
                  <a:gd name="connsiteX3" fmla="*/ 69442 w 237168"/>
                  <a:gd name="connsiteY3" fmla="*/ 120603 h 157748"/>
                  <a:gd name="connsiteX4" fmla="*/ 0 w 237168"/>
                  <a:gd name="connsiteY4" fmla="*/ 122608 h 157748"/>
                  <a:gd name="connsiteX5" fmla="*/ 1016 w 237168"/>
                  <a:gd name="connsiteY5" fmla="*/ 157748 h 157748"/>
                  <a:gd name="connsiteX6" fmla="*/ 93893 w 237168"/>
                  <a:gd name="connsiteY6" fmla="*/ 155082 h 157748"/>
                  <a:gd name="connsiteX7" fmla="*/ 122177 w 237168"/>
                  <a:gd name="connsiteY7" fmla="*/ 81299 h 157748"/>
                  <a:gd name="connsiteX8" fmla="*/ 216628 w 237168"/>
                  <a:gd name="connsiteY8" fmla="*/ 93994 h 157748"/>
                  <a:gd name="connsiteX9" fmla="*/ 237168 w 237168"/>
                  <a:gd name="connsiteY9" fmla="*/ 11324 h 15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7168" h="157748">
                    <a:moveTo>
                      <a:pt x="203729" y="0"/>
                    </a:moveTo>
                    <a:lnTo>
                      <a:pt x="190095" y="54944"/>
                    </a:lnTo>
                    <a:lnTo>
                      <a:pt x="99301" y="42757"/>
                    </a:lnTo>
                    <a:lnTo>
                      <a:pt x="69442" y="120603"/>
                    </a:lnTo>
                    <a:lnTo>
                      <a:pt x="0" y="122608"/>
                    </a:lnTo>
                    <a:lnTo>
                      <a:pt x="1016" y="157748"/>
                    </a:lnTo>
                    <a:lnTo>
                      <a:pt x="93893" y="155082"/>
                    </a:lnTo>
                    <a:lnTo>
                      <a:pt x="122177" y="81299"/>
                    </a:lnTo>
                    <a:lnTo>
                      <a:pt x="216628" y="93994"/>
                    </a:lnTo>
                    <a:lnTo>
                      <a:pt x="237168" y="11324"/>
                    </a:lnTo>
                    <a:close/>
                  </a:path>
                </a:pathLst>
              </a:custGeom>
              <a:solidFill>
                <a:srgbClr val="F48C7F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BFFE01-FFED-454C-A807-0E8AAA46F9F3}"/>
                  </a:ext>
                </a:extLst>
              </p:cNvPr>
              <p:cNvSpPr/>
              <p:nvPr/>
            </p:nvSpPr>
            <p:spPr>
              <a:xfrm flipH="1">
                <a:off x="4103510" y="1336206"/>
                <a:ext cx="124174" cy="129738"/>
              </a:xfrm>
              <a:custGeom>
                <a:avLst/>
                <a:gdLst>
                  <a:gd name="connsiteX0" fmla="*/ 100849 w 100849"/>
                  <a:gd name="connsiteY0" fmla="*/ 82721 h 105368"/>
                  <a:gd name="connsiteX1" fmla="*/ 17875 w 100849"/>
                  <a:gd name="connsiteY1" fmla="*/ 105369 h 105368"/>
                  <a:gd name="connsiteX2" fmla="*/ 0 w 100849"/>
                  <a:gd name="connsiteY2" fmla="*/ 4824 h 105368"/>
                  <a:gd name="connsiteX3" fmla="*/ 27167 w 100849"/>
                  <a:gd name="connsiteY3" fmla="*/ 0 h 105368"/>
                  <a:gd name="connsiteX4" fmla="*/ 39735 w 100849"/>
                  <a:gd name="connsiteY4" fmla="*/ 70813 h 105368"/>
                  <a:gd name="connsiteX5" fmla="*/ 93588 w 100849"/>
                  <a:gd name="connsiteY5" fmla="*/ 56112 h 105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849" h="105368">
                    <a:moveTo>
                      <a:pt x="100849" y="82721"/>
                    </a:moveTo>
                    <a:lnTo>
                      <a:pt x="17875" y="105369"/>
                    </a:lnTo>
                    <a:lnTo>
                      <a:pt x="0" y="4824"/>
                    </a:lnTo>
                    <a:lnTo>
                      <a:pt x="27167" y="0"/>
                    </a:lnTo>
                    <a:lnTo>
                      <a:pt x="39735" y="70813"/>
                    </a:lnTo>
                    <a:lnTo>
                      <a:pt x="93588" y="56112"/>
                    </a:lnTo>
                    <a:close/>
                  </a:path>
                </a:pathLst>
              </a:custGeom>
              <a:solidFill>
                <a:srgbClr val="50BFA5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193C045-959C-4AD3-81F9-0E08EE0B2CAB}"/>
                  </a:ext>
                </a:extLst>
              </p:cNvPr>
              <p:cNvSpPr/>
              <p:nvPr/>
            </p:nvSpPr>
            <p:spPr>
              <a:xfrm flipH="1">
                <a:off x="3398698" y="3068144"/>
                <a:ext cx="441675" cy="145713"/>
              </a:xfrm>
              <a:custGeom>
                <a:avLst/>
                <a:gdLst>
                  <a:gd name="connsiteX0" fmla="*/ 31458 w 358710"/>
                  <a:gd name="connsiteY0" fmla="*/ 59667 h 118342"/>
                  <a:gd name="connsiteX1" fmla="*/ 79979 w 358710"/>
                  <a:gd name="connsiteY1" fmla="*/ 79369 h 118342"/>
                  <a:gd name="connsiteX2" fmla="*/ 119079 w 358710"/>
                  <a:gd name="connsiteY2" fmla="*/ 43011 h 118342"/>
                  <a:gd name="connsiteX3" fmla="*/ 171865 w 358710"/>
                  <a:gd name="connsiteY3" fmla="*/ 68959 h 118342"/>
                  <a:gd name="connsiteX4" fmla="*/ 201571 w 358710"/>
                  <a:gd name="connsiteY4" fmla="*/ 17392 h 118342"/>
                  <a:gd name="connsiteX5" fmla="*/ 262584 w 358710"/>
                  <a:gd name="connsiteY5" fmla="*/ 44102 h 118342"/>
                  <a:gd name="connsiteX6" fmla="*/ 295794 w 358710"/>
                  <a:gd name="connsiteY6" fmla="*/ 0 h 118342"/>
                  <a:gd name="connsiteX7" fmla="*/ 358710 w 358710"/>
                  <a:gd name="connsiteY7" fmla="*/ 16097 h 118342"/>
                  <a:gd name="connsiteX8" fmla="*/ 352616 w 358710"/>
                  <a:gd name="connsiteY8" fmla="*/ 39888 h 118342"/>
                  <a:gd name="connsiteX9" fmla="*/ 305569 w 358710"/>
                  <a:gd name="connsiteY9" fmla="*/ 27853 h 118342"/>
                  <a:gd name="connsiteX10" fmla="*/ 270531 w 358710"/>
                  <a:gd name="connsiteY10" fmla="*/ 74418 h 118342"/>
                  <a:gd name="connsiteX11" fmla="*/ 211879 w 358710"/>
                  <a:gd name="connsiteY11" fmla="*/ 48749 h 118342"/>
                  <a:gd name="connsiteX12" fmla="*/ 181691 w 358710"/>
                  <a:gd name="connsiteY12" fmla="*/ 101179 h 118342"/>
                  <a:gd name="connsiteX13" fmla="*/ 123421 w 358710"/>
                  <a:gd name="connsiteY13" fmla="*/ 72539 h 118342"/>
                  <a:gd name="connsiteX14" fmla="*/ 85234 w 358710"/>
                  <a:gd name="connsiteY14" fmla="*/ 108034 h 118342"/>
                  <a:gd name="connsiteX15" fmla="*/ 40269 w 358710"/>
                  <a:gd name="connsiteY15" fmla="*/ 89779 h 118342"/>
                  <a:gd name="connsiteX16" fmla="*/ 20084 w 358710"/>
                  <a:gd name="connsiteY16" fmla="*/ 118343 h 118342"/>
                  <a:gd name="connsiteX17" fmla="*/ 0 w 358710"/>
                  <a:gd name="connsiteY17" fmla="*/ 104150 h 118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58710" h="118342">
                    <a:moveTo>
                      <a:pt x="31458" y="59667"/>
                    </a:moveTo>
                    <a:lnTo>
                      <a:pt x="79979" y="79369"/>
                    </a:lnTo>
                    <a:lnTo>
                      <a:pt x="119079" y="43011"/>
                    </a:lnTo>
                    <a:lnTo>
                      <a:pt x="171865" y="68959"/>
                    </a:lnTo>
                    <a:lnTo>
                      <a:pt x="201571" y="17392"/>
                    </a:lnTo>
                    <a:lnTo>
                      <a:pt x="262584" y="44102"/>
                    </a:lnTo>
                    <a:lnTo>
                      <a:pt x="295794" y="0"/>
                    </a:lnTo>
                    <a:lnTo>
                      <a:pt x="358710" y="16097"/>
                    </a:lnTo>
                    <a:lnTo>
                      <a:pt x="352616" y="39888"/>
                    </a:lnTo>
                    <a:lnTo>
                      <a:pt x="305569" y="27853"/>
                    </a:lnTo>
                    <a:lnTo>
                      <a:pt x="270531" y="74418"/>
                    </a:lnTo>
                    <a:lnTo>
                      <a:pt x="211879" y="48749"/>
                    </a:lnTo>
                    <a:lnTo>
                      <a:pt x="181691" y="101179"/>
                    </a:lnTo>
                    <a:lnTo>
                      <a:pt x="123421" y="72539"/>
                    </a:lnTo>
                    <a:lnTo>
                      <a:pt x="85234" y="108034"/>
                    </a:lnTo>
                    <a:lnTo>
                      <a:pt x="40269" y="89779"/>
                    </a:lnTo>
                    <a:lnTo>
                      <a:pt x="20084" y="118343"/>
                    </a:lnTo>
                    <a:lnTo>
                      <a:pt x="0" y="104150"/>
                    </a:lnTo>
                    <a:close/>
                  </a:path>
                </a:pathLst>
              </a:custGeom>
              <a:solidFill>
                <a:srgbClr val="50BFA5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281E48A-E099-453F-9F35-9BD7FFB5D679}"/>
                  </a:ext>
                </a:extLst>
              </p:cNvPr>
              <p:cNvSpPr/>
              <p:nvPr/>
            </p:nvSpPr>
            <p:spPr>
              <a:xfrm flipH="1">
                <a:off x="3588217" y="2487465"/>
                <a:ext cx="133464" cy="133347"/>
              </a:xfrm>
              <a:custGeom>
                <a:avLst/>
                <a:gdLst>
                  <a:gd name="connsiteX0" fmla="*/ 108395 w 108394"/>
                  <a:gd name="connsiteY0" fmla="*/ 42291 h 108299"/>
                  <a:gd name="connsiteX1" fmla="*/ 66104 w 108394"/>
                  <a:gd name="connsiteY1" fmla="*/ 42291 h 108299"/>
                  <a:gd name="connsiteX2" fmla="*/ 66104 w 108394"/>
                  <a:gd name="connsiteY2" fmla="*/ 0 h 108299"/>
                  <a:gd name="connsiteX3" fmla="*/ 42291 w 108394"/>
                  <a:gd name="connsiteY3" fmla="*/ 0 h 108299"/>
                  <a:gd name="connsiteX4" fmla="*/ 42291 w 108394"/>
                  <a:gd name="connsiteY4" fmla="*/ 42291 h 108299"/>
                  <a:gd name="connsiteX5" fmla="*/ 0 w 108394"/>
                  <a:gd name="connsiteY5" fmla="*/ 42291 h 108299"/>
                  <a:gd name="connsiteX6" fmla="*/ 0 w 108394"/>
                  <a:gd name="connsiteY6" fmla="*/ 66008 h 108299"/>
                  <a:gd name="connsiteX7" fmla="*/ 42291 w 108394"/>
                  <a:gd name="connsiteY7" fmla="*/ 66008 h 108299"/>
                  <a:gd name="connsiteX8" fmla="*/ 42291 w 108394"/>
                  <a:gd name="connsiteY8" fmla="*/ 108299 h 108299"/>
                  <a:gd name="connsiteX9" fmla="*/ 66104 w 108394"/>
                  <a:gd name="connsiteY9" fmla="*/ 108299 h 108299"/>
                  <a:gd name="connsiteX10" fmla="*/ 66104 w 108394"/>
                  <a:gd name="connsiteY10" fmla="*/ 66008 h 108299"/>
                  <a:gd name="connsiteX11" fmla="*/ 108395 w 108394"/>
                  <a:gd name="connsiteY11" fmla="*/ 66008 h 10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394" h="108299">
                    <a:moveTo>
                      <a:pt x="108395" y="42291"/>
                    </a:moveTo>
                    <a:lnTo>
                      <a:pt x="66104" y="42291"/>
                    </a:lnTo>
                    <a:lnTo>
                      <a:pt x="66104" y="0"/>
                    </a:lnTo>
                    <a:lnTo>
                      <a:pt x="42291" y="0"/>
                    </a:lnTo>
                    <a:lnTo>
                      <a:pt x="42291" y="42291"/>
                    </a:lnTo>
                    <a:lnTo>
                      <a:pt x="0" y="42291"/>
                    </a:lnTo>
                    <a:lnTo>
                      <a:pt x="0" y="66008"/>
                    </a:lnTo>
                    <a:lnTo>
                      <a:pt x="42291" y="66008"/>
                    </a:lnTo>
                    <a:lnTo>
                      <a:pt x="42291" y="108299"/>
                    </a:lnTo>
                    <a:lnTo>
                      <a:pt x="66104" y="108299"/>
                    </a:lnTo>
                    <a:lnTo>
                      <a:pt x="66104" y="66008"/>
                    </a:lnTo>
                    <a:lnTo>
                      <a:pt x="108395" y="66008"/>
                    </a:lnTo>
                    <a:close/>
                  </a:path>
                </a:pathLst>
              </a:custGeom>
              <a:solidFill>
                <a:srgbClr val="5B9B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5EEAE5D8-5F90-45A6-A625-8D5B18BBE922}"/>
                  </a:ext>
                </a:extLst>
              </p:cNvPr>
              <p:cNvSpPr/>
              <p:nvPr/>
            </p:nvSpPr>
            <p:spPr>
              <a:xfrm flipH="1">
                <a:off x="3947596" y="3711000"/>
                <a:ext cx="133464" cy="133464"/>
              </a:xfrm>
              <a:custGeom>
                <a:avLst/>
                <a:gdLst>
                  <a:gd name="connsiteX0" fmla="*/ 108395 w 108394"/>
                  <a:gd name="connsiteY0" fmla="*/ 42291 h 108394"/>
                  <a:gd name="connsiteX1" fmla="*/ 66104 w 108394"/>
                  <a:gd name="connsiteY1" fmla="*/ 42291 h 108394"/>
                  <a:gd name="connsiteX2" fmla="*/ 66104 w 108394"/>
                  <a:gd name="connsiteY2" fmla="*/ 0 h 108394"/>
                  <a:gd name="connsiteX3" fmla="*/ 42291 w 108394"/>
                  <a:gd name="connsiteY3" fmla="*/ 0 h 108394"/>
                  <a:gd name="connsiteX4" fmla="*/ 42291 w 108394"/>
                  <a:gd name="connsiteY4" fmla="*/ 42291 h 108394"/>
                  <a:gd name="connsiteX5" fmla="*/ 0 w 108394"/>
                  <a:gd name="connsiteY5" fmla="*/ 42291 h 108394"/>
                  <a:gd name="connsiteX6" fmla="*/ 0 w 108394"/>
                  <a:gd name="connsiteY6" fmla="*/ 66104 h 108394"/>
                  <a:gd name="connsiteX7" fmla="*/ 42291 w 108394"/>
                  <a:gd name="connsiteY7" fmla="*/ 66104 h 108394"/>
                  <a:gd name="connsiteX8" fmla="*/ 42291 w 108394"/>
                  <a:gd name="connsiteY8" fmla="*/ 108395 h 108394"/>
                  <a:gd name="connsiteX9" fmla="*/ 66104 w 108394"/>
                  <a:gd name="connsiteY9" fmla="*/ 108395 h 108394"/>
                  <a:gd name="connsiteX10" fmla="*/ 66104 w 108394"/>
                  <a:gd name="connsiteY10" fmla="*/ 66104 h 108394"/>
                  <a:gd name="connsiteX11" fmla="*/ 108395 w 108394"/>
                  <a:gd name="connsiteY11" fmla="*/ 66104 h 10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394" h="108394">
                    <a:moveTo>
                      <a:pt x="108395" y="42291"/>
                    </a:moveTo>
                    <a:lnTo>
                      <a:pt x="66104" y="42291"/>
                    </a:lnTo>
                    <a:lnTo>
                      <a:pt x="66104" y="0"/>
                    </a:lnTo>
                    <a:lnTo>
                      <a:pt x="42291" y="0"/>
                    </a:lnTo>
                    <a:lnTo>
                      <a:pt x="42291" y="42291"/>
                    </a:lnTo>
                    <a:lnTo>
                      <a:pt x="0" y="42291"/>
                    </a:lnTo>
                    <a:lnTo>
                      <a:pt x="0" y="66104"/>
                    </a:lnTo>
                    <a:lnTo>
                      <a:pt x="42291" y="66104"/>
                    </a:lnTo>
                    <a:lnTo>
                      <a:pt x="42291" y="108395"/>
                    </a:lnTo>
                    <a:lnTo>
                      <a:pt x="66104" y="108395"/>
                    </a:lnTo>
                    <a:lnTo>
                      <a:pt x="66104" y="66104"/>
                    </a:lnTo>
                    <a:lnTo>
                      <a:pt x="108395" y="66104"/>
                    </a:lnTo>
                    <a:close/>
                  </a:path>
                </a:pathLst>
              </a:custGeom>
              <a:solidFill>
                <a:srgbClr val="5B9B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F6672B7-F317-46EF-8CB1-BE33456A86A6}"/>
                </a:ext>
              </a:extLst>
            </p:cNvPr>
            <p:cNvGrpSpPr/>
            <p:nvPr/>
          </p:nvGrpSpPr>
          <p:grpSpPr>
            <a:xfrm>
              <a:off x="5875740" y="4581822"/>
              <a:ext cx="1161692" cy="985920"/>
              <a:chOff x="1164329" y="2448971"/>
              <a:chExt cx="1953948" cy="1658302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149ED96-6924-4548-911E-45E4F7C568ED}"/>
                  </a:ext>
                </a:extLst>
              </p:cNvPr>
              <p:cNvSpPr/>
              <p:nvPr/>
            </p:nvSpPr>
            <p:spPr>
              <a:xfrm>
                <a:off x="2894805" y="2646029"/>
                <a:ext cx="223472" cy="128410"/>
              </a:xfrm>
              <a:custGeom>
                <a:avLst/>
                <a:gdLst>
                  <a:gd name="connsiteX0" fmla="*/ 0 w 223472"/>
                  <a:gd name="connsiteY0" fmla="*/ 62879 h 128410"/>
                  <a:gd name="connsiteX1" fmla="*/ 55721 w 223472"/>
                  <a:gd name="connsiteY1" fmla="*/ 27445 h 128410"/>
                  <a:gd name="connsiteX2" fmla="*/ 127254 w 223472"/>
                  <a:gd name="connsiteY2" fmla="*/ 6491 h 128410"/>
                  <a:gd name="connsiteX3" fmla="*/ 83725 w 223472"/>
                  <a:gd name="connsiteY3" fmla="*/ 42495 h 128410"/>
                  <a:gd name="connsiteX4" fmla="*/ 223457 w 223472"/>
                  <a:gd name="connsiteY4" fmla="*/ 53449 h 128410"/>
                  <a:gd name="connsiteX5" fmla="*/ 76772 w 223472"/>
                  <a:gd name="connsiteY5" fmla="*/ 100216 h 128410"/>
                  <a:gd name="connsiteX6" fmla="*/ 11335 w 223472"/>
                  <a:gd name="connsiteY6" fmla="*/ 128410 h 128410"/>
                  <a:gd name="connsiteX7" fmla="*/ 0 w 223472"/>
                  <a:gd name="connsiteY7" fmla="*/ 62879 h 128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3472" h="128410">
                    <a:moveTo>
                      <a:pt x="0" y="62879"/>
                    </a:moveTo>
                    <a:cubicBezTo>
                      <a:pt x="0" y="62879"/>
                      <a:pt x="36290" y="38399"/>
                      <a:pt x="55721" y="27445"/>
                    </a:cubicBezTo>
                    <a:cubicBezTo>
                      <a:pt x="75057" y="16396"/>
                      <a:pt x="119920" y="-12941"/>
                      <a:pt x="127254" y="6491"/>
                    </a:cubicBezTo>
                    <a:cubicBezTo>
                      <a:pt x="134588" y="25921"/>
                      <a:pt x="83725" y="42495"/>
                      <a:pt x="83725" y="42495"/>
                    </a:cubicBezTo>
                    <a:cubicBezTo>
                      <a:pt x="83725" y="42495"/>
                      <a:pt x="222028" y="24302"/>
                      <a:pt x="223457" y="53449"/>
                    </a:cubicBezTo>
                    <a:cubicBezTo>
                      <a:pt x="224790" y="82595"/>
                      <a:pt x="142304" y="110885"/>
                      <a:pt x="76772" y="100216"/>
                    </a:cubicBezTo>
                    <a:lnTo>
                      <a:pt x="11335" y="128410"/>
                    </a:lnTo>
                    <a:lnTo>
                      <a:pt x="0" y="62879"/>
                    </a:lnTo>
                    <a:close/>
                  </a:path>
                </a:pathLst>
              </a:custGeom>
              <a:solidFill>
                <a:srgbClr val="FFB38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0433A9F-F7DC-4E72-9565-98E18E529B96}"/>
                  </a:ext>
                </a:extLst>
              </p:cNvPr>
              <p:cNvSpPr/>
              <p:nvPr/>
            </p:nvSpPr>
            <p:spPr>
              <a:xfrm>
                <a:off x="1995742" y="2688810"/>
                <a:ext cx="943545" cy="447484"/>
              </a:xfrm>
              <a:custGeom>
                <a:avLst/>
                <a:gdLst>
                  <a:gd name="connsiteX0" fmla="*/ 24479 w 943546"/>
                  <a:gd name="connsiteY0" fmla="*/ 257651 h 447484"/>
                  <a:gd name="connsiteX1" fmla="*/ 0 w 943546"/>
                  <a:gd name="connsiteY1" fmla="*/ 204311 h 447484"/>
                  <a:gd name="connsiteX2" fmla="*/ 461391 w 943546"/>
                  <a:gd name="connsiteY2" fmla="*/ 188309 h 447484"/>
                  <a:gd name="connsiteX3" fmla="*/ 906780 w 943546"/>
                  <a:gd name="connsiteY3" fmla="*/ 0 h 447484"/>
                  <a:gd name="connsiteX4" fmla="*/ 943547 w 943546"/>
                  <a:gd name="connsiteY4" fmla="*/ 80677 h 447484"/>
                  <a:gd name="connsiteX5" fmla="*/ 79438 w 943546"/>
                  <a:gd name="connsiteY5" fmla="*/ 447485 h 447484"/>
                  <a:gd name="connsiteX6" fmla="*/ 24479 w 943546"/>
                  <a:gd name="connsiteY6" fmla="*/ 257651 h 44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3546" h="447484">
                    <a:moveTo>
                      <a:pt x="24479" y="257651"/>
                    </a:moveTo>
                    <a:lnTo>
                      <a:pt x="0" y="204311"/>
                    </a:lnTo>
                    <a:lnTo>
                      <a:pt x="461391" y="188309"/>
                    </a:lnTo>
                    <a:lnTo>
                      <a:pt x="906780" y="0"/>
                    </a:lnTo>
                    <a:lnTo>
                      <a:pt x="943547" y="80677"/>
                    </a:lnTo>
                    <a:cubicBezTo>
                      <a:pt x="943547" y="80677"/>
                      <a:pt x="553974" y="393287"/>
                      <a:pt x="79438" y="447485"/>
                    </a:cubicBezTo>
                    <a:lnTo>
                      <a:pt x="24479" y="257651"/>
                    </a:lnTo>
                    <a:close/>
                  </a:path>
                </a:pathLst>
              </a:custGeom>
              <a:solidFill>
                <a:srgbClr val="FDD2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6BE1A17-E4CD-4DBC-9778-6B7D25477E59}"/>
                  </a:ext>
                </a:extLst>
              </p:cNvPr>
              <p:cNvSpPr/>
              <p:nvPr/>
            </p:nvSpPr>
            <p:spPr>
              <a:xfrm>
                <a:off x="1775945" y="3559236"/>
                <a:ext cx="967106" cy="548034"/>
              </a:xfrm>
              <a:custGeom>
                <a:avLst/>
                <a:gdLst>
                  <a:gd name="connsiteX0" fmla="*/ 361242 w 967106"/>
                  <a:gd name="connsiteY0" fmla="*/ 43211 h 548035"/>
                  <a:gd name="connsiteX1" fmla="*/ 892070 w 967106"/>
                  <a:gd name="connsiteY1" fmla="*/ 25685 h 548035"/>
                  <a:gd name="connsiteX2" fmla="*/ 741003 w 967106"/>
                  <a:gd name="connsiteY2" fmla="*/ 380205 h 548035"/>
                  <a:gd name="connsiteX3" fmla="*/ 164550 w 967106"/>
                  <a:gd name="connsiteY3" fmla="*/ 428402 h 548035"/>
                  <a:gd name="connsiteX4" fmla="*/ 33963 w 967106"/>
                  <a:gd name="connsiteY4" fmla="*/ 548036 h 548035"/>
                  <a:gd name="connsiteX5" fmla="*/ 149 w 967106"/>
                  <a:gd name="connsiteY5" fmla="*/ 484123 h 548035"/>
                  <a:gd name="connsiteX6" fmla="*/ 75968 w 967106"/>
                  <a:gd name="connsiteY6" fmla="*/ 380110 h 548035"/>
                  <a:gd name="connsiteX7" fmla="*/ 112449 w 967106"/>
                  <a:gd name="connsiteY7" fmla="*/ 343343 h 548035"/>
                  <a:gd name="connsiteX8" fmla="*/ 380768 w 967106"/>
                  <a:gd name="connsiteY8" fmla="*/ 311720 h 548035"/>
                  <a:gd name="connsiteX9" fmla="*/ 170265 w 967106"/>
                  <a:gd name="connsiteY9" fmla="*/ 315626 h 548035"/>
                  <a:gd name="connsiteX10" fmla="*/ 169218 w 967106"/>
                  <a:gd name="connsiteY10" fmla="*/ 71595 h 548035"/>
                  <a:gd name="connsiteX11" fmla="*/ 361242 w 967106"/>
                  <a:gd name="connsiteY11" fmla="*/ 43211 h 54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67106" h="548035">
                    <a:moveTo>
                      <a:pt x="361242" y="43211"/>
                    </a:moveTo>
                    <a:cubicBezTo>
                      <a:pt x="361242" y="43211"/>
                      <a:pt x="791105" y="-40990"/>
                      <a:pt x="892070" y="25685"/>
                    </a:cubicBezTo>
                    <a:cubicBezTo>
                      <a:pt x="993035" y="92360"/>
                      <a:pt x="1033516" y="287432"/>
                      <a:pt x="741003" y="380205"/>
                    </a:cubicBezTo>
                    <a:cubicBezTo>
                      <a:pt x="448491" y="472979"/>
                      <a:pt x="164550" y="428402"/>
                      <a:pt x="164550" y="428402"/>
                    </a:cubicBezTo>
                    <a:lnTo>
                      <a:pt x="33963" y="548036"/>
                    </a:lnTo>
                    <a:cubicBezTo>
                      <a:pt x="33963" y="548036"/>
                      <a:pt x="-2613" y="548226"/>
                      <a:pt x="149" y="484123"/>
                    </a:cubicBezTo>
                    <a:cubicBezTo>
                      <a:pt x="2911" y="420020"/>
                      <a:pt x="75968" y="380110"/>
                      <a:pt x="75968" y="380110"/>
                    </a:cubicBezTo>
                    <a:lnTo>
                      <a:pt x="112449" y="343343"/>
                    </a:lnTo>
                    <a:lnTo>
                      <a:pt x="380768" y="311720"/>
                    </a:lnTo>
                    <a:lnTo>
                      <a:pt x="170265" y="315626"/>
                    </a:lnTo>
                    <a:cubicBezTo>
                      <a:pt x="170265" y="315626"/>
                      <a:pt x="160074" y="74643"/>
                      <a:pt x="169218" y="71595"/>
                    </a:cubicBezTo>
                    <a:cubicBezTo>
                      <a:pt x="178362" y="68357"/>
                      <a:pt x="361242" y="43211"/>
                      <a:pt x="361242" y="43211"/>
                    </a:cubicBezTo>
                    <a:close/>
                  </a:path>
                </a:pathLst>
              </a:custGeom>
              <a:solidFill>
                <a:srgbClr val="70AD47">
                  <a:lumMod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14DD9A0-1256-4A48-82AF-0688730A92D8}"/>
                  </a:ext>
                </a:extLst>
              </p:cNvPr>
              <p:cNvSpPr/>
              <p:nvPr/>
            </p:nvSpPr>
            <p:spPr>
              <a:xfrm>
                <a:off x="1932232" y="3884579"/>
                <a:ext cx="108752" cy="112109"/>
              </a:xfrm>
              <a:custGeom>
                <a:avLst/>
                <a:gdLst>
                  <a:gd name="connsiteX0" fmla="*/ 9311 w 108752"/>
                  <a:gd name="connsiteY0" fmla="*/ 103251 h 112109"/>
                  <a:gd name="connsiteX1" fmla="*/ 929 w 108752"/>
                  <a:gd name="connsiteY1" fmla="*/ 75533 h 112109"/>
                  <a:gd name="connsiteX2" fmla="*/ 8549 w 108752"/>
                  <a:gd name="connsiteY2" fmla="*/ 11716 h 112109"/>
                  <a:gd name="connsiteX3" fmla="*/ 108371 w 108752"/>
                  <a:gd name="connsiteY3" fmla="*/ 0 h 112109"/>
                  <a:gd name="connsiteX4" fmla="*/ 108752 w 108752"/>
                  <a:gd name="connsiteY4" fmla="*/ 112109 h 112109"/>
                  <a:gd name="connsiteX5" fmla="*/ 9311 w 108752"/>
                  <a:gd name="connsiteY5" fmla="*/ 103251 h 11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752" h="112109">
                    <a:moveTo>
                      <a:pt x="9311" y="103251"/>
                    </a:moveTo>
                    <a:cubicBezTo>
                      <a:pt x="6168" y="96298"/>
                      <a:pt x="2834" y="87058"/>
                      <a:pt x="929" y="75533"/>
                    </a:cubicBezTo>
                    <a:cubicBezTo>
                      <a:pt x="-2500" y="55721"/>
                      <a:pt x="4358" y="26575"/>
                      <a:pt x="8549" y="11716"/>
                    </a:cubicBezTo>
                    <a:lnTo>
                      <a:pt x="108371" y="0"/>
                    </a:lnTo>
                    <a:cubicBezTo>
                      <a:pt x="107038" y="17621"/>
                      <a:pt x="103704" y="72580"/>
                      <a:pt x="108752" y="112109"/>
                    </a:cubicBezTo>
                    <a:cubicBezTo>
                      <a:pt x="51983" y="109347"/>
                      <a:pt x="15407" y="104204"/>
                      <a:pt x="9311" y="103251"/>
                    </a:cubicBezTo>
                    <a:close/>
                  </a:path>
                </a:pathLst>
              </a:custGeom>
              <a:solidFill>
                <a:srgbClr val="EDB4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E82902C-8D8F-4DBA-B248-49BB953C3820}"/>
                  </a:ext>
                </a:extLst>
              </p:cNvPr>
              <p:cNvSpPr/>
              <p:nvPr/>
            </p:nvSpPr>
            <p:spPr>
              <a:xfrm>
                <a:off x="1775850" y="3723354"/>
                <a:ext cx="719572" cy="383919"/>
              </a:xfrm>
              <a:custGeom>
                <a:avLst/>
                <a:gdLst>
                  <a:gd name="connsiteX0" fmla="*/ 75968 w 719572"/>
                  <a:gd name="connsiteY0" fmla="*/ 215898 h 383919"/>
                  <a:gd name="connsiteX1" fmla="*/ 112449 w 719572"/>
                  <a:gd name="connsiteY1" fmla="*/ 179132 h 383919"/>
                  <a:gd name="connsiteX2" fmla="*/ 380768 w 719572"/>
                  <a:gd name="connsiteY2" fmla="*/ 147509 h 383919"/>
                  <a:gd name="connsiteX3" fmla="*/ 170265 w 719572"/>
                  <a:gd name="connsiteY3" fmla="*/ 151414 h 383919"/>
                  <a:gd name="connsiteX4" fmla="*/ 168551 w 719572"/>
                  <a:gd name="connsiteY4" fmla="*/ 106361 h 383919"/>
                  <a:gd name="connsiteX5" fmla="*/ 193221 w 719572"/>
                  <a:gd name="connsiteY5" fmla="*/ 107980 h 383919"/>
                  <a:gd name="connsiteX6" fmla="*/ 550884 w 719572"/>
                  <a:gd name="connsiteY6" fmla="*/ 29208 h 383919"/>
                  <a:gd name="connsiteX7" fmla="*/ 719572 w 719572"/>
                  <a:gd name="connsiteY7" fmla="*/ 6158 h 383919"/>
                  <a:gd name="connsiteX8" fmla="*/ 449634 w 719572"/>
                  <a:gd name="connsiteY8" fmla="*/ 139508 h 383919"/>
                  <a:gd name="connsiteX9" fmla="*/ 122450 w 719572"/>
                  <a:gd name="connsiteY9" fmla="*/ 212088 h 383919"/>
                  <a:gd name="connsiteX10" fmla="*/ 41583 w 719572"/>
                  <a:gd name="connsiteY10" fmla="*/ 318197 h 383919"/>
                  <a:gd name="connsiteX11" fmla="*/ 52346 w 719572"/>
                  <a:gd name="connsiteY11" fmla="*/ 367155 h 383919"/>
                  <a:gd name="connsiteX12" fmla="*/ 33963 w 719572"/>
                  <a:gd name="connsiteY12" fmla="*/ 383919 h 383919"/>
                  <a:gd name="connsiteX13" fmla="*/ 149 w 719572"/>
                  <a:gd name="connsiteY13" fmla="*/ 320006 h 383919"/>
                  <a:gd name="connsiteX14" fmla="*/ 75968 w 719572"/>
                  <a:gd name="connsiteY14" fmla="*/ 215898 h 383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9572" h="383919">
                    <a:moveTo>
                      <a:pt x="75968" y="215898"/>
                    </a:moveTo>
                    <a:lnTo>
                      <a:pt x="112449" y="179132"/>
                    </a:lnTo>
                    <a:lnTo>
                      <a:pt x="380768" y="147509"/>
                    </a:lnTo>
                    <a:lnTo>
                      <a:pt x="170265" y="151414"/>
                    </a:lnTo>
                    <a:cubicBezTo>
                      <a:pt x="170265" y="151414"/>
                      <a:pt x="169503" y="133031"/>
                      <a:pt x="168551" y="106361"/>
                    </a:cubicBezTo>
                    <a:cubicBezTo>
                      <a:pt x="177314" y="106932"/>
                      <a:pt x="185601" y="107504"/>
                      <a:pt x="193221" y="107980"/>
                    </a:cubicBezTo>
                    <a:cubicBezTo>
                      <a:pt x="274564" y="113695"/>
                      <a:pt x="469731" y="76262"/>
                      <a:pt x="550884" y="29208"/>
                    </a:cubicBezTo>
                    <a:cubicBezTo>
                      <a:pt x="632037" y="-17941"/>
                      <a:pt x="719572" y="6158"/>
                      <a:pt x="719572" y="6158"/>
                    </a:cubicBezTo>
                    <a:cubicBezTo>
                      <a:pt x="624036" y="16730"/>
                      <a:pt x="545074" y="100455"/>
                      <a:pt x="449634" y="139508"/>
                    </a:cubicBezTo>
                    <a:cubicBezTo>
                      <a:pt x="354193" y="178560"/>
                      <a:pt x="146834" y="209993"/>
                      <a:pt x="122450" y="212088"/>
                    </a:cubicBezTo>
                    <a:cubicBezTo>
                      <a:pt x="98066" y="214184"/>
                      <a:pt x="41392" y="279525"/>
                      <a:pt x="41583" y="318197"/>
                    </a:cubicBezTo>
                    <a:cubicBezTo>
                      <a:pt x="41678" y="336580"/>
                      <a:pt x="46345" y="353915"/>
                      <a:pt x="52346" y="367155"/>
                    </a:cubicBezTo>
                    <a:lnTo>
                      <a:pt x="33963" y="383919"/>
                    </a:lnTo>
                    <a:cubicBezTo>
                      <a:pt x="33963" y="383919"/>
                      <a:pt x="-2613" y="384110"/>
                      <a:pt x="149" y="320006"/>
                    </a:cubicBezTo>
                    <a:cubicBezTo>
                      <a:pt x="3006" y="255903"/>
                      <a:pt x="75968" y="215898"/>
                      <a:pt x="75968" y="215898"/>
                    </a:cubicBezTo>
                    <a:close/>
                  </a:path>
                </a:pathLst>
              </a:custGeom>
              <a:solidFill>
                <a:srgbClr val="000000">
                  <a:alpha val="3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27CEB39-DAE2-4227-A134-61C6E21C3079}"/>
                  </a:ext>
                </a:extLst>
              </p:cNvPr>
              <p:cNvSpPr/>
              <p:nvPr/>
            </p:nvSpPr>
            <p:spPr>
              <a:xfrm>
                <a:off x="1164329" y="3563988"/>
                <a:ext cx="969929" cy="542047"/>
              </a:xfrm>
              <a:custGeom>
                <a:avLst/>
                <a:gdLst>
                  <a:gd name="connsiteX0" fmla="*/ 604812 w 969929"/>
                  <a:gd name="connsiteY0" fmla="*/ 39984 h 542047"/>
                  <a:gd name="connsiteX1" fmla="*/ 73889 w 969929"/>
                  <a:gd name="connsiteY1" fmla="*/ 27030 h 542047"/>
                  <a:gd name="connsiteX2" fmla="*/ 227908 w 969929"/>
                  <a:gd name="connsiteY2" fmla="*/ 380313 h 542047"/>
                  <a:gd name="connsiteX3" fmla="*/ 804742 w 969929"/>
                  <a:gd name="connsiteY3" fmla="*/ 423651 h 542047"/>
                  <a:gd name="connsiteX4" fmla="*/ 936473 w 969929"/>
                  <a:gd name="connsiteY4" fmla="*/ 542047 h 542047"/>
                  <a:gd name="connsiteX5" fmla="*/ 969715 w 969929"/>
                  <a:gd name="connsiteY5" fmla="*/ 477849 h 542047"/>
                  <a:gd name="connsiteX6" fmla="*/ 893039 w 969929"/>
                  <a:gd name="connsiteY6" fmla="*/ 374407 h 542047"/>
                  <a:gd name="connsiteX7" fmla="*/ 856272 w 969929"/>
                  <a:gd name="connsiteY7" fmla="*/ 337926 h 542047"/>
                  <a:gd name="connsiteX8" fmla="*/ 587667 w 969929"/>
                  <a:gd name="connsiteY8" fmla="*/ 308589 h 542047"/>
                  <a:gd name="connsiteX9" fmla="*/ 798170 w 969929"/>
                  <a:gd name="connsiteY9" fmla="*/ 310780 h 542047"/>
                  <a:gd name="connsiteX10" fmla="*/ 797122 w 969929"/>
                  <a:gd name="connsiteY10" fmla="*/ 66750 h 542047"/>
                  <a:gd name="connsiteX11" fmla="*/ 604812 w 969929"/>
                  <a:gd name="connsiteY11" fmla="*/ 39984 h 54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69929" h="542047">
                    <a:moveTo>
                      <a:pt x="604812" y="39984"/>
                    </a:moveTo>
                    <a:cubicBezTo>
                      <a:pt x="604812" y="39984"/>
                      <a:pt x="174282" y="-40597"/>
                      <a:pt x="73889" y="27030"/>
                    </a:cubicBezTo>
                    <a:cubicBezTo>
                      <a:pt x="-26505" y="94563"/>
                      <a:pt x="-65367" y="290016"/>
                      <a:pt x="227908" y="380313"/>
                    </a:cubicBezTo>
                    <a:cubicBezTo>
                      <a:pt x="521183" y="470610"/>
                      <a:pt x="804742" y="423651"/>
                      <a:pt x="804742" y="423651"/>
                    </a:cubicBezTo>
                    <a:lnTo>
                      <a:pt x="936473" y="542047"/>
                    </a:lnTo>
                    <a:cubicBezTo>
                      <a:pt x="936473" y="542047"/>
                      <a:pt x="973049" y="541857"/>
                      <a:pt x="969715" y="477849"/>
                    </a:cubicBezTo>
                    <a:cubicBezTo>
                      <a:pt x="966381" y="413745"/>
                      <a:pt x="893039" y="374407"/>
                      <a:pt x="893039" y="374407"/>
                    </a:cubicBezTo>
                    <a:lnTo>
                      <a:pt x="856272" y="337926"/>
                    </a:lnTo>
                    <a:lnTo>
                      <a:pt x="587667" y="308589"/>
                    </a:lnTo>
                    <a:lnTo>
                      <a:pt x="798170" y="310780"/>
                    </a:lnTo>
                    <a:cubicBezTo>
                      <a:pt x="798170" y="310780"/>
                      <a:pt x="806266" y="69702"/>
                      <a:pt x="797122" y="66750"/>
                    </a:cubicBezTo>
                    <a:cubicBezTo>
                      <a:pt x="787978" y="63702"/>
                      <a:pt x="604812" y="39984"/>
                      <a:pt x="604812" y="39984"/>
                    </a:cubicBezTo>
                    <a:close/>
                  </a:path>
                </a:pathLst>
              </a:custGeom>
              <a:solidFill>
                <a:srgbClr val="70AD47">
                  <a:lumMod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B8923BB-49E6-470B-BAFA-1C5568E9712F}"/>
                  </a:ext>
                </a:extLst>
              </p:cNvPr>
              <p:cNvSpPr/>
              <p:nvPr/>
            </p:nvSpPr>
            <p:spPr>
              <a:xfrm>
                <a:off x="1438428" y="2891977"/>
                <a:ext cx="763805" cy="781539"/>
              </a:xfrm>
              <a:custGeom>
                <a:avLst/>
                <a:gdLst>
                  <a:gd name="connsiteX0" fmla="*/ 763148 w 763805"/>
                  <a:gd name="connsiteY0" fmla="*/ 670942 h 781540"/>
                  <a:gd name="connsiteX1" fmla="*/ 663135 w 763805"/>
                  <a:gd name="connsiteY1" fmla="*/ 43816 h 781540"/>
                  <a:gd name="connsiteX2" fmla="*/ 611510 w 763805"/>
                  <a:gd name="connsiteY2" fmla="*/ 1 h 781540"/>
                  <a:gd name="connsiteX3" fmla="*/ 390911 w 763805"/>
                  <a:gd name="connsiteY3" fmla="*/ 954 h 781540"/>
                  <a:gd name="connsiteX4" fmla="*/ 246607 w 763805"/>
                  <a:gd name="connsiteY4" fmla="*/ 41245 h 781540"/>
                  <a:gd name="connsiteX5" fmla="*/ 7625 w 763805"/>
                  <a:gd name="connsiteY5" fmla="*/ 515209 h 781540"/>
                  <a:gd name="connsiteX6" fmla="*/ 130021 w 763805"/>
                  <a:gd name="connsiteY6" fmla="*/ 597029 h 781540"/>
                  <a:gd name="connsiteX7" fmla="*/ 304805 w 763805"/>
                  <a:gd name="connsiteY7" fmla="*/ 334234 h 781540"/>
                  <a:gd name="connsiteX8" fmla="*/ 263847 w 763805"/>
                  <a:gd name="connsiteY8" fmla="*/ 673705 h 781540"/>
                  <a:gd name="connsiteX9" fmla="*/ 292136 w 763805"/>
                  <a:gd name="connsiteY9" fmla="*/ 726569 h 781540"/>
                  <a:gd name="connsiteX10" fmla="*/ 736002 w 763805"/>
                  <a:gd name="connsiteY10" fmla="*/ 725425 h 781540"/>
                  <a:gd name="connsiteX11" fmla="*/ 763148 w 763805"/>
                  <a:gd name="connsiteY11" fmla="*/ 670942 h 78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3805" h="781540">
                    <a:moveTo>
                      <a:pt x="763148" y="670942"/>
                    </a:moveTo>
                    <a:lnTo>
                      <a:pt x="663135" y="43816"/>
                    </a:lnTo>
                    <a:cubicBezTo>
                      <a:pt x="659135" y="18480"/>
                      <a:pt x="637132" y="-189"/>
                      <a:pt x="611510" y="1"/>
                    </a:cubicBezTo>
                    <a:lnTo>
                      <a:pt x="390911" y="954"/>
                    </a:lnTo>
                    <a:cubicBezTo>
                      <a:pt x="376718" y="1049"/>
                      <a:pt x="269372" y="3430"/>
                      <a:pt x="246607" y="41245"/>
                    </a:cubicBezTo>
                    <a:lnTo>
                      <a:pt x="7625" y="515209"/>
                    </a:lnTo>
                    <a:cubicBezTo>
                      <a:pt x="-31523" y="573787"/>
                      <a:pt x="90873" y="655607"/>
                      <a:pt x="130021" y="597029"/>
                    </a:cubicBezTo>
                    <a:lnTo>
                      <a:pt x="304805" y="334234"/>
                    </a:lnTo>
                    <a:lnTo>
                      <a:pt x="263847" y="673705"/>
                    </a:lnTo>
                    <a:cubicBezTo>
                      <a:pt x="261180" y="695517"/>
                      <a:pt x="272420" y="716853"/>
                      <a:pt x="292136" y="726569"/>
                    </a:cubicBezTo>
                    <a:cubicBezTo>
                      <a:pt x="439869" y="798958"/>
                      <a:pt x="587888" y="801149"/>
                      <a:pt x="736002" y="725425"/>
                    </a:cubicBezTo>
                    <a:cubicBezTo>
                      <a:pt x="755813" y="715138"/>
                      <a:pt x="766672" y="692945"/>
                      <a:pt x="763148" y="670942"/>
                    </a:cubicBezTo>
                    <a:close/>
                  </a:path>
                </a:pathLst>
              </a:custGeom>
              <a:solidFill>
                <a:srgbClr val="FDD2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02BD7C9-BE1A-428C-BE47-6015503A4411}"/>
                  </a:ext>
                </a:extLst>
              </p:cNvPr>
              <p:cNvSpPr/>
              <p:nvPr/>
            </p:nvSpPr>
            <p:spPr>
              <a:xfrm>
                <a:off x="1716584" y="2448971"/>
                <a:ext cx="372450" cy="287394"/>
              </a:xfrm>
              <a:custGeom>
                <a:avLst/>
                <a:gdLst>
                  <a:gd name="connsiteX0" fmla="*/ 333735 w 372450"/>
                  <a:gd name="connsiteY0" fmla="*/ 168402 h 287394"/>
                  <a:gd name="connsiteX1" fmla="*/ 336021 w 372450"/>
                  <a:gd name="connsiteY1" fmla="*/ 0 h 287394"/>
                  <a:gd name="connsiteX2" fmla="*/ 305731 w 372450"/>
                  <a:gd name="connsiteY2" fmla="*/ 51149 h 287394"/>
                  <a:gd name="connsiteX3" fmla="*/ 273156 w 372450"/>
                  <a:gd name="connsiteY3" fmla="*/ 12478 h 287394"/>
                  <a:gd name="connsiteX4" fmla="*/ 198861 w 372450"/>
                  <a:gd name="connsiteY4" fmla="*/ 53626 h 287394"/>
                  <a:gd name="connsiteX5" fmla="*/ 79798 w 372450"/>
                  <a:gd name="connsiteY5" fmla="*/ 49244 h 287394"/>
                  <a:gd name="connsiteX6" fmla="*/ 49223 w 372450"/>
                  <a:gd name="connsiteY6" fmla="*/ 98870 h 287394"/>
                  <a:gd name="connsiteX7" fmla="*/ 74 w 372450"/>
                  <a:gd name="connsiteY7" fmla="*/ 156877 h 287394"/>
                  <a:gd name="connsiteX8" fmla="*/ 59700 w 372450"/>
                  <a:gd name="connsiteY8" fmla="*/ 277273 h 287394"/>
                  <a:gd name="connsiteX9" fmla="*/ 133615 w 372450"/>
                  <a:gd name="connsiteY9" fmla="*/ 281273 h 287394"/>
                  <a:gd name="connsiteX10" fmla="*/ 155617 w 372450"/>
                  <a:gd name="connsiteY10" fmla="*/ 188214 h 287394"/>
                  <a:gd name="connsiteX11" fmla="*/ 333735 w 372450"/>
                  <a:gd name="connsiteY11" fmla="*/ 168402 h 28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2450" h="287394">
                    <a:moveTo>
                      <a:pt x="333735" y="168402"/>
                    </a:moveTo>
                    <a:cubicBezTo>
                      <a:pt x="338211" y="167545"/>
                      <a:pt x="417078" y="55436"/>
                      <a:pt x="336021" y="0"/>
                    </a:cubicBezTo>
                    <a:cubicBezTo>
                      <a:pt x="336021" y="0"/>
                      <a:pt x="328782" y="41910"/>
                      <a:pt x="305731" y="51149"/>
                    </a:cubicBezTo>
                    <a:cubicBezTo>
                      <a:pt x="305731" y="51149"/>
                      <a:pt x="291730" y="19717"/>
                      <a:pt x="273156" y="12478"/>
                    </a:cubicBezTo>
                    <a:cubicBezTo>
                      <a:pt x="273156" y="12478"/>
                      <a:pt x="244962" y="50768"/>
                      <a:pt x="198861" y="53626"/>
                    </a:cubicBezTo>
                    <a:cubicBezTo>
                      <a:pt x="152760" y="56579"/>
                      <a:pt x="115993" y="28099"/>
                      <a:pt x="79798" y="49244"/>
                    </a:cubicBezTo>
                    <a:cubicBezTo>
                      <a:pt x="43603" y="70390"/>
                      <a:pt x="49223" y="98870"/>
                      <a:pt x="49223" y="98870"/>
                    </a:cubicBezTo>
                    <a:cubicBezTo>
                      <a:pt x="49223" y="98870"/>
                      <a:pt x="-2212" y="113728"/>
                      <a:pt x="74" y="156877"/>
                    </a:cubicBezTo>
                    <a:cubicBezTo>
                      <a:pt x="2360" y="200025"/>
                      <a:pt x="59700" y="277273"/>
                      <a:pt x="59700" y="277273"/>
                    </a:cubicBezTo>
                    <a:cubicBezTo>
                      <a:pt x="59700" y="277273"/>
                      <a:pt x="100944" y="297085"/>
                      <a:pt x="133615" y="281273"/>
                    </a:cubicBezTo>
                    <a:cubicBezTo>
                      <a:pt x="166285" y="265462"/>
                      <a:pt x="139996" y="203835"/>
                      <a:pt x="155617" y="188214"/>
                    </a:cubicBezTo>
                    <a:cubicBezTo>
                      <a:pt x="171238" y="172688"/>
                      <a:pt x="333735" y="168402"/>
                      <a:pt x="333735" y="168402"/>
                    </a:cubicBezTo>
                    <a:close/>
                  </a:path>
                </a:pathLst>
              </a:custGeom>
              <a:solidFill>
                <a:srgbClr val="70AD47">
                  <a:lumMod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8B372E2-9E54-402F-84E8-0EF4E73B461E}"/>
                  </a:ext>
                </a:extLst>
              </p:cNvPr>
              <p:cNvSpPr/>
              <p:nvPr/>
            </p:nvSpPr>
            <p:spPr>
              <a:xfrm>
                <a:off x="1839777" y="2759009"/>
                <a:ext cx="172442" cy="207189"/>
              </a:xfrm>
              <a:custGeom>
                <a:avLst/>
                <a:gdLst>
                  <a:gd name="connsiteX0" fmla="*/ 19280 w 172442"/>
                  <a:gd name="connsiteY0" fmla="*/ 0 h 207189"/>
                  <a:gd name="connsiteX1" fmla="*/ 40 w 172442"/>
                  <a:gd name="connsiteY1" fmla="*/ 146495 h 207189"/>
                  <a:gd name="connsiteX2" fmla="*/ 172442 w 172442"/>
                  <a:gd name="connsiteY2" fmla="*/ 153353 h 207189"/>
                  <a:gd name="connsiteX3" fmla="*/ 149011 w 172442"/>
                  <a:gd name="connsiteY3" fmla="*/ 28384 h 207189"/>
                  <a:gd name="connsiteX4" fmla="*/ 25376 w 172442"/>
                  <a:gd name="connsiteY4" fmla="*/ 1429 h 20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42" h="207189">
                    <a:moveTo>
                      <a:pt x="19280" y="0"/>
                    </a:moveTo>
                    <a:lnTo>
                      <a:pt x="40" y="146495"/>
                    </a:lnTo>
                    <a:cubicBezTo>
                      <a:pt x="-3008" y="222695"/>
                      <a:pt x="169394" y="229553"/>
                      <a:pt x="172442" y="153353"/>
                    </a:cubicBezTo>
                    <a:lnTo>
                      <a:pt x="149011" y="28384"/>
                    </a:lnTo>
                    <a:lnTo>
                      <a:pt x="25376" y="1429"/>
                    </a:lnTo>
                  </a:path>
                </a:pathLst>
              </a:custGeom>
              <a:solidFill>
                <a:srgbClr val="FFB38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E000784-0076-46DD-BCDC-DFA9968DF74A}"/>
                  </a:ext>
                </a:extLst>
              </p:cNvPr>
              <p:cNvSpPr/>
              <p:nvPr/>
            </p:nvSpPr>
            <p:spPr>
              <a:xfrm>
                <a:off x="1851532" y="2758914"/>
                <a:ext cx="152018" cy="106985"/>
              </a:xfrm>
              <a:custGeom>
                <a:avLst/>
                <a:gdLst>
                  <a:gd name="connsiteX0" fmla="*/ 152019 w 152018"/>
                  <a:gd name="connsiteY0" fmla="*/ 106870 h 106985"/>
                  <a:gd name="connsiteX1" fmla="*/ 137350 w 152018"/>
                  <a:gd name="connsiteY1" fmla="*/ 28480 h 106985"/>
                  <a:gd name="connsiteX2" fmla="*/ 13716 w 152018"/>
                  <a:gd name="connsiteY2" fmla="*/ 1524 h 106985"/>
                  <a:gd name="connsiteX3" fmla="*/ 7620 w 152018"/>
                  <a:gd name="connsiteY3" fmla="*/ 0 h 106985"/>
                  <a:gd name="connsiteX4" fmla="*/ 0 w 152018"/>
                  <a:gd name="connsiteY4" fmla="*/ 58007 h 106985"/>
                  <a:gd name="connsiteX5" fmla="*/ 152019 w 152018"/>
                  <a:gd name="connsiteY5" fmla="*/ 106870 h 10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018" h="106985">
                    <a:moveTo>
                      <a:pt x="152019" y="106870"/>
                    </a:moveTo>
                    <a:lnTo>
                      <a:pt x="137350" y="28480"/>
                    </a:lnTo>
                    <a:lnTo>
                      <a:pt x="13716" y="1524"/>
                    </a:lnTo>
                    <a:lnTo>
                      <a:pt x="7620" y="0"/>
                    </a:lnTo>
                    <a:lnTo>
                      <a:pt x="0" y="58007"/>
                    </a:lnTo>
                    <a:cubicBezTo>
                      <a:pt x="54292" y="101251"/>
                      <a:pt x="114681" y="108014"/>
                      <a:pt x="152019" y="106870"/>
                    </a:cubicBez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4B01AF-A86D-470F-8D43-A6A2079DA9D7}"/>
                  </a:ext>
                </a:extLst>
              </p:cNvPr>
              <p:cNvSpPr/>
              <p:nvPr/>
            </p:nvSpPr>
            <p:spPr>
              <a:xfrm>
                <a:off x="1778096" y="2576415"/>
                <a:ext cx="300053" cy="270993"/>
              </a:xfrm>
              <a:custGeom>
                <a:avLst/>
                <a:gdLst>
                  <a:gd name="connsiteX0" fmla="*/ 260221 w 300053"/>
                  <a:gd name="connsiteY0" fmla="*/ 0 h 270993"/>
                  <a:gd name="connsiteX1" fmla="*/ 291082 w 300053"/>
                  <a:gd name="connsiteY1" fmla="*/ 217837 h 270993"/>
                  <a:gd name="connsiteX2" fmla="*/ 189546 w 300053"/>
                  <a:gd name="connsiteY2" fmla="*/ 270701 h 270993"/>
                  <a:gd name="connsiteX3" fmla="*/ 73817 w 300053"/>
                  <a:gd name="connsiteY3" fmla="*/ 204978 h 270993"/>
                  <a:gd name="connsiteX4" fmla="*/ 9523 w 300053"/>
                  <a:gd name="connsiteY4" fmla="*/ 163354 h 270993"/>
                  <a:gd name="connsiteX5" fmla="*/ 24001 w 300053"/>
                  <a:gd name="connsiteY5" fmla="*/ 102965 h 270993"/>
                  <a:gd name="connsiteX6" fmla="*/ 58958 w 300053"/>
                  <a:gd name="connsiteY6" fmla="*/ 130207 h 270993"/>
                  <a:gd name="connsiteX7" fmla="*/ 85342 w 300053"/>
                  <a:gd name="connsiteY7" fmla="*/ 106299 h 270993"/>
                  <a:gd name="connsiteX8" fmla="*/ 72864 w 300053"/>
                  <a:gd name="connsiteY8" fmla="*/ 43434 h 270993"/>
                  <a:gd name="connsiteX9" fmla="*/ 260221 w 300053"/>
                  <a:gd name="connsiteY9" fmla="*/ 0 h 27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0053" h="270993">
                    <a:moveTo>
                      <a:pt x="260221" y="0"/>
                    </a:moveTo>
                    <a:cubicBezTo>
                      <a:pt x="260221" y="0"/>
                      <a:pt x="322800" y="174212"/>
                      <a:pt x="291082" y="217837"/>
                    </a:cubicBezTo>
                    <a:cubicBezTo>
                      <a:pt x="259269" y="261461"/>
                      <a:pt x="247648" y="273082"/>
                      <a:pt x="189546" y="270701"/>
                    </a:cubicBezTo>
                    <a:cubicBezTo>
                      <a:pt x="131538" y="268224"/>
                      <a:pt x="73817" y="204978"/>
                      <a:pt x="73817" y="204978"/>
                    </a:cubicBezTo>
                    <a:cubicBezTo>
                      <a:pt x="73817" y="204978"/>
                      <a:pt x="27430" y="190881"/>
                      <a:pt x="9523" y="163354"/>
                    </a:cubicBezTo>
                    <a:cubicBezTo>
                      <a:pt x="-8384" y="135827"/>
                      <a:pt x="379" y="93631"/>
                      <a:pt x="24001" y="102965"/>
                    </a:cubicBezTo>
                    <a:cubicBezTo>
                      <a:pt x="47623" y="112300"/>
                      <a:pt x="58958" y="130207"/>
                      <a:pt x="58958" y="130207"/>
                    </a:cubicBezTo>
                    <a:cubicBezTo>
                      <a:pt x="58958" y="130207"/>
                      <a:pt x="90105" y="138017"/>
                      <a:pt x="85342" y="106299"/>
                    </a:cubicBezTo>
                    <a:cubicBezTo>
                      <a:pt x="80580" y="74581"/>
                      <a:pt x="59339" y="69437"/>
                      <a:pt x="72864" y="43434"/>
                    </a:cubicBezTo>
                    <a:cubicBezTo>
                      <a:pt x="86390" y="17431"/>
                      <a:pt x="244314" y="60770"/>
                      <a:pt x="260221" y="0"/>
                    </a:cubicBezTo>
                    <a:close/>
                  </a:path>
                </a:pathLst>
              </a:custGeom>
              <a:solidFill>
                <a:srgbClr val="FFB38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16A5765-5142-4517-994D-DCF1C73912AA}"/>
                  </a:ext>
                </a:extLst>
              </p:cNvPr>
              <p:cNvSpPr/>
              <p:nvPr/>
            </p:nvSpPr>
            <p:spPr>
              <a:xfrm>
                <a:off x="2009362" y="2576415"/>
                <a:ext cx="68739" cy="268509"/>
              </a:xfrm>
              <a:custGeom>
                <a:avLst/>
                <a:gdLst>
                  <a:gd name="connsiteX0" fmla="*/ 28956 w 68739"/>
                  <a:gd name="connsiteY0" fmla="*/ 0 h 268509"/>
                  <a:gd name="connsiteX1" fmla="*/ 5144 w 68739"/>
                  <a:gd name="connsiteY1" fmla="*/ 25051 h 268509"/>
                  <a:gd name="connsiteX2" fmla="*/ 48006 w 68739"/>
                  <a:gd name="connsiteY2" fmla="*/ 204025 h 268509"/>
                  <a:gd name="connsiteX3" fmla="*/ 0 w 68739"/>
                  <a:gd name="connsiteY3" fmla="*/ 268510 h 268509"/>
                  <a:gd name="connsiteX4" fmla="*/ 59722 w 68739"/>
                  <a:gd name="connsiteY4" fmla="*/ 217837 h 268509"/>
                  <a:gd name="connsiteX5" fmla="*/ 28956 w 68739"/>
                  <a:gd name="connsiteY5" fmla="*/ 0 h 26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739" h="268509">
                    <a:moveTo>
                      <a:pt x="28956" y="0"/>
                    </a:moveTo>
                    <a:cubicBezTo>
                      <a:pt x="25813" y="11906"/>
                      <a:pt x="17145" y="19812"/>
                      <a:pt x="5144" y="25051"/>
                    </a:cubicBezTo>
                    <a:cubicBezTo>
                      <a:pt x="24955" y="78772"/>
                      <a:pt x="58293" y="176689"/>
                      <a:pt x="48006" y="204025"/>
                    </a:cubicBezTo>
                    <a:cubicBezTo>
                      <a:pt x="36862" y="233743"/>
                      <a:pt x="10954" y="258890"/>
                      <a:pt x="0" y="268510"/>
                    </a:cubicBezTo>
                    <a:cubicBezTo>
                      <a:pt x="25146" y="263081"/>
                      <a:pt x="37529" y="248317"/>
                      <a:pt x="59722" y="217837"/>
                    </a:cubicBezTo>
                    <a:cubicBezTo>
                      <a:pt x="91535" y="174212"/>
                      <a:pt x="28956" y="0"/>
                      <a:pt x="28956" y="0"/>
                    </a:cubicBez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3BF098D-4457-483C-B9FF-9B1A905B0C52}"/>
                  </a:ext>
                </a:extLst>
              </p:cNvPr>
              <p:cNvSpPr/>
              <p:nvPr/>
            </p:nvSpPr>
            <p:spPr>
              <a:xfrm>
                <a:off x="1666557" y="3156868"/>
                <a:ext cx="298989" cy="516253"/>
              </a:xfrm>
              <a:custGeom>
                <a:avLst/>
                <a:gdLst>
                  <a:gd name="connsiteX0" fmla="*/ 239078 w 298989"/>
                  <a:gd name="connsiteY0" fmla="*/ 451009 h 516253"/>
                  <a:gd name="connsiteX1" fmla="*/ 264890 w 298989"/>
                  <a:gd name="connsiteY1" fmla="*/ 308515 h 516253"/>
                  <a:gd name="connsiteX2" fmla="*/ 114109 w 298989"/>
                  <a:gd name="connsiteY2" fmla="*/ 244031 h 516253"/>
                  <a:gd name="connsiteX3" fmla="*/ 102870 w 298989"/>
                  <a:gd name="connsiteY3" fmla="*/ 0 h 516253"/>
                  <a:gd name="connsiteX4" fmla="*/ 0 w 298989"/>
                  <a:gd name="connsiteY4" fmla="*/ 184214 h 516253"/>
                  <a:gd name="connsiteX5" fmla="*/ 76581 w 298989"/>
                  <a:gd name="connsiteY5" fmla="*/ 69152 h 516253"/>
                  <a:gd name="connsiteX6" fmla="*/ 35624 w 298989"/>
                  <a:gd name="connsiteY6" fmla="*/ 408623 h 516253"/>
                  <a:gd name="connsiteX7" fmla="*/ 63913 w 298989"/>
                  <a:gd name="connsiteY7" fmla="*/ 461486 h 516253"/>
                  <a:gd name="connsiteX8" fmla="*/ 298990 w 298989"/>
                  <a:gd name="connsiteY8" fmla="*/ 516065 h 516253"/>
                  <a:gd name="connsiteX9" fmla="*/ 239078 w 298989"/>
                  <a:gd name="connsiteY9" fmla="*/ 451009 h 51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8989" h="516253">
                    <a:moveTo>
                      <a:pt x="239078" y="451009"/>
                    </a:moveTo>
                    <a:cubicBezTo>
                      <a:pt x="289846" y="436531"/>
                      <a:pt x="267081" y="334994"/>
                      <a:pt x="264890" y="308515"/>
                    </a:cubicBezTo>
                    <a:cubicBezTo>
                      <a:pt x="262699" y="282035"/>
                      <a:pt x="140684" y="268319"/>
                      <a:pt x="114109" y="244031"/>
                    </a:cubicBezTo>
                    <a:cubicBezTo>
                      <a:pt x="87535" y="219742"/>
                      <a:pt x="102870" y="0"/>
                      <a:pt x="102870" y="0"/>
                    </a:cubicBezTo>
                    <a:cubicBezTo>
                      <a:pt x="60389" y="48006"/>
                      <a:pt x="22193" y="130492"/>
                      <a:pt x="0" y="184214"/>
                    </a:cubicBezTo>
                    <a:lnTo>
                      <a:pt x="76581" y="69152"/>
                    </a:lnTo>
                    <a:lnTo>
                      <a:pt x="35624" y="408623"/>
                    </a:lnTo>
                    <a:cubicBezTo>
                      <a:pt x="32956" y="430435"/>
                      <a:pt x="44196" y="451771"/>
                      <a:pt x="63913" y="461486"/>
                    </a:cubicBezTo>
                    <a:cubicBezTo>
                      <a:pt x="142208" y="499872"/>
                      <a:pt x="220599" y="518351"/>
                      <a:pt x="298990" y="516065"/>
                    </a:cubicBezTo>
                    <a:cubicBezTo>
                      <a:pt x="262985" y="497300"/>
                      <a:pt x="202216" y="461486"/>
                      <a:pt x="239078" y="451009"/>
                    </a:cubicBezTo>
                    <a:close/>
                  </a:path>
                </a:pathLst>
              </a:custGeom>
              <a:solidFill>
                <a:srgbClr val="000000">
                  <a:alpha val="3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298F9CC-2998-4280-8910-E617D832084C}"/>
                  </a:ext>
                </a:extLst>
              </p:cNvPr>
              <p:cNvSpPr/>
              <p:nvPr/>
            </p:nvSpPr>
            <p:spPr>
              <a:xfrm>
                <a:off x="1773999" y="3450796"/>
                <a:ext cx="279349" cy="172849"/>
              </a:xfrm>
              <a:custGeom>
                <a:avLst/>
                <a:gdLst>
                  <a:gd name="connsiteX0" fmla="*/ 25146 w 279349"/>
                  <a:gd name="connsiteY0" fmla="*/ 6682 h 172849"/>
                  <a:gd name="connsiteX1" fmla="*/ 135446 w 279349"/>
                  <a:gd name="connsiteY1" fmla="*/ 28685 h 172849"/>
                  <a:gd name="connsiteX2" fmla="*/ 161353 w 279349"/>
                  <a:gd name="connsiteY2" fmla="*/ 110 h 172849"/>
                  <a:gd name="connsiteX3" fmla="*/ 198882 w 279349"/>
                  <a:gd name="connsiteY3" fmla="*/ 41067 h 172849"/>
                  <a:gd name="connsiteX4" fmla="*/ 276701 w 279349"/>
                  <a:gd name="connsiteY4" fmla="*/ 86501 h 172849"/>
                  <a:gd name="connsiteX5" fmla="*/ 223456 w 279349"/>
                  <a:gd name="connsiteY5" fmla="*/ 171941 h 172849"/>
                  <a:gd name="connsiteX6" fmla="*/ 108775 w 279349"/>
                  <a:gd name="connsiteY6" fmla="*/ 134698 h 172849"/>
                  <a:gd name="connsiteX7" fmla="*/ 93440 w 279349"/>
                  <a:gd name="connsiteY7" fmla="*/ 119077 h 172849"/>
                  <a:gd name="connsiteX8" fmla="*/ 0 w 279349"/>
                  <a:gd name="connsiteY8" fmla="*/ 88978 h 172849"/>
                  <a:gd name="connsiteX9" fmla="*/ 25146 w 279349"/>
                  <a:gd name="connsiteY9" fmla="*/ 6682 h 17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349" h="172849">
                    <a:moveTo>
                      <a:pt x="25146" y="6682"/>
                    </a:moveTo>
                    <a:lnTo>
                      <a:pt x="135446" y="28685"/>
                    </a:lnTo>
                    <a:cubicBezTo>
                      <a:pt x="135446" y="28685"/>
                      <a:pt x="126873" y="2681"/>
                      <a:pt x="161353" y="110"/>
                    </a:cubicBezTo>
                    <a:cubicBezTo>
                      <a:pt x="195834" y="-2462"/>
                      <a:pt x="198882" y="41067"/>
                      <a:pt x="198882" y="41067"/>
                    </a:cubicBezTo>
                    <a:cubicBezTo>
                      <a:pt x="198882" y="41067"/>
                      <a:pt x="265367" y="41543"/>
                      <a:pt x="276701" y="86501"/>
                    </a:cubicBezTo>
                    <a:cubicBezTo>
                      <a:pt x="287941" y="131459"/>
                      <a:pt x="262128" y="180132"/>
                      <a:pt x="223456" y="171941"/>
                    </a:cubicBezTo>
                    <a:cubicBezTo>
                      <a:pt x="184785" y="163749"/>
                      <a:pt x="124015" y="150319"/>
                      <a:pt x="108775" y="134698"/>
                    </a:cubicBezTo>
                    <a:cubicBezTo>
                      <a:pt x="93440" y="119077"/>
                      <a:pt x="93440" y="119077"/>
                      <a:pt x="93440" y="119077"/>
                    </a:cubicBezTo>
                    <a:lnTo>
                      <a:pt x="0" y="88978"/>
                    </a:lnTo>
                    <a:lnTo>
                      <a:pt x="25146" y="6682"/>
                    </a:lnTo>
                    <a:close/>
                  </a:path>
                </a:pathLst>
              </a:custGeom>
              <a:solidFill>
                <a:srgbClr val="EDB4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4677B16-820A-493E-8A70-BAD83850F03B}"/>
                  </a:ext>
                </a:extLst>
              </p:cNvPr>
              <p:cNvSpPr/>
              <p:nvPr/>
            </p:nvSpPr>
            <p:spPr>
              <a:xfrm>
                <a:off x="1451860" y="3377571"/>
                <a:ext cx="433199" cy="207636"/>
              </a:xfrm>
              <a:custGeom>
                <a:avLst/>
                <a:gdLst>
                  <a:gd name="connsiteX0" fmla="*/ 49056 w 433199"/>
                  <a:gd name="connsiteY0" fmla="*/ 125055 h 207636"/>
                  <a:gd name="connsiteX1" fmla="*/ 408339 w 433199"/>
                  <a:gd name="connsiteY1" fmla="*/ 207637 h 207636"/>
                  <a:gd name="connsiteX2" fmla="*/ 433199 w 433199"/>
                  <a:gd name="connsiteY2" fmla="*/ 80573 h 207636"/>
                  <a:gd name="connsiteX3" fmla="*/ 67630 w 433199"/>
                  <a:gd name="connsiteY3" fmla="*/ 754 h 207636"/>
                  <a:gd name="connsiteX4" fmla="*/ 49056 w 433199"/>
                  <a:gd name="connsiteY4" fmla="*/ 125055 h 20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199" h="207636">
                    <a:moveTo>
                      <a:pt x="49056" y="125055"/>
                    </a:moveTo>
                    <a:lnTo>
                      <a:pt x="408339" y="207637"/>
                    </a:lnTo>
                    <a:lnTo>
                      <a:pt x="433199" y="80573"/>
                    </a:lnTo>
                    <a:lnTo>
                      <a:pt x="67630" y="754"/>
                    </a:lnTo>
                    <a:cubicBezTo>
                      <a:pt x="-9047" y="-10772"/>
                      <a:pt x="-27620" y="113530"/>
                      <a:pt x="49056" y="125055"/>
                    </a:cubicBezTo>
                    <a:close/>
                  </a:path>
                </a:pathLst>
              </a:custGeom>
              <a:solidFill>
                <a:srgbClr val="FDD2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07EB018-3E6B-4BD3-9E02-A43CBBE16F8F}"/>
                  </a:ext>
                </a:extLst>
              </p:cNvPr>
              <p:cNvSpPr/>
              <p:nvPr/>
            </p:nvSpPr>
            <p:spPr>
              <a:xfrm>
                <a:off x="1868201" y="3885245"/>
                <a:ext cx="108926" cy="112109"/>
              </a:xfrm>
              <a:custGeom>
                <a:avLst/>
                <a:gdLst>
                  <a:gd name="connsiteX0" fmla="*/ 99917 w 108926"/>
                  <a:gd name="connsiteY0" fmla="*/ 102489 h 112109"/>
                  <a:gd name="connsiteX1" fmla="*/ 108109 w 108926"/>
                  <a:gd name="connsiteY1" fmla="*/ 74771 h 112109"/>
                  <a:gd name="connsiteX2" fmla="*/ 100013 w 108926"/>
                  <a:gd name="connsiteY2" fmla="*/ 10954 h 112109"/>
                  <a:gd name="connsiteX3" fmla="*/ 0 w 108926"/>
                  <a:gd name="connsiteY3" fmla="*/ 0 h 112109"/>
                  <a:gd name="connsiteX4" fmla="*/ 571 w 108926"/>
                  <a:gd name="connsiteY4" fmla="*/ 112109 h 112109"/>
                  <a:gd name="connsiteX5" fmla="*/ 99917 w 108926"/>
                  <a:gd name="connsiteY5" fmla="*/ 102489 h 11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926" h="112109">
                    <a:moveTo>
                      <a:pt x="99917" y="102489"/>
                    </a:moveTo>
                    <a:cubicBezTo>
                      <a:pt x="103061" y="95441"/>
                      <a:pt x="106204" y="86201"/>
                      <a:pt x="108109" y="74771"/>
                    </a:cubicBezTo>
                    <a:cubicBezTo>
                      <a:pt x="111347" y="54959"/>
                      <a:pt x="104203" y="25813"/>
                      <a:pt x="100013" y="10954"/>
                    </a:cubicBezTo>
                    <a:lnTo>
                      <a:pt x="0" y="0"/>
                    </a:lnTo>
                    <a:cubicBezTo>
                      <a:pt x="1429" y="17621"/>
                      <a:pt x="5239" y="72581"/>
                      <a:pt x="571" y="112109"/>
                    </a:cubicBezTo>
                    <a:cubicBezTo>
                      <a:pt x="57245" y="108966"/>
                      <a:pt x="93726" y="103442"/>
                      <a:pt x="99917" y="102489"/>
                    </a:cubicBezTo>
                    <a:close/>
                  </a:path>
                </a:pathLst>
              </a:custGeom>
              <a:solidFill>
                <a:srgbClr val="FFB38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57CE66D-CD40-4D3A-AFDD-6237A39F8A78}"/>
                  </a:ext>
                </a:extLst>
              </p:cNvPr>
              <p:cNvSpPr/>
              <p:nvPr/>
            </p:nvSpPr>
            <p:spPr>
              <a:xfrm>
                <a:off x="1411954" y="3727538"/>
                <a:ext cx="722305" cy="378687"/>
              </a:xfrm>
              <a:custGeom>
                <a:avLst/>
                <a:gdLst>
                  <a:gd name="connsiteX0" fmla="*/ 645414 w 722305"/>
                  <a:gd name="connsiteY0" fmla="*/ 210857 h 378687"/>
                  <a:gd name="connsiteX1" fmla="*/ 608648 w 722305"/>
                  <a:gd name="connsiteY1" fmla="*/ 174376 h 378687"/>
                  <a:gd name="connsiteX2" fmla="*/ 340043 w 722305"/>
                  <a:gd name="connsiteY2" fmla="*/ 145039 h 378687"/>
                  <a:gd name="connsiteX3" fmla="*/ 550545 w 722305"/>
                  <a:gd name="connsiteY3" fmla="*/ 147230 h 378687"/>
                  <a:gd name="connsiteX4" fmla="*/ 551879 w 722305"/>
                  <a:gd name="connsiteY4" fmla="*/ 102081 h 378687"/>
                  <a:gd name="connsiteX5" fmla="*/ 527209 w 722305"/>
                  <a:gd name="connsiteY5" fmla="*/ 103986 h 378687"/>
                  <a:gd name="connsiteX6" fmla="*/ 168878 w 722305"/>
                  <a:gd name="connsiteY6" fmla="*/ 28262 h 378687"/>
                  <a:gd name="connsiteX7" fmla="*/ 0 w 722305"/>
                  <a:gd name="connsiteY7" fmla="*/ 6640 h 378687"/>
                  <a:gd name="connsiteX8" fmla="*/ 271082 w 722305"/>
                  <a:gd name="connsiteY8" fmla="*/ 137705 h 378687"/>
                  <a:gd name="connsiteX9" fmla="*/ 598837 w 722305"/>
                  <a:gd name="connsiteY9" fmla="*/ 207523 h 378687"/>
                  <a:gd name="connsiteX10" fmla="*/ 680657 w 722305"/>
                  <a:gd name="connsiteY10" fmla="*/ 312965 h 378687"/>
                  <a:gd name="connsiteX11" fmla="*/ 670370 w 722305"/>
                  <a:gd name="connsiteY11" fmla="*/ 362018 h 378687"/>
                  <a:gd name="connsiteX12" fmla="*/ 688848 w 722305"/>
                  <a:gd name="connsiteY12" fmla="*/ 378687 h 378687"/>
                  <a:gd name="connsiteX13" fmla="*/ 722090 w 722305"/>
                  <a:gd name="connsiteY13" fmla="*/ 314489 h 378687"/>
                  <a:gd name="connsiteX14" fmla="*/ 645414 w 722305"/>
                  <a:gd name="connsiteY14" fmla="*/ 210857 h 37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22305" h="378687">
                    <a:moveTo>
                      <a:pt x="645414" y="210857"/>
                    </a:moveTo>
                    <a:lnTo>
                      <a:pt x="608648" y="174376"/>
                    </a:lnTo>
                    <a:lnTo>
                      <a:pt x="340043" y="145039"/>
                    </a:lnTo>
                    <a:lnTo>
                      <a:pt x="550545" y="147230"/>
                    </a:lnTo>
                    <a:cubicBezTo>
                      <a:pt x="550545" y="147230"/>
                      <a:pt x="551212" y="128846"/>
                      <a:pt x="551879" y="102081"/>
                    </a:cubicBezTo>
                    <a:cubicBezTo>
                      <a:pt x="543115" y="102748"/>
                      <a:pt x="534829" y="103319"/>
                      <a:pt x="527209" y="103986"/>
                    </a:cubicBezTo>
                    <a:cubicBezTo>
                      <a:pt x="445865" y="110463"/>
                      <a:pt x="250412" y="74649"/>
                      <a:pt x="168878" y="28262"/>
                    </a:cubicBezTo>
                    <a:cubicBezTo>
                      <a:pt x="87344" y="-18220"/>
                      <a:pt x="0" y="6640"/>
                      <a:pt x="0" y="6640"/>
                    </a:cubicBezTo>
                    <a:cubicBezTo>
                      <a:pt x="95631" y="16356"/>
                      <a:pt x="175355" y="99414"/>
                      <a:pt x="271082" y="137705"/>
                    </a:cubicBezTo>
                    <a:cubicBezTo>
                      <a:pt x="366808" y="175900"/>
                      <a:pt x="574453" y="205523"/>
                      <a:pt x="598837" y="207523"/>
                    </a:cubicBezTo>
                    <a:cubicBezTo>
                      <a:pt x="623221" y="209428"/>
                      <a:pt x="680466" y="274293"/>
                      <a:pt x="680657" y="312965"/>
                    </a:cubicBezTo>
                    <a:cubicBezTo>
                      <a:pt x="680752" y="331348"/>
                      <a:pt x="676180" y="348683"/>
                      <a:pt x="670370" y="362018"/>
                    </a:cubicBezTo>
                    <a:lnTo>
                      <a:pt x="688848" y="378687"/>
                    </a:lnTo>
                    <a:cubicBezTo>
                      <a:pt x="688848" y="378687"/>
                      <a:pt x="725424" y="378497"/>
                      <a:pt x="722090" y="314489"/>
                    </a:cubicBezTo>
                    <a:cubicBezTo>
                      <a:pt x="718757" y="250195"/>
                      <a:pt x="645414" y="210857"/>
                      <a:pt x="645414" y="210857"/>
                    </a:cubicBezTo>
                    <a:close/>
                  </a:path>
                </a:pathLst>
              </a:custGeom>
              <a:solidFill>
                <a:srgbClr val="000000">
                  <a:alpha val="3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28" name="Graphic 146">
                <a:extLst>
                  <a:ext uri="{FF2B5EF4-FFF2-40B4-BE49-F238E27FC236}">
                    <a16:creationId xmlns:a16="http://schemas.microsoft.com/office/drawing/2014/main" id="{AA0C7390-EAE7-410D-AF32-30CF43D4A5BD}"/>
                  </a:ext>
                </a:extLst>
              </p:cNvPr>
              <p:cNvGrpSpPr/>
              <p:nvPr/>
            </p:nvGrpSpPr>
            <p:grpSpPr>
              <a:xfrm>
                <a:off x="1569388" y="3380894"/>
                <a:ext cx="773799" cy="527782"/>
                <a:chOff x="1569388" y="3380894"/>
                <a:chExt cx="773799" cy="527782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BDC56CC-FFBC-4BCF-8F9B-302037ADFE0B}"/>
                    </a:ext>
                  </a:extLst>
                </p:cNvPr>
                <p:cNvSpPr/>
                <p:nvPr/>
              </p:nvSpPr>
              <p:spPr>
                <a:xfrm>
                  <a:off x="1569388" y="3380894"/>
                  <a:ext cx="773799" cy="482258"/>
                </a:xfrm>
                <a:custGeom>
                  <a:avLst/>
                  <a:gdLst>
                    <a:gd name="connsiteX0" fmla="*/ 772872 w 773799"/>
                    <a:gd name="connsiteY0" fmla="*/ 63343 h 482258"/>
                    <a:gd name="connsiteX1" fmla="*/ 703626 w 773799"/>
                    <a:gd name="connsiteY1" fmla="*/ 434533 h 482258"/>
                    <a:gd name="connsiteX2" fmla="*/ 651714 w 773799"/>
                    <a:gd name="connsiteY2" fmla="*/ 478252 h 482258"/>
                    <a:gd name="connsiteX3" fmla="*/ 119934 w 773799"/>
                    <a:gd name="connsiteY3" fmla="*/ 482062 h 482258"/>
                    <a:gd name="connsiteX4" fmla="*/ 67832 w 773799"/>
                    <a:gd name="connsiteY4" fmla="*/ 438057 h 482258"/>
                    <a:gd name="connsiteX5" fmla="*/ 871 w 773799"/>
                    <a:gd name="connsiteY5" fmla="*/ 68963 h 482258"/>
                    <a:gd name="connsiteX6" fmla="*/ 53068 w 773799"/>
                    <a:gd name="connsiteY6" fmla="*/ 5908 h 482258"/>
                    <a:gd name="connsiteX7" fmla="*/ 719818 w 773799"/>
                    <a:gd name="connsiteY7" fmla="*/ 2 h 482258"/>
                    <a:gd name="connsiteX8" fmla="*/ 772872 w 773799"/>
                    <a:gd name="connsiteY8" fmla="*/ 63343 h 482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3799" h="482258">
                      <a:moveTo>
                        <a:pt x="772872" y="63343"/>
                      </a:moveTo>
                      <a:lnTo>
                        <a:pt x="703626" y="434533"/>
                      </a:lnTo>
                      <a:cubicBezTo>
                        <a:pt x="698958" y="459583"/>
                        <a:pt x="677241" y="477967"/>
                        <a:pt x="651714" y="478252"/>
                      </a:cubicBezTo>
                      <a:cubicBezTo>
                        <a:pt x="537891" y="479681"/>
                        <a:pt x="234329" y="483110"/>
                        <a:pt x="119934" y="482062"/>
                      </a:cubicBezTo>
                      <a:cubicBezTo>
                        <a:pt x="94216" y="481872"/>
                        <a:pt x="72404" y="463393"/>
                        <a:pt x="67832" y="438057"/>
                      </a:cubicBezTo>
                      <a:lnTo>
                        <a:pt x="871" y="68963"/>
                      </a:lnTo>
                      <a:cubicBezTo>
                        <a:pt x="-5034" y="36292"/>
                        <a:pt x="19826" y="6193"/>
                        <a:pt x="53068" y="5908"/>
                      </a:cubicBezTo>
                      <a:lnTo>
                        <a:pt x="719818" y="2"/>
                      </a:lnTo>
                      <a:cubicBezTo>
                        <a:pt x="753441" y="-284"/>
                        <a:pt x="779064" y="30196"/>
                        <a:pt x="772872" y="6334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5AE24549-B686-427E-9EE1-A97007A06934}"/>
                    </a:ext>
                  </a:extLst>
                </p:cNvPr>
                <p:cNvSpPr/>
                <p:nvPr/>
              </p:nvSpPr>
              <p:spPr>
                <a:xfrm>
                  <a:off x="1630266" y="3854956"/>
                  <a:ext cx="653129" cy="53720"/>
                </a:xfrm>
                <a:custGeom>
                  <a:avLst/>
                  <a:gdLst>
                    <a:gd name="connsiteX0" fmla="*/ 639223 w 653129"/>
                    <a:gd name="connsiteY0" fmla="*/ 51054 h 53720"/>
                    <a:gd name="connsiteX1" fmla="*/ 14192 w 653129"/>
                    <a:gd name="connsiteY1" fmla="*/ 53721 h 53720"/>
                    <a:gd name="connsiteX2" fmla="*/ 95 w 653129"/>
                    <a:gd name="connsiteY2" fmla="*/ 39814 h 53720"/>
                    <a:gd name="connsiteX3" fmla="*/ 0 w 653129"/>
                    <a:gd name="connsiteY3" fmla="*/ 16764 h 53720"/>
                    <a:gd name="connsiteX4" fmla="*/ 13907 w 653129"/>
                    <a:gd name="connsiteY4" fmla="*/ 2667 h 53720"/>
                    <a:gd name="connsiteX5" fmla="*/ 638937 w 653129"/>
                    <a:gd name="connsiteY5" fmla="*/ 0 h 53720"/>
                    <a:gd name="connsiteX6" fmla="*/ 653034 w 653129"/>
                    <a:gd name="connsiteY6" fmla="*/ 13907 h 53720"/>
                    <a:gd name="connsiteX7" fmla="*/ 653129 w 653129"/>
                    <a:gd name="connsiteY7" fmla="*/ 36957 h 53720"/>
                    <a:gd name="connsiteX8" fmla="*/ 639223 w 653129"/>
                    <a:gd name="connsiteY8" fmla="*/ 51054 h 53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3129" h="53720">
                      <a:moveTo>
                        <a:pt x="639223" y="51054"/>
                      </a:moveTo>
                      <a:lnTo>
                        <a:pt x="14192" y="53721"/>
                      </a:lnTo>
                      <a:cubicBezTo>
                        <a:pt x="6477" y="53721"/>
                        <a:pt x="191" y="47530"/>
                        <a:pt x="95" y="39814"/>
                      </a:cubicBezTo>
                      <a:lnTo>
                        <a:pt x="0" y="16764"/>
                      </a:lnTo>
                      <a:cubicBezTo>
                        <a:pt x="0" y="9049"/>
                        <a:pt x="6191" y="2762"/>
                        <a:pt x="13907" y="2667"/>
                      </a:cubicBezTo>
                      <a:lnTo>
                        <a:pt x="638937" y="0"/>
                      </a:lnTo>
                      <a:cubicBezTo>
                        <a:pt x="646652" y="0"/>
                        <a:pt x="652939" y="6191"/>
                        <a:pt x="653034" y="13907"/>
                      </a:cubicBezTo>
                      <a:lnTo>
                        <a:pt x="653129" y="36957"/>
                      </a:lnTo>
                      <a:cubicBezTo>
                        <a:pt x="653129" y="44672"/>
                        <a:pt x="646938" y="50959"/>
                        <a:pt x="639223" y="51054"/>
                      </a:cubicBezTo>
                      <a:close/>
                    </a:path>
                  </a:pathLst>
                </a:custGeom>
                <a:solidFill>
                  <a:srgbClr val="A5A5A5">
                    <a:lumMod val="7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64220CBE-3E2A-4FCF-8201-ED0454B5CFD3}"/>
                    </a:ext>
                  </a:extLst>
                </p:cNvPr>
                <p:cNvSpPr/>
                <p:nvPr/>
              </p:nvSpPr>
              <p:spPr>
                <a:xfrm>
                  <a:off x="1899508" y="3601496"/>
                  <a:ext cx="109404" cy="86716"/>
                </a:xfrm>
                <a:custGeom>
                  <a:avLst/>
                  <a:gdLst>
                    <a:gd name="connsiteX0" fmla="*/ 109377 w 109404"/>
                    <a:gd name="connsiteY0" fmla="*/ 37529 h 86716"/>
                    <a:gd name="connsiteX1" fmla="*/ 95947 w 109404"/>
                    <a:gd name="connsiteY1" fmla="*/ 8477 h 86716"/>
                    <a:gd name="connsiteX2" fmla="*/ 63943 w 109404"/>
                    <a:gd name="connsiteY2" fmla="*/ 26098 h 86716"/>
                    <a:gd name="connsiteX3" fmla="*/ 25843 w 109404"/>
                    <a:gd name="connsiteY3" fmla="*/ 0 h 86716"/>
                    <a:gd name="connsiteX4" fmla="*/ 30 w 109404"/>
                    <a:gd name="connsiteY4" fmla="*/ 41529 h 86716"/>
                    <a:gd name="connsiteX5" fmla="*/ 56418 w 109404"/>
                    <a:gd name="connsiteY5" fmla="*/ 86678 h 86716"/>
                    <a:gd name="connsiteX6" fmla="*/ 109377 w 109404"/>
                    <a:gd name="connsiteY6" fmla="*/ 37529 h 86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404" h="86716">
                      <a:moveTo>
                        <a:pt x="109377" y="37529"/>
                      </a:moveTo>
                      <a:cubicBezTo>
                        <a:pt x="108996" y="26289"/>
                        <a:pt x="103853" y="16288"/>
                        <a:pt x="95947" y="8477"/>
                      </a:cubicBezTo>
                      <a:cubicBezTo>
                        <a:pt x="89851" y="18479"/>
                        <a:pt x="77945" y="25527"/>
                        <a:pt x="63943" y="26098"/>
                      </a:cubicBezTo>
                      <a:cubicBezTo>
                        <a:pt x="45083" y="26765"/>
                        <a:pt x="29272" y="15431"/>
                        <a:pt x="25843" y="0"/>
                      </a:cubicBezTo>
                      <a:cubicBezTo>
                        <a:pt x="9841" y="8763"/>
                        <a:pt x="-637" y="24194"/>
                        <a:pt x="30" y="41529"/>
                      </a:cubicBezTo>
                      <a:cubicBezTo>
                        <a:pt x="983" y="67532"/>
                        <a:pt x="26224" y="87725"/>
                        <a:pt x="56418" y="86678"/>
                      </a:cubicBezTo>
                      <a:cubicBezTo>
                        <a:pt x="86612" y="85534"/>
                        <a:pt x="110330" y="63532"/>
                        <a:pt x="109377" y="375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4629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D65C-7DFA-44C9-A794-C897672F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6" y="613126"/>
            <a:ext cx="2569146" cy="786466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2060"/>
                </a:solidFill>
                <a:latin typeface="Trebuchet MS" panose="020B0603020202020204" pitchFamily="34" charset="0"/>
              </a:rPr>
              <a:t> Gender</a:t>
            </a:r>
            <a:br>
              <a:rPr lang="en-US" sz="40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br>
              <a:rPr lang="en-US" sz="40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endParaRPr lang="en-US" sz="4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881FB1A-F9F6-4C43-AAFD-B2FE7E14C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901287"/>
              </p:ext>
            </p:extLst>
          </p:nvPr>
        </p:nvGraphicFramePr>
        <p:xfrm>
          <a:off x="3881535" y="725092"/>
          <a:ext cx="6466114" cy="5153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F00085-E204-4972-9A25-57CB66812978}"/>
              </a:ext>
            </a:extLst>
          </p:cNvPr>
          <p:cNvSpPr txBox="1"/>
          <p:nvPr/>
        </p:nvSpPr>
        <p:spPr>
          <a:xfrm>
            <a:off x="541176" y="1903445"/>
            <a:ext cx="2258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</a:rPr>
              <a:t>There were 150 participants in the study.</a:t>
            </a:r>
            <a:b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b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</a:rPr>
              <a:t>56 – male</a:t>
            </a:r>
            <a:b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</a:rPr>
              <a:t>94 - female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1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 Subject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AEC6-3AD8-4B94-B0FC-388AFD1B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2160589"/>
            <a:ext cx="3729077" cy="36655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The sample population was proportionally selected to represent the 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year undergraduates at the faculty.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GB" dirty="0"/>
              <a:t>Physical science	79</a:t>
            </a:r>
          </a:p>
          <a:p>
            <a:pPr marL="400050" lvl="1" indent="0">
              <a:buNone/>
            </a:pPr>
            <a:r>
              <a:rPr lang="en-GB" dirty="0"/>
              <a:t>ISMF				35</a:t>
            </a:r>
          </a:p>
          <a:p>
            <a:pPr marL="400050" lvl="1" indent="0">
              <a:buNone/>
            </a:pPr>
            <a:r>
              <a:rPr lang="en-GB" dirty="0"/>
              <a:t>Bio science		29</a:t>
            </a:r>
          </a:p>
          <a:p>
            <a:pPr marL="400050" lvl="1" indent="0">
              <a:buNone/>
            </a:pPr>
            <a:r>
              <a:rPr lang="en-GB" dirty="0"/>
              <a:t>MB				07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8B5BA99-9187-4D86-A302-189D6D075C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6903396"/>
              </p:ext>
            </p:extLst>
          </p:nvPr>
        </p:nvGraphicFramePr>
        <p:xfrm>
          <a:off x="4405822" y="736920"/>
          <a:ext cx="5871653" cy="5089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933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A3C6-410C-4FC8-A43D-6CA6EBA5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50" y="242602"/>
            <a:ext cx="4181475" cy="8870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Univariate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C2733-255F-4864-8DC7-C176990CC5DA}"/>
              </a:ext>
            </a:extLst>
          </p:cNvPr>
          <p:cNvSpPr txBox="1"/>
          <p:nvPr/>
        </p:nvSpPr>
        <p:spPr>
          <a:xfrm>
            <a:off x="251791" y="1204416"/>
            <a:ext cx="926327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participants responded negatively to both engagement in physical activities </a:t>
            </a:r>
          </a:p>
          <a:p>
            <a:r>
              <a:rPr lang="en-US" dirty="0"/>
              <a:t>   (No – 59%) and regular consumption of meals (No – 56.67%).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Sleeping hours of the majority seems to be normal (lies around 5 to 8 hours).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the participants feel that they get only a medium amount of free time(40.67%)  and most of the participants feel neutral (47.33%) about their learning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participants responded that their social interactions (45.33%), organization in studies (68%) and their motivation for academics (58.7%) are in a moderate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a few students are not all stressed while the rest are highly and moderately stressed.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to 7 hours (40.67%)  seems to be the most preferred time spent for online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6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3C0F75-E3B1-4817-95FF-84BA77A50C7C}"/>
              </a:ext>
            </a:extLst>
          </p:cNvPr>
          <p:cNvSpPr txBox="1"/>
          <p:nvPr/>
        </p:nvSpPr>
        <p:spPr>
          <a:xfrm>
            <a:off x="357807" y="278296"/>
            <a:ext cx="85609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prefers to use the method of attending lectures (93.33%) for learning while other methods such as watching recordings, referring to </a:t>
            </a:r>
            <a:r>
              <a:rPr lang="en-US" dirty="0" err="1"/>
              <a:t>Youtube</a:t>
            </a:r>
            <a:r>
              <a:rPr lang="en-US" dirty="0"/>
              <a:t> videos are also used by some of the participants.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Academic performance of majority of the respondents seems to be normal(60%).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participants feel that their physical health is normal while in the case of mental health, most feel that they are either bad or normal.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we can observe from the below graph, most of the participants are affected mentally than physically.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Chart of Overall, describe your physical">
            <a:extLst>
              <a:ext uri="{FF2B5EF4-FFF2-40B4-BE49-F238E27FC236}">
                <a16:creationId xmlns:a16="http://schemas.microsoft.com/office/drawing/2014/main" id="{173CB9A9-55FC-4FEA-A29A-17985E0BD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533" y="3876260"/>
            <a:ext cx="4206914" cy="283596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Chart of Overall, describe your mental h">
            <a:extLst>
              <a:ext uri="{FF2B5EF4-FFF2-40B4-BE49-F238E27FC236}">
                <a16:creationId xmlns:a16="http://schemas.microsoft.com/office/drawing/2014/main" id="{D6F097CF-8A25-4058-A4D9-EB723984D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526" y="3876260"/>
            <a:ext cx="4492486" cy="2835966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37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577" y="973876"/>
            <a:ext cx="8032221" cy="10117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1. Engagement in physical activities &amp; Overall physical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75" y="5741575"/>
            <a:ext cx="8614300" cy="1207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Students who find time to engage in physical activities seem to have a comparatively better health than the students who do not engage in them.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 descr="Chart of Do you find time to enga, Overall, describe your p">
            <a:extLst>
              <a:ext uri="{FF2B5EF4-FFF2-40B4-BE49-F238E27FC236}">
                <a16:creationId xmlns:a16="http://schemas.microsoft.com/office/drawing/2014/main" id="{B70FD5CF-22BA-4E25-8B89-4C749A6C9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8888" y="2186608"/>
            <a:ext cx="5707866" cy="3354031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52425D-D37A-4B1C-86DB-4963276DF152}"/>
              </a:ext>
            </a:extLst>
          </p:cNvPr>
          <p:cNvSpPr txBox="1"/>
          <p:nvPr/>
        </p:nvSpPr>
        <p:spPr>
          <a:xfrm>
            <a:off x="1444487" y="331304"/>
            <a:ext cx="395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40470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6583</TotalTime>
  <Words>908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Roboto</vt:lpstr>
      <vt:lpstr>Trebuchet MS</vt:lpstr>
      <vt:lpstr>Wingdings</vt:lpstr>
      <vt:lpstr>Wingdings 3</vt:lpstr>
      <vt:lpstr>Facet</vt:lpstr>
      <vt:lpstr>PowerPoint Presentation</vt:lpstr>
      <vt:lpstr>Objective</vt:lpstr>
      <vt:lpstr>PARTICIAPANTS AND DESIGN </vt:lpstr>
      <vt:lpstr>ANALYSIS</vt:lpstr>
      <vt:lpstr> Gender   </vt:lpstr>
      <vt:lpstr> Subject stream</vt:lpstr>
      <vt:lpstr>Univariate Analysis</vt:lpstr>
      <vt:lpstr>PowerPoint Presentation</vt:lpstr>
      <vt:lpstr>1. Engagement in physical activities &amp; Overall physical health</vt:lpstr>
      <vt:lpstr>2. Sleeping hours &amp; Overall physical health</vt:lpstr>
      <vt:lpstr>3. Regular consumption of main meals &amp; Overall physical health</vt:lpstr>
      <vt:lpstr>4. Satisfaction with the learning environment &amp; Overall mental health</vt:lpstr>
      <vt:lpstr>5. Satisfactory level of social interactions &amp; Overall mental health</vt:lpstr>
      <vt:lpstr>6. Stress level in handling the academics &amp; Overall mental health</vt:lpstr>
      <vt:lpstr>CONCLUSIONS</vt:lpstr>
      <vt:lpstr>LIMITATIONS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Zabid</dc:creator>
  <cp:lastModifiedBy>Thulari Jayasinghe</cp:lastModifiedBy>
  <cp:revision>164</cp:revision>
  <dcterms:created xsi:type="dcterms:W3CDTF">2020-05-22T04:00:32Z</dcterms:created>
  <dcterms:modified xsi:type="dcterms:W3CDTF">2024-03-18T11:55:40Z</dcterms:modified>
</cp:coreProperties>
</file>