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5" r:id="rId7"/>
    <p:sldId id="266" r:id="rId8"/>
    <p:sldId id="269" r:id="rId9"/>
    <p:sldId id="26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356A9-BAA5-42E0-B303-FCA5712D69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F7F69F-519A-40A8-A1C8-20F6586A0A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A2DA14-2680-497D-8251-B57A70691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E209C-7669-4FA5-94EE-95A2B12B9A17}" type="datetimeFigureOut">
              <a:rPr lang="en-US" smtClean="0"/>
              <a:t>12/19/2021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C0B566-2D54-4D47-8F9D-837550650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0D665-38E5-4A28-BB76-7FFF1F7F1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AF859-EE81-4C74-9197-1F54F4A9A47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898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7FC8A-7727-4EF5-B3BF-4E49B8633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BB8CD1-BDAC-467C-A02A-37C2214D1B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12E6CC-671B-4276-9411-16F59F22F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E209C-7669-4FA5-94EE-95A2B12B9A17}" type="datetimeFigureOut">
              <a:rPr lang="en-US" smtClean="0"/>
              <a:t>12/19/2021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8588FB-772F-4C85-B70D-9010DDA2E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99060B-4B82-4DEF-8179-4783AEDCE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AF859-EE81-4C74-9197-1F54F4A9A47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938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A9F2E3-06EC-4C93-A7AB-950CEC74FC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432C57-AC46-4E12-8CE2-6BD6BF8AC8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B19BBD-E450-4573-831B-2A0C80933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E209C-7669-4FA5-94EE-95A2B12B9A17}" type="datetimeFigureOut">
              <a:rPr lang="en-US" smtClean="0"/>
              <a:t>12/19/2021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46A65A-AB92-4F0F-AA4B-F05DB350A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4B5E5C-6EE8-40D5-BD56-68762B0A2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AF859-EE81-4C74-9197-1F54F4A9A47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598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32CED-0487-45F9-8BE0-586A553E1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A1236A-83C8-4707-92A7-6458E760CE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E7DA49-33D3-4C12-8DE7-48B2DCDFD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E209C-7669-4FA5-94EE-95A2B12B9A17}" type="datetimeFigureOut">
              <a:rPr lang="en-US" smtClean="0"/>
              <a:t>12/19/2021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096CD9-7F52-4613-8928-3CE9255D2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F091AB-FAE0-41A1-8824-ECE95D2C3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AF859-EE81-4C74-9197-1F54F4A9A47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98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A56C0-2298-44DD-88BC-D281468E1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37E919-1E6A-43D5-8166-BF3D25B8A8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7526A5-BB95-40C7-B9E2-751EB7626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E209C-7669-4FA5-94EE-95A2B12B9A17}" type="datetimeFigureOut">
              <a:rPr lang="en-US" smtClean="0"/>
              <a:t>12/19/2021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9593F3-B914-45AE-BC11-50DB2812C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7A3278-AC7A-4209-A237-6AAA91034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AF859-EE81-4C74-9197-1F54F4A9A47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850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0C673-AEAA-4DDD-9567-1A64ACE9F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623CA-A016-4E04-AC32-61E7937D93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44D65D-0EE3-4E07-8A44-8297F774A1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1609AE-B744-4545-83F2-EE50C987B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E209C-7669-4FA5-94EE-95A2B12B9A17}" type="datetimeFigureOut">
              <a:rPr lang="en-US" smtClean="0"/>
              <a:t>12/19/2021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732FB0-ECB1-4B05-A77D-CFA0E2015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619155-9330-4666-ADAA-A6996D0A2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AF859-EE81-4C74-9197-1F54F4A9A47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778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F22AC-71A5-4747-9E7C-449DE3BC9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EF9C8A-495E-478B-8DE0-E64C41EE27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3738BD-DB66-4D25-9517-96933A58E2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5109A8-4791-42A2-AD44-246B079C93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535BAC-A00C-4993-9368-81A411E457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5A9CCF-C4FE-4378-AFFA-1405D2EF5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E209C-7669-4FA5-94EE-95A2B12B9A17}" type="datetimeFigureOut">
              <a:rPr lang="en-US" smtClean="0"/>
              <a:t>12/19/2021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76DE2C-EFC2-4663-AA7E-C72CC18AD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E17628-2368-4DF6-A81F-C69AED9DA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AF859-EE81-4C74-9197-1F54F4A9A47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675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8A5C0-10C4-48F4-A680-E2D6DC0F5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C11473-13C0-41FD-AD2C-A4C97B0B9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E209C-7669-4FA5-94EE-95A2B12B9A17}" type="datetimeFigureOut">
              <a:rPr lang="en-US" smtClean="0"/>
              <a:t>12/19/2021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03332C-9103-45CA-926B-BB34E3B6D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5500C-603A-40E6-BEFD-338F8F26E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AF859-EE81-4C74-9197-1F54F4A9A47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455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397F5D-FBD7-45C1-BC38-67CF15238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E209C-7669-4FA5-94EE-95A2B12B9A17}" type="datetimeFigureOut">
              <a:rPr lang="en-US" smtClean="0"/>
              <a:t>12/19/2021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808DBA-A89C-4779-945F-99087BE07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446B7F-C393-4D57-BD52-0F7D7E766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AF859-EE81-4C74-9197-1F54F4A9A47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25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21F29-1923-4184-B43A-9860959D0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81BBF6-5792-4465-8B16-CE6CD22CE6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7FFDFF-99D0-49E4-A919-511E66961E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91C16C-757E-454E-8FC3-CA8AF2F5A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E209C-7669-4FA5-94EE-95A2B12B9A17}" type="datetimeFigureOut">
              <a:rPr lang="en-US" smtClean="0"/>
              <a:t>12/19/2021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0EB106-31C8-4BBD-894B-9DDF5EFF5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E6C6E9-B08C-4C69-952D-827AE1F4C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AF859-EE81-4C74-9197-1F54F4A9A47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438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8CEB0-CE28-42B6-9350-3CAEA5A6E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F3F26B-3012-43FE-B644-0CF6566193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86310E-A131-40C7-BB41-4B3809F510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23BBE8-D43B-449B-8E92-EC5B6A570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E209C-7669-4FA5-94EE-95A2B12B9A17}" type="datetimeFigureOut">
              <a:rPr lang="en-US" smtClean="0"/>
              <a:t>12/19/2021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884573-1F03-4E43-BEE8-116A8D8DC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10AFE8-B21D-4A34-BFB8-F185FE497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AF859-EE81-4C74-9197-1F54F4A9A47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484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487579-CD5F-43D5-904C-AF8B02F8A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E2FD59-E5B7-4C53-AF6B-D7DCCDDB6F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86897A-F0D9-4E0A-ACC3-BDBDEBA8C4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6E209C-7669-4FA5-94EE-95A2B12B9A17}" type="datetimeFigureOut">
              <a:rPr lang="en-US" smtClean="0"/>
              <a:t>12/19/2021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07598C-6FCC-4317-8186-321F26C3F9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9DCC9C-9761-4D74-8A92-BDA8DA1A73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5AF859-EE81-4C74-9197-1F54F4A9A47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947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2" name="Picture 21" descr="Stack of magazines on table">
            <a:extLst>
              <a:ext uri="{FF2B5EF4-FFF2-40B4-BE49-F238E27FC236}">
                <a16:creationId xmlns:a16="http://schemas.microsoft.com/office/drawing/2014/main" id="{4DEC2903-94F7-4D63-8318-2AF2B254C2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540" r="4086" b="-1"/>
          <a:stretch/>
        </p:blipFill>
        <p:spPr>
          <a:xfrm>
            <a:off x="4073183" y="-86275"/>
            <a:ext cx="8668512" cy="685799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9ADF60-C973-4D38-B23C-71FB9E154B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dirty="0"/>
              <a:t>Order Book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B7F48B-7F4A-47B0-A9A2-EF9D097DA9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17549" y="4596069"/>
            <a:ext cx="4023359" cy="1208141"/>
          </a:xfrm>
        </p:spPr>
        <p:txBody>
          <a:bodyPr>
            <a:normAutofit fontScale="25000" lnSpcReduction="20000"/>
          </a:bodyPr>
          <a:lstStyle/>
          <a:p>
            <a:pPr algn="l"/>
            <a:r>
              <a:rPr lang="en-US" sz="500" dirty="0"/>
              <a:t>Team Members</a:t>
            </a:r>
          </a:p>
          <a:p>
            <a:pPr algn="l"/>
            <a:r>
              <a:rPr lang="en-US" sz="6400" b="1" dirty="0"/>
              <a:t>Team Memebers</a:t>
            </a:r>
          </a:p>
          <a:p>
            <a:pPr algn="l"/>
            <a:r>
              <a:rPr lang="en-US" sz="6400" b="1" dirty="0"/>
              <a:t>VamshiKrishna</a:t>
            </a:r>
          </a:p>
          <a:p>
            <a:pPr algn="l"/>
            <a:r>
              <a:rPr lang="en-US" sz="6400" b="1" dirty="0"/>
              <a:t>Sahithi</a:t>
            </a:r>
          </a:p>
          <a:p>
            <a:pPr algn="l"/>
            <a:r>
              <a:rPr lang="en-US" sz="6400" b="1" dirty="0"/>
              <a:t>Sagi Uthpreksha</a:t>
            </a:r>
          </a:p>
          <a:p>
            <a:pPr algn="l"/>
            <a:r>
              <a:rPr lang="en-US" sz="6400" b="1" dirty="0"/>
              <a:t>Sarvanthi</a:t>
            </a:r>
          </a:p>
          <a:p>
            <a:pPr algn="l"/>
            <a:r>
              <a:rPr lang="en-US" sz="6400" b="1" dirty="0"/>
              <a:t>Shalini</a:t>
            </a:r>
          </a:p>
          <a:p>
            <a:pPr algn="l"/>
            <a:r>
              <a:rPr lang="en-US" sz="6400" b="1" dirty="0"/>
              <a:t>Jayasreee</a:t>
            </a:r>
          </a:p>
          <a:p>
            <a:pPr algn="l"/>
            <a:endParaRPr lang="en-US" sz="5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D94619F-5E2C-4436-AB5C-BFFC5FB730EC}"/>
              </a:ext>
            </a:extLst>
          </p:cNvPr>
          <p:cNvSpPr txBox="1"/>
          <p:nvPr/>
        </p:nvSpPr>
        <p:spPr>
          <a:xfrm>
            <a:off x="132838" y="4600965"/>
            <a:ext cx="63694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1" dirty="0"/>
              <a:t>Mentor-Ashish Agarwal</a:t>
            </a:r>
          </a:p>
        </p:txBody>
      </p:sp>
    </p:spTree>
    <p:extLst>
      <p:ext uri="{BB962C8B-B14F-4D97-AF65-F5344CB8AC3E}">
        <p14:creationId xmlns:p14="http://schemas.microsoft.com/office/powerpoint/2010/main" val="27966144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DA1A2E9-63FE-408D-A803-8E306ECAB4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9" y="450222"/>
            <a:ext cx="3902420" cy="4235636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92311A-F96C-4F00-8017-2FEA66AD4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664" y="930530"/>
            <a:ext cx="3361677" cy="32750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000" dirty="0">
                <a:solidFill>
                  <a:srgbClr val="FFFFFF"/>
                </a:solidFill>
              </a:rPr>
              <a:t>UML Daigram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BE9F90C-C163-435B-9A68-D15C92D1C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8" y="4843002"/>
            <a:ext cx="2391411" cy="1564776"/>
          </a:xfrm>
          <a:prstGeom prst="rect">
            <a:avLst/>
          </a:prstGeom>
          <a:solidFill>
            <a:schemeClr val="accent5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A882A9F-F4E9-4E23-8F0B-20B5DF42E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13417" y="4843002"/>
            <a:ext cx="1351062" cy="1568472"/>
          </a:xfrm>
          <a:prstGeom prst="rect">
            <a:avLst/>
          </a:prstGeom>
          <a:solidFill>
            <a:srgbClr val="516375"/>
          </a:solidFill>
          <a:ln w="25400">
            <a:solidFill>
              <a:srgbClr val="5163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1B1B1B"/>
              </a:solidFill>
            </a:endParaRP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4660A8EC-CB05-47FF-AD94-AA6A9710F4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9" r="2" b="2"/>
          <a:stretch/>
        </p:blipFill>
        <p:spPr>
          <a:xfrm>
            <a:off x="4717426" y="450221"/>
            <a:ext cx="7203993" cy="595755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873821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796397F6-F9FB-495F-B303-06980A69D9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50" r="6661"/>
          <a:stretch/>
        </p:blipFill>
        <p:spPr bwMode="auto">
          <a:xfrm>
            <a:off x="0" y="10"/>
            <a:ext cx="1219200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0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636C91-E3B4-45C2-B6FE-4A90832DF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8" y="1913950"/>
            <a:ext cx="4204137" cy="1342754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/>
              <a:t>Technologies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20E3A342-4D61-4E3F-AF90-1AB42AEB9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F275BBC-7088-44B0-867C-66029F9DA7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16" y="3417573"/>
            <a:ext cx="4593021" cy="2619839"/>
          </a:xfrm>
        </p:spPr>
        <p:txBody>
          <a:bodyPr anchor="ctr">
            <a:normAutofit/>
          </a:bodyPr>
          <a:lstStyle/>
          <a:p>
            <a:r>
              <a:rPr lang="en-US" b="1" dirty="0"/>
              <a:t>Front End</a:t>
            </a:r>
          </a:p>
          <a:p>
            <a:r>
              <a:rPr lang="en-US" sz="2000" dirty="0"/>
              <a:t>HTML(HYPER TEXT MARKUP LANGUAGE)</a:t>
            </a:r>
          </a:p>
          <a:p>
            <a:r>
              <a:rPr lang="en-US" sz="2000" dirty="0"/>
              <a:t>CSS(CASCADING STYLE SHEET)</a:t>
            </a:r>
          </a:p>
          <a:p>
            <a:r>
              <a:rPr lang="en-US" sz="2000" dirty="0"/>
              <a:t>Java Script</a:t>
            </a:r>
          </a:p>
          <a:p>
            <a:r>
              <a:rPr lang="en-US" sz="2000" dirty="0"/>
              <a:t>Platform used-</a:t>
            </a:r>
            <a:r>
              <a:rPr lang="en-US" sz="2000" b="1" dirty="0"/>
              <a:t>Sublime&amp;React</a:t>
            </a:r>
          </a:p>
        </p:txBody>
      </p:sp>
    </p:spTree>
    <p:extLst>
      <p:ext uri="{BB962C8B-B14F-4D97-AF65-F5344CB8AC3E}">
        <p14:creationId xmlns:p14="http://schemas.microsoft.com/office/powerpoint/2010/main" val="3606497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2E5CAFD2-7E79-4A17-9642-503407CFDA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93" r="-1" b="2429"/>
          <a:stretch/>
        </p:blipFill>
        <p:spPr bwMode="auto">
          <a:xfrm>
            <a:off x="20" y="10"/>
            <a:ext cx="1218893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5" name="Freeform: Shape 134">
            <a:extLst>
              <a:ext uri="{FF2B5EF4-FFF2-40B4-BE49-F238E27FC236}">
                <a16:creationId xmlns:a16="http://schemas.microsoft.com/office/drawing/2014/main" id="{5E8D2E83-FB3A-40E7-A9E5-7AB389D612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23809"/>
            <a:ext cx="11016943" cy="2262375"/>
          </a:xfrm>
          <a:custGeom>
            <a:avLst/>
            <a:gdLst>
              <a:gd name="connsiteX0" fmla="*/ 0 w 11016943"/>
              <a:gd name="connsiteY0" fmla="*/ 0 h 2262375"/>
              <a:gd name="connsiteX1" fmla="*/ 9969166 w 11016943"/>
              <a:gd name="connsiteY1" fmla="*/ 0 h 2262375"/>
              <a:gd name="connsiteX2" fmla="*/ 11016943 w 11016943"/>
              <a:gd name="connsiteY2" fmla="*/ 2262375 h 2262375"/>
              <a:gd name="connsiteX3" fmla="*/ 4942050 w 11016943"/>
              <a:gd name="connsiteY3" fmla="*/ 2262375 h 2262375"/>
              <a:gd name="connsiteX4" fmla="*/ 4582160 w 11016943"/>
              <a:gd name="connsiteY4" fmla="*/ 2262375 h 2262375"/>
              <a:gd name="connsiteX5" fmla="*/ 0 w 11016943"/>
              <a:gd name="connsiteY5" fmla="*/ 2262375 h 226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16943" h="2262375">
                <a:moveTo>
                  <a:pt x="0" y="0"/>
                </a:moveTo>
                <a:lnTo>
                  <a:pt x="9969166" y="0"/>
                </a:lnTo>
                <a:lnTo>
                  <a:pt x="11016943" y="2262375"/>
                </a:lnTo>
                <a:lnTo>
                  <a:pt x="4942050" y="2262375"/>
                </a:lnTo>
                <a:lnTo>
                  <a:pt x="4582160" y="2262375"/>
                </a:lnTo>
                <a:lnTo>
                  <a:pt x="0" y="2262375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565410-C882-4B8F-8DDE-EAF37164A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062" y="4185749"/>
            <a:ext cx="9265771" cy="622836"/>
          </a:xfrm>
        </p:spPr>
        <p:txBody>
          <a:bodyPr>
            <a:normAutofit/>
          </a:bodyPr>
          <a:lstStyle/>
          <a:p>
            <a:r>
              <a:rPr lang="en-US" sz="3600" b="1" dirty="0"/>
              <a:t>Backend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4CD62F-5BBB-49BD-8A7F-F0DEF25DA7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063" y="4856921"/>
            <a:ext cx="9565028" cy="1249240"/>
          </a:xfrm>
        </p:spPr>
        <p:txBody>
          <a:bodyPr>
            <a:normAutofit/>
          </a:bodyPr>
          <a:lstStyle/>
          <a:p>
            <a:r>
              <a:rPr lang="en-US" sz="1800" b="1" dirty="0"/>
              <a:t>Nodejs</a:t>
            </a:r>
          </a:p>
          <a:p>
            <a:r>
              <a:rPr lang="en-US" sz="1800" b="1" dirty="0"/>
              <a:t>Expressjs</a:t>
            </a:r>
          </a:p>
          <a:p>
            <a:r>
              <a:rPr lang="en-US" sz="1800" b="1" dirty="0"/>
              <a:t>MongoDB</a:t>
            </a:r>
          </a:p>
        </p:txBody>
      </p:sp>
    </p:spTree>
    <p:extLst>
      <p:ext uri="{BB962C8B-B14F-4D97-AF65-F5344CB8AC3E}">
        <p14:creationId xmlns:p14="http://schemas.microsoft.com/office/powerpoint/2010/main" val="15631499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471D4F-561B-46AF-A17A-D9F326903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080"/>
            <a:ext cx="3282696" cy="5257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Work Flow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03A3456A-3121-4BD2-9CA2-DBEBE71831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8384" y="640081"/>
            <a:ext cx="6024654" cy="5257800"/>
          </a:xfrm>
        </p:spPr>
        <p:txBody>
          <a:bodyPr anchor="ctr">
            <a:normAutofit/>
          </a:bodyPr>
          <a:lstStyle/>
          <a:p>
            <a:r>
              <a:rPr lang="en-US" sz="2000" dirty="0"/>
              <a:t>As per the Problem Statement</a:t>
            </a:r>
          </a:p>
          <a:p>
            <a:r>
              <a:rPr lang="en-US" sz="2000" dirty="0"/>
              <a:t>First Home page will be created with the help of home page the user or admin sign in or login into it.</a:t>
            </a:r>
          </a:p>
          <a:p>
            <a:r>
              <a:rPr lang="en-US" sz="2000" dirty="0"/>
              <a:t>Once the login or signin is done if the user is a customer he can check whether the market is open or close based on that he can place an order.</a:t>
            </a:r>
          </a:p>
          <a:p>
            <a:r>
              <a:rPr lang="en-US" sz="2000" dirty="0"/>
              <a:t>If the user is an admin he can close the market and then execute the queries which are present and get the result whether the particular order is accepted or rejected.</a:t>
            </a:r>
          </a:p>
          <a:p>
            <a:r>
              <a:rPr lang="en-US" sz="2000" dirty="0"/>
              <a:t>At the end the customer can place the order when market is open.</a:t>
            </a:r>
          </a:p>
          <a:p>
            <a:r>
              <a:rPr lang="en-US" sz="2000" dirty="0"/>
              <a:t>And the admin can execute the queries when the market is close.</a:t>
            </a:r>
          </a:p>
        </p:txBody>
      </p:sp>
    </p:spTree>
    <p:extLst>
      <p:ext uri="{BB962C8B-B14F-4D97-AF65-F5344CB8AC3E}">
        <p14:creationId xmlns:p14="http://schemas.microsoft.com/office/powerpoint/2010/main" val="2640260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F29FB00-5D73-4B4F-83BF-5790C7CD6C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344" y="690282"/>
            <a:ext cx="8838064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378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9">
            <a:extLst>
              <a:ext uri="{FF2B5EF4-FFF2-40B4-BE49-F238E27FC236}">
                <a16:creationId xmlns:a16="http://schemas.microsoft.com/office/drawing/2014/main" id="{19E301E5-1206-47D0-9CDF-72583D7390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1">
            <a:extLst>
              <a:ext uri="{FF2B5EF4-FFF2-40B4-BE49-F238E27FC236}">
                <a16:creationId xmlns:a16="http://schemas.microsoft.com/office/drawing/2014/main" id="{AFA31FBE-7948-4384-B68A-75DEFDC495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997C227-7CBF-43B5-B41B-338EF0DBD3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87" r="3993"/>
          <a:stretch/>
        </p:blipFill>
        <p:spPr>
          <a:xfrm>
            <a:off x="641276" y="643467"/>
            <a:ext cx="4013020" cy="2702558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F993BD8-71D4-4E99-A5E2-F0170B38016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934" r="3" b="3"/>
          <a:stretch/>
        </p:blipFill>
        <p:spPr>
          <a:xfrm>
            <a:off x="643467" y="3509433"/>
            <a:ext cx="4010830" cy="270509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6D16362-C9D3-47B0-9920-D02BA3EBCDE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926" r="3880" b="2"/>
          <a:stretch/>
        </p:blipFill>
        <p:spPr>
          <a:xfrm>
            <a:off x="4812633" y="643467"/>
            <a:ext cx="6735900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0999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9">
            <a:extLst>
              <a:ext uri="{FF2B5EF4-FFF2-40B4-BE49-F238E27FC236}">
                <a16:creationId xmlns:a16="http://schemas.microsoft.com/office/drawing/2014/main" id="{11BE3FA7-0D70-4431-814F-D8C40576E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EC38ABB3-E490-446F-B047-54E0078EB85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63" r="22320" b="-1"/>
          <a:stretch/>
        </p:blipFill>
        <p:spPr>
          <a:xfrm>
            <a:off x="321731" y="557189"/>
            <a:ext cx="5668684" cy="5743618"/>
          </a:xfrm>
          <a:prstGeom prst="rect">
            <a:avLst/>
          </a:prstGeom>
        </p:spPr>
      </p:pic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B56C9852-4BBB-4586-B906-7F5CFC15B8C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30" r="22293" b="-1"/>
          <a:stretch/>
        </p:blipFill>
        <p:spPr>
          <a:xfrm>
            <a:off x="6195375" y="557189"/>
            <a:ext cx="5674893" cy="5743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6621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Metal tic-tac-toe game pieces">
            <a:extLst>
              <a:ext uri="{FF2B5EF4-FFF2-40B4-BE49-F238E27FC236}">
                <a16:creationId xmlns:a16="http://schemas.microsoft.com/office/drawing/2014/main" id="{15358154-4223-4844-A7FF-1AFE2577B3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9239" b="5761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30EDD3B-03AA-477E-8F9F-3599A2CF8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9600" b="1" dirty="0">
                <a:solidFill>
                  <a:srgbClr val="FFFFFF"/>
                </a:solidFill>
              </a:rPr>
              <a:t>Thankyou</a:t>
            </a:r>
          </a:p>
        </p:txBody>
      </p:sp>
    </p:spTree>
    <p:extLst>
      <p:ext uri="{BB962C8B-B14F-4D97-AF65-F5344CB8AC3E}">
        <p14:creationId xmlns:p14="http://schemas.microsoft.com/office/powerpoint/2010/main" val="20817923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166</Words>
  <Application>Microsoft Office PowerPoint</Application>
  <PresentationFormat>Widescreen</PresentationFormat>
  <Paragraphs>29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Order Book System</vt:lpstr>
      <vt:lpstr>UML Daigram</vt:lpstr>
      <vt:lpstr>Technologies</vt:lpstr>
      <vt:lpstr>Backend</vt:lpstr>
      <vt:lpstr>Work Flow</vt:lpstr>
      <vt:lpstr>PowerPoint Presentation</vt:lpstr>
      <vt:lpstr>PowerPoint Presentation</vt:lpstr>
      <vt:lpstr>PowerPoint Presentation</vt:lpstr>
      <vt:lpstr>Thankyou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Order Book Management System</dc:title>
  <dc:creator>Jaya Sree</dc:creator>
  <cp:lastModifiedBy>Jaya Sree</cp:lastModifiedBy>
  <cp:revision>2</cp:revision>
  <dcterms:created xsi:type="dcterms:W3CDTF">2021-12-19T08:27:29Z</dcterms:created>
  <dcterms:modified xsi:type="dcterms:W3CDTF">2021-12-19T09:12:03Z</dcterms:modified>
</cp:coreProperties>
</file>