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5293" y="1122363"/>
            <a:ext cx="8302907" cy="1401075"/>
          </a:xfrm>
          <a:solidFill>
            <a:srgbClr val="6600CC"/>
          </a:solidFill>
        </p:spPr>
        <p:txBody>
          <a:bodyPr>
            <a:normAutofit fontScale="90000"/>
          </a:bodyPr>
          <a:p>
            <a:r>
              <a:rPr altLang="en" lang="en-US"/>
              <a:t>WELCOME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OUR</a:t>
            </a:r>
            <a:r>
              <a:rPr altLang="en" lang="en-US"/>
              <a:t> </a:t>
            </a:r>
            <a:r>
              <a:rPr altLang="en" lang="en-US"/>
              <a:t>ART</a:t>
            </a:r>
            <a:r>
              <a:rPr altLang="en" lang="en-US"/>
              <a:t> </a:t>
            </a:r>
            <a:r>
              <a:rPr altLang="en" lang="en-US"/>
              <a:t>GALLERY</a:t>
            </a:r>
            <a:r>
              <a:rPr altLang="en" lang="en-US"/>
              <a:t> </a:t>
            </a:r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914">
            <a:off x="1173263" y="2907823"/>
            <a:ext cx="6643969" cy="341785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07244" y="1338035"/>
            <a:ext cx="6122489" cy="488288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81763" y="793036"/>
            <a:ext cx="5908138" cy="5271929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7912">
            <a:off x="293946" y="968799"/>
            <a:ext cx="8556108" cy="520368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4603">
            <a:off x="496952" y="979869"/>
            <a:ext cx="8133087" cy="531762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97416" y="725885"/>
            <a:ext cx="7184684" cy="613211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05295" y="701386"/>
            <a:ext cx="7533409" cy="545522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KG5k</dc:creator>
  <dcterms:created xsi:type="dcterms:W3CDTF">2015-05-11T22:30:45Z</dcterms:created>
  <dcterms:modified xsi:type="dcterms:W3CDTF">2023-12-17T01:31:35Z</dcterms:modified>
</cp:coreProperties>
</file>