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63" r:id="rId7"/>
    <p:sldId id="261" r:id="rId8"/>
    <p:sldId id="266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FC705-FC29-4D63-B4A3-85022948986E}" v="3" dt="2022-10-21T00:16:57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REE CHALLA" userId="d1f5a07c2e117d78" providerId="LiveId" clId="{96AFC705-FC29-4D63-B4A3-85022948986E}"/>
    <pc:docChg chg="undo custSel addSld delSld modSld sldOrd">
      <pc:chgData name="JAYASREE CHALLA" userId="d1f5a07c2e117d78" providerId="LiveId" clId="{96AFC705-FC29-4D63-B4A3-85022948986E}" dt="2022-10-21T00:22:01.661" v="162" actId="14100"/>
      <pc:docMkLst>
        <pc:docMk/>
      </pc:docMkLst>
      <pc:sldChg chg="addSp delSp modSp mod setBg">
        <pc:chgData name="JAYASREE CHALLA" userId="d1f5a07c2e117d78" providerId="LiveId" clId="{96AFC705-FC29-4D63-B4A3-85022948986E}" dt="2022-10-21T00:12:17.845" v="39" actId="26606"/>
        <pc:sldMkLst>
          <pc:docMk/>
          <pc:sldMk cId="4221933040" sldId="258"/>
        </pc:sldMkLst>
        <pc:spChg chg="mod">
          <ac:chgData name="JAYASREE CHALLA" userId="d1f5a07c2e117d78" providerId="LiveId" clId="{96AFC705-FC29-4D63-B4A3-85022948986E}" dt="2022-10-21T00:12:17.845" v="39" actId="26606"/>
          <ac:spMkLst>
            <pc:docMk/>
            <pc:sldMk cId="4221933040" sldId="258"/>
            <ac:spMk id="2" creationId="{47366785-94F8-19E1-CEE7-9BD32D87BC70}"/>
          </ac:spMkLst>
        </pc:spChg>
        <pc:spChg chg="add del">
          <ac:chgData name="JAYASREE CHALLA" userId="d1f5a07c2e117d78" providerId="LiveId" clId="{96AFC705-FC29-4D63-B4A3-85022948986E}" dt="2022-10-21T00:11:57.170" v="34" actId="26606"/>
          <ac:spMkLst>
            <pc:docMk/>
            <pc:sldMk cId="4221933040" sldId="258"/>
            <ac:spMk id="15" creationId="{FF8A0554-081B-4FCD-B8AC-1F826E38FF9A}"/>
          </ac:spMkLst>
        </pc:spChg>
        <pc:spChg chg="add del">
          <ac:chgData name="JAYASREE CHALLA" userId="d1f5a07c2e117d78" providerId="LiveId" clId="{96AFC705-FC29-4D63-B4A3-85022948986E}" dt="2022-10-21T00:11:57.170" v="34" actId="26606"/>
          <ac:spMkLst>
            <pc:docMk/>
            <pc:sldMk cId="4221933040" sldId="258"/>
            <ac:spMk id="17" creationId="{406FFEE2-58A0-44A3-9892-24602A68808B}"/>
          </ac:spMkLst>
        </pc:spChg>
        <pc:spChg chg="add del">
          <ac:chgData name="JAYASREE CHALLA" userId="d1f5a07c2e117d78" providerId="LiveId" clId="{96AFC705-FC29-4D63-B4A3-85022948986E}" dt="2022-10-21T00:11:57.170" v="34" actId="26606"/>
          <ac:spMkLst>
            <pc:docMk/>
            <pc:sldMk cId="4221933040" sldId="258"/>
            <ac:spMk id="19" creationId="{69CA411D-D82A-4BF1-878C-4C25F8C77A6C}"/>
          </ac:spMkLst>
        </pc:spChg>
        <pc:spChg chg="add del">
          <ac:chgData name="JAYASREE CHALLA" userId="d1f5a07c2e117d78" providerId="LiveId" clId="{96AFC705-FC29-4D63-B4A3-85022948986E}" dt="2022-10-21T00:11:57.170" v="34" actId="26606"/>
          <ac:spMkLst>
            <pc:docMk/>
            <pc:sldMk cId="4221933040" sldId="258"/>
            <ac:spMk id="21" creationId="{C9BB7D94-2C4A-4F0F-8933-E3276A89936E}"/>
          </ac:spMkLst>
        </pc:spChg>
        <pc:spChg chg="add del">
          <ac:chgData name="JAYASREE CHALLA" userId="d1f5a07c2e117d78" providerId="LiveId" clId="{96AFC705-FC29-4D63-B4A3-85022948986E}" dt="2022-10-21T00:11:57.170" v="34" actId="26606"/>
          <ac:spMkLst>
            <pc:docMk/>
            <pc:sldMk cId="4221933040" sldId="258"/>
            <ac:spMk id="23" creationId="{2C166329-A912-4CA1-A632-89563D6609AA}"/>
          </ac:spMkLst>
        </pc:spChg>
        <pc:spChg chg="add del">
          <ac:chgData name="JAYASREE CHALLA" userId="d1f5a07c2e117d78" providerId="LiveId" clId="{96AFC705-FC29-4D63-B4A3-85022948986E}" dt="2022-10-21T00:11:57.170" v="34" actId="26606"/>
          <ac:spMkLst>
            <pc:docMk/>
            <pc:sldMk cId="4221933040" sldId="258"/>
            <ac:spMk id="25" creationId="{CFB54679-12EF-4E3F-B1F8-3750B8BD1934}"/>
          </ac:spMkLst>
        </pc:spChg>
        <pc:spChg chg="add del">
          <ac:chgData name="JAYASREE CHALLA" userId="d1f5a07c2e117d78" providerId="LiveId" clId="{96AFC705-FC29-4D63-B4A3-85022948986E}" dt="2022-10-21T00:11:59.001" v="36" actId="26606"/>
          <ac:spMkLst>
            <pc:docMk/>
            <pc:sldMk cId="4221933040" sldId="258"/>
            <ac:spMk id="29" creationId="{6D825F7A-CF63-4DBE-A675-53AFFCEBC517}"/>
          </ac:spMkLst>
        </pc:spChg>
        <pc:spChg chg="add del">
          <ac:chgData name="JAYASREE CHALLA" userId="d1f5a07c2e117d78" providerId="LiveId" clId="{96AFC705-FC29-4D63-B4A3-85022948986E}" dt="2022-10-21T00:11:59.001" v="36" actId="26606"/>
          <ac:spMkLst>
            <pc:docMk/>
            <pc:sldMk cId="4221933040" sldId="258"/>
            <ac:spMk id="30" creationId="{D1FF7FAA-8D7B-48B1-BAE6-C92A114DB77D}"/>
          </ac:spMkLst>
        </pc:spChg>
        <pc:spChg chg="add del">
          <ac:chgData name="JAYASREE CHALLA" userId="d1f5a07c2e117d78" providerId="LiveId" clId="{96AFC705-FC29-4D63-B4A3-85022948986E}" dt="2022-10-21T00:11:59.001" v="36" actId="26606"/>
          <ac:spMkLst>
            <pc:docMk/>
            <pc:sldMk cId="4221933040" sldId="258"/>
            <ac:spMk id="31" creationId="{C498F730-4F50-4FE8-B07E-BC69AAF76230}"/>
          </ac:spMkLst>
        </pc:spChg>
        <pc:spChg chg="add del">
          <ac:chgData name="JAYASREE CHALLA" userId="d1f5a07c2e117d78" providerId="LiveId" clId="{96AFC705-FC29-4D63-B4A3-85022948986E}" dt="2022-10-21T00:12:17.845" v="39" actId="26606"/>
          <ac:spMkLst>
            <pc:docMk/>
            <pc:sldMk cId="4221933040" sldId="258"/>
            <ac:spMk id="35" creationId="{2DF2D01C-5CF9-4B15-A892-30697AEC3508}"/>
          </ac:spMkLst>
        </pc:spChg>
        <pc:spChg chg="add del">
          <ac:chgData name="JAYASREE CHALLA" userId="d1f5a07c2e117d78" providerId="LiveId" clId="{96AFC705-FC29-4D63-B4A3-85022948986E}" dt="2022-10-21T00:12:17.845" v="39" actId="26606"/>
          <ac:spMkLst>
            <pc:docMk/>
            <pc:sldMk cId="4221933040" sldId="258"/>
            <ac:spMk id="36" creationId="{777058AA-32F4-4742-B1B0-88DB21689F9E}"/>
          </ac:spMkLst>
        </pc:spChg>
        <pc:spChg chg="add del">
          <ac:chgData name="JAYASREE CHALLA" userId="d1f5a07c2e117d78" providerId="LiveId" clId="{96AFC705-FC29-4D63-B4A3-85022948986E}" dt="2022-10-21T00:12:17.845" v="39" actId="26606"/>
          <ac:spMkLst>
            <pc:docMk/>
            <pc:sldMk cId="4221933040" sldId="258"/>
            <ac:spMk id="37" creationId="{7DC42F66-81D5-4D45-9058-31DB091626AD}"/>
          </ac:spMkLst>
        </pc:spChg>
        <pc:spChg chg="add del">
          <ac:chgData name="JAYASREE CHALLA" userId="d1f5a07c2e117d78" providerId="LiveId" clId="{96AFC705-FC29-4D63-B4A3-85022948986E}" dt="2022-10-21T00:12:17.845" v="39" actId="26606"/>
          <ac:spMkLst>
            <pc:docMk/>
            <pc:sldMk cId="4221933040" sldId="258"/>
            <ac:spMk id="38" creationId="{24021E8D-5E17-4D2F-8DD8-CB5950195621}"/>
          </ac:spMkLst>
        </pc:spChg>
        <pc:picChg chg="mod ord">
          <ac:chgData name="JAYASREE CHALLA" userId="d1f5a07c2e117d78" providerId="LiveId" clId="{96AFC705-FC29-4D63-B4A3-85022948986E}" dt="2022-10-21T00:12:17.845" v="39" actId="26606"/>
          <ac:picMkLst>
            <pc:docMk/>
            <pc:sldMk cId="4221933040" sldId="258"/>
            <ac:picMk id="4" creationId="{3E68D754-5B76-CB08-F0F8-13A40FFB4C92}"/>
          </ac:picMkLst>
        </pc:picChg>
        <pc:picChg chg="mod">
          <ac:chgData name="JAYASREE CHALLA" userId="d1f5a07c2e117d78" providerId="LiveId" clId="{96AFC705-FC29-4D63-B4A3-85022948986E}" dt="2022-10-21T00:12:17.845" v="39" actId="26606"/>
          <ac:picMkLst>
            <pc:docMk/>
            <pc:sldMk cId="4221933040" sldId="258"/>
            <ac:picMk id="6" creationId="{C11CFCCF-ADA7-6EE7-8CC6-006C4AAA783C}"/>
          </ac:picMkLst>
        </pc:picChg>
        <pc:picChg chg="add del">
          <ac:chgData name="JAYASREE CHALLA" userId="d1f5a07c2e117d78" providerId="LiveId" clId="{96AFC705-FC29-4D63-B4A3-85022948986E}" dt="2022-10-21T00:11:57.170" v="34" actId="26606"/>
          <ac:picMkLst>
            <pc:docMk/>
            <pc:sldMk cId="4221933040" sldId="258"/>
            <ac:picMk id="11" creationId="{C413590B-CB36-47BC-B705-69813F7B5F6F}"/>
          </ac:picMkLst>
        </pc:picChg>
        <pc:picChg chg="add del">
          <ac:chgData name="JAYASREE CHALLA" userId="d1f5a07c2e117d78" providerId="LiveId" clId="{96AFC705-FC29-4D63-B4A3-85022948986E}" dt="2022-10-21T00:11:57.170" v="34" actId="26606"/>
          <ac:picMkLst>
            <pc:docMk/>
            <pc:sldMk cId="4221933040" sldId="258"/>
            <ac:picMk id="13" creationId="{D676F4B9-1E76-49E4-8A47-FBDCE00D43AC}"/>
          </ac:picMkLst>
        </pc:picChg>
        <pc:picChg chg="add del">
          <ac:chgData name="JAYASREE CHALLA" userId="d1f5a07c2e117d78" providerId="LiveId" clId="{96AFC705-FC29-4D63-B4A3-85022948986E}" dt="2022-10-21T00:11:59.001" v="36" actId="26606"/>
          <ac:picMkLst>
            <pc:docMk/>
            <pc:sldMk cId="4221933040" sldId="258"/>
            <ac:picMk id="27" creationId="{EC3BBC63-DC19-41B8-AB81-E30CC21AEB8B}"/>
          </ac:picMkLst>
        </pc:picChg>
        <pc:picChg chg="add del">
          <ac:chgData name="JAYASREE CHALLA" userId="d1f5a07c2e117d78" providerId="LiveId" clId="{96AFC705-FC29-4D63-B4A3-85022948986E}" dt="2022-10-21T00:11:59.001" v="36" actId="26606"/>
          <ac:picMkLst>
            <pc:docMk/>
            <pc:sldMk cId="4221933040" sldId="258"/>
            <ac:picMk id="28" creationId="{387CAEF2-F22C-4F37-B4E4-C70558C0BC1B}"/>
          </ac:picMkLst>
        </pc:picChg>
        <pc:picChg chg="add del">
          <ac:chgData name="JAYASREE CHALLA" userId="d1f5a07c2e117d78" providerId="LiveId" clId="{96AFC705-FC29-4D63-B4A3-85022948986E}" dt="2022-10-21T00:12:17.845" v="39" actId="26606"/>
          <ac:picMkLst>
            <pc:docMk/>
            <pc:sldMk cId="4221933040" sldId="258"/>
            <ac:picMk id="33" creationId="{EC3BBC63-DC19-41B8-AB81-E30CC21AEB8B}"/>
          </ac:picMkLst>
        </pc:picChg>
        <pc:picChg chg="add del">
          <ac:chgData name="JAYASREE CHALLA" userId="d1f5a07c2e117d78" providerId="LiveId" clId="{96AFC705-FC29-4D63-B4A3-85022948986E}" dt="2022-10-21T00:12:17.845" v="39" actId="26606"/>
          <ac:picMkLst>
            <pc:docMk/>
            <pc:sldMk cId="4221933040" sldId="258"/>
            <ac:picMk id="34" creationId="{387CAEF2-F22C-4F37-B4E4-C70558C0BC1B}"/>
          </ac:picMkLst>
        </pc:picChg>
      </pc:sldChg>
      <pc:sldChg chg="addSp delSp modSp mod ord setBg">
        <pc:chgData name="JAYASREE CHALLA" userId="d1f5a07c2e117d78" providerId="LiveId" clId="{96AFC705-FC29-4D63-B4A3-85022948986E}" dt="2022-10-21T00:16:29.467" v="106" actId="14100"/>
        <pc:sldMkLst>
          <pc:docMk/>
          <pc:sldMk cId="2221844298" sldId="260"/>
        </pc:sldMkLst>
        <pc:spChg chg="mod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2" creationId="{A41E701F-D0E6-AF14-85C2-9BD14D6C3958}"/>
          </ac:spMkLst>
        </pc:spChg>
        <pc:spChg chg="add del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13" creationId="{A7244538-290E-40DA-A93A-14BB3E6CF173}"/>
          </ac:spMkLst>
        </pc:spChg>
        <pc:spChg chg="add del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15" creationId="{AB1DF3B3-9DBC-445D-AE4E-A62E5A9B85D5}"/>
          </ac:spMkLst>
        </pc:spChg>
        <pc:spChg chg="add del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17" creationId="{F51F80E8-0CAC-410E-B59A-29FDDC357ED4}"/>
          </ac:spMkLst>
        </pc:spChg>
        <pc:spChg chg="add del">
          <ac:chgData name="JAYASREE CHALLA" userId="d1f5a07c2e117d78" providerId="LiveId" clId="{96AFC705-FC29-4D63-B4A3-85022948986E}" dt="2022-10-21T00:16:05.702" v="94" actId="26606"/>
          <ac:spMkLst>
            <pc:docMk/>
            <pc:sldMk cId="2221844298" sldId="260"/>
            <ac:spMk id="21" creationId="{2DF2D01C-5CF9-4B15-A892-30697AEC3508}"/>
          </ac:spMkLst>
        </pc:spChg>
        <pc:spChg chg="add del">
          <ac:chgData name="JAYASREE CHALLA" userId="d1f5a07c2e117d78" providerId="LiveId" clId="{96AFC705-FC29-4D63-B4A3-85022948986E}" dt="2022-10-21T00:16:05.702" v="94" actId="26606"/>
          <ac:spMkLst>
            <pc:docMk/>
            <pc:sldMk cId="2221844298" sldId="260"/>
            <ac:spMk id="23" creationId="{777058AA-32F4-4742-B1B0-88DB21689F9E}"/>
          </ac:spMkLst>
        </pc:spChg>
        <pc:spChg chg="add del">
          <ac:chgData name="JAYASREE CHALLA" userId="d1f5a07c2e117d78" providerId="LiveId" clId="{96AFC705-FC29-4D63-B4A3-85022948986E}" dt="2022-10-21T00:15:18.525" v="80" actId="26606"/>
          <ac:spMkLst>
            <pc:docMk/>
            <pc:sldMk cId="2221844298" sldId="260"/>
            <ac:spMk id="26" creationId="{B6F903EC-3A73-4035-9A8D-5DC7F07B811A}"/>
          </ac:spMkLst>
        </pc:spChg>
        <pc:spChg chg="add del">
          <ac:chgData name="JAYASREE CHALLA" userId="d1f5a07c2e117d78" providerId="LiveId" clId="{96AFC705-FC29-4D63-B4A3-85022948986E}" dt="2022-10-21T00:15:18.525" v="80" actId="26606"/>
          <ac:spMkLst>
            <pc:docMk/>
            <pc:sldMk cId="2221844298" sldId="260"/>
            <ac:spMk id="28" creationId="{A0337EB5-4225-437C-BEB8-193DA8945EC6}"/>
          </ac:spMkLst>
        </pc:spChg>
        <pc:spChg chg="add del">
          <ac:chgData name="JAYASREE CHALLA" userId="d1f5a07c2e117d78" providerId="LiveId" clId="{96AFC705-FC29-4D63-B4A3-85022948986E}" dt="2022-10-21T00:16:05.702" v="94" actId="26606"/>
          <ac:spMkLst>
            <pc:docMk/>
            <pc:sldMk cId="2221844298" sldId="260"/>
            <ac:spMk id="30" creationId="{7DC42F66-81D5-4D45-9058-31DB091626AD}"/>
          </ac:spMkLst>
        </pc:spChg>
        <pc:spChg chg="add del">
          <ac:chgData name="JAYASREE CHALLA" userId="d1f5a07c2e117d78" providerId="LiveId" clId="{96AFC705-FC29-4D63-B4A3-85022948986E}" dt="2022-10-21T00:16:05.702" v="94" actId="26606"/>
          <ac:spMkLst>
            <pc:docMk/>
            <pc:sldMk cId="2221844298" sldId="260"/>
            <ac:spMk id="32" creationId="{24021E8D-5E17-4D2F-8DD8-CB5950195621}"/>
          </ac:spMkLst>
        </pc:spChg>
        <pc:spChg chg="add del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34" creationId="{2C166329-A912-4CA1-A632-89563D6609AA}"/>
          </ac:spMkLst>
        </pc:spChg>
        <pc:spChg chg="add del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36" creationId="{CFB54679-12EF-4E3F-B1F8-3750B8BD1934}"/>
          </ac:spMkLst>
        </pc:spChg>
        <pc:spChg chg="add del">
          <ac:chgData name="JAYASREE CHALLA" userId="d1f5a07c2e117d78" providerId="LiveId" clId="{96AFC705-FC29-4D63-B4A3-85022948986E}" dt="2022-10-21T00:15:15.850" v="75" actId="26606"/>
          <ac:spMkLst>
            <pc:docMk/>
            <pc:sldMk cId="2221844298" sldId="260"/>
            <ac:spMk id="37" creationId="{2DF2D01C-5CF9-4B15-A892-30697AEC3508}"/>
          </ac:spMkLst>
        </pc:spChg>
        <pc:spChg chg="add del">
          <ac:chgData name="JAYASREE CHALLA" userId="d1f5a07c2e117d78" providerId="LiveId" clId="{96AFC705-FC29-4D63-B4A3-85022948986E}" dt="2022-10-21T00:15:15.850" v="75" actId="26606"/>
          <ac:spMkLst>
            <pc:docMk/>
            <pc:sldMk cId="2221844298" sldId="260"/>
            <ac:spMk id="39" creationId="{777058AA-32F4-4742-B1B0-88DB21689F9E}"/>
          </ac:spMkLst>
        </pc:spChg>
        <pc:spChg chg="add del">
          <ac:chgData name="JAYASREE CHALLA" userId="d1f5a07c2e117d78" providerId="LiveId" clId="{96AFC705-FC29-4D63-B4A3-85022948986E}" dt="2022-10-21T00:15:15.850" v="75" actId="26606"/>
          <ac:spMkLst>
            <pc:docMk/>
            <pc:sldMk cId="2221844298" sldId="260"/>
            <ac:spMk id="41" creationId="{7DC42F66-81D5-4D45-9058-31DB091626AD}"/>
          </ac:spMkLst>
        </pc:spChg>
        <pc:spChg chg="add del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42" creationId="{FF8A0554-081B-4FCD-B8AC-1F826E38FF9A}"/>
          </ac:spMkLst>
        </pc:spChg>
        <pc:spChg chg="add del">
          <ac:chgData name="JAYASREE CHALLA" userId="d1f5a07c2e117d78" providerId="LiveId" clId="{96AFC705-FC29-4D63-B4A3-85022948986E}" dt="2022-10-21T00:15:15.850" v="75" actId="26606"/>
          <ac:spMkLst>
            <pc:docMk/>
            <pc:sldMk cId="2221844298" sldId="260"/>
            <ac:spMk id="43" creationId="{24021E8D-5E17-4D2F-8DD8-CB5950195621}"/>
          </ac:spMkLst>
        </pc:spChg>
        <pc:spChg chg="add del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44" creationId="{406FFEE2-58A0-44A3-9892-24602A68808B}"/>
          </ac:spMkLst>
        </pc:spChg>
        <pc:spChg chg="add del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45" creationId="{69CA411D-D82A-4BF1-878C-4C25F8C77A6C}"/>
          </ac:spMkLst>
        </pc:spChg>
        <pc:spChg chg="add del">
          <ac:chgData name="JAYASREE CHALLA" userId="d1f5a07c2e117d78" providerId="LiveId" clId="{96AFC705-FC29-4D63-B4A3-85022948986E}" dt="2022-10-21T00:16:20.435" v="96" actId="26606"/>
          <ac:spMkLst>
            <pc:docMk/>
            <pc:sldMk cId="2221844298" sldId="260"/>
            <ac:spMk id="46" creationId="{C9BB7D94-2C4A-4F0F-8933-E3276A89936E}"/>
          </ac:spMkLst>
        </pc:spChg>
        <pc:picChg chg="mod ord">
          <ac:chgData name="JAYASREE CHALLA" userId="d1f5a07c2e117d78" providerId="LiveId" clId="{96AFC705-FC29-4D63-B4A3-85022948986E}" dt="2022-10-21T00:16:29.467" v="106" actId="14100"/>
          <ac:picMkLst>
            <pc:docMk/>
            <pc:sldMk cId="2221844298" sldId="260"/>
            <ac:picMk id="4" creationId="{20CEA206-8FCD-CF89-98B4-B43BE56EA379}"/>
          </ac:picMkLst>
        </pc:picChg>
        <pc:picChg chg="add del mod ord">
          <ac:chgData name="JAYASREE CHALLA" userId="d1f5a07c2e117d78" providerId="LiveId" clId="{96AFC705-FC29-4D63-B4A3-85022948986E}" dt="2022-10-21T00:15:19.041" v="81" actId="22"/>
          <ac:picMkLst>
            <pc:docMk/>
            <pc:sldMk cId="2221844298" sldId="260"/>
            <ac:picMk id="5" creationId="{7092DA9C-4832-8F2A-EA00-4CB2CAF05FC7}"/>
          </ac:picMkLst>
        </pc:picChg>
        <pc:picChg chg="add del mod">
          <ac:chgData name="JAYASREE CHALLA" userId="d1f5a07c2e117d78" providerId="LiveId" clId="{96AFC705-FC29-4D63-B4A3-85022948986E}" dt="2022-10-21T00:16:27.794" v="103" actId="22"/>
          <ac:picMkLst>
            <pc:docMk/>
            <pc:sldMk cId="2221844298" sldId="260"/>
            <ac:picMk id="7" creationId="{8D74A9EA-5FF6-10EE-F6AC-4A8A0676CFE4}"/>
          </ac:picMkLst>
        </pc:picChg>
        <pc:picChg chg="add del">
          <ac:chgData name="JAYASREE CHALLA" userId="d1f5a07c2e117d78" providerId="LiveId" clId="{96AFC705-FC29-4D63-B4A3-85022948986E}" dt="2022-10-21T00:16:20.435" v="96" actId="26606"/>
          <ac:picMkLst>
            <pc:docMk/>
            <pc:sldMk cId="2221844298" sldId="260"/>
            <ac:picMk id="9" creationId="{CFD580F5-E7BF-4C1D-BEFD-4A4601EBA876}"/>
          </ac:picMkLst>
        </pc:picChg>
        <pc:picChg chg="add del">
          <ac:chgData name="JAYASREE CHALLA" userId="d1f5a07c2e117d78" providerId="LiveId" clId="{96AFC705-FC29-4D63-B4A3-85022948986E}" dt="2022-10-21T00:16:20.435" v="96" actId="26606"/>
          <ac:picMkLst>
            <pc:docMk/>
            <pc:sldMk cId="2221844298" sldId="260"/>
            <ac:picMk id="11" creationId="{F0F06750-78FE-4472-8DA5-14CF3336F811}"/>
          </ac:picMkLst>
        </pc:picChg>
        <pc:picChg chg="add del">
          <ac:chgData name="JAYASREE CHALLA" userId="d1f5a07c2e117d78" providerId="LiveId" clId="{96AFC705-FC29-4D63-B4A3-85022948986E}" dt="2022-10-21T00:16:05.702" v="94" actId="26606"/>
          <ac:picMkLst>
            <pc:docMk/>
            <pc:sldMk cId="2221844298" sldId="260"/>
            <ac:picMk id="19" creationId="{EC3BBC63-DC19-41B8-AB81-E30CC21AEB8B}"/>
          </ac:picMkLst>
        </pc:picChg>
        <pc:picChg chg="add del">
          <ac:chgData name="JAYASREE CHALLA" userId="d1f5a07c2e117d78" providerId="LiveId" clId="{96AFC705-FC29-4D63-B4A3-85022948986E}" dt="2022-10-21T00:16:05.702" v="94" actId="26606"/>
          <ac:picMkLst>
            <pc:docMk/>
            <pc:sldMk cId="2221844298" sldId="260"/>
            <ac:picMk id="20" creationId="{387CAEF2-F22C-4F37-B4E4-C70558C0BC1B}"/>
          </ac:picMkLst>
        </pc:picChg>
        <pc:picChg chg="add del">
          <ac:chgData name="JAYASREE CHALLA" userId="d1f5a07c2e117d78" providerId="LiveId" clId="{96AFC705-FC29-4D63-B4A3-85022948986E}" dt="2022-10-21T00:15:18.525" v="80" actId="26606"/>
          <ac:picMkLst>
            <pc:docMk/>
            <pc:sldMk cId="2221844298" sldId="260"/>
            <ac:picMk id="22" creationId="{C413590B-CB36-47BC-B705-69813F7B5F6F}"/>
          </ac:picMkLst>
        </pc:picChg>
        <pc:picChg chg="add del">
          <ac:chgData name="JAYASREE CHALLA" userId="d1f5a07c2e117d78" providerId="LiveId" clId="{96AFC705-FC29-4D63-B4A3-85022948986E}" dt="2022-10-21T00:15:18.525" v="80" actId="26606"/>
          <ac:picMkLst>
            <pc:docMk/>
            <pc:sldMk cId="2221844298" sldId="260"/>
            <ac:picMk id="24" creationId="{D676F4B9-1E76-49E4-8A47-FBDCE00D43AC}"/>
          </ac:picMkLst>
        </pc:picChg>
        <pc:picChg chg="add del">
          <ac:chgData name="JAYASREE CHALLA" userId="d1f5a07c2e117d78" providerId="LiveId" clId="{96AFC705-FC29-4D63-B4A3-85022948986E}" dt="2022-10-21T00:15:15.850" v="75" actId="26606"/>
          <ac:picMkLst>
            <pc:docMk/>
            <pc:sldMk cId="2221844298" sldId="260"/>
            <ac:picMk id="33" creationId="{EC3BBC63-DC19-41B8-AB81-E30CC21AEB8B}"/>
          </ac:picMkLst>
        </pc:picChg>
        <pc:picChg chg="add del">
          <ac:chgData name="JAYASREE CHALLA" userId="d1f5a07c2e117d78" providerId="LiveId" clId="{96AFC705-FC29-4D63-B4A3-85022948986E}" dt="2022-10-21T00:15:15.850" v="75" actId="26606"/>
          <ac:picMkLst>
            <pc:docMk/>
            <pc:sldMk cId="2221844298" sldId="260"/>
            <ac:picMk id="35" creationId="{387CAEF2-F22C-4F37-B4E4-C70558C0BC1B}"/>
          </ac:picMkLst>
        </pc:picChg>
        <pc:picChg chg="add del">
          <ac:chgData name="JAYASREE CHALLA" userId="d1f5a07c2e117d78" providerId="LiveId" clId="{96AFC705-FC29-4D63-B4A3-85022948986E}" dt="2022-10-21T00:16:20.435" v="96" actId="26606"/>
          <ac:picMkLst>
            <pc:docMk/>
            <pc:sldMk cId="2221844298" sldId="260"/>
            <ac:picMk id="38" creationId="{C413590B-CB36-47BC-B705-69813F7B5F6F}"/>
          </ac:picMkLst>
        </pc:picChg>
        <pc:picChg chg="add del">
          <ac:chgData name="JAYASREE CHALLA" userId="d1f5a07c2e117d78" providerId="LiveId" clId="{96AFC705-FC29-4D63-B4A3-85022948986E}" dt="2022-10-21T00:16:20.435" v="96" actId="26606"/>
          <ac:picMkLst>
            <pc:docMk/>
            <pc:sldMk cId="2221844298" sldId="260"/>
            <ac:picMk id="40" creationId="{D676F4B9-1E76-49E4-8A47-FBDCE00D43AC}"/>
          </ac:picMkLst>
        </pc:picChg>
      </pc:sldChg>
      <pc:sldChg chg="addSp delSp modSp mod setBg">
        <pc:chgData name="JAYASREE CHALLA" userId="d1f5a07c2e117d78" providerId="LiveId" clId="{96AFC705-FC29-4D63-B4A3-85022948986E}" dt="2022-10-21T00:21:51.868" v="159" actId="26606"/>
        <pc:sldMkLst>
          <pc:docMk/>
          <pc:sldMk cId="123460869" sldId="261"/>
        </pc:sldMkLst>
        <pc:spChg chg="add del">
          <ac:chgData name="JAYASREE CHALLA" userId="d1f5a07c2e117d78" providerId="LiveId" clId="{96AFC705-FC29-4D63-B4A3-85022948986E}" dt="2022-10-21T00:21:34.524" v="153" actId="26606"/>
          <ac:spMkLst>
            <pc:docMk/>
            <pc:sldMk cId="123460869" sldId="261"/>
            <ac:spMk id="10" creationId="{626A9DD5-6BDB-4513-9536-7CE5BABC7178}"/>
          </ac:spMkLst>
        </pc:spChg>
        <pc:spChg chg="add del">
          <ac:chgData name="JAYASREE CHALLA" userId="d1f5a07c2e117d78" providerId="LiveId" clId="{96AFC705-FC29-4D63-B4A3-85022948986E}" dt="2022-10-21T00:21:34.524" v="153" actId="26606"/>
          <ac:spMkLst>
            <pc:docMk/>
            <pc:sldMk cId="123460869" sldId="261"/>
            <ac:spMk id="12" creationId="{D36EF81D-DB27-4C08-8C76-379CAF5B3B40}"/>
          </ac:spMkLst>
        </pc:spChg>
        <pc:spChg chg="add del">
          <ac:chgData name="JAYASREE CHALLA" userId="d1f5a07c2e117d78" providerId="LiveId" clId="{96AFC705-FC29-4D63-B4A3-85022948986E}" dt="2022-10-21T00:21:34.524" v="153" actId="26606"/>
          <ac:spMkLst>
            <pc:docMk/>
            <pc:sldMk cId="123460869" sldId="261"/>
            <ac:spMk id="14" creationId="{AF337D08-4BDB-4040-8EDF-4C863405739F}"/>
          </ac:spMkLst>
        </pc:spChg>
        <pc:spChg chg="add del">
          <ac:chgData name="JAYASREE CHALLA" userId="d1f5a07c2e117d78" providerId="LiveId" clId="{96AFC705-FC29-4D63-B4A3-85022948986E}" dt="2022-10-21T00:21:34.524" v="153" actId="26606"/>
          <ac:spMkLst>
            <pc:docMk/>
            <pc:sldMk cId="123460869" sldId="261"/>
            <ac:spMk id="16" creationId="{DF12E18F-F854-4E6E-BC45-DF1043B7D896}"/>
          </ac:spMkLst>
        </pc:spChg>
        <pc:spChg chg="add del">
          <ac:chgData name="JAYASREE CHALLA" userId="d1f5a07c2e117d78" providerId="LiveId" clId="{96AFC705-FC29-4D63-B4A3-85022948986E}" dt="2022-10-21T00:21:34.524" v="153" actId="26606"/>
          <ac:spMkLst>
            <pc:docMk/>
            <pc:sldMk cId="123460869" sldId="261"/>
            <ac:spMk id="18" creationId="{433AEA73-C705-40E7-9AB8-83ED305DCBEC}"/>
          </ac:spMkLst>
        </pc:spChg>
        <pc:spChg chg="add del">
          <ac:chgData name="JAYASREE CHALLA" userId="d1f5a07c2e117d78" providerId="LiveId" clId="{96AFC705-FC29-4D63-B4A3-85022948986E}" dt="2022-10-21T00:21:51.868" v="159" actId="26606"/>
          <ac:spMkLst>
            <pc:docMk/>
            <pc:sldMk cId="123460869" sldId="261"/>
            <ac:spMk id="23" creationId="{EC6CC55B-5B90-4328-9423-E29438FB9B8C}"/>
          </ac:spMkLst>
        </pc:spChg>
        <pc:spChg chg="add">
          <ac:chgData name="JAYASREE CHALLA" userId="d1f5a07c2e117d78" providerId="LiveId" clId="{96AFC705-FC29-4D63-B4A3-85022948986E}" dt="2022-10-21T00:21:51.868" v="159" actId="26606"/>
          <ac:spMkLst>
            <pc:docMk/>
            <pc:sldMk cId="123460869" sldId="261"/>
            <ac:spMk id="28" creationId="{D567CE95-3F9D-487B-9691-9F9F373D43A9}"/>
          </ac:spMkLst>
        </pc:spChg>
        <pc:spChg chg="add">
          <ac:chgData name="JAYASREE CHALLA" userId="d1f5a07c2e117d78" providerId="LiveId" clId="{96AFC705-FC29-4D63-B4A3-85022948986E}" dt="2022-10-21T00:21:51.868" v="159" actId="26606"/>
          <ac:spMkLst>
            <pc:docMk/>
            <pc:sldMk cId="123460869" sldId="261"/>
            <ac:spMk id="30" creationId="{208AFD4B-8EA2-4DBD-A4CF-13C72244AEBC}"/>
          </ac:spMkLst>
        </pc:spChg>
        <pc:spChg chg="add">
          <ac:chgData name="JAYASREE CHALLA" userId="d1f5a07c2e117d78" providerId="LiveId" clId="{96AFC705-FC29-4D63-B4A3-85022948986E}" dt="2022-10-21T00:21:51.868" v="159" actId="26606"/>
          <ac:spMkLst>
            <pc:docMk/>
            <pc:sldMk cId="123460869" sldId="261"/>
            <ac:spMk id="32" creationId="{3AC96DF3-5074-4A88-9821-770809AB209E}"/>
          </ac:spMkLst>
        </pc:spChg>
        <pc:spChg chg="add">
          <ac:chgData name="JAYASREE CHALLA" userId="d1f5a07c2e117d78" providerId="LiveId" clId="{96AFC705-FC29-4D63-B4A3-85022948986E}" dt="2022-10-21T00:21:51.868" v="159" actId="26606"/>
          <ac:spMkLst>
            <pc:docMk/>
            <pc:sldMk cId="123460869" sldId="261"/>
            <ac:spMk id="34" creationId="{C726DDDC-89E6-413F-B0E0-977D0A6E8D2E}"/>
          </ac:spMkLst>
        </pc:spChg>
        <pc:spChg chg="add">
          <ac:chgData name="JAYASREE CHALLA" userId="d1f5a07c2e117d78" providerId="LiveId" clId="{96AFC705-FC29-4D63-B4A3-85022948986E}" dt="2022-10-21T00:21:51.868" v="159" actId="26606"/>
          <ac:spMkLst>
            <pc:docMk/>
            <pc:sldMk cId="123460869" sldId="261"/>
            <ac:spMk id="36" creationId="{C70C6D9D-EB49-44C4-9E6C-A6AD3CE6F998}"/>
          </ac:spMkLst>
        </pc:spChg>
        <pc:picChg chg="mod">
          <ac:chgData name="JAYASREE CHALLA" userId="d1f5a07c2e117d78" providerId="LiveId" clId="{96AFC705-FC29-4D63-B4A3-85022948986E}" dt="2022-10-21T00:21:51.868" v="159" actId="26606"/>
          <ac:picMkLst>
            <pc:docMk/>
            <pc:sldMk cId="123460869" sldId="261"/>
            <ac:picMk id="3" creationId="{48963FE8-75E3-3402-E4A2-CFE2434493DC}"/>
          </ac:picMkLst>
        </pc:picChg>
        <pc:picChg chg="add del mod">
          <ac:chgData name="JAYASREE CHALLA" userId="d1f5a07c2e117d78" providerId="LiveId" clId="{96AFC705-FC29-4D63-B4A3-85022948986E}" dt="2022-10-21T00:21:49.586" v="158" actId="478"/>
          <ac:picMkLst>
            <pc:docMk/>
            <pc:sldMk cId="123460869" sldId="261"/>
            <ac:picMk id="4" creationId="{FC1D0AE3-1057-1329-9E2C-8A6FDFAF4766}"/>
          </ac:picMkLst>
        </pc:picChg>
        <pc:picChg chg="mod">
          <ac:chgData name="JAYASREE CHALLA" userId="d1f5a07c2e117d78" providerId="LiveId" clId="{96AFC705-FC29-4D63-B4A3-85022948986E}" dt="2022-10-21T00:21:51.868" v="159" actId="26606"/>
          <ac:picMkLst>
            <pc:docMk/>
            <pc:sldMk cId="123460869" sldId="261"/>
            <ac:picMk id="5" creationId="{E53006BA-583D-192F-9FC7-86DB47A80316}"/>
          </ac:picMkLst>
        </pc:picChg>
      </pc:sldChg>
      <pc:sldChg chg="modSp del mod">
        <pc:chgData name="JAYASREE CHALLA" userId="d1f5a07c2e117d78" providerId="LiveId" clId="{96AFC705-FC29-4D63-B4A3-85022948986E}" dt="2022-10-21T00:12:30.018" v="42" actId="47"/>
        <pc:sldMkLst>
          <pc:docMk/>
          <pc:sldMk cId="3101684734" sldId="262"/>
        </pc:sldMkLst>
        <pc:spChg chg="mod">
          <ac:chgData name="JAYASREE CHALLA" userId="d1f5a07c2e117d78" providerId="LiveId" clId="{96AFC705-FC29-4D63-B4A3-85022948986E}" dt="2022-10-21T00:09:18.207" v="2" actId="1076"/>
          <ac:spMkLst>
            <pc:docMk/>
            <pc:sldMk cId="3101684734" sldId="262"/>
            <ac:spMk id="2" creationId="{9AB7C525-4C33-1E3C-9014-13A80CEE941A}"/>
          </ac:spMkLst>
        </pc:spChg>
        <pc:picChg chg="mod">
          <ac:chgData name="JAYASREE CHALLA" userId="d1f5a07c2e117d78" providerId="LiveId" clId="{96AFC705-FC29-4D63-B4A3-85022948986E}" dt="2022-10-21T00:09:21.291" v="3" actId="1076"/>
          <ac:picMkLst>
            <pc:docMk/>
            <pc:sldMk cId="3101684734" sldId="262"/>
            <ac:picMk id="4" creationId="{8BE50ECE-7AAA-1B7A-8098-D5B08482C893}"/>
          </ac:picMkLst>
        </pc:picChg>
      </pc:sldChg>
      <pc:sldChg chg="addSp modSp new mod ord setBg">
        <pc:chgData name="JAYASREE CHALLA" userId="d1f5a07c2e117d78" providerId="LiveId" clId="{96AFC705-FC29-4D63-B4A3-85022948986E}" dt="2022-10-21T00:12:28.657" v="41"/>
        <pc:sldMkLst>
          <pc:docMk/>
          <pc:sldMk cId="3476238218" sldId="263"/>
        </pc:sldMkLst>
        <pc:spChg chg="add mod">
          <ac:chgData name="JAYASREE CHALLA" userId="d1f5a07c2e117d78" providerId="LiveId" clId="{96AFC705-FC29-4D63-B4A3-85022948986E}" dt="2022-10-21T00:11:40.814" v="32" actId="26606"/>
          <ac:spMkLst>
            <pc:docMk/>
            <pc:sldMk cId="3476238218" sldId="263"/>
            <ac:spMk id="2" creationId="{ED03B7B2-FEEE-AAF7-6A1D-C26F039885C9}"/>
          </ac:spMkLst>
        </pc:spChg>
        <pc:spChg chg="add">
          <ac:chgData name="JAYASREE CHALLA" userId="d1f5a07c2e117d78" providerId="LiveId" clId="{96AFC705-FC29-4D63-B4A3-85022948986E}" dt="2022-10-21T00:11:40.814" v="32" actId="26606"/>
          <ac:spMkLst>
            <pc:docMk/>
            <pc:sldMk cId="3476238218" sldId="263"/>
            <ac:spMk id="13" creationId="{A7244538-290E-40DA-A93A-14BB3E6CF173}"/>
          </ac:spMkLst>
        </pc:spChg>
        <pc:spChg chg="add">
          <ac:chgData name="JAYASREE CHALLA" userId="d1f5a07c2e117d78" providerId="LiveId" clId="{96AFC705-FC29-4D63-B4A3-85022948986E}" dt="2022-10-21T00:11:40.814" v="32" actId="26606"/>
          <ac:spMkLst>
            <pc:docMk/>
            <pc:sldMk cId="3476238218" sldId="263"/>
            <ac:spMk id="15" creationId="{AB1DF3B3-9DBC-445D-AE4E-A62E5A9B85D5}"/>
          </ac:spMkLst>
        </pc:spChg>
        <pc:spChg chg="add">
          <ac:chgData name="JAYASREE CHALLA" userId="d1f5a07c2e117d78" providerId="LiveId" clId="{96AFC705-FC29-4D63-B4A3-85022948986E}" dt="2022-10-21T00:11:40.814" v="32" actId="26606"/>
          <ac:spMkLst>
            <pc:docMk/>
            <pc:sldMk cId="3476238218" sldId="263"/>
            <ac:spMk id="17" creationId="{F51F80E8-0CAC-410E-B59A-29FDDC357ED4}"/>
          </ac:spMkLst>
        </pc:spChg>
        <pc:picChg chg="add mod">
          <ac:chgData name="JAYASREE CHALLA" userId="d1f5a07c2e117d78" providerId="LiveId" clId="{96AFC705-FC29-4D63-B4A3-85022948986E}" dt="2022-10-21T00:11:40.814" v="32" actId="26606"/>
          <ac:picMkLst>
            <pc:docMk/>
            <pc:sldMk cId="3476238218" sldId="263"/>
            <ac:picMk id="4" creationId="{69A5BBB0-CE81-1BFC-4C34-52DF1AC359D7}"/>
          </ac:picMkLst>
        </pc:picChg>
        <pc:picChg chg="add">
          <ac:chgData name="JAYASREE CHALLA" userId="d1f5a07c2e117d78" providerId="LiveId" clId="{96AFC705-FC29-4D63-B4A3-85022948986E}" dt="2022-10-21T00:11:40.814" v="32" actId="26606"/>
          <ac:picMkLst>
            <pc:docMk/>
            <pc:sldMk cId="3476238218" sldId="263"/>
            <ac:picMk id="9" creationId="{CFD580F5-E7BF-4C1D-BEFD-4A4601EBA876}"/>
          </ac:picMkLst>
        </pc:picChg>
        <pc:picChg chg="add">
          <ac:chgData name="JAYASREE CHALLA" userId="d1f5a07c2e117d78" providerId="LiveId" clId="{96AFC705-FC29-4D63-B4A3-85022948986E}" dt="2022-10-21T00:11:40.814" v="32" actId="26606"/>
          <ac:picMkLst>
            <pc:docMk/>
            <pc:sldMk cId="3476238218" sldId="263"/>
            <ac:picMk id="11" creationId="{F0F06750-78FE-4472-8DA5-14CF3336F811}"/>
          </ac:picMkLst>
        </pc:picChg>
      </pc:sldChg>
      <pc:sldChg chg="addSp delSp modSp new mod">
        <pc:chgData name="JAYASREE CHALLA" userId="d1f5a07c2e117d78" providerId="LiveId" clId="{96AFC705-FC29-4D63-B4A3-85022948986E}" dt="2022-10-21T00:19:18.895" v="140" actId="1076"/>
        <pc:sldMkLst>
          <pc:docMk/>
          <pc:sldMk cId="2750598441" sldId="264"/>
        </pc:sldMkLst>
        <pc:spChg chg="add del mod">
          <ac:chgData name="JAYASREE CHALLA" userId="d1f5a07c2e117d78" providerId="LiveId" clId="{96AFC705-FC29-4D63-B4A3-85022948986E}" dt="2022-10-21T00:15:21.075" v="83" actId="47"/>
          <ac:spMkLst>
            <pc:docMk/>
            <pc:sldMk cId="2750598441" sldId="264"/>
            <ac:spMk id="4" creationId="{074A833B-52F4-5EA7-79D1-0FB19332EC64}"/>
          </ac:spMkLst>
        </pc:spChg>
        <pc:spChg chg="add mod">
          <ac:chgData name="JAYASREE CHALLA" userId="d1f5a07c2e117d78" providerId="LiveId" clId="{96AFC705-FC29-4D63-B4A3-85022948986E}" dt="2022-10-21T00:18:52.635" v="135" actId="1076"/>
          <ac:spMkLst>
            <pc:docMk/>
            <pc:sldMk cId="2750598441" sldId="264"/>
            <ac:spMk id="5" creationId="{F68B48A1-75C6-7677-6313-5CA55C9B4671}"/>
          </ac:spMkLst>
        </pc:spChg>
        <pc:picChg chg="add del mod">
          <ac:chgData name="JAYASREE CHALLA" userId="d1f5a07c2e117d78" providerId="LiveId" clId="{96AFC705-FC29-4D63-B4A3-85022948986E}" dt="2022-10-21T00:16:51.910" v="107" actId="478"/>
          <ac:picMkLst>
            <pc:docMk/>
            <pc:sldMk cId="2750598441" sldId="264"/>
            <ac:picMk id="3" creationId="{AB35E355-A663-6EC0-B3E0-884CD7529D22}"/>
          </ac:picMkLst>
        </pc:picChg>
        <pc:picChg chg="add mod">
          <ac:chgData name="JAYASREE CHALLA" userId="d1f5a07c2e117d78" providerId="LiveId" clId="{96AFC705-FC29-4D63-B4A3-85022948986E}" dt="2022-10-21T00:18:40.842" v="131" actId="1076"/>
          <ac:picMkLst>
            <pc:docMk/>
            <pc:sldMk cId="2750598441" sldId="264"/>
            <ac:picMk id="7" creationId="{5F941B89-531E-3BAF-46E8-10B49800547B}"/>
          </ac:picMkLst>
        </pc:picChg>
        <pc:picChg chg="add mod">
          <ac:chgData name="JAYASREE CHALLA" userId="d1f5a07c2e117d78" providerId="LiveId" clId="{96AFC705-FC29-4D63-B4A3-85022948986E}" dt="2022-10-21T00:18:54.538" v="136" actId="1076"/>
          <ac:picMkLst>
            <pc:docMk/>
            <pc:sldMk cId="2750598441" sldId="264"/>
            <ac:picMk id="9" creationId="{AE0092E7-F111-7B65-ECBA-8649FD211D38}"/>
          </ac:picMkLst>
        </pc:picChg>
        <pc:picChg chg="add mod">
          <ac:chgData name="JAYASREE CHALLA" userId="d1f5a07c2e117d78" providerId="LiveId" clId="{96AFC705-FC29-4D63-B4A3-85022948986E}" dt="2022-10-21T00:19:18.895" v="140" actId="1076"/>
          <ac:picMkLst>
            <pc:docMk/>
            <pc:sldMk cId="2750598441" sldId="264"/>
            <ac:picMk id="11" creationId="{1CD2E7E8-DB42-6860-C82D-14AA8FD8ADA5}"/>
          </ac:picMkLst>
        </pc:picChg>
      </pc:sldChg>
      <pc:sldChg chg="addSp modSp new mod">
        <pc:chgData name="JAYASREE CHALLA" userId="d1f5a07c2e117d78" providerId="LiveId" clId="{96AFC705-FC29-4D63-B4A3-85022948986E}" dt="2022-10-21T00:20:39.633" v="151" actId="1076"/>
        <pc:sldMkLst>
          <pc:docMk/>
          <pc:sldMk cId="2351678604" sldId="265"/>
        </pc:sldMkLst>
        <pc:picChg chg="add mod">
          <ac:chgData name="JAYASREE CHALLA" userId="d1f5a07c2e117d78" providerId="LiveId" clId="{96AFC705-FC29-4D63-B4A3-85022948986E}" dt="2022-10-21T00:20:39.633" v="151" actId="1076"/>
          <ac:picMkLst>
            <pc:docMk/>
            <pc:sldMk cId="2351678604" sldId="265"/>
            <ac:picMk id="3" creationId="{B472338C-4F9D-E9DC-152B-4A9F9E60244C}"/>
          </ac:picMkLst>
        </pc:picChg>
        <pc:picChg chg="add mod">
          <ac:chgData name="JAYASREE CHALLA" userId="d1f5a07c2e117d78" providerId="LiveId" clId="{96AFC705-FC29-4D63-B4A3-85022948986E}" dt="2022-10-21T00:20:33.862" v="149" actId="1076"/>
          <ac:picMkLst>
            <pc:docMk/>
            <pc:sldMk cId="2351678604" sldId="265"/>
            <ac:picMk id="5" creationId="{0D4B24EB-87AC-96C1-47A4-B931ADFBF9B0}"/>
          </ac:picMkLst>
        </pc:picChg>
      </pc:sldChg>
      <pc:sldChg chg="addSp modSp new mod">
        <pc:chgData name="JAYASREE CHALLA" userId="d1f5a07c2e117d78" providerId="LiveId" clId="{96AFC705-FC29-4D63-B4A3-85022948986E}" dt="2022-10-21T00:22:01.661" v="162" actId="14100"/>
        <pc:sldMkLst>
          <pc:docMk/>
          <pc:sldMk cId="1252278836" sldId="266"/>
        </pc:sldMkLst>
        <pc:picChg chg="add mod">
          <ac:chgData name="JAYASREE CHALLA" userId="d1f5a07c2e117d78" providerId="LiveId" clId="{96AFC705-FC29-4D63-B4A3-85022948986E}" dt="2022-10-21T00:22:01.661" v="162" actId="14100"/>
          <ac:picMkLst>
            <pc:docMk/>
            <pc:sldMk cId="1252278836" sldId="266"/>
            <ac:picMk id="3" creationId="{548074E0-C90E-D1CF-C808-7DCCAE7072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BLOOD SOURCE APP</a:t>
            </a:r>
            <a:br>
              <a:rPr lang="en-US" sz="4400" dirty="0"/>
            </a:br>
            <a:r>
              <a:rPr lang="en-US" sz="1600" dirty="0"/>
              <a:t>Once a donor is always a lifesaver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EPICS</a:t>
            </a:r>
          </a:p>
          <a:p>
            <a:r>
              <a:rPr lang="en-US" sz="3200" dirty="0"/>
              <a:t>            TEAM-55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66785-94F8-19E1-CEE7-9BD32D87BC70}"/>
              </a:ext>
            </a:extLst>
          </p:cNvPr>
          <p:cNvSpPr txBox="1"/>
          <p:nvPr/>
        </p:nvSpPr>
        <p:spPr>
          <a:xfrm>
            <a:off x="3778898" y="830423"/>
            <a:ext cx="7987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/>
              <a:t>   LOGIN PAGES</a:t>
            </a:r>
            <a:endParaRPr lang="en-IN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8D754-5B76-CB08-F0F8-13A40FFB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56" y="2203562"/>
            <a:ext cx="4220811" cy="4268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CFCCF-ADA7-6EE7-8CC6-006C4AAA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31" y="2144788"/>
            <a:ext cx="4205109" cy="43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3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3B7B2-FEEE-AAF7-6A1D-C26F039885C9}"/>
              </a:ext>
            </a:extLst>
          </p:cNvPr>
          <p:cNvSpPr txBox="1"/>
          <p:nvPr/>
        </p:nvSpPr>
        <p:spPr>
          <a:xfrm>
            <a:off x="5615888" y="673240"/>
            <a:ext cx="5951914" cy="344637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SIGN UP PAGE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5BBB0-CE81-1BFC-4C34-52DF1AC35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0" r="14100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567CE95-3F9D-487B-9691-9F9F373D4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11">
            <a:extLst>
              <a:ext uri="{FF2B5EF4-FFF2-40B4-BE49-F238E27FC236}">
                <a16:creationId xmlns:a16="http://schemas.microsoft.com/office/drawing/2014/main" id="{208AFD4B-8EA2-4DBD-A4CF-13C72244A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07" y="562356"/>
            <a:ext cx="5375825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11">
            <a:extLst>
              <a:ext uri="{FF2B5EF4-FFF2-40B4-BE49-F238E27FC236}">
                <a16:creationId xmlns:a16="http://schemas.microsoft.com/office/drawing/2014/main" id="{3AC96DF3-5074-4A88-9821-770809AB2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520763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63FE8-75E3-3402-E4A2-CFE243449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9" r="24079" b="-3"/>
          <a:stretch/>
        </p:blipFill>
        <p:spPr>
          <a:xfrm>
            <a:off x="1126003" y="1149943"/>
            <a:ext cx="4239342" cy="4558113"/>
          </a:xfrm>
          <a:prstGeom prst="rect">
            <a:avLst/>
          </a:prstGeom>
          <a:ln w="31750" cap="sq">
            <a:noFill/>
            <a:miter lim="800000"/>
          </a:ln>
        </p:spPr>
      </p:pic>
      <p:sp>
        <p:nvSpPr>
          <p:cNvPr id="34" name="Rounded Rectangle 11">
            <a:extLst>
              <a:ext uri="{FF2B5EF4-FFF2-40B4-BE49-F238E27FC236}">
                <a16:creationId xmlns:a16="http://schemas.microsoft.com/office/drawing/2014/main" id="{C726DDDC-89E6-413F-B0E0-977D0A6E8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562356"/>
            <a:ext cx="5375825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11">
            <a:extLst>
              <a:ext uri="{FF2B5EF4-FFF2-40B4-BE49-F238E27FC236}">
                <a16:creationId xmlns:a16="http://schemas.microsoft.com/office/drawing/2014/main" id="{C70C6D9D-EB49-44C4-9E6C-A6AD3CE6F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962" y="643464"/>
            <a:ext cx="520763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006BA-583D-192F-9FC7-86DB47A80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1" r="29670"/>
          <a:stretch/>
        </p:blipFill>
        <p:spPr>
          <a:xfrm>
            <a:off x="6823562" y="1148279"/>
            <a:ext cx="4242434" cy="4561441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2346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074E0-C90E-D1CF-C808-7DCCAE70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68"/>
            <a:ext cx="12192000" cy="66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E701F-D0E6-AF14-85C2-9BD14D6C3958}"/>
              </a:ext>
            </a:extLst>
          </p:cNvPr>
          <p:cNvSpPr txBox="1"/>
          <p:nvPr/>
        </p:nvSpPr>
        <p:spPr>
          <a:xfrm>
            <a:off x="5615888" y="673240"/>
            <a:ext cx="5951914" cy="344637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DASHBOARD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EA206-8FCD-CF89-98B4-B43BE56EA3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5" r="3985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4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A833B-52F4-5EA7-79D1-0FB19332EC64}"/>
              </a:ext>
            </a:extLst>
          </p:cNvPr>
          <p:cNvSpPr txBox="1"/>
          <p:nvPr/>
        </p:nvSpPr>
        <p:spPr>
          <a:xfrm>
            <a:off x="4514850" y="1143000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B48A1-75C6-7677-6313-5CA55C9B4671}"/>
              </a:ext>
            </a:extLst>
          </p:cNvPr>
          <p:cNvSpPr txBox="1"/>
          <p:nvPr/>
        </p:nvSpPr>
        <p:spPr>
          <a:xfrm>
            <a:off x="4772025" y="405825"/>
            <a:ext cx="5514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DONATION PAGES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41B89-531E-3BAF-46E8-10B49800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4" y="1512332"/>
            <a:ext cx="3674116" cy="5139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092E7-F111-7B65-ECBA-8649FD21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27" y="1420696"/>
            <a:ext cx="3413919" cy="5230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D2E7E8-DB42-6860-C82D-14AA8FD8A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2" y="1254602"/>
            <a:ext cx="3607807" cy="53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9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2338C-4F9D-E9DC-152B-4A9F9E60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18" y="1400725"/>
            <a:ext cx="4006382" cy="5135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B24EB-87AC-96C1-47A4-B931ADFB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371" y="1210608"/>
            <a:ext cx="3951133" cy="54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786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30</TotalTime>
  <Words>25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BLOOD SOURCE APP Once a donor is always a lifesaver.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SOURCE APP Once a donor is always a lifesaver. </dc:title>
  <dc:creator>JAYASREE CHALLA</dc:creator>
  <cp:lastModifiedBy>JAYASREE CHALLA</cp:lastModifiedBy>
  <cp:revision>1</cp:revision>
  <dcterms:created xsi:type="dcterms:W3CDTF">2022-10-20T16:28:42Z</dcterms:created>
  <dcterms:modified xsi:type="dcterms:W3CDTF">2022-10-21T00:22:09Z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