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70" r:id="rId10"/>
    <p:sldId id="269" r:id="rId11"/>
    <p:sldId id="263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97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771524" y="483763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676400" y="2695025"/>
            <a:ext cx="948874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: Jayasree 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     : 2428C0477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NMID                     : 855FABDAA7A7CA6A6214C22B5B2FE894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     : BSc., Artificial Intelligence and Machine Learning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             : KPR College of Arts Science and Research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        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Bharathiar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52400"/>
            <a:ext cx="10681335" cy="75819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en-IN" dirty="0"/>
              <a:t> AND FUNCTIONALITY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D2FC25-3F33-D70C-6282-4DC4BA91D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1295400"/>
            <a:ext cx="8534400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Branding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Clear identity showcasing name, expertise, and specialization in AI &amp; ML.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 Highlights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Well-structured display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signature speaking areas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(AI/ML, Ethics, GenAI).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 Engagements Showcase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Section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conferences, seminars, and workshops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year, title, and audience size.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Audience Engagement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Interactive elements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Q&amp;A sessions, live polls, and feedback 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measure impact.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Adaptability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Content tailored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conference organizers, corporate trainers, or academic institutions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Storytelling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Use of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infographics, 3D effects, and multimedia elements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make talks more engaging.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 &amp; Testimonials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Dedicated section for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audience reviews and organizer testimonials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Sharing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Easy access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slides, recordings, articles, and GitHub links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7512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09600" y="15664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r>
              <a:rPr lang="en-IN" sz="4250" spc="15" dirty="0"/>
              <a:t>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33600" y="2231128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22EE648-98E3-743E-6367-29F5DDD0CE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18017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Delivered impactful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sessions and workshops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on AI/ML topics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Reached and engaged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hundreds of learners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positive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a strong presence as a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young and credible AI/ML speaker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7F2687-68F3-261D-5F25-0B59684E6B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2152918"/>
            <a:ext cx="6990958" cy="322489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781675" y="81372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74997" y="599583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D6EB7C-C91E-7453-9999-430E6BED119D}"/>
              </a:ext>
            </a:extLst>
          </p:cNvPr>
          <p:cNvSpPr txBox="1"/>
          <p:nvPr/>
        </p:nvSpPr>
        <p:spPr>
          <a:xfrm>
            <a:off x="774997" y="1566952"/>
            <a:ext cx="73464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Conference Speaker Portfolio</a:t>
            </a:r>
            <a:r>
              <a:rPr lang="en-US" dirty="0"/>
              <a:t> serves as a </a:t>
            </a:r>
            <a:r>
              <a:rPr lang="en-US" b="1" dirty="0"/>
              <a:t>professional showcase</a:t>
            </a:r>
            <a:r>
              <a:rPr lang="en-US" dirty="0"/>
              <a:t> of my academic background, expertise, and speaking engagements.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provides </a:t>
            </a:r>
            <a:r>
              <a:rPr lang="en-US" b="1" dirty="0"/>
              <a:t>credibility and visibility</a:t>
            </a:r>
            <a:r>
              <a:rPr lang="en-US" dirty="0"/>
              <a:t> to event organizers, enabling them to evaluate my skills and suitability for conferences, workshops, and seminars.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portfolio emphasizes </a:t>
            </a:r>
            <a:r>
              <a:rPr lang="en-US" b="1" dirty="0"/>
              <a:t>core strengths</a:t>
            </a:r>
            <a:r>
              <a:rPr lang="en-US" dirty="0"/>
              <a:t>: AI/ML fundamentals, applied machine learning, ethical AI, and generative AI.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demonstrates not only my </a:t>
            </a:r>
            <a:r>
              <a:rPr lang="en-US" b="1" dirty="0"/>
              <a:t>knowledge</a:t>
            </a:r>
            <a:r>
              <a:rPr lang="en-US" dirty="0"/>
              <a:t> but also my ability to </a:t>
            </a:r>
            <a:r>
              <a:rPr lang="en-US" b="1" dirty="0"/>
              <a:t>communicate complex concepts clearly</a:t>
            </a:r>
            <a:r>
              <a:rPr lang="en-US" dirty="0"/>
              <a:t> to diverse audiences.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platform contributes to </a:t>
            </a:r>
            <a:r>
              <a:rPr lang="en-US" b="1" dirty="0"/>
              <a:t>career growth, collaboration opportunities, and personal branding</a:t>
            </a:r>
            <a:r>
              <a:rPr lang="en-US" dirty="0"/>
              <a:t> as a speaker.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Ultimately, the portfolio helps me become a </a:t>
            </a:r>
            <a:r>
              <a:rPr lang="en-US" b="1" dirty="0"/>
              <a:t>trusted voice in the AI/ML community</a:t>
            </a:r>
            <a:r>
              <a:rPr lang="en-US" dirty="0"/>
              <a:t>, creating impact through knowledge sharing and innovation.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010E0-0A25-7DE9-47F8-4B02A967EC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793371"/>
            <a:ext cx="5800851" cy="738664"/>
          </a:xfrm>
        </p:spPr>
        <p:txBody>
          <a:bodyPr/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7277F5-7B98-6FF2-60B8-4BA166729E9C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828800" y="1981200"/>
            <a:ext cx="8534400" cy="307777"/>
          </a:xfrm>
        </p:spPr>
        <p:txBody>
          <a:bodyPr/>
          <a:lstStyle/>
          <a:p>
            <a:r>
              <a:rPr lang="en-IN" sz="2000" b="1" dirty="0"/>
              <a:t>https://github.com/jayasreed017/my-portfolio</a:t>
            </a:r>
          </a:p>
        </p:txBody>
      </p:sp>
    </p:spTree>
    <p:extLst>
      <p:ext uri="{BB962C8B-B14F-4D97-AF65-F5344CB8AC3E}">
        <p14:creationId xmlns:p14="http://schemas.microsoft.com/office/powerpoint/2010/main" val="3191271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9832" y="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1800000" rIns="0" bIns="0" rtlCol="0" anchor="t" anchorCtr="0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Conference speaker portfolio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758622" y="116380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3649" y="501440"/>
            <a:ext cx="39096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IN" sz="425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25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sz="4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4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sz="40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40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Project/Research 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Target Audience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Tools &amp;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Portfolio Design &amp; Layout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Features &amp; Achievements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Results &amp; Impact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Contact / Links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10615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sz="36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600" spc="-3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3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3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6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735B4-4006-292D-92FB-BD25A936476E}"/>
              </a:ext>
            </a:extLst>
          </p:cNvPr>
          <p:cNvSpPr txBox="1"/>
          <p:nvPr/>
        </p:nvSpPr>
        <p:spPr>
          <a:xfrm>
            <a:off x="731362" y="1690062"/>
            <a:ext cx="704103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 today’s professional landscape, </a:t>
            </a:r>
            <a:r>
              <a:rPr lang="en-US" sz="2000" b="1" dirty="0"/>
              <a:t>traditional resumes are not enough</a:t>
            </a:r>
            <a:r>
              <a:rPr lang="en-US" sz="2000" dirty="0"/>
              <a:t> to showcase a speaker’s </a:t>
            </a:r>
            <a:r>
              <a:rPr lang="en-US" sz="2000" b="1" dirty="0"/>
              <a:t>expertise, credibility, and impact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2000" dirty="0"/>
              <a:t>Conference organizers and institutions often struggle to evaluate: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Speaker’s past engagements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Core expertise and topics covered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Audience reach and </a:t>
            </a:r>
            <a:r>
              <a:rPr lang="en-US" sz="2000" dirty="0" err="1"/>
              <a:t>feedbac</a:t>
            </a:r>
            <a:endParaRPr lang="en-US" sz="2000" dirty="0"/>
          </a:p>
          <a:p>
            <a:r>
              <a:rPr lang="en-US" sz="2000" dirty="0"/>
              <a:t>There is a strong need for a </a:t>
            </a:r>
            <a:r>
              <a:rPr lang="en-US" sz="2000" b="1" dirty="0"/>
              <a:t>Conference Speaker Portfolio</a:t>
            </a:r>
            <a:r>
              <a:rPr lang="en-US" sz="2000" dirty="0"/>
              <a:t> that highlights a speaker’s </a:t>
            </a:r>
            <a:r>
              <a:rPr lang="en-US" sz="2000" b="1" dirty="0"/>
              <a:t>skills, achievements, and session outcomes</a:t>
            </a:r>
            <a:r>
              <a:rPr lang="en-US" sz="2000" dirty="0"/>
              <a:t> in a clear and professional manner.</a:t>
            </a:r>
          </a:p>
          <a:p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29400" y="135893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4250" spc="5" dirty="0"/>
              <a:t>	</a:t>
            </a:r>
            <a:r>
              <a:rPr sz="4250" spc="-20" dirty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5234E2-2C3D-5430-AEE4-3A551109BB95}"/>
              </a:ext>
            </a:extLst>
          </p:cNvPr>
          <p:cNvSpPr txBox="1"/>
          <p:nvPr/>
        </p:nvSpPr>
        <p:spPr>
          <a:xfrm>
            <a:off x="609600" y="1807981"/>
            <a:ext cx="78486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Conference Speaker Portfolio</a:t>
            </a:r>
            <a:r>
              <a:rPr lang="en-US" sz="2000" dirty="0"/>
              <a:t> is a structured presentation of my: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Academic background</a:t>
            </a:r>
            <a:r>
              <a:rPr lang="en-US" sz="2000" dirty="0"/>
              <a:t> in AI &amp; ML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Speaking engagements</a:t>
            </a:r>
            <a:r>
              <a:rPr lang="en-US" sz="2000" dirty="0"/>
              <a:t> at workshops, seminars, and conferences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Expertise areas</a:t>
            </a:r>
            <a:r>
              <a:rPr lang="en-US" sz="2000" dirty="0"/>
              <a:t> (AI/ML fundamentals, applied AI, ethics in AI, GenAI)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Audience feedback and results</a:t>
            </a:r>
          </a:p>
          <a:p>
            <a:r>
              <a:rPr lang="en-US" sz="2000" dirty="0"/>
              <a:t>This portfolio serves as a </a:t>
            </a:r>
            <a:r>
              <a:rPr lang="en-US" sz="2000" b="1" dirty="0"/>
              <a:t>digital identity for event organizers</a:t>
            </a:r>
            <a:r>
              <a:rPr lang="en-US" sz="2000" dirty="0"/>
              <a:t>, enabling them to assess my </a:t>
            </a:r>
            <a:r>
              <a:rPr lang="en-US" sz="2000" b="1" dirty="0"/>
              <a:t>credibility and suitability</a:t>
            </a:r>
            <a:r>
              <a:rPr lang="en-US" sz="2000" dirty="0"/>
              <a:t> for different events.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900" y="495475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32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spc="-235" dirty="0"/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5" dirty="0"/>
              <a:t>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478B02A-A875-3D90-02D4-A6C5D9A69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592126"/>
            <a:ext cx="81534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Conference Organizers &amp; Event Managers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evaluate the speaker’s profile, expertise, and past engagements for selecting impactful keynote and panel contributors.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Corporate &amp; Educational Institutions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inviting guest speakers, conducting training programs, motivational talks, leadership sessions, and skill development workshops.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Students &amp; Early-career Professionals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gain exposure to industry trends, innovative practices, and career guidance through engaging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&amp; Academic Communities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knowledge exchange, academic collaborations, joint research initiatives, and expert panel discussions.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Industry Leaders &amp; Innovators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collaborate on new projects, share insights, and exchange expertise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lang="en-IN" sz="3600" spc="10" dirty="0"/>
              <a:t>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A2CAB8B-47A9-C767-9F72-7DC5C29F5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5574" y="1720840"/>
            <a:ext cx="7896226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1. Presentation Tools:</a:t>
            </a:r>
            <a:br>
              <a:rPr lang="en-US" dirty="0"/>
            </a:br>
            <a:r>
              <a:rPr lang="en-US" dirty="0"/>
              <a:t>    PowerPoint → For structured and professional slides</a:t>
            </a:r>
            <a:br>
              <a:rPr lang="en-US" dirty="0"/>
            </a:br>
            <a:r>
              <a:rPr lang="en-US" dirty="0"/>
              <a:t>    Canva → For creative layouts and visuals</a:t>
            </a:r>
            <a:br>
              <a:rPr lang="en-US" dirty="0"/>
            </a:br>
            <a:r>
              <a:rPr lang="en-US" dirty="0"/>
              <a:t>    Prezi → For interactive presentations</a:t>
            </a:r>
          </a:p>
          <a:p>
            <a:r>
              <a:rPr lang="en-US" sz="2000" b="1" dirty="0"/>
              <a:t>2. Collaboration Platforms:</a:t>
            </a:r>
            <a:br>
              <a:rPr lang="en-US" dirty="0"/>
            </a:br>
            <a:r>
              <a:rPr lang="en-US" dirty="0"/>
              <a:t>    Zoom / MS Teams / Google Meet → For virtual conferences, workshops, and discussions</a:t>
            </a:r>
          </a:p>
          <a:p>
            <a:r>
              <a:rPr lang="en-US" sz="2000" b="1" dirty="0"/>
              <a:t>3. Content Hosting &amp; Sharing:</a:t>
            </a:r>
            <a:br>
              <a:rPr lang="en-US" dirty="0"/>
            </a:br>
            <a:r>
              <a:rPr lang="en-US" dirty="0"/>
              <a:t>    GitHub Pages → For resources and code sharing</a:t>
            </a:r>
            <a:br>
              <a:rPr lang="en-US" dirty="0"/>
            </a:br>
            <a:r>
              <a:rPr lang="en-US" dirty="0"/>
              <a:t>    LinkedIn → For networking and professional updates</a:t>
            </a:r>
            <a:br>
              <a:rPr lang="en-US" dirty="0"/>
            </a:br>
            <a:r>
              <a:rPr lang="en-US" dirty="0"/>
              <a:t>    Personal Website → For portfolio and speaker profile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</a:t>
            </a:r>
            <a:r>
              <a:rPr lang="en-IN" sz="4000" b="1" spc="15" dirty="0">
                <a:latin typeface="Trebuchet MS"/>
                <a:cs typeface="Trebuchet MS"/>
              </a:rPr>
              <a:t>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EB2A6C0-C499-BC7E-EB94-A2DC9ED29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1198604"/>
            <a:ext cx="78486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Displays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name, role, specialization, and contact details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professional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Short bio highlighting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journey, interests, and speaking expertise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Topics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Core areas of focus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AI/ML Fundamentals, Applied ML, Ethics in AI, Generative AI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Talks &amp; Engagements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Showcases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 conferences, seminars, workshops, and invited lectures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year and audience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Section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Includes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audience feedback, key achievements, and outcomes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sessions.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4E2C1-71EB-F830-0D8E-EFFD28201F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09600" y="914400"/>
            <a:ext cx="7162800" cy="4001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Design Elements</a:t>
            </a:r>
            <a:r>
              <a:rPr lang="en-US" sz="2000" dirty="0"/>
              <a:t> → Uses </a:t>
            </a:r>
            <a:r>
              <a:rPr lang="en-US" sz="2000" b="1" dirty="0"/>
              <a:t>modern UI, 3D effects, and visuals</a:t>
            </a:r>
            <a:r>
              <a:rPr lang="en-US" sz="2000" dirty="0"/>
              <a:t> to make content more engaging and memorable.</a:t>
            </a:r>
          </a:p>
          <a:p>
            <a:endParaRPr lang="en-US" sz="2000" dirty="0"/>
          </a:p>
          <a:p>
            <a:r>
              <a:rPr lang="en-US" sz="2000" b="1" dirty="0"/>
              <a:t>Achievements Section</a:t>
            </a:r>
            <a:r>
              <a:rPr lang="en-US" sz="2000" dirty="0"/>
              <a:t> → Highlights </a:t>
            </a:r>
            <a:r>
              <a:rPr lang="en-US" sz="2000" b="1" dirty="0"/>
              <a:t>awards, recognitions, or special mentions</a:t>
            </a:r>
            <a:r>
              <a:rPr lang="en-US" sz="2000" dirty="0"/>
              <a:t> received as a speaker.</a:t>
            </a:r>
          </a:p>
          <a:p>
            <a:endParaRPr lang="en-US" sz="2000" dirty="0"/>
          </a:p>
          <a:p>
            <a:r>
              <a:rPr lang="en-US" sz="2000" b="1" dirty="0"/>
              <a:t>Media &amp; Resources Section</a:t>
            </a:r>
            <a:r>
              <a:rPr lang="en-US" sz="2000" dirty="0"/>
              <a:t> → Provides access to </a:t>
            </a:r>
            <a:r>
              <a:rPr lang="en-US" sz="2000" b="1" dirty="0"/>
              <a:t>slides, recordings, and publications</a:t>
            </a:r>
            <a:r>
              <a:rPr lang="en-US" sz="2000" dirty="0"/>
              <a:t> for reference.</a:t>
            </a:r>
          </a:p>
          <a:p>
            <a:endParaRPr lang="en-US" sz="2000" dirty="0"/>
          </a:p>
          <a:p>
            <a:r>
              <a:rPr lang="en-US" sz="2000" b="1" dirty="0"/>
              <a:t>Contact Section</a:t>
            </a:r>
            <a:r>
              <a:rPr lang="en-US" sz="2000" dirty="0"/>
              <a:t> → Provides </a:t>
            </a:r>
            <a:r>
              <a:rPr lang="en-US" sz="2000" b="1" dirty="0"/>
              <a:t>email, website/LinkedIn links</a:t>
            </a:r>
            <a:r>
              <a:rPr lang="en-US" sz="2000" dirty="0"/>
              <a:t>, and an </a:t>
            </a:r>
            <a:r>
              <a:rPr lang="en-US" sz="2000" b="1" dirty="0"/>
              <a:t>invitation call-to-action</a:t>
            </a:r>
            <a:r>
              <a:rPr lang="en-US" sz="2000" dirty="0"/>
              <a:t> for organizers.</a:t>
            </a:r>
          </a:p>
          <a:p>
            <a:r>
              <a:rPr lang="en-US" sz="2000" dirty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59392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638</TotalTime>
  <Words>930</Words>
  <Application>Microsoft Office PowerPoint</Application>
  <PresentationFormat>Widescreen</PresentationFormat>
  <Paragraphs>97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jaya sree</cp:lastModifiedBy>
  <cp:revision>37</cp:revision>
  <dcterms:created xsi:type="dcterms:W3CDTF">2024-03-29T15:07:22Z</dcterms:created>
  <dcterms:modified xsi:type="dcterms:W3CDTF">2025-09-06T11:44:50Z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