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3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21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77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36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5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5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3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4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4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B9BA-F91C-4157-A8B4-4B3CDD72DF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625B0F-E948-4704-8ED6-494B5D67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4675-196C-EBAB-365E-CBFC67213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ENCRYPTION USING CRYPTOGRAPHY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F4723-9A2E-94E4-5F40-2F9ADC3DA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42DB-455F-F6A2-5219-8908D4F2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FA7E-10C6-43AD-5235-18992FFF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NAME: ENCRYPTION:</a:t>
            </a:r>
          </a:p>
          <a:p>
            <a:pPr marL="0" indent="0">
              <a:buNone/>
            </a:pPr>
            <a:r>
              <a:rPr lang="en-US" dirty="0"/>
              <a:t>AIM: </a:t>
            </a:r>
          </a:p>
          <a:p>
            <a:pPr marL="0" indent="0">
              <a:buNone/>
            </a:pPr>
            <a:r>
              <a:rPr lang="en-US" b="1" dirty="0"/>
              <a:t>         Text Encryption using Cryptographic algorithms.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1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000A-3B50-E10A-408F-92D46183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D682-66CB-1AC6-D32B-3ECEEC54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79" y="20102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DESCRIPTION:</a:t>
            </a:r>
          </a:p>
          <a:p>
            <a:pPr marL="0" indent="0">
              <a:buNone/>
            </a:pPr>
            <a:r>
              <a:rPr lang="en-US" dirty="0"/>
              <a:t>   Encryption text using cryptography typically involves transforming plain text into ciphertext using algorithms and keys. Here’s a simple example of how you can encrypt text using python’s cryptography library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5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7690-55AB-770B-DF79-65CA4AE0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Encrytion</a:t>
            </a:r>
            <a:r>
              <a:rPr lang="en-US" b="1" u="sng" dirty="0"/>
              <a:t> and decryption: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52F5-94C6-380E-9CCB-990BFAFB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ow to Encrypt and Decrypt Text in Android Using Cryptography? -  GeeksforGeeks">
            <a:extLst>
              <a:ext uri="{FF2B5EF4-FFF2-40B4-BE49-F238E27FC236}">
                <a16:creationId xmlns:a16="http://schemas.microsoft.com/office/drawing/2014/main" id="{CB0D8768-7F35-E99F-A39C-F45065B5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1209675"/>
            <a:ext cx="61055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4D62-F26F-F9AF-86B9-ACE28E90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 code: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87B1-AC9C-B776-EB93-C4418358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cryptography.fernet</a:t>
            </a:r>
            <a:r>
              <a:rPr lang="en-US" dirty="0"/>
              <a:t> import Fernet</a:t>
            </a:r>
          </a:p>
          <a:p>
            <a:endParaRPr lang="en-US" dirty="0"/>
          </a:p>
          <a:p>
            <a:r>
              <a:rPr lang="en-US" dirty="0"/>
              <a:t># Generate a key for encryption (this key should be kept secret)</a:t>
            </a:r>
          </a:p>
          <a:p>
            <a:r>
              <a:rPr lang="en-US" dirty="0"/>
              <a:t>key = </a:t>
            </a:r>
            <a:r>
              <a:rPr lang="en-US" dirty="0" err="1"/>
              <a:t>Fernet.generate_key</a:t>
            </a:r>
            <a:r>
              <a:rPr lang="en-US" dirty="0"/>
              <a:t>()</a:t>
            </a:r>
          </a:p>
          <a:p>
            <a:r>
              <a:rPr lang="en-US" dirty="0" err="1"/>
              <a:t>cipher_suite</a:t>
            </a:r>
            <a:r>
              <a:rPr lang="en-US" dirty="0"/>
              <a:t> = Fernet(key)</a:t>
            </a:r>
          </a:p>
          <a:p>
            <a:endParaRPr lang="en-US" dirty="0"/>
          </a:p>
          <a:p>
            <a:r>
              <a:rPr lang="en-US" dirty="0"/>
              <a:t># Encrypting a message</a:t>
            </a:r>
          </a:p>
          <a:p>
            <a:r>
              <a:rPr lang="en-US" dirty="0"/>
              <a:t>message = "Hello, this is a secret message."</a:t>
            </a:r>
          </a:p>
          <a:p>
            <a:r>
              <a:rPr lang="en-US" dirty="0" err="1"/>
              <a:t>encoded_message</a:t>
            </a:r>
            <a:r>
              <a:rPr lang="en-US" dirty="0"/>
              <a:t> = </a:t>
            </a:r>
            <a:r>
              <a:rPr lang="en-US" dirty="0" err="1"/>
              <a:t>message.encode</a:t>
            </a:r>
            <a:r>
              <a:rPr lang="en-US" dirty="0"/>
              <a:t>()</a:t>
            </a:r>
          </a:p>
          <a:p>
            <a:r>
              <a:rPr lang="en-US" dirty="0" err="1"/>
              <a:t>encrypted_message</a:t>
            </a:r>
            <a:r>
              <a:rPr lang="en-US" dirty="0"/>
              <a:t> = </a:t>
            </a:r>
            <a:r>
              <a:rPr lang="en-US" dirty="0" err="1"/>
              <a:t>cipher_suite.encrypt</a:t>
            </a:r>
            <a:r>
              <a:rPr lang="en-US" dirty="0"/>
              <a:t>(</a:t>
            </a:r>
            <a:r>
              <a:rPr lang="en-US" dirty="0" err="1"/>
              <a:t>encoded_message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print("Original message:", message)</a:t>
            </a:r>
          </a:p>
          <a:p>
            <a:r>
              <a:rPr lang="en-US" dirty="0"/>
              <a:t>print("Encrypted message:", </a:t>
            </a:r>
            <a:r>
              <a:rPr lang="en-US" dirty="0" err="1"/>
              <a:t>encrypted_message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Decrypting the message</a:t>
            </a:r>
          </a:p>
          <a:p>
            <a:r>
              <a:rPr lang="en-US" dirty="0" err="1"/>
              <a:t>decrypted_message</a:t>
            </a:r>
            <a:r>
              <a:rPr lang="en-US" dirty="0"/>
              <a:t> = </a:t>
            </a:r>
            <a:r>
              <a:rPr lang="en-US" dirty="0" err="1"/>
              <a:t>cipher_suite.decrypt</a:t>
            </a:r>
            <a:r>
              <a:rPr lang="en-US" dirty="0"/>
              <a:t>(</a:t>
            </a:r>
            <a:r>
              <a:rPr lang="en-US" dirty="0" err="1"/>
              <a:t>encrypted_message</a:t>
            </a:r>
            <a:r>
              <a:rPr lang="en-US" dirty="0"/>
              <a:t>)</a:t>
            </a:r>
          </a:p>
          <a:p>
            <a:r>
              <a:rPr lang="en-US" dirty="0" err="1"/>
              <a:t>decoded_message</a:t>
            </a:r>
            <a:r>
              <a:rPr lang="en-US" dirty="0"/>
              <a:t> = </a:t>
            </a:r>
            <a:r>
              <a:rPr lang="en-US" dirty="0" err="1"/>
              <a:t>decrypted_message.decode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print("Decrypted message:", </a:t>
            </a:r>
            <a:r>
              <a:rPr lang="en-US" dirty="0" err="1"/>
              <a:t>decoded_message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1AB9-6E5F-7F10-A9C4-0EA540F5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DCCF-7829-A6E3-7CC0-A9D4A31E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message: Hello, this is a secret message.</a:t>
            </a:r>
          </a:p>
          <a:p>
            <a:r>
              <a:rPr lang="en-US" dirty="0"/>
              <a:t>Encrypted message: b'...'</a:t>
            </a:r>
          </a:p>
          <a:p>
            <a:r>
              <a:rPr lang="en-US" dirty="0"/>
              <a:t>Decrypted message: Hello, this is a secret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5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0D24-4C7B-2112-C417-577CADDB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FCC692-4730-8337-820A-2C1069584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626335"/>
            <a:ext cx="101981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a Key: F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irst, generate a secret key using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Fernet.generate_key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This key is used for both encryption and decryption.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Cipher Suite: Initialize 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Fernet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with the generated key.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Encrypting a Message: Convert the message to bytes, encrypt it using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cipher_suite.encrypt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store the encrypted message.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Decrypting a Message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decrypt, use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cipher_suite.decrypt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the encrypted message to get back the original bytes. Convert these bytes back to a string using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.decode()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1D6D-5F6B-DBD6-53CF-771B9563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D422-DFA3-A72A-1215-CE468CB0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RESULT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Text encryption using cryptography.</a:t>
            </a:r>
          </a:p>
        </p:txBody>
      </p:sp>
    </p:spTree>
    <p:extLst>
      <p:ext uri="{BB962C8B-B14F-4D97-AF65-F5344CB8AC3E}">
        <p14:creationId xmlns:p14="http://schemas.microsoft.com/office/powerpoint/2010/main" val="1677954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Trebuchet MS</vt:lpstr>
      <vt:lpstr>Wingdings 3</vt:lpstr>
      <vt:lpstr>Facet</vt:lpstr>
      <vt:lpstr>ENCRYPTION USING CRYPTOGRAPHY ALGORITHMS</vt:lpstr>
      <vt:lpstr>PowerPoint Presentation</vt:lpstr>
      <vt:lpstr>PowerPoint Presentation</vt:lpstr>
      <vt:lpstr>Encrytion and decryption:</vt:lpstr>
      <vt:lpstr>Source code: </vt:lpstr>
      <vt:lpstr>OUTPUT</vt:lpstr>
      <vt:lpstr>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sekhar</dc:creator>
  <cp:lastModifiedBy>chandra sekhar</cp:lastModifiedBy>
  <cp:revision>1</cp:revision>
  <dcterms:created xsi:type="dcterms:W3CDTF">2024-07-05T06:01:28Z</dcterms:created>
  <dcterms:modified xsi:type="dcterms:W3CDTF">2024-07-05T06:02:26Z</dcterms:modified>
</cp:coreProperties>
</file>