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7" r:id="rId6"/>
    <p:sldMasterId id="2147483946" r:id="rId7"/>
    <p:sldMasterId id="2147483939" r:id="rId8"/>
  </p:sldMasterIdLst>
  <p:notesMasterIdLst>
    <p:notesMasterId r:id="rId24"/>
  </p:notesMasterIdLst>
  <p:handoutMasterIdLst>
    <p:handoutMasterId r:id="rId25"/>
  </p:handoutMasterIdLst>
  <p:sldIdLst>
    <p:sldId id="425" r:id="rId9"/>
    <p:sldId id="462" r:id="rId10"/>
    <p:sldId id="468" r:id="rId11"/>
    <p:sldId id="464" r:id="rId12"/>
    <p:sldId id="484" r:id="rId13"/>
    <p:sldId id="485" r:id="rId14"/>
    <p:sldId id="486" r:id="rId15"/>
    <p:sldId id="487" r:id="rId16"/>
    <p:sldId id="488" r:id="rId17"/>
    <p:sldId id="489" r:id="rId18"/>
    <p:sldId id="491" r:id="rId19"/>
    <p:sldId id="492" r:id="rId20"/>
    <p:sldId id="493" r:id="rId21"/>
    <p:sldId id="494" r:id="rId22"/>
    <p:sldId id="351" r:id="rId23"/>
  </p:sldIdLst>
  <p:sldSz cx="14630400" cy="10972800"/>
  <p:notesSz cx="6797675" cy="9874250"/>
  <p:custDataLst>
    <p:tags r:id="rId26"/>
  </p:custDataLst>
  <p:defaultTextStyle>
    <a:defPPr>
      <a:defRPr lang="de-DE"/>
    </a:defPPr>
    <a:lvl1pPr marL="0" algn="l" defTabSz="1160226" rtl="0" eaLnBrk="1" latinLnBrk="0" hangingPunct="1">
      <a:defRPr sz="2300" kern="1200">
        <a:solidFill>
          <a:schemeClr val="tx1"/>
        </a:solidFill>
        <a:latin typeface="+mn-lt"/>
        <a:ea typeface="+mn-ea"/>
        <a:cs typeface="+mn-cs"/>
      </a:defRPr>
    </a:lvl1pPr>
    <a:lvl2pPr marL="580113" algn="l" defTabSz="1160226" rtl="0" eaLnBrk="1" latinLnBrk="0" hangingPunct="1">
      <a:defRPr sz="2300" kern="1200">
        <a:solidFill>
          <a:schemeClr val="tx1"/>
        </a:solidFill>
        <a:latin typeface="+mn-lt"/>
        <a:ea typeface="+mn-ea"/>
        <a:cs typeface="+mn-cs"/>
      </a:defRPr>
    </a:lvl2pPr>
    <a:lvl3pPr marL="1160226" algn="l" defTabSz="1160226" rtl="0" eaLnBrk="1" latinLnBrk="0" hangingPunct="1">
      <a:defRPr sz="2300" kern="1200">
        <a:solidFill>
          <a:schemeClr val="tx1"/>
        </a:solidFill>
        <a:latin typeface="+mn-lt"/>
        <a:ea typeface="+mn-ea"/>
        <a:cs typeface="+mn-cs"/>
      </a:defRPr>
    </a:lvl3pPr>
    <a:lvl4pPr marL="1740338" algn="l" defTabSz="1160226" rtl="0" eaLnBrk="1" latinLnBrk="0" hangingPunct="1">
      <a:defRPr sz="2300" kern="1200">
        <a:solidFill>
          <a:schemeClr val="tx1"/>
        </a:solidFill>
        <a:latin typeface="+mn-lt"/>
        <a:ea typeface="+mn-ea"/>
        <a:cs typeface="+mn-cs"/>
      </a:defRPr>
    </a:lvl4pPr>
    <a:lvl5pPr marL="2320449" algn="l" defTabSz="1160226" rtl="0" eaLnBrk="1" latinLnBrk="0" hangingPunct="1">
      <a:defRPr sz="2300" kern="1200">
        <a:solidFill>
          <a:schemeClr val="tx1"/>
        </a:solidFill>
        <a:latin typeface="+mn-lt"/>
        <a:ea typeface="+mn-ea"/>
        <a:cs typeface="+mn-cs"/>
      </a:defRPr>
    </a:lvl5pPr>
    <a:lvl6pPr marL="2900562" algn="l" defTabSz="1160226" rtl="0" eaLnBrk="1" latinLnBrk="0" hangingPunct="1">
      <a:defRPr sz="2300" kern="1200">
        <a:solidFill>
          <a:schemeClr val="tx1"/>
        </a:solidFill>
        <a:latin typeface="+mn-lt"/>
        <a:ea typeface="+mn-ea"/>
        <a:cs typeface="+mn-cs"/>
      </a:defRPr>
    </a:lvl6pPr>
    <a:lvl7pPr marL="3480673" algn="l" defTabSz="1160226" rtl="0" eaLnBrk="1" latinLnBrk="0" hangingPunct="1">
      <a:defRPr sz="2300" kern="1200">
        <a:solidFill>
          <a:schemeClr val="tx1"/>
        </a:solidFill>
        <a:latin typeface="+mn-lt"/>
        <a:ea typeface="+mn-ea"/>
        <a:cs typeface="+mn-cs"/>
      </a:defRPr>
    </a:lvl7pPr>
    <a:lvl8pPr marL="4060786" algn="l" defTabSz="1160226" rtl="0" eaLnBrk="1" latinLnBrk="0" hangingPunct="1">
      <a:defRPr sz="2300" kern="1200">
        <a:solidFill>
          <a:schemeClr val="tx1"/>
        </a:solidFill>
        <a:latin typeface="+mn-lt"/>
        <a:ea typeface="+mn-ea"/>
        <a:cs typeface="+mn-cs"/>
      </a:defRPr>
    </a:lvl8pPr>
    <a:lvl9pPr marL="4640899" algn="l" defTabSz="1160226"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000000"/>
    <a:srgbClr val="595959"/>
    <a:srgbClr val="6D6D6D"/>
    <a:srgbClr val="F7F7F7"/>
    <a:srgbClr val="060606"/>
    <a:srgbClr val="7F7F7F"/>
    <a:srgbClr val="00A0D6"/>
    <a:srgbClr val="ACB7B2"/>
    <a:srgbClr val="ED77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7033" autoAdjust="0"/>
  </p:normalViewPr>
  <p:slideViewPr>
    <p:cSldViewPr>
      <p:cViewPr>
        <p:scale>
          <a:sx n="66" d="100"/>
          <a:sy n="66" d="100"/>
        </p:scale>
        <p:origin x="-570" y="1266"/>
      </p:cViewPr>
      <p:guideLst>
        <p:guide orient="horz" pos="1452"/>
        <p:guide pos="8799"/>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smtClean="0">
                <a:latin typeface="Arial" pitchFamily="34" charset="0"/>
                <a:cs typeface="Arial" pitchFamily="34" charset="0"/>
              </a:rPr>
              <a:t>© 2015 Capgemini. All rights reserved.</a:t>
            </a:r>
            <a:endParaRPr lang="en-US" sz="80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2018/11/20</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1107634" rtl="0" eaLnBrk="1" latinLnBrk="0" hangingPunct="1">
      <a:defRPr sz="1500" kern="1200">
        <a:solidFill>
          <a:schemeClr val="tx1"/>
        </a:solidFill>
        <a:latin typeface="+mn-lt"/>
        <a:ea typeface="+mn-ea"/>
        <a:cs typeface="+mn-cs"/>
      </a:defRPr>
    </a:lvl1pPr>
    <a:lvl2pPr marL="553817" algn="l" defTabSz="1107634" rtl="0" eaLnBrk="1" latinLnBrk="0" hangingPunct="1">
      <a:defRPr sz="1500" kern="1200">
        <a:solidFill>
          <a:schemeClr val="tx1"/>
        </a:solidFill>
        <a:latin typeface="+mn-lt"/>
        <a:ea typeface="+mn-ea"/>
        <a:cs typeface="+mn-cs"/>
      </a:defRPr>
    </a:lvl2pPr>
    <a:lvl3pPr marL="1107634" algn="l" defTabSz="1107634" rtl="0" eaLnBrk="1" latinLnBrk="0" hangingPunct="1">
      <a:defRPr sz="1500" kern="1200">
        <a:solidFill>
          <a:schemeClr val="tx1"/>
        </a:solidFill>
        <a:latin typeface="+mn-lt"/>
        <a:ea typeface="+mn-ea"/>
        <a:cs typeface="+mn-cs"/>
      </a:defRPr>
    </a:lvl3pPr>
    <a:lvl4pPr marL="1661451" algn="l" defTabSz="1107634" rtl="0" eaLnBrk="1" latinLnBrk="0" hangingPunct="1">
      <a:defRPr sz="1500" kern="1200">
        <a:solidFill>
          <a:schemeClr val="tx1"/>
        </a:solidFill>
        <a:latin typeface="+mn-lt"/>
        <a:ea typeface="+mn-ea"/>
        <a:cs typeface="+mn-cs"/>
      </a:defRPr>
    </a:lvl4pPr>
    <a:lvl5pPr marL="2215268" algn="l" defTabSz="1107634" rtl="0" eaLnBrk="1" latinLnBrk="0" hangingPunct="1">
      <a:defRPr sz="1500" kern="1200">
        <a:solidFill>
          <a:schemeClr val="tx1"/>
        </a:solidFill>
        <a:latin typeface="+mn-lt"/>
        <a:ea typeface="+mn-ea"/>
        <a:cs typeface="+mn-cs"/>
      </a:defRPr>
    </a:lvl5pPr>
    <a:lvl6pPr marL="2769085" algn="l" defTabSz="1107634" rtl="0" eaLnBrk="1" latinLnBrk="0" hangingPunct="1">
      <a:defRPr sz="1500" kern="1200">
        <a:solidFill>
          <a:schemeClr val="tx1"/>
        </a:solidFill>
        <a:latin typeface="+mn-lt"/>
        <a:ea typeface="+mn-ea"/>
        <a:cs typeface="+mn-cs"/>
      </a:defRPr>
    </a:lvl6pPr>
    <a:lvl7pPr marL="3322902" algn="l" defTabSz="1107634" rtl="0" eaLnBrk="1" latinLnBrk="0" hangingPunct="1">
      <a:defRPr sz="1500" kern="1200">
        <a:solidFill>
          <a:schemeClr val="tx1"/>
        </a:solidFill>
        <a:latin typeface="+mn-lt"/>
        <a:ea typeface="+mn-ea"/>
        <a:cs typeface="+mn-cs"/>
      </a:defRPr>
    </a:lvl7pPr>
    <a:lvl8pPr marL="3876720" algn="l" defTabSz="1107634" rtl="0" eaLnBrk="1" latinLnBrk="0" hangingPunct="1">
      <a:defRPr sz="1500" kern="1200">
        <a:solidFill>
          <a:schemeClr val="tx1"/>
        </a:solidFill>
        <a:latin typeface="+mn-lt"/>
        <a:ea typeface="+mn-ea"/>
        <a:cs typeface="+mn-cs"/>
      </a:defRPr>
    </a:lvl8pPr>
    <a:lvl9pPr marL="4430537" algn="l" defTabSz="110763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a:p>
        </p:txBody>
      </p:sp>
    </p:spTree>
    <p:extLst>
      <p:ext uri="{BB962C8B-B14F-4D97-AF65-F5344CB8AC3E}">
        <p14:creationId xmlns:p14="http://schemas.microsoft.com/office/powerpoint/2010/main" val="425847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a:p>
        </p:txBody>
      </p:sp>
    </p:spTree>
    <p:extLst>
      <p:ext uri="{BB962C8B-B14F-4D97-AF65-F5344CB8AC3E}">
        <p14:creationId xmlns:p14="http://schemas.microsoft.com/office/powerpoint/2010/main" val="42584777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1556745"/>
            <a:ext cx="14630400" cy="9416055"/>
          </a:xfrm>
          <a:prstGeom prst="rect">
            <a:avLst/>
          </a:prstGeom>
          <a:noFill/>
          <a:ln>
            <a:noFill/>
          </a:ln>
        </p:spPr>
      </p:pic>
      <p:sp>
        <p:nvSpPr>
          <p:cNvPr id="18" name="Rectangle 17"/>
          <p:cNvSpPr/>
          <p:nvPr userDrawn="1">
            <p:custDataLst>
              <p:tags r:id="rId2"/>
            </p:custDataLst>
          </p:nvPr>
        </p:nvSpPr>
        <p:spPr>
          <a:xfrm>
            <a:off x="0" y="10241402"/>
            <a:ext cx="14630400" cy="731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1720" tIns="50861" rIns="101720" bIns="50861" rtlCol="0" anchor="ctr"/>
          <a:lstStyle/>
          <a:p>
            <a:pPr algn="ctr"/>
            <a:endParaRPr lang="en-US" sz="1600" dirty="0" smtClean="0"/>
          </a:p>
        </p:txBody>
      </p:sp>
      <p:sp>
        <p:nvSpPr>
          <p:cNvPr id="17" name="Rectangle 7"/>
          <p:cNvSpPr/>
          <p:nvPr userDrawn="1">
            <p:custDataLst>
              <p:tags r:id="rId3"/>
            </p:custDataLst>
          </p:nvPr>
        </p:nvSpPr>
        <p:spPr bwMode="auto">
          <a:xfrm>
            <a:off x="1" y="5"/>
            <a:ext cx="14630871" cy="429285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40048" tIns="52061" rIns="40048" bIns="52061" rtlCol="0" anchor="ctr"/>
          <a:lstStyle/>
          <a:p>
            <a:pPr algn="ctr" fontAlgn="auto">
              <a:spcBef>
                <a:spcPts val="0"/>
              </a:spcBef>
              <a:spcAft>
                <a:spcPts val="0"/>
              </a:spcAft>
            </a:pPr>
            <a:endParaRPr lang="en-US" sz="12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1086558" y="1053927"/>
            <a:ext cx="4608576" cy="109728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2" y="1"/>
          <a:ext cx="234462" cy="254000"/>
        </p:xfrm>
        <a:graphic>
          <a:graphicData uri="http://schemas.openxmlformats.org/presentationml/2006/ole">
            <mc:AlternateContent xmlns:mc="http://schemas.openxmlformats.org/markup-compatibility/2006">
              <mc:Choice xmlns:v="urn:schemas-microsoft-com:vml" Requires="v">
                <p:oleObj spid="_x0000_s190760"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9456064" y="10415199"/>
            <a:ext cx="4623322" cy="383822"/>
          </a:xfrm>
          <a:prstGeom prst="rect">
            <a:avLst/>
          </a:prstGeom>
          <a:noFill/>
          <a:ln>
            <a:noFill/>
          </a:ln>
        </p:spPr>
      </p:pic>
      <p:sp>
        <p:nvSpPr>
          <p:cNvPr id="2" name="Title 1"/>
          <p:cNvSpPr>
            <a:spLocks noGrp="1"/>
          </p:cNvSpPr>
          <p:nvPr>
            <p:ph type="ctrTitle" hasCustomPrompt="1"/>
            <p:custDataLst>
              <p:tags r:id="rId6"/>
            </p:custDataLst>
          </p:nvPr>
        </p:nvSpPr>
        <p:spPr>
          <a:xfrm>
            <a:off x="2" y="4735882"/>
            <a:ext cx="8056219" cy="1757051"/>
          </a:xfrm>
        </p:spPr>
        <p:txBody>
          <a:bodyPr lIns="872208" tIns="40048" rIns="40048" bIns="40048" anchor="t"/>
          <a:lstStyle>
            <a:lvl1pPr marL="0" indent="0" algn="l">
              <a:defRPr sz="45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7186590" y="7919418"/>
            <a:ext cx="7443819" cy="1398764"/>
          </a:xfrm>
        </p:spPr>
        <p:txBody>
          <a:bodyPr lIns="872208" tIns="40048" rIns="40048" bIns="40048"/>
          <a:lstStyle>
            <a:lvl1pPr marL="0" indent="0" algn="l">
              <a:buNone/>
              <a:defRPr sz="2700" b="0">
                <a:solidFill>
                  <a:schemeClr val="tx1"/>
                </a:solidFill>
              </a:defRPr>
            </a:lvl1pPr>
            <a:lvl2pPr marL="553817" indent="0" algn="ctr">
              <a:buNone/>
              <a:defRPr>
                <a:solidFill>
                  <a:schemeClr val="tx1">
                    <a:tint val="75000"/>
                  </a:schemeClr>
                </a:solidFill>
              </a:defRPr>
            </a:lvl2pPr>
            <a:lvl3pPr marL="1107634" indent="0" algn="ctr">
              <a:buNone/>
              <a:defRPr>
                <a:solidFill>
                  <a:schemeClr val="tx1">
                    <a:tint val="75000"/>
                  </a:schemeClr>
                </a:solidFill>
              </a:defRPr>
            </a:lvl3pPr>
            <a:lvl4pPr marL="1661451" indent="0" algn="ctr">
              <a:buNone/>
              <a:defRPr>
                <a:solidFill>
                  <a:schemeClr val="tx1">
                    <a:tint val="75000"/>
                  </a:schemeClr>
                </a:solidFill>
              </a:defRPr>
            </a:lvl4pPr>
            <a:lvl5pPr marL="2215268" indent="0" algn="ctr">
              <a:buNone/>
              <a:defRPr>
                <a:solidFill>
                  <a:schemeClr val="tx1">
                    <a:tint val="75000"/>
                  </a:schemeClr>
                </a:solidFill>
              </a:defRPr>
            </a:lvl5pPr>
            <a:lvl6pPr marL="2769085" indent="0" algn="ctr">
              <a:buNone/>
              <a:defRPr>
                <a:solidFill>
                  <a:schemeClr val="tx1">
                    <a:tint val="75000"/>
                  </a:schemeClr>
                </a:solidFill>
              </a:defRPr>
            </a:lvl6pPr>
            <a:lvl7pPr marL="3322902" indent="0" algn="ctr">
              <a:buNone/>
              <a:defRPr>
                <a:solidFill>
                  <a:schemeClr val="tx1">
                    <a:tint val="75000"/>
                  </a:schemeClr>
                </a:solidFill>
              </a:defRPr>
            </a:lvl7pPr>
            <a:lvl8pPr marL="3876720" indent="0" algn="ctr">
              <a:buNone/>
              <a:defRPr>
                <a:solidFill>
                  <a:schemeClr val="tx1">
                    <a:tint val="75000"/>
                  </a:schemeClr>
                </a:solidFill>
              </a:defRPr>
            </a:lvl8pPr>
            <a:lvl9pPr marL="443053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8"/>
            <a:ext cx="14630400" cy="8273666"/>
          </a:xfrm>
          <a:prstGeom prst="rect">
            <a:avLst/>
          </a:prstGeom>
        </p:spPr>
      </p:pic>
      <p:graphicFrame>
        <p:nvGraphicFramePr>
          <p:cNvPr id="5" name="Object 4"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195879"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735" y="5415859"/>
            <a:ext cx="14632137" cy="555694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40048" tIns="52061" rIns="40048" bIns="52061" rtlCol="0" anchor="ctr"/>
          <a:lstStyle/>
          <a:p>
            <a:pPr algn="ctr" fontAlgn="auto">
              <a:spcBef>
                <a:spcPts val="0"/>
              </a:spcBef>
              <a:spcAft>
                <a:spcPts val="0"/>
              </a:spcAft>
            </a:pPr>
            <a:endParaRPr lang="en-US" sz="12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7811825"/>
            <a:ext cx="14630400" cy="2179355"/>
          </a:xfrm>
          <a:prstGeom prst="rect">
            <a:avLst/>
          </a:prstGeom>
        </p:spPr>
        <p:txBody>
          <a:bodyPr vert="horz" lIns="1001186" tIns="40048" rIns="80095" bIns="40048" rtlCol="0" anchor="t" anchorCtr="0">
            <a:noAutofit/>
          </a:bodyPr>
          <a:lstStyle>
            <a:lvl1pPr algn="l" defTabSz="1107634" rtl="0" eaLnBrk="1" latinLnBrk="0" hangingPunct="1">
              <a:spcBef>
                <a:spcPct val="0"/>
              </a:spcBef>
              <a:buNone/>
              <a:defRPr lang="en-US" sz="48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7680" y="34026"/>
            <a:ext cx="13167360" cy="1267459"/>
          </a:xfrm>
          <a:prstGeom prst="rect">
            <a:avLst/>
          </a:prstGeom>
        </p:spPr>
        <p:txBody>
          <a:bodyPr lIns="110770" tIns="55385" rIns="110770" bIns="55385"/>
          <a:lstStyle/>
          <a:p>
            <a:r>
              <a:rPr lang="en-US" smtClean="0"/>
              <a:t>Click to edit Master title style</a:t>
            </a:r>
            <a:endParaRPr lang="en-US"/>
          </a:p>
        </p:txBody>
      </p:sp>
      <p:sp>
        <p:nvSpPr>
          <p:cNvPr id="3" name="Content Placeholder 2"/>
          <p:cNvSpPr>
            <a:spLocks noGrp="1"/>
          </p:cNvSpPr>
          <p:nvPr>
            <p:ph idx="1"/>
          </p:nvPr>
        </p:nvSpPr>
        <p:spPr>
          <a:xfrm>
            <a:off x="731520" y="2560324"/>
            <a:ext cx="13167360" cy="7241541"/>
          </a:xfrm>
          <a:prstGeom prst="rect">
            <a:avLst/>
          </a:prstGeom>
        </p:spPr>
        <p:txBody>
          <a:bodyPr lIns="110770" tIns="55385" rIns="110770" bIns="55385"/>
          <a:lstStyle>
            <a:lvl1pPr marL="415389" indent="-415389">
              <a:buFont typeface="Wingdings" panose="05000000000000000000" pitchFamily="2" charset="2"/>
              <a:buChar char="Ø"/>
              <a:defRPr/>
            </a:lvl1pPr>
            <a:lvl3pPr marL="1384630" indent="-276926">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1520" y="10170161"/>
            <a:ext cx="3413760" cy="584200"/>
          </a:xfrm>
          <a:prstGeom prst="rect">
            <a:avLst/>
          </a:prstGeom>
        </p:spPr>
        <p:txBody>
          <a:bodyPr lIns="110770" tIns="55385" rIns="110770" bIns="55385"/>
          <a:lstStyle/>
          <a:p>
            <a:fld id="{47CD3BC1-A2FE-477B-BC4B-91440EEA7D51}" type="datetimeFigureOut">
              <a:rPr lang="en-US" smtClean="0"/>
              <a:t>2018/11/20</a:t>
            </a:fld>
            <a:endParaRPr lang="en-US" dirty="0"/>
          </a:p>
        </p:txBody>
      </p:sp>
      <p:sp>
        <p:nvSpPr>
          <p:cNvPr id="5" name="Footer Placeholder 4"/>
          <p:cNvSpPr>
            <a:spLocks noGrp="1"/>
          </p:cNvSpPr>
          <p:nvPr>
            <p:ph type="ftr" sz="quarter" idx="11"/>
          </p:nvPr>
        </p:nvSpPr>
        <p:spPr>
          <a:xfrm>
            <a:off x="4998720" y="10170161"/>
            <a:ext cx="4632960" cy="584200"/>
          </a:xfrm>
          <a:prstGeom prst="rect">
            <a:avLst/>
          </a:prstGeom>
        </p:spPr>
        <p:txBody>
          <a:bodyPr lIns="110770" tIns="55385" rIns="110770" bIns="55385"/>
          <a:lstStyle/>
          <a:p>
            <a:endParaRPr lang="en-US" dirty="0"/>
          </a:p>
        </p:txBody>
      </p:sp>
      <p:sp>
        <p:nvSpPr>
          <p:cNvPr id="6" name="Slide Number Placeholder 5"/>
          <p:cNvSpPr>
            <a:spLocks noGrp="1"/>
          </p:cNvSpPr>
          <p:nvPr>
            <p:ph type="sldNum" sz="quarter" idx="12"/>
          </p:nvPr>
        </p:nvSpPr>
        <p:spPr>
          <a:xfrm>
            <a:off x="10485120" y="10170161"/>
            <a:ext cx="3413760" cy="584200"/>
          </a:xfrm>
          <a:prstGeom prst="rect">
            <a:avLst/>
          </a:prstGeom>
        </p:spPr>
        <p:txBody>
          <a:bodyPr lIns="110770" tIns="55385" rIns="110770" bIns="55385"/>
          <a:lstStyle/>
          <a:p>
            <a:fld id="{277C1CF3-A711-4C17-A994-E6863511BAD7}" type="slidenum">
              <a:rPr lang="en-US" smtClean="0"/>
              <a:t>‹#›</a:t>
            </a:fld>
            <a:endParaRPr lang="en-US" dirty="0"/>
          </a:p>
        </p:txBody>
      </p:sp>
    </p:spTree>
    <p:extLst>
      <p:ext uri="{BB962C8B-B14F-4D97-AF65-F5344CB8AC3E}">
        <p14:creationId xmlns:p14="http://schemas.microsoft.com/office/powerpoint/2010/main" val="1154013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7680" y="34026"/>
            <a:ext cx="13167360" cy="1267459"/>
          </a:xfrm>
          <a:prstGeom prst="rect">
            <a:avLst/>
          </a:prstGeom>
        </p:spPr>
        <p:txBody>
          <a:bodyPr lIns="110770" tIns="55385" rIns="110770" bIns="55385"/>
          <a:lstStyle/>
          <a:p>
            <a:r>
              <a:rPr lang="en-US" smtClean="0"/>
              <a:t>Click to edit Master title style</a:t>
            </a:r>
            <a:endParaRPr lang="en-US"/>
          </a:p>
        </p:txBody>
      </p:sp>
      <p:sp>
        <p:nvSpPr>
          <p:cNvPr id="3" name="Date Placeholder 2"/>
          <p:cNvSpPr>
            <a:spLocks noGrp="1"/>
          </p:cNvSpPr>
          <p:nvPr>
            <p:ph type="dt" sz="half" idx="10"/>
          </p:nvPr>
        </p:nvSpPr>
        <p:spPr>
          <a:xfrm>
            <a:off x="731520" y="10170161"/>
            <a:ext cx="3413760" cy="584200"/>
          </a:xfrm>
          <a:prstGeom prst="rect">
            <a:avLst/>
          </a:prstGeom>
        </p:spPr>
        <p:txBody>
          <a:bodyPr lIns="110770" tIns="55385" rIns="110770" bIns="55385"/>
          <a:lstStyle/>
          <a:p>
            <a:fld id="{47CD3BC1-A2FE-477B-BC4B-91440EEA7D51}" type="datetimeFigureOut">
              <a:rPr lang="en-US" smtClean="0"/>
              <a:t>2018/11/20</a:t>
            </a:fld>
            <a:endParaRPr lang="en-US" dirty="0"/>
          </a:p>
        </p:txBody>
      </p:sp>
      <p:sp>
        <p:nvSpPr>
          <p:cNvPr id="4" name="Footer Placeholder 3"/>
          <p:cNvSpPr>
            <a:spLocks noGrp="1"/>
          </p:cNvSpPr>
          <p:nvPr>
            <p:ph type="ftr" sz="quarter" idx="11"/>
          </p:nvPr>
        </p:nvSpPr>
        <p:spPr>
          <a:xfrm>
            <a:off x="4998720" y="10170161"/>
            <a:ext cx="4632960" cy="584200"/>
          </a:xfrm>
          <a:prstGeom prst="rect">
            <a:avLst/>
          </a:prstGeom>
        </p:spPr>
        <p:txBody>
          <a:bodyPr lIns="110770" tIns="55385" rIns="110770" bIns="55385"/>
          <a:lstStyle/>
          <a:p>
            <a:endParaRPr lang="en-US" dirty="0"/>
          </a:p>
        </p:txBody>
      </p:sp>
      <p:sp>
        <p:nvSpPr>
          <p:cNvPr id="5" name="Slide Number Placeholder 4"/>
          <p:cNvSpPr>
            <a:spLocks noGrp="1"/>
          </p:cNvSpPr>
          <p:nvPr>
            <p:ph type="sldNum" sz="quarter" idx="12"/>
          </p:nvPr>
        </p:nvSpPr>
        <p:spPr>
          <a:xfrm>
            <a:off x="10485120" y="10170161"/>
            <a:ext cx="3413760" cy="584200"/>
          </a:xfrm>
          <a:prstGeom prst="rect">
            <a:avLst/>
          </a:prstGeom>
        </p:spPr>
        <p:txBody>
          <a:bodyPr lIns="110770" tIns="55385" rIns="110770" bIns="55385"/>
          <a:lstStyle/>
          <a:p>
            <a:fld id="{277C1CF3-A711-4C17-A994-E6863511BAD7}" type="slidenum">
              <a:rPr lang="en-US" smtClean="0"/>
              <a:t>‹#›</a:t>
            </a:fld>
            <a:endParaRPr lang="en-US" dirty="0"/>
          </a:p>
        </p:txBody>
      </p:sp>
    </p:spTree>
    <p:extLst>
      <p:ext uri="{BB962C8B-B14F-4D97-AF65-F5344CB8AC3E}">
        <p14:creationId xmlns:p14="http://schemas.microsoft.com/office/powerpoint/2010/main" val="171502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408688"/>
            <a:ext cx="12435840" cy="2352040"/>
          </a:xfrm>
          <a:prstGeom prst="rect">
            <a:avLst/>
          </a:prstGeom>
        </p:spPr>
        <p:txBody>
          <a:bodyPr lIns="110770" tIns="55385" rIns="110770" bIns="55385"/>
          <a:lstStyle/>
          <a:p>
            <a:r>
              <a:rPr lang="en-US" smtClean="0"/>
              <a:t>Click to edit Master title style</a:t>
            </a:r>
            <a:endParaRPr lang="en-US"/>
          </a:p>
        </p:txBody>
      </p:sp>
      <p:sp>
        <p:nvSpPr>
          <p:cNvPr id="3" name="Subtitle 2"/>
          <p:cNvSpPr>
            <a:spLocks noGrp="1"/>
          </p:cNvSpPr>
          <p:nvPr>
            <p:ph type="subTitle" idx="1"/>
          </p:nvPr>
        </p:nvSpPr>
        <p:spPr>
          <a:xfrm>
            <a:off x="2194560" y="6217924"/>
            <a:ext cx="10241280" cy="2804160"/>
          </a:xfrm>
          <a:prstGeom prst="rect">
            <a:avLst/>
          </a:prstGeom>
        </p:spPr>
        <p:txBody>
          <a:bodyPr lIns="110770" tIns="55385" rIns="110770" bIns="55385"/>
          <a:lstStyle>
            <a:lvl1pPr marL="0" indent="0" algn="ctr">
              <a:buNone/>
              <a:defRPr>
                <a:solidFill>
                  <a:schemeClr val="tx1">
                    <a:tint val="75000"/>
                  </a:schemeClr>
                </a:solidFill>
              </a:defRPr>
            </a:lvl1pPr>
            <a:lvl2pPr marL="553852" indent="0" algn="ctr">
              <a:buNone/>
              <a:defRPr>
                <a:solidFill>
                  <a:schemeClr val="tx1">
                    <a:tint val="75000"/>
                  </a:schemeClr>
                </a:solidFill>
              </a:defRPr>
            </a:lvl2pPr>
            <a:lvl3pPr marL="1107704" indent="0" algn="ctr">
              <a:buNone/>
              <a:defRPr>
                <a:solidFill>
                  <a:schemeClr val="tx1">
                    <a:tint val="75000"/>
                  </a:schemeClr>
                </a:solidFill>
              </a:defRPr>
            </a:lvl3pPr>
            <a:lvl4pPr marL="1661556" indent="0" algn="ctr">
              <a:buNone/>
              <a:defRPr>
                <a:solidFill>
                  <a:schemeClr val="tx1">
                    <a:tint val="75000"/>
                  </a:schemeClr>
                </a:solidFill>
              </a:defRPr>
            </a:lvl4pPr>
            <a:lvl5pPr marL="2215408" indent="0" algn="ctr">
              <a:buNone/>
              <a:defRPr>
                <a:solidFill>
                  <a:schemeClr val="tx1">
                    <a:tint val="75000"/>
                  </a:schemeClr>
                </a:solidFill>
              </a:defRPr>
            </a:lvl5pPr>
            <a:lvl6pPr marL="2769260" indent="0" algn="ctr">
              <a:buNone/>
              <a:defRPr>
                <a:solidFill>
                  <a:schemeClr val="tx1">
                    <a:tint val="75000"/>
                  </a:schemeClr>
                </a:solidFill>
              </a:defRPr>
            </a:lvl6pPr>
            <a:lvl7pPr marL="3323112" indent="0" algn="ctr">
              <a:buNone/>
              <a:defRPr>
                <a:solidFill>
                  <a:schemeClr val="tx1">
                    <a:tint val="75000"/>
                  </a:schemeClr>
                </a:solidFill>
              </a:defRPr>
            </a:lvl7pPr>
            <a:lvl8pPr marL="3876965" indent="0" algn="ctr">
              <a:buNone/>
              <a:defRPr>
                <a:solidFill>
                  <a:schemeClr val="tx1">
                    <a:tint val="75000"/>
                  </a:schemeClr>
                </a:solidFill>
              </a:defRPr>
            </a:lvl8pPr>
            <a:lvl9pPr marL="44308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731520" y="10170161"/>
            <a:ext cx="3413760" cy="584200"/>
          </a:xfrm>
          <a:prstGeom prst="rect">
            <a:avLst/>
          </a:prstGeom>
        </p:spPr>
        <p:txBody>
          <a:bodyPr lIns="110770" tIns="55385" rIns="110770" bIns="55385"/>
          <a:lstStyle/>
          <a:p>
            <a:fld id="{47CD3BC1-A2FE-477B-BC4B-91440EEA7D51}" type="datetimeFigureOut">
              <a:rPr lang="en-US" smtClean="0"/>
              <a:t>2018/11/20</a:t>
            </a:fld>
            <a:endParaRPr lang="en-US" dirty="0"/>
          </a:p>
        </p:txBody>
      </p:sp>
      <p:sp>
        <p:nvSpPr>
          <p:cNvPr id="5" name="Footer Placeholder 4"/>
          <p:cNvSpPr>
            <a:spLocks noGrp="1"/>
          </p:cNvSpPr>
          <p:nvPr>
            <p:ph type="ftr" sz="quarter" idx="11"/>
          </p:nvPr>
        </p:nvSpPr>
        <p:spPr>
          <a:xfrm>
            <a:off x="4998720" y="10170161"/>
            <a:ext cx="4632960" cy="584200"/>
          </a:xfrm>
          <a:prstGeom prst="rect">
            <a:avLst/>
          </a:prstGeom>
        </p:spPr>
        <p:txBody>
          <a:bodyPr lIns="110770" tIns="55385" rIns="110770" bIns="55385"/>
          <a:lstStyle/>
          <a:p>
            <a:r>
              <a:rPr lang="en-US" smtClean="0"/>
              <a:t>IGATE Sensitive</a:t>
            </a:r>
            <a:endParaRPr lang="en-US" dirty="0"/>
          </a:p>
        </p:txBody>
      </p:sp>
      <p:sp>
        <p:nvSpPr>
          <p:cNvPr id="6" name="Slide Number Placeholder 5"/>
          <p:cNvSpPr>
            <a:spLocks noGrp="1"/>
          </p:cNvSpPr>
          <p:nvPr>
            <p:ph type="sldNum" sz="quarter" idx="12"/>
          </p:nvPr>
        </p:nvSpPr>
        <p:spPr>
          <a:xfrm>
            <a:off x="10485120" y="10170161"/>
            <a:ext cx="3413760" cy="584200"/>
          </a:xfrm>
          <a:prstGeom prst="rect">
            <a:avLst/>
          </a:prstGeom>
        </p:spPr>
        <p:txBody>
          <a:bodyPr lIns="110770" tIns="55385" rIns="110770" bIns="55385"/>
          <a:lstStyle/>
          <a:p>
            <a:fld id="{277C1CF3-A711-4C17-A994-E6863511BAD7}" type="slidenum">
              <a:rPr lang="en-US" smtClean="0"/>
              <a:t>‹#›</a:t>
            </a:fld>
            <a:endParaRPr lang="en-US" dirty="0"/>
          </a:p>
        </p:txBody>
      </p:sp>
    </p:spTree>
    <p:extLst>
      <p:ext uri="{BB962C8B-B14F-4D97-AF65-F5344CB8AC3E}">
        <p14:creationId xmlns:p14="http://schemas.microsoft.com/office/powerpoint/2010/main" val="634468608"/>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4"/>
          <a:ext cx="217198" cy="230376"/>
        </p:xfrm>
        <a:graphic>
          <a:graphicData uri="http://schemas.openxmlformats.org/presentationml/2006/ole">
            <mc:AlternateContent xmlns:mc="http://schemas.openxmlformats.org/markup-compatibility/2006">
              <mc:Choice xmlns:v="urn:schemas-microsoft-com:vml" Requires="v">
                <p:oleObj spid="_x0000_s19690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217198" cy="23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7244001" y="10362678"/>
            <a:ext cx="6472000" cy="296322"/>
          </a:xfrm>
          <a:prstGeom prst="rect">
            <a:avLst/>
          </a:prstGeom>
        </p:spPr>
        <p:txBody>
          <a:bodyPr wrap="square" lIns="40048" tIns="40048" rIns="0" bIns="40048" anchor="b" anchorCtr="0">
            <a:spAutoFit/>
          </a:bodyPr>
          <a:lstStyle/>
          <a:p>
            <a:pPr algn="r"/>
            <a:r>
              <a:rPr lang="en-US" sz="700" b="0" dirty="0">
                <a:solidFill>
                  <a:schemeClr val="bg1"/>
                </a:solidFill>
                <a:latin typeface="Arial" pitchFamily="34" charset="0"/>
                <a:cs typeface="Arial" pitchFamily="34" charset="0"/>
              </a:rPr>
              <a:t>The information contained in this presentation is </a:t>
            </a:r>
            <a:r>
              <a:rPr lang="en-US" sz="700" b="0" dirty="0" smtClean="0">
                <a:solidFill>
                  <a:schemeClr val="bg1"/>
                </a:solidFill>
                <a:latin typeface="Arial" pitchFamily="34" charset="0"/>
                <a:cs typeface="Arial" pitchFamily="34" charset="0"/>
              </a:rPr>
              <a:t>proprietary.</a:t>
            </a:r>
          </a:p>
          <a:p>
            <a:pPr marL="0" marR="0" indent="0" algn="r" defTabSz="1160226" rtl="0" eaLnBrk="1" fontAlgn="auto" latinLnBrk="0" hangingPunct="1">
              <a:lnSpc>
                <a:spcPct val="100000"/>
              </a:lnSpc>
              <a:spcBef>
                <a:spcPts val="0"/>
              </a:spcBef>
              <a:spcAft>
                <a:spcPts val="0"/>
              </a:spcAft>
              <a:buClrTx/>
              <a:buSzTx/>
              <a:buFontTx/>
              <a:buNone/>
              <a:tabLst/>
              <a:defRPr/>
            </a:pPr>
            <a:r>
              <a:rPr lang="en-US" sz="700" b="0" dirty="0" smtClean="0">
                <a:solidFill>
                  <a:schemeClr val="bg1"/>
                </a:solidFill>
                <a:latin typeface="Arial" pitchFamily="34" charset="0"/>
                <a:cs typeface="Arial" pitchFamily="34" charset="0"/>
              </a:rPr>
              <a:t>© 2015 </a:t>
            </a:r>
            <a:r>
              <a:rPr lang="en-US" sz="700" b="0" dirty="0">
                <a:solidFill>
                  <a:schemeClr val="bg1"/>
                </a:solidFill>
                <a:latin typeface="Arial" pitchFamily="34" charset="0"/>
                <a:cs typeface="Arial" pitchFamily="34" charset="0"/>
              </a:rPr>
              <a:t>Capgemini. All rights </a:t>
            </a:r>
            <a:r>
              <a:rPr lang="en-US" sz="700" b="0" dirty="0" smtClean="0">
                <a:solidFill>
                  <a:schemeClr val="bg1"/>
                </a:solidFill>
                <a:latin typeface="Arial" pitchFamily="34" charset="0"/>
                <a:cs typeface="Arial" pitchFamily="34" charset="0"/>
              </a:rPr>
              <a:t>reserved. Rightshore</a:t>
            </a:r>
            <a:r>
              <a:rPr lang="en-US" sz="700" b="0" baseline="30000" dirty="0" smtClean="0">
                <a:solidFill>
                  <a:schemeClr val="bg1"/>
                </a:solidFill>
                <a:latin typeface="Arial" pitchFamily="34" charset="0"/>
                <a:cs typeface="Arial" pitchFamily="34" charset="0"/>
              </a:rPr>
              <a:t>®  </a:t>
            </a:r>
            <a:r>
              <a:rPr lang="en-US" sz="700" b="0" baseline="0" dirty="0" smtClean="0">
                <a:solidFill>
                  <a:schemeClr val="bg1"/>
                </a:solidFill>
                <a:latin typeface="Arial" pitchFamily="34" charset="0"/>
                <a:cs typeface="Arial" pitchFamily="34" charset="0"/>
              </a:rPr>
              <a:t>is a trademark belonging to Capgemini.</a:t>
            </a:r>
            <a:endParaRPr lang="en-US" sz="7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633606" y="5909163"/>
            <a:ext cx="6291456" cy="345809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36104" tIns="61722" rIns="261662" bIns="174442" rtlCol="0" anchor="b"/>
          <a:lstStyle/>
          <a:p>
            <a:pPr marL="0" marR="0" indent="0" algn="just" defTabSz="1263449" rtl="0" eaLnBrk="1" fontAlgn="auto" latinLnBrk="0" hangingPunct="1">
              <a:lnSpc>
                <a:spcPct val="100000"/>
              </a:lnSpc>
              <a:spcBef>
                <a:spcPts val="0"/>
              </a:spcBef>
              <a:spcAft>
                <a:spcPts val="0"/>
              </a:spcAft>
              <a:buClrTx/>
              <a:buSzTx/>
              <a:buFontTx/>
              <a:buNone/>
              <a:tabLst/>
              <a:defRPr/>
            </a:pPr>
            <a:r>
              <a:rPr lang="en-US" sz="2200" b="1" dirty="0" smtClean="0">
                <a:solidFill>
                  <a:schemeClr val="bg1"/>
                </a:solidFill>
                <a:latin typeface="Arial"/>
                <a:cs typeface="Arial"/>
              </a:rPr>
              <a:t>About Capgemini</a:t>
            </a:r>
            <a:endParaRPr lang="en-US" sz="1200" dirty="0" smtClean="0">
              <a:solidFill>
                <a:schemeClr val="bg1"/>
              </a:solidFill>
              <a:latin typeface="Arial" pitchFamily="34" charset="0"/>
              <a:cs typeface="Arial" pitchFamily="34" charset="0"/>
            </a:endParaRPr>
          </a:p>
          <a:p>
            <a:pPr marL="0" indent="0" algn="just"/>
            <a:endParaRPr lang="en-US" sz="1200" dirty="0" smtClean="0">
              <a:solidFill>
                <a:schemeClr val="bg1"/>
              </a:solidFill>
              <a:latin typeface="Arial" pitchFamily="34" charset="0"/>
              <a:cs typeface="Arial" pitchFamily="34" charset="0"/>
            </a:endParaRPr>
          </a:p>
          <a:p>
            <a:pPr marL="0" indent="0" algn="l"/>
            <a:r>
              <a:rPr lang="en-IN" sz="12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727"/>
              </a:spcBef>
            </a:pPr>
            <a:r>
              <a:rPr lang="en-IN" sz="12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727"/>
              </a:spcBef>
            </a:pPr>
            <a:r>
              <a:rPr lang="en-IN" sz="12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200" baseline="30000" dirty="0" smtClean="0">
                <a:solidFill>
                  <a:schemeClr val="bg1"/>
                </a:solidFill>
                <a:latin typeface="Arial" pitchFamily="34" charset="0"/>
                <a:cs typeface="Arial" pitchFamily="34" charset="0"/>
              </a:rPr>
              <a:t>TM</a:t>
            </a:r>
            <a:r>
              <a:rPr lang="en-IN" sz="1200" dirty="0" smtClean="0">
                <a:solidFill>
                  <a:schemeClr val="bg1"/>
                </a:solidFill>
                <a:latin typeface="Arial" pitchFamily="34" charset="0"/>
                <a:cs typeface="Arial" pitchFamily="34" charset="0"/>
              </a:rPr>
              <a:t>, and draws on </a:t>
            </a:r>
            <a:r>
              <a:rPr lang="en-IN" sz="1200" dirty="0" err="1" smtClean="0">
                <a:solidFill>
                  <a:schemeClr val="bg1"/>
                </a:solidFill>
                <a:latin typeface="Arial" pitchFamily="34" charset="0"/>
                <a:cs typeface="Arial" pitchFamily="34" charset="0"/>
              </a:rPr>
              <a:t>Rightshore</a:t>
            </a:r>
            <a:r>
              <a:rPr lang="en-US" sz="1200" b="1" baseline="30000" dirty="0" smtClean="0">
                <a:solidFill>
                  <a:schemeClr val="bg1"/>
                </a:solidFill>
                <a:latin typeface="Arial" pitchFamily="34" charset="0"/>
                <a:cs typeface="Arial" pitchFamily="34" charset="0"/>
              </a:rPr>
              <a:t>®</a:t>
            </a:r>
            <a:r>
              <a:rPr lang="en-IN" sz="1200" dirty="0" smtClean="0">
                <a:solidFill>
                  <a:schemeClr val="bg1"/>
                </a:solidFill>
                <a:latin typeface="Arial" pitchFamily="34" charset="0"/>
                <a:cs typeface="Arial" pitchFamily="34" charset="0"/>
              </a:rPr>
              <a:t>, its worldwide delivery model.</a:t>
            </a:r>
            <a:endParaRPr lang="en-US" sz="12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1202884" y="5533904"/>
            <a:ext cx="850707" cy="92160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4"/>
          <a:ext cx="217198" cy="230376"/>
        </p:xfrm>
        <a:graphic>
          <a:graphicData uri="http://schemas.openxmlformats.org/presentationml/2006/ole">
            <mc:AlternateContent xmlns:mc="http://schemas.openxmlformats.org/markup-compatibility/2006">
              <mc:Choice xmlns:v="urn:schemas-microsoft-com:vml" Requires="v">
                <p:oleObj spid="_x0000_s197927"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217198" cy="23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7244001" y="10362678"/>
            <a:ext cx="6472000" cy="296322"/>
          </a:xfrm>
          <a:prstGeom prst="rect">
            <a:avLst/>
          </a:prstGeom>
        </p:spPr>
        <p:txBody>
          <a:bodyPr wrap="square" lIns="40048" tIns="40048" rIns="0" bIns="40048" anchor="b" anchorCtr="0">
            <a:spAutoFit/>
          </a:bodyPr>
          <a:lstStyle/>
          <a:p>
            <a:pPr algn="r"/>
            <a:r>
              <a:rPr lang="en-US" sz="700" b="0" dirty="0">
                <a:solidFill>
                  <a:schemeClr val="bg1"/>
                </a:solidFill>
                <a:latin typeface="Arial" pitchFamily="34" charset="0"/>
                <a:cs typeface="Arial" pitchFamily="34" charset="0"/>
              </a:rPr>
              <a:t>The information contained in this presentation is </a:t>
            </a:r>
            <a:r>
              <a:rPr lang="en-US" sz="700" b="0" dirty="0" smtClean="0">
                <a:solidFill>
                  <a:schemeClr val="bg1"/>
                </a:solidFill>
                <a:latin typeface="Arial" pitchFamily="34" charset="0"/>
                <a:cs typeface="Arial" pitchFamily="34" charset="0"/>
              </a:rPr>
              <a:t>proprietary.</a:t>
            </a:r>
          </a:p>
          <a:p>
            <a:pPr marL="0" marR="0" indent="0" algn="r" defTabSz="1160226" rtl="0" eaLnBrk="1" fontAlgn="auto" latinLnBrk="0" hangingPunct="1">
              <a:lnSpc>
                <a:spcPct val="100000"/>
              </a:lnSpc>
              <a:spcBef>
                <a:spcPts val="0"/>
              </a:spcBef>
              <a:spcAft>
                <a:spcPts val="0"/>
              </a:spcAft>
              <a:buClrTx/>
              <a:buSzTx/>
              <a:buFontTx/>
              <a:buNone/>
              <a:tabLst/>
              <a:defRPr/>
            </a:pPr>
            <a:r>
              <a:rPr lang="en-US" sz="700" b="0" dirty="0" smtClean="0">
                <a:solidFill>
                  <a:schemeClr val="bg1"/>
                </a:solidFill>
                <a:latin typeface="Arial" pitchFamily="34" charset="0"/>
                <a:cs typeface="Arial" pitchFamily="34" charset="0"/>
              </a:rPr>
              <a:t>© 2015 </a:t>
            </a:r>
            <a:r>
              <a:rPr lang="en-US" sz="700" b="0" dirty="0">
                <a:solidFill>
                  <a:schemeClr val="bg1"/>
                </a:solidFill>
                <a:latin typeface="Arial" pitchFamily="34" charset="0"/>
                <a:cs typeface="Arial" pitchFamily="34" charset="0"/>
              </a:rPr>
              <a:t>Capgemini. All rights </a:t>
            </a:r>
            <a:r>
              <a:rPr lang="en-US" sz="700" b="0" dirty="0" smtClean="0">
                <a:solidFill>
                  <a:schemeClr val="bg1"/>
                </a:solidFill>
                <a:latin typeface="Arial" pitchFamily="34" charset="0"/>
                <a:cs typeface="Arial" pitchFamily="34" charset="0"/>
              </a:rPr>
              <a:t>reserved. Rightshore</a:t>
            </a:r>
            <a:r>
              <a:rPr lang="en-US" sz="700" b="0" baseline="30000" dirty="0" smtClean="0">
                <a:solidFill>
                  <a:schemeClr val="bg1"/>
                </a:solidFill>
                <a:latin typeface="Arial" pitchFamily="34" charset="0"/>
                <a:cs typeface="Arial" pitchFamily="34" charset="0"/>
              </a:rPr>
              <a:t>®  </a:t>
            </a:r>
            <a:r>
              <a:rPr lang="en-US" sz="700" b="0" baseline="0" dirty="0" smtClean="0">
                <a:solidFill>
                  <a:schemeClr val="bg1"/>
                </a:solidFill>
                <a:latin typeface="Arial" pitchFamily="34" charset="0"/>
                <a:cs typeface="Arial" pitchFamily="34" charset="0"/>
              </a:rPr>
              <a:t>is a trademark belonging to Capgemini.</a:t>
            </a:r>
            <a:endParaRPr lang="en-US" sz="7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633606" y="5909163"/>
            <a:ext cx="6291456" cy="345809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36104" tIns="61722" rIns="261662" bIns="174442" rtlCol="0" anchor="b"/>
          <a:lstStyle/>
          <a:p>
            <a:pPr marL="0" marR="0" indent="0" algn="just" defTabSz="1263449" rtl="0" eaLnBrk="1" fontAlgn="auto" latinLnBrk="0" hangingPunct="1">
              <a:lnSpc>
                <a:spcPct val="100000"/>
              </a:lnSpc>
              <a:spcBef>
                <a:spcPts val="0"/>
              </a:spcBef>
              <a:spcAft>
                <a:spcPts val="0"/>
              </a:spcAft>
              <a:buClrTx/>
              <a:buSzTx/>
              <a:buFontTx/>
              <a:buNone/>
              <a:tabLst/>
              <a:defRPr/>
            </a:pPr>
            <a:r>
              <a:rPr lang="en-US" sz="2200" b="1" dirty="0" smtClean="0">
                <a:solidFill>
                  <a:schemeClr val="bg1"/>
                </a:solidFill>
                <a:latin typeface="Arial"/>
                <a:cs typeface="Arial"/>
              </a:rPr>
              <a:t>About Capgemini</a:t>
            </a:r>
            <a:endParaRPr lang="en-US" sz="1200" dirty="0" smtClean="0">
              <a:solidFill>
                <a:schemeClr val="bg1"/>
              </a:solidFill>
              <a:latin typeface="Arial" pitchFamily="34" charset="0"/>
              <a:cs typeface="Arial" pitchFamily="34" charset="0"/>
            </a:endParaRPr>
          </a:p>
          <a:p>
            <a:pPr marL="0" indent="0" algn="just"/>
            <a:endParaRPr lang="en-US" sz="1200" dirty="0" smtClean="0">
              <a:solidFill>
                <a:schemeClr val="bg1"/>
              </a:solidFill>
              <a:latin typeface="Arial" pitchFamily="34" charset="0"/>
              <a:cs typeface="Arial" pitchFamily="34" charset="0"/>
            </a:endParaRPr>
          </a:p>
          <a:p>
            <a:pPr marL="0" indent="0" algn="l"/>
            <a:r>
              <a:rPr lang="en-IN" sz="12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727"/>
              </a:spcBef>
            </a:pPr>
            <a:r>
              <a:rPr lang="en-IN" sz="12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727"/>
              </a:spcBef>
            </a:pPr>
            <a:r>
              <a:rPr lang="en-IN" sz="12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200" baseline="30000" dirty="0" smtClean="0">
                <a:solidFill>
                  <a:schemeClr val="bg1"/>
                </a:solidFill>
                <a:latin typeface="Arial" pitchFamily="34" charset="0"/>
                <a:cs typeface="Arial" pitchFamily="34" charset="0"/>
              </a:rPr>
              <a:t>TM</a:t>
            </a:r>
            <a:r>
              <a:rPr lang="en-IN" sz="1200" dirty="0" smtClean="0">
                <a:solidFill>
                  <a:schemeClr val="bg1"/>
                </a:solidFill>
                <a:latin typeface="Arial" pitchFamily="34" charset="0"/>
                <a:cs typeface="Arial" pitchFamily="34" charset="0"/>
              </a:rPr>
              <a:t>, and draws on </a:t>
            </a:r>
            <a:r>
              <a:rPr lang="en-IN" sz="1200" dirty="0" err="1" smtClean="0">
                <a:solidFill>
                  <a:schemeClr val="bg1"/>
                </a:solidFill>
                <a:latin typeface="Arial" pitchFamily="34" charset="0"/>
                <a:cs typeface="Arial" pitchFamily="34" charset="0"/>
              </a:rPr>
              <a:t>Rightshore</a:t>
            </a:r>
            <a:r>
              <a:rPr lang="en-US" sz="1200" b="1" baseline="30000" dirty="0" smtClean="0">
                <a:solidFill>
                  <a:schemeClr val="bg1"/>
                </a:solidFill>
                <a:latin typeface="Arial" pitchFamily="34" charset="0"/>
                <a:cs typeface="Arial" pitchFamily="34" charset="0"/>
              </a:rPr>
              <a:t>®</a:t>
            </a:r>
            <a:r>
              <a:rPr lang="en-IN" sz="1200" dirty="0" smtClean="0">
                <a:solidFill>
                  <a:schemeClr val="bg1"/>
                </a:solidFill>
                <a:latin typeface="Arial" pitchFamily="34" charset="0"/>
                <a:cs typeface="Arial" pitchFamily="34" charset="0"/>
              </a:rPr>
              <a:t>, its worldwide delivery model.</a:t>
            </a:r>
            <a:endParaRPr lang="en-US" sz="12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1187638" y="5533900"/>
            <a:ext cx="914400" cy="9144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8067913" y="5401686"/>
            <a:ext cx="5883891" cy="2827917"/>
          </a:xfrm>
          <a:prstGeom prst="rect">
            <a:avLst/>
          </a:prstGeom>
          <a:noFill/>
          <a:ln>
            <a:noFill/>
          </a:ln>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20407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7244001" y="10362678"/>
            <a:ext cx="6472000" cy="296322"/>
          </a:xfrm>
          <a:prstGeom prst="rect">
            <a:avLst/>
          </a:prstGeom>
        </p:spPr>
        <p:txBody>
          <a:bodyPr wrap="square" lIns="40048" tIns="40048" rIns="0" bIns="40048" anchor="b" anchorCtr="0">
            <a:spAutoFit/>
          </a:bodyPr>
          <a:lstStyle/>
          <a:p>
            <a:pPr algn="r"/>
            <a:r>
              <a:rPr lang="en-US" sz="700" b="0" dirty="0">
                <a:solidFill>
                  <a:schemeClr val="bg1"/>
                </a:solidFill>
                <a:latin typeface="Arial" pitchFamily="34" charset="0"/>
                <a:cs typeface="Arial" pitchFamily="34" charset="0"/>
              </a:rPr>
              <a:t>The information contained in this presentation is </a:t>
            </a:r>
            <a:r>
              <a:rPr lang="en-US" sz="700" b="0" dirty="0" smtClean="0">
                <a:solidFill>
                  <a:schemeClr val="bg1"/>
                </a:solidFill>
                <a:latin typeface="Arial" pitchFamily="34" charset="0"/>
                <a:cs typeface="Arial" pitchFamily="34" charset="0"/>
              </a:rPr>
              <a:t>proprietary.</a:t>
            </a:r>
          </a:p>
          <a:p>
            <a:pPr marL="0" marR="0" indent="0" algn="r" defTabSz="1160226" rtl="0" eaLnBrk="1" fontAlgn="auto" latinLnBrk="0" hangingPunct="1">
              <a:lnSpc>
                <a:spcPct val="100000"/>
              </a:lnSpc>
              <a:spcBef>
                <a:spcPts val="0"/>
              </a:spcBef>
              <a:spcAft>
                <a:spcPts val="0"/>
              </a:spcAft>
              <a:buClrTx/>
              <a:buSzTx/>
              <a:buFontTx/>
              <a:buNone/>
              <a:tabLst/>
              <a:defRPr/>
            </a:pPr>
            <a:r>
              <a:rPr lang="en-US" sz="700" b="0" dirty="0" smtClean="0">
                <a:solidFill>
                  <a:schemeClr val="bg1"/>
                </a:solidFill>
                <a:latin typeface="Arial" pitchFamily="34" charset="0"/>
                <a:cs typeface="Arial" pitchFamily="34" charset="0"/>
              </a:rPr>
              <a:t>© 2015 </a:t>
            </a:r>
            <a:r>
              <a:rPr lang="en-US" sz="700" b="0" dirty="0">
                <a:solidFill>
                  <a:schemeClr val="bg1"/>
                </a:solidFill>
                <a:latin typeface="Arial" pitchFamily="34" charset="0"/>
                <a:cs typeface="Arial" pitchFamily="34" charset="0"/>
              </a:rPr>
              <a:t>Capgemini. All rights </a:t>
            </a:r>
            <a:r>
              <a:rPr lang="en-US" sz="700" b="0" dirty="0" smtClean="0">
                <a:solidFill>
                  <a:schemeClr val="bg1"/>
                </a:solidFill>
                <a:latin typeface="Arial" pitchFamily="34" charset="0"/>
                <a:cs typeface="Arial" pitchFamily="34" charset="0"/>
              </a:rPr>
              <a:t>reserved.</a:t>
            </a:r>
            <a:r>
              <a:rPr lang="en-US" sz="700" b="0" baseline="0" dirty="0" smtClean="0">
                <a:solidFill>
                  <a:schemeClr val="bg1"/>
                </a:solidFill>
                <a:latin typeface="Arial" pitchFamily="34" charset="0"/>
                <a:cs typeface="Arial" pitchFamily="34" charset="0"/>
              </a:rPr>
              <a:t>.</a:t>
            </a:r>
            <a:endParaRPr lang="en-US" sz="7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191783"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3"/>
            <a:ext cx="5880222" cy="109728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10770" tIns="55385" rIns="110770" bIns="55385"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4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464236" y="1539244"/>
            <a:ext cx="4614203" cy="3597023"/>
          </a:xfrm>
          <a:prstGeom prst="rect">
            <a:avLst/>
          </a:prstGeom>
        </p:spPr>
        <p:txBody>
          <a:bodyPr lIns="218052" tIns="40048" rIns="43610" bIns="40048" anchor="ctr" anchorCtr="0"/>
          <a:lstStyle>
            <a:lvl1pPr algn="l">
              <a:defRPr lang="en-US" sz="48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017205"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6114466" y="2419203"/>
            <a:ext cx="7763022" cy="76608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4"/>
          <a:ext cx="217198" cy="230376"/>
        </p:xfrm>
        <a:graphic>
          <a:graphicData uri="http://schemas.openxmlformats.org/presentationml/2006/ole">
            <mc:AlternateContent xmlns:mc="http://schemas.openxmlformats.org/markup-compatibility/2006">
              <mc:Choice xmlns:v="urn:schemas-microsoft-com:vml" Requires="v">
                <p:oleObj spid="_x0000_s19280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4"/>
                        <a:ext cx="217198" cy="23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77627" y="2391627"/>
            <a:ext cx="14152774" cy="7430002"/>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4"/>
          <a:ext cx="217198" cy="230376"/>
        </p:xfrm>
        <a:graphic>
          <a:graphicData uri="http://schemas.openxmlformats.org/presentationml/2006/ole">
            <mc:AlternateContent xmlns:mc="http://schemas.openxmlformats.org/markup-compatibility/2006">
              <mc:Choice xmlns:v="urn:schemas-microsoft-com:vml" Requires="v">
                <p:oleObj spid="_x0000_s193831"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 y="4"/>
                        <a:ext cx="217198" cy="23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77627" y="3379132"/>
            <a:ext cx="14152774" cy="6442497"/>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477768" y="2392715"/>
            <a:ext cx="14176457" cy="1029780"/>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198950"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464801" y="2453505"/>
            <a:ext cx="6649312" cy="7544807"/>
          </a:xfrm>
        </p:spPr>
        <p:txBody>
          <a:bodyPr/>
          <a:lstStyle>
            <a:lvl1pPr>
              <a:defRPr sz="24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7418346" y="2453506"/>
            <a:ext cx="6649312" cy="7560935"/>
          </a:xfrm>
        </p:spPr>
        <p:txBody>
          <a:bodyPr/>
          <a:lstStyle>
            <a:lvl1pPr>
              <a:defRPr sz="24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199974"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464801" y="3531126"/>
            <a:ext cx="6649312" cy="6467185"/>
          </a:xfrm>
        </p:spPr>
        <p:txBody>
          <a:bodyPr/>
          <a:lstStyle>
            <a:lvl1pPr>
              <a:defRPr sz="2200"/>
            </a:lvl1pPr>
            <a:lvl2pPr>
              <a:defRPr sz="1900"/>
            </a:lvl2pPr>
            <a:lvl3pPr>
              <a:defRPr sz="1700"/>
            </a:lvl3pPr>
            <a:lvl4pPr>
              <a:defRPr sz="15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7418346" y="3533430"/>
            <a:ext cx="6649312" cy="6481009"/>
          </a:xfrm>
        </p:spPr>
        <p:txBody>
          <a:bodyPr/>
          <a:lstStyle>
            <a:lvl1pPr>
              <a:defRPr sz="2200"/>
            </a:lvl1pPr>
            <a:lvl2pPr>
              <a:defRPr sz="1900"/>
            </a:lvl2pPr>
            <a:lvl3pPr>
              <a:defRPr sz="1700"/>
            </a:lvl3pPr>
            <a:lvl4pPr>
              <a:defRPr sz="15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464802" y="2468240"/>
            <a:ext cx="6649312" cy="1044854"/>
          </a:xfrm>
        </p:spPr>
        <p:txBody>
          <a:bodyPr anchor="ctr"/>
          <a:lstStyle>
            <a:lvl1pPr algn="ctr">
              <a:buNone/>
              <a:defRPr sz="27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7418799" y="2453509"/>
            <a:ext cx="6649312" cy="1044854"/>
          </a:xfrm>
        </p:spPr>
        <p:txBody>
          <a:bodyPr anchor="ctr"/>
          <a:lstStyle>
            <a:lvl1pPr algn="ctr">
              <a:buNone/>
              <a:defRPr lang="fr-FR" sz="27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654068" y="2335703"/>
            <a:ext cx="6384745" cy="750394"/>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900" b="1" kern="1200" dirty="0" smtClean="0">
                <a:solidFill>
                  <a:schemeClr val="accent2">
                    <a:lumMod val="20000"/>
                    <a:lumOff val="80000"/>
                  </a:schemeClr>
                </a:solidFill>
                <a:latin typeface="Arial" charset="0"/>
                <a:ea typeface="+mn-ea"/>
                <a:cs typeface="+mn-cs"/>
              </a:defRPr>
            </a:lvl1pPr>
            <a:lvl2pPr marL="553852" indent="0">
              <a:buNone/>
              <a:defRPr sz="2400" b="1"/>
            </a:lvl2pPr>
            <a:lvl3pPr marL="1107704" indent="0">
              <a:buNone/>
              <a:defRPr sz="2200" b="1"/>
            </a:lvl3pPr>
            <a:lvl4pPr marL="1661556" indent="0">
              <a:buNone/>
              <a:defRPr sz="1900" b="1"/>
            </a:lvl4pPr>
            <a:lvl5pPr marL="2215408" indent="0">
              <a:buNone/>
              <a:defRPr sz="1900" b="1"/>
            </a:lvl5pPr>
            <a:lvl6pPr marL="2769260" indent="0">
              <a:buNone/>
              <a:defRPr sz="1900" b="1"/>
            </a:lvl6pPr>
            <a:lvl7pPr marL="3323112" indent="0">
              <a:buNone/>
              <a:defRPr sz="1900" b="1"/>
            </a:lvl7pPr>
            <a:lvl8pPr marL="3876965" indent="0">
              <a:buNone/>
              <a:defRPr sz="1900" b="1"/>
            </a:lvl8pPr>
            <a:lvl9pPr marL="4430817" indent="0">
              <a:buNone/>
              <a:defRPr sz="19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654068" y="3175834"/>
            <a:ext cx="6384745" cy="2696499"/>
          </a:xfrm>
          <a:ln>
            <a:solidFill>
              <a:schemeClr val="tx1"/>
            </a:solidFill>
          </a:ln>
        </p:spPr>
        <p:style>
          <a:lnRef idx="2">
            <a:schemeClr val="accent1"/>
          </a:lnRef>
          <a:fillRef idx="1">
            <a:schemeClr val="lt1"/>
          </a:fillRef>
          <a:effectRef idx="0">
            <a:schemeClr val="accent1"/>
          </a:effectRef>
          <a:fontRef idx="none"/>
        </p:style>
        <p:txBody>
          <a:bodyPr lIns="110770"/>
          <a:lstStyle>
            <a:lvl1pPr>
              <a:defRPr sz="1700"/>
            </a:lvl1pPr>
            <a:lvl2pPr>
              <a:defRPr sz="1700"/>
            </a:lvl2pPr>
            <a:lvl3pPr>
              <a:defRPr sz="1500"/>
            </a:lvl3pPr>
            <a:lvl4pPr>
              <a:defRPr sz="1300" baseline="0"/>
            </a:lvl4pPr>
            <a:lvl5pPr>
              <a:defRPr sz="1500" baseline="0"/>
            </a:lvl5pPr>
            <a:lvl6pPr>
              <a:defRPr sz="1900"/>
            </a:lvl6pPr>
            <a:lvl7pPr>
              <a:defRPr sz="1900"/>
            </a:lvl7pPr>
            <a:lvl8pPr>
              <a:defRPr sz="1900"/>
            </a:lvl8pPr>
            <a:lvl9pPr>
              <a:defRPr sz="19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7626023" y="2335703"/>
            <a:ext cx="6384745" cy="750394"/>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110770" tIns="55385" rIns="110770" bIns="55385" numCol="1" anchor="ctr" anchorCtr="1" compatLnSpc="1">
            <a:prstTxWarp prst="textNoShape">
              <a:avLst/>
            </a:prstTxWarp>
            <a:noAutofit/>
          </a:bodyPr>
          <a:lstStyle>
            <a:lvl1pPr marL="0" indent="0">
              <a:buNone/>
              <a:defRPr lang="en-US" sz="1900" b="1" kern="1200" dirty="0" smtClean="0">
                <a:solidFill>
                  <a:schemeClr val="accent2">
                    <a:lumMod val="20000"/>
                    <a:lumOff val="80000"/>
                  </a:schemeClr>
                </a:solidFill>
                <a:latin typeface="Arial" charset="0"/>
                <a:ea typeface="+mn-ea"/>
                <a:cs typeface="+mn-cs"/>
              </a:defRPr>
            </a:lvl1pPr>
            <a:lvl2pPr marL="553852" indent="0">
              <a:buNone/>
              <a:defRPr sz="2400" b="1"/>
            </a:lvl2pPr>
            <a:lvl3pPr marL="1107704" indent="0">
              <a:buNone/>
              <a:defRPr sz="2200" b="1"/>
            </a:lvl3pPr>
            <a:lvl4pPr marL="1661556" indent="0">
              <a:buNone/>
              <a:defRPr sz="1900" b="1"/>
            </a:lvl4pPr>
            <a:lvl5pPr marL="2215408" indent="0">
              <a:buNone/>
              <a:defRPr sz="1900" b="1"/>
            </a:lvl5pPr>
            <a:lvl6pPr marL="2769260" indent="0">
              <a:buNone/>
              <a:defRPr sz="1900" b="1"/>
            </a:lvl6pPr>
            <a:lvl7pPr marL="3323112" indent="0">
              <a:buNone/>
              <a:defRPr sz="1900" b="1"/>
            </a:lvl7pPr>
            <a:lvl8pPr marL="3876965" indent="0">
              <a:buNone/>
              <a:defRPr sz="1900" b="1"/>
            </a:lvl8pPr>
            <a:lvl9pPr marL="4430817" indent="0">
              <a:buNone/>
              <a:defRPr sz="19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7626023" y="3175834"/>
            <a:ext cx="6384745" cy="2696499"/>
          </a:xfrm>
          <a:ln>
            <a:solidFill>
              <a:schemeClr val="tx1"/>
            </a:solidFill>
          </a:ln>
        </p:spPr>
        <p:style>
          <a:lnRef idx="2">
            <a:schemeClr val="accent1"/>
          </a:lnRef>
          <a:fillRef idx="1">
            <a:schemeClr val="lt1"/>
          </a:fillRef>
          <a:effectRef idx="0">
            <a:schemeClr val="accent1"/>
          </a:effectRef>
          <a:fontRef idx="none"/>
        </p:style>
        <p:txBody>
          <a:bodyPr lIns="110770"/>
          <a:lstStyle>
            <a:lvl1pPr>
              <a:defRPr sz="1700"/>
            </a:lvl1pPr>
            <a:lvl2pPr>
              <a:defRPr sz="1700"/>
            </a:lvl2pPr>
            <a:lvl3pPr>
              <a:defRPr sz="1500"/>
            </a:lvl3pPr>
            <a:lvl4pPr>
              <a:defRPr sz="1300" baseline="0"/>
            </a:lvl4pPr>
            <a:lvl5pPr>
              <a:defRPr sz="1300" baseline="0"/>
            </a:lvl5pPr>
            <a:lvl6pPr>
              <a:defRPr sz="1900"/>
            </a:lvl6pPr>
            <a:lvl7pPr>
              <a:defRPr sz="1900"/>
            </a:lvl7pPr>
            <a:lvl8pPr>
              <a:defRPr sz="1900"/>
            </a:lvl8pPr>
            <a:lvl9pPr>
              <a:defRPr sz="19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654068" y="6150063"/>
            <a:ext cx="6384745" cy="750394"/>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900" b="1" kern="1200" dirty="0" smtClean="0">
                <a:solidFill>
                  <a:schemeClr val="accent2">
                    <a:lumMod val="20000"/>
                    <a:lumOff val="80000"/>
                  </a:schemeClr>
                </a:solidFill>
                <a:latin typeface="Arial" charset="0"/>
                <a:ea typeface="+mn-ea"/>
                <a:cs typeface="+mn-cs"/>
              </a:defRPr>
            </a:lvl1pPr>
            <a:lvl2pPr marL="553852" indent="0">
              <a:buNone/>
              <a:defRPr sz="2400" b="1"/>
            </a:lvl2pPr>
            <a:lvl3pPr marL="1107704" indent="0">
              <a:buNone/>
              <a:defRPr sz="2200" b="1"/>
            </a:lvl3pPr>
            <a:lvl4pPr marL="1661556" indent="0">
              <a:buNone/>
              <a:defRPr sz="1900" b="1"/>
            </a:lvl4pPr>
            <a:lvl5pPr marL="2215408" indent="0">
              <a:buNone/>
              <a:defRPr sz="1900" b="1"/>
            </a:lvl5pPr>
            <a:lvl6pPr marL="2769260" indent="0">
              <a:buNone/>
              <a:defRPr sz="1900" b="1"/>
            </a:lvl6pPr>
            <a:lvl7pPr marL="3323112" indent="0">
              <a:buNone/>
              <a:defRPr sz="1900" b="1"/>
            </a:lvl7pPr>
            <a:lvl8pPr marL="3876965" indent="0">
              <a:buNone/>
              <a:defRPr sz="1900" b="1"/>
            </a:lvl8pPr>
            <a:lvl9pPr marL="4430817" indent="0">
              <a:buNone/>
              <a:defRPr sz="19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654068" y="7000783"/>
            <a:ext cx="6384745" cy="2913467"/>
          </a:xfrm>
          <a:ln>
            <a:solidFill>
              <a:schemeClr val="tx1"/>
            </a:solidFill>
          </a:ln>
        </p:spPr>
        <p:style>
          <a:lnRef idx="2">
            <a:schemeClr val="accent1"/>
          </a:lnRef>
          <a:fillRef idx="1">
            <a:schemeClr val="lt1"/>
          </a:fillRef>
          <a:effectRef idx="0">
            <a:schemeClr val="accent1"/>
          </a:effectRef>
          <a:fontRef idx="none"/>
        </p:style>
        <p:txBody>
          <a:bodyPr lIns="110770"/>
          <a:lstStyle>
            <a:lvl1pPr>
              <a:defRPr sz="1700"/>
            </a:lvl1pPr>
            <a:lvl2pPr>
              <a:defRPr sz="1700"/>
            </a:lvl2pPr>
            <a:lvl3pPr>
              <a:defRPr sz="1500"/>
            </a:lvl3pPr>
            <a:lvl4pPr>
              <a:defRPr sz="1300" baseline="0"/>
            </a:lvl4pPr>
            <a:lvl5pPr>
              <a:defRPr sz="1300" baseline="0"/>
            </a:lvl5pPr>
            <a:lvl6pPr>
              <a:defRPr sz="1900"/>
            </a:lvl6pPr>
            <a:lvl7pPr>
              <a:defRPr sz="1900"/>
            </a:lvl7pPr>
            <a:lvl8pPr>
              <a:defRPr sz="1900"/>
            </a:lvl8pPr>
            <a:lvl9pPr>
              <a:defRPr sz="19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7626023" y="6150063"/>
            <a:ext cx="6384745" cy="750394"/>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110770" tIns="55385" rIns="110770" bIns="55385" numCol="1" anchor="ctr" anchorCtr="1" compatLnSpc="1">
            <a:prstTxWarp prst="textNoShape">
              <a:avLst/>
            </a:prstTxWarp>
            <a:noAutofit/>
          </a:bodyPr>
          <a:lstStyle>
            <a:lvl1pPr marL="0" indent="0">
              <a:buNone/>
              <a:defRPr lang="en-US" sz="1900" b="1" kern="1200" dirty="0" smtClean="0">
                <a:solidFill>
                  <a:schemeClr val="accent2">
                    <a:lumMod val="20000"/>
                    <a:lumOff val="80000"/>
                  </a:schemeClr>
                </a:solidFill>
                <a:latin typeface="Arial" charset="0"/>
                <a:ea typeface="+mn-ea"/>
                <a:cs typeface="+mn-cs"/>
              </a:defRPr>
            </a:lvl1pPr>
            <a:lvl2pPr marL="553852" indent="0">
              <a:buNone/>
              <a:defRPr sz="2400" b="1"/>
            </a:lvl2pPr>
            <a:lvl3pPr marL="1107704" indent="0">
              <a:buNone/>
              <a:defRPr sz="2200" b="1"/>
            </a:lvl3pPr>
            <a:lvl4pPr marL="1661556" indent="0">
              <a:buNone/>
              <a:defRPr sz="1900" b="1"/>
            </a:lvl4pPr>
            <a:lvl5pPr marL="2215408" indent="0">
              <a:buNone/>
              <a:defRPr sz="1900" b="1"/>
            </a:lvl5pPr>
            <a:lvl6pPr marL="2769260" indent="0">
              <a:buNone/>
              <a:defRPr sz="1900" b="1"/>
            </a:lvl6pPr>
            <a:lvl7pPr marL="3323112" indent="0">
              <a:buNone/>
              <a:defRPr sz="1900" b="1"/>
            </a:lvl7pPr>
            <a:lvl8pPr marL="3876965" indent="0">
              <a:buNone/>
              <a:defRPr sz="1900" b="1"/>
            </a:lvl8pPr>
            <a:lvl9pPr marL="4430817" indent="0">
              <a:buNone/>
              <a:defRPr sz="19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7626023" y="7000783"/>
            <a:ext cx="6384745" cy="2913467"/>
          </a:xfrm>
          <a:ln>
            <a:solidFill>
              <a:schemeClr val="tx1"/>
            </a:solidFill>
          </a:ln>
        </p:spPr>
        <p:style>
          <a:lnRef idx="2">
            <a:schemeClr val="accent1"/>
          </a:lnRef>
          <a:fillRef idx="1">
            <a:schemeClr val="lt1"/>
          </a:fillRef>
          <a:effectRef idx="0">
            <a:schemeClr val="accent1"/>
          </a:effectRef>
          <a:fontRef idx="none"/>
        </p:style>
        <p:txBody>
          <a:bodyPr lIns="110770"/>
          <a:lstStyle>
            <a:lvl1pPr>
              <a:defRPr sz="1700"/>
            </a:lvl1pPr>
            <a:lvl2pPr>
              <a:defRPr sz="1700"/>
            </a:lvl2pPr>
            <a:lvl3pPr>
              <a:defRPr sz="1500"/>
            </a:lvl3pPr>
            <a:lvl4pPr>
              <a:defRPr sz="1300" baseline="0"/>
            </a:lvl4pPr>
            <a:lvl5pPr>
              <a:defRPr sz="1300" baseline="0"/>
            </a:lvl5pPr>
            <a:lvl6pPr>
              <a:defRPr sz="1900"/>
            </a:lvl6pPr>
            <a:lvl7pPr>
              <a:defRPr sz="1900"/>
            </a:lvl7pPr>
            <a:lvl8pPr>
              <a:defRPr sz="1900"/>
            </a:lvl8pPr>
            <a:lvl9pPr>
              <a:defRPr sz="19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194855"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6" y="-121918"/>
            <a:ext cx="14630399" cy="1603416"/>
          </a:xfr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4" y="4"/>
          <a:ext cx="217198" cy="230376"/>
        </p:xfrm>
        <a:graphic>
          <a:graphicData uri="http://schemas.openxmlformats.org/presentationml/2006/ole">
            <mc:AlternateContent xmlns:mc="http://schemas.openxmlformats.org/markup-compatibility/2006">
              <mc:Choice xmlns:v="urn:schemas-microsoft-com:vml" Requires="v">
                <p:oleObj spid="_x0000_s200998"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4"/>
                        <a:ext cx="217198" cy="23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2.xml"/><Relationship Id="rId7" Type="http://schemas.openxmlformats.org/officeDocument/2006/relationships/tags" Target="../tags/tag38.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10.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2" y="1"/>
          <a:ext cx="234462" cy="254000"/>
        </p:xfrm>
        <a:graphic>
          <a:graphicData uri="http://schemas.openxmlformats.org/presentationml/2006/ole">
            <mc:AlternateContent xmlns:mc="http://schemas.openxmlformats.org/markup-compatibility/2006">
              <mc:Choice xmlns:v="urn:schemas-microsoft-com:vml" Requires="v">
                <p:oleObj spid="_x0000_s189739"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6" y="5"/>
            <a:ext cx="14630399" cy="1603416"/>
          </a:xfrm>
          <a:prstGeom prst="rect">
            <a:avLst/>
          </a:prstGeom>
        </p:spPr>
        <p:txBody>
          <a:bodyPr vert="horz" lIns="360427" tIns="40048" rIns="200237" bIns="40048"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477628" y="2403169"/>
            <a:ext cx="13939385" cy="7418464"/>
          </a:xfrm>
          <a:prstGeom prst="rect">
            <a:avLst/>
          </a:prstGeom>
        </p:spPr>
        <p:txBody>
          <a:bodyPr vert="horz" lIns="130831" tIns="87221" rIns="87221" bIns="87221"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14149611" y="10683335"/>
            <a:ext cx="125034" cy="123111"/>
          </a:xfrm>
          <a:prstGeom prst="rect">
            <a:avLst/>
          </a:prstGeom>
          <a:noFill/>
        </p:spPr>
        <p:txBody>
          <a:bodyPr wrap="none" lIns="0" tIns="0" rIns="0" bIns="0" rtlCol="0" anchor="ctr">
            <a:spAutoFit/>
          </a:bodyPr>
          <a:lstStyle/>
          <a:p>
            <a:pPr algn="ctr"/>
            <a:fld id="{6A895693-0027-4F28-9367-92E39A51F51C}" type="slidenum">
              <a:rPr lang="en-US" sz="800" smtClean="0">
                <a:solidFill>
                  <a:schemeClr val="tx2"/>
                </a:solidFill>
              </a:rPr>
              <a:pPr algn="ctr"/>
              <a:t>‹#›</a:t>
            </a:fld>
            <a:endParaRPr lang="en-US" sz="800" dirty="0">
              <a:solidFill>
                <a:schemeClr val="tx2"/>
              </a:solidFill>
            </a:endParaRPr>
          </a:p>
        </p:txBody>
      </p:sp>
      <p:sp>
        <p:nvSpPr>
          <p:cNvPr id="9" name="Freeform 4"/>
          <p:cNvSpPr>
            <a:spLocks/>
          </p:cNvSpPr>
          <p:nvPr>
            <p:custDataLst>
              <p:tags r:id="rId16"/>
            </p:custDataLst>
          </p:nvPr>
        </p:nvSpPr>
        <p:spPr bwMode="auto">
          <a:xfrm>
            <a:off x="6" y="609608"/>
            <a:ext cx="14630399" cy="1164995"/>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20611" tIns="60306" rIns="120611" bIns="60306"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9957172" y="10597454"/>
            <a:ext cx="3929567" cy="293605"/>
          </a:xfrm>
          <a:prstGeom prst="rect">
            <a:avLst/>
          </a:prstGeom>
          <a:noFill/>
          <a:ln w="19050">
            <a:noFill/>
            <a:miter lim="800000"/>
            <a:headEnd/>
            <a:tailEnd/>
          </a:ln>
          <a:effectLst/>
        </p:spPr>
        <p:txBody>
          <a:bodyPr wrap="square" lIns="43607" tIns="43607" rIns="43607" bIns="43607" anchor="b" anchorCtr="0">
            <a:noAutofit/>
          </a:bodyPr>
          <a:lstStyle/>
          <a:p>
            <a:pPr marL="0" marR="0" lvl="0" indent="0" algn="r" defTabSz="1205882"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11059091" y="10283563"/>
            <a:ext cx="2827649" cy="313301"/>
          </a:xfrm>
          <a:prstGeom prst="rect">
            <a:avLst/>
          </a:prstGeom>
        </p:spPr>
        <p:txBody>
          <a:bodyPr wrap="none" lIns="43607" tIns="43607" rIns="43607" bIns="43607" anchor="b" anchorCtr="0">
            <a:noAutofit/>
          </a:bodyPr>
          <a:lstStyle/>
          <a:p>
            <a:pPr algn="r"/>
            <a:r>
              <a:rPr lang="en-US" sz="800" dirty="0" smtClean="0">
                <a:solidFill>
                  <a:schemeClr val="tx2"/>
                </a:solidFill>
                <a:latin typeface="+mj-lt"/>
              </a:rPr>
              <a:t>Presentation Title | Date</a:t>
            </a:r>
            <a:endParaRPr lang="en-US" sz="800" dirty="0">
              <a:solidFill>
                <a:schemeClr val="tx2"/>
              </a:solidFill>
              <a:latin typeface="+mj-lt"/>
            </a:endParaRPr>
          </a:p>
        </p:txBody>
      </p:sp>
      <p:cxnSp>
        <p:nvCxnSpPr>
          <p:cNvPr id="15" name="Straight Connector 5"/>
          <p:cNvCxnSpPr/>
          <p:nvPr>
            <p:custDataLst>
              <p:tags r:id="rId19"/>
            </p:custDataLst>
          </p:nvPr>
        </p:nvCxnSpPr>
        <p:spPr>
          <a:xfrm flipH="1">
            <a:off x="6" y="10180320"/>
            <a:ext cx="146303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432742" y="10302452"/>
            <a:ext cx="2300962" cy="55196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hf sldNum="0" hdr="0" dt="0"/>
  <p:txStyles>
    <p:titleStyle>
      <a:lvl1pPr marL="0" indent="0" algn="l" defTabSz="1107634" rtl="0" eaLnBrk="1" latinLnBrk="0" hangingPunct="1">
        <a:lnSpc>
          <a:spcPct val="85000"/>
        </a:lnSpc>
        <a:spcBef>
          <a:spcPct val="0"/>
        </a:spcBef>
        <a:buNone/>
        <a:defRPr sz="3900" b="0" kern="1200">
          <a:solidFill>
            <a:schemeClr val="tx1"/>
          </a:solidFill>
          <a:latin typeface="+mj-lt"/>
          <a:ea typeface="+mj-ea"/>
          <a:cs typeface="+mj-cs"/>
        </a:defRPr>
      </a:lvl1pPr>
    </p:titleStyle>
    <p:bodyStyle>
      <a:lvl1pPr marL="201321" indent="-201321" algn="l" defTabSz="1107634" rtl="0" eaLnBrk="1" latinLnBrk="0" hangingPunct="1">
        <a:lnSpc>
          <a:spcPct val="90000"/>
        </a:lnSpc>
        <a:spcBef>
          <a:spcPts val="0"/>
        </a:spcBef>
        <a:spcAft>
          <a:spcPts val="727"/>
        </a:spcAft>
        <a:buClr>
          <a:schemeClr val="accent5"/>
        </a:buClr>
        <a:buFont typeface="Wingdings" pitchFamily="2" charset="2"/>
        <a:buChar char="§"/>
        <a:defRPr sz="2700" b="0" kern="1200">
          <a:solidFill>
            <a:schemeClr val="bg2">
              <a:lumMod val="50000"/>
            </a:schemeClr>
          </a:solidFill>
          <a:latin typeface="+mn-lt"/>
          <a:ea typeface="+mn-ea"/>
          <a:cs typeface="+mn-cs"/>
        </a:defRPr>
      </a:lvl1pPr>
      <a:lvl2pPr marL="430774" indent="-219233" algn="l" defTabSz="1107634" rtl="0" eaLnBrk="1" latinLnBrk="0" hangingPunct="1">
        <a:lnSpc>
          <a:spcPct val="90000"/>
        </a:lnSpc>
        <a:spcBef>
          <a:spcPts val="0"/>
        </a:spcBef>
        <a:spcAft>
          <a:spcPts val="727"/>
        </a:spcAft>
        <a:buClr>
          <a:schemeClr val="accent3"/>
        </a:buClr>
        <a:buFont typeface="Wingdings" pitchFamily="2" charset="2"/>
        <a:buChar char="§"/>
        <a:defRPr sz="2200" kern="1200">
          <a:solidFill>
            <a:schemeClr val="bg2">
              <a:lumMod val="50000"/>
            </a:schemeClr>
          </a:solidFill>
          <a:latin typeface="+mn-lt"/>
          <a:ea typeface="+mn-ea"/>
          <a:cs typeface="+mn-cs"/>
        </a:defRPr>
      </a:lvl2pPr>
      <a:lvl3pPr marL="650007" indent="-200002" algn="l" defTabSz="1107634" rtl="0" eaLnBrk="1" latinLnBrk="0" hangingPunct="1">
        <a:lnSpc>
          <a:spcPct val="90000"/>
        </a:lnSpc>
        <a:spcBef>
          <a:spcPts val="0"/>
        </a:spcBef>
        <a:spcAft>
          <a:spcPts val="727"/>
        </a:spcAft>
        <a:buClr>
          <a:schemeClr val="accent2"/>
        </a:buClr>
        <a:buFont typeface="Arial" pitchFamily="34" charset="0"/>
        <a:buChar char="•"/>
        <a:tabLst/>
        <a:defRPr sz="1900" kern="1200">
          <a:solidFill>
            <a:schemeClr val="bg2">
              <a:lumMod val="50000"/>
            </a:schemeClr>
          </a:solidFill>
          <a:latin typeface="+mn-lt"/>
          <a:ea typeface="+mn-ea"/>
          <a:cs typeface="+mn-cs"/>
        </a:defRPr>
      </a:lvl3pPr>
      <a:lvl4pPr marL="861548" indent="-200002" algn="l" defTabSz="1107634" rtl="0" eaLnBrk="1" latinLnBrk="0" hangingPunct="1">
        <a:lnSpc>
          <a:spcPct val="90000"/>
        </a:lnSpc>
        <a:spcBef>
          <a:spcPts val="0"/>
        </a:spcBef>
        <a:spcAft>
          <a:spcPts val="727"/>
        </a:spcAft>
        <a:buClr>
          <a:schemeClr val="bg2"/>
        </a:buClr>
        <a:buFont typeface="Arial" pitchFamily="34" charset="0"/>
        <a:buChar char="–"/>
        <a:tabLst/>
        <a:defRPr sz="1700" kern="1200">
          <a:solidFill>
            <a:schemeClr val="bg2">
              <a:lumMod val="50000"/>
            </a:schemeClr>
          </a:solidFill>
          <a:latin typeface="+mn-lt"/>
          <a:ea typeface="+mn-ea"/>
          <a:cs typeface="+mn-cs"/>
        </a:defRPr>
      </a:lvl4pPr>
      <a:lvl5pPr marL="1949899" indent="-234603" algn="l" defTabSz="1107634" rtl="0" eaLnBrk="1" latinLnBrk="0" hangingPunct="1">
        <a:spcBef>
          <a:spcPts val="0"/>
        </a:spcBef>
        <a:buClr>
          <a:srgbClr val="B1B1B1"/>
        </a:buClr>
        <a:buFont typeface="Arial" pitchFamily="34" charset="0"/>
        <a:buChar char="–"/>
        <a:defRPr sz="2100" kern="1200">
          <a:solidFill>
            <a:srgbClr val="494949"/>
          </a:solidFill>
          <a:latin typeface="+mn-lt"/>
          <a:ea typeface="+mn-ea"/>
          <a:cs typeface="+mn-cs"/>
        </a:defRPr>
      </a:lvl5pPr>
      <a:lvl6pPr marL="3045994" indent="-276909" algn="l" defTabSz="110763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99811" indent="-276909" algn="l" defTabSz="110763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53628" indent="-276909" algn="l" defTabSz="110763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07445" indent="-276909" algn="l" defTabSz="110763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fr-FR"/>
      </a:defPPr>
      <a:lvl1pPr marL="0" algn="l" defTabSz="1107634" rtl="0" eaLnBrk="1" latinLnBrk="0" hangingPunct="1">
        <a:defRPr sz="2200" kern="1200">
          <a:solidFill>
            <a:schemeClr val="tx1"/>
          </a:solidFill>
          <a:latin typeface="+mn-lt"/>
          <a:ea typeface="+mn-ea"/>
          <a:cs typeface="+mn-cs"/>
        </a:defRPr>
      </a:lvl1pPr>
      <a:lvl2pPr marL="553817" algn="l" defTabSz="1107634" rtl="0" eaLnBrk="1" latinLnBrk="0" hangingPunct="1">
        <a:defRPr sz="2200" kern="1200">
          <a:solidFill>
            <a:schemeClr val="tx1"/>
          </a:solidFill>
          <a:latin typeface="+mn-lt"/>
          <a:ea typeface="+mn-ea"/>
          <a:cs typeface="+mn-cs"/>
        </a:defRPr>
      </a:lvl2pPr>
      <a:lvl3pPr marL="1107634" algn="l" defTabSz="1107634" rtl="0" eaLnBrk="1" latinLnBrk="0" hangingPunct="1">
        <a:defRPr sz="2200" kern="1200">
          <a:solidFill>
            <a:schemeClr val="tx1"/>
          </a:solidFill>
          <a:latin typeface="+mn-lt"/>
          <a:ea typeface="+mn-ea"/>
          <a:cs typeface="+mn-cs"/>
        </a:defRPr>
      </a:lvl3pPr>
      <a:lvl4pPr marL="1661451" algn="l" defTabSz="1107634" rtl="0" eaLnBrk="1" latinLnBrk="0" hangingPunct="1">
        <a:defRPr sz="2200" kern="1200">
          <a:solidFill>
            <a:schemeClr val="tx1"/>
          </a:solidFill>
          <a:latin typeface="+mn-lt"/>
          <a:ea typeface="+mn-ea"/>
          <a:cs typeface="+mn-cs"/>
        </a:defRPr>
      </a:lvl4pPr>
      <a:lvl5pPr marL="2215268" algn="l" defTabSz="1107634" rtl="0" eaLnBrk="1" latinLnBrk="0" hangingPunct="1">
        <a:defRPr sz="2200" kern="1200">
          <a:solidFill>
            <a:schemeClr val="tx1"/>
          </a:solidFill>
          <a:latin typeface="+mn-lt"/>
          <a:ea typeface="+mn-ea"/>
          <a:cs typeface="+mn-cs"/>
        </a:defRPr>
      </a:lvl5pPr>
      <a:lvl6pPr marL="2769085" algn="l" defTabSz="1107634" rtl="0" eaLnBrk="1" latinLnBrk="0" hangingPunct="1">
        <a:defRPr sz="2200" kern="1200">
          <a:solidFill>
            <a:schemeClr val="tx1"/>
          </a:solidFill>
          <a:latin typeface="+mn-lt"/>
          <a:ea typeface="+mn-ea"/>
          <a:cs typeface="+mn-cs"/>
        </a:defRPr>
      </a:lvl6pPr>
      <a:lvl7pPr marL="3322902" algn="l" defTabSz="1107634" rtl="0" eaLnBrk="1" latinLnBrk="0" hangingPunct="1">
        <a:defRPr sz="2200" kern="1200">
          <a:solidFill>
            <a:schemeClr val="tx1"/>
          </a:solidFill>
          <a:latin typeface="+mn-lt"/>
          <a:ea typeface="+mn-ea"/>
          <a:cs typeface="+mn-cs"/>
        </a:defRPr>
      </a:lvl7pPr>
      <a:lvl8pPr marL="3876720" algn="l" defTabSz="1107634" rtl="0" eaLnBrk="1" latinLnBrk="0" hangingPunct="1">
        <a:defRPr sz="2200" kern="1200">
          <a:solidFill>
            <a:schemeClr val="tx1"/>
          </a:solidFill>
          <a:latin typeface="+mn-lt"/>
          <a:ea typeface="+mn-ea"/>
          <a:cs typeface="+mn-cs"/>
        </a:defRPr>
      </a:lvl8pPr>
      <a:lvl9pPr marL="4430537" algn="l" defTabSz="1107634"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202022"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90" r:id="rId2"/>
    <p:sldLayoutId id="2147483991" r:id="rId3"/>
    <p:sldLayoutId id="2147483992" r:id="rId4"/>
  </p:sldLayoutIdLst>
  <p:hf sldNum="0" hdr="0" ftr="0" dt="0"/>
  <p:txStyles>
    <p:titleStyle>
      <a:lvl1pPr algn="ctr" defTabSz="1017205" rtl="0" eaLnBrk="1" latinLnBrk="0" hangingPunct="1">
        <a:spcBef>
          <a:spcPct val="0"/>
        </a:spcBef>
        <a:buNone/>
        <a:defRPr sz="4800" kern="1200">
          <a:solidFill>
            <a:schemeClr val="tx1"/>
          </a:solidFill>
          <a:latin typeface="+mj-lt"/>
          <a:ea typeface="+mj-ea"/>
          <a:cs typeface="+mj-cs"/>
        </a:defRPr>
      </a:lvl1pPr>
    </p:titleStyle>
    <p:bodyStyle>
      <a:lvl1pPr marL="381452" indent="-381452" algn="l" defTabSz="1017205"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26479" indent="-317876" algn="l" defTabSz="1017205"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506" indent="-254301" algn="l" defTabSz="101720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0109"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710"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7313"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915"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4518"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3120"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fr-FR"/>
      </a:defPPr>
      <a:lvl1pPr marL="0" algn="l" defTabSz="1017205" rtl="0" eaLnBrk="1" latinLnBrk="0" hangingPunct="1">
        <a:defRPr sz="2100" kern="1200">
          <a:solidFill>
            <a:schemeClr val="tx1"/>
          </a:solidFill>
          <a:latin typeface="+mn-lt"/>
          <a:ea typeface="+mn-ea"/>
          <a:cs typeface="+mn-cs"/>
        </a:defRPr>
      </a:lvl1pPr>
      <a:lvl2pPr marL="508603" algn="l" defTabSz="1017205" rtl="0" eaLnBrk="1" latinLnBrk="0" hangingPunct="1">
        <a:defRPr sz="2100" kern="1200">
          <a:solidFill>
            <a:schemeClr val="tx1"/>
          </a:solidFill>
          <a:latin typeface="+mn-lt"/>
          <a:ea typeface="+mn-ea"/>
          <a:cs typeface="+mn-cs"/>
        </a:defRPr>
      </a:lvl2pPr>
      <a:lvl3pPr marL="1017205" algn="l" defTabSz="1017205" rtl="0" eaLnBrk="1" latinLnBrk="0" hangingPunct="1">
        <a:defRPr sz="2100" kern="1200">
          <a:solidFill>
            <a:schemeClr val="tx1"/>
          </a:solidFill>
          <a:latin typeface="+mn-lt"/>
          <a:ea typeface="+mn-ea"/>
          <a:cs typeface="+mn-cs"/>
        </a:defRPr>
      </a:lvl3pPr>
      <a:lvl4pPr marL="1525807" algn="l" defTabSz="1017205" rtl="0" eaLnBrk="1" latinLnBrk="0" hangingPunct="1">
        <a:defRPr sz="2100" kern="1200">
          <a:solidFill>
            <a:schemeClr val="tx1"/>
          </a:solidFill>
          <a:latin typeface="+mn-lt"/>
          <a:ea typeface="+mn-ea"/>
          <a:cs typeface="+mn-cs"/>
        </a:defRPr>
      </a:lvl4pPr>
      <a:lvl5pPr marL="2034409" algn="l" defTabSz="1017205" rtl="0" eaLnBrk="1" latinLnBrk="0" hangingPunct="1">
        <a:defRPr sz="2100" kern="1200">
          <a:solidFill>
            <a:schemeClr val="tx1"/>
          </a:solidFill>
          <a:latin typeface="+mn-lt"/>
          <a:ea typeface="+mn-ea"/>
          <a:cs typeface="+mn-cs"/>
        </a:defRPr>
      </a:lvl5pPr>
      <a:lvl6pPr marL="2543012" algn="l" defTabSz="1017205" rtl="0" eaLnBrk="1" latinLnBrk="0" hangingPunct="1">
        <a:defRPr sz="2100" kern="1200">
          <a:solidFill>
            <a:schemeClr val="tx1"/>
          </a:solidFill>
          <a:latin typeface="+mn-lt"/>
          <a:ea typeface="+mn-ea"/>
          <a:cs typeface="+mn-cs"/>
        </a:defRPr>
      </a:lvl6pPr>
      <a:lvl7pPr marL="3051615" algn="l" defTabSz="1017205" rtl="0" eaLnBrk="1" latinLnBrk="0" hangingPunct="1">
        <a:defRPr sz="2100" kern="1200">
          <a:solidFill>
            <a:schemeClr val="tx1"/>
          </a:solidFill>
          <a:latin typeface="+mn-lt"/>
          <a:ea typeface="+mn-ea"/>
          <a:cs typeface="+mn-cs"/>
        </a:defRPr>
      </a:lvl7pPr>
      <a:lvl8pPr marL="3560216" algn="l" defTabSz="1017205" rtl="0" eaLnBrk="1" latinLnBrk="0" hangingPunct="1">
        <a:defRPr sz="2100" kern="1200">
          <a:solidFill>
            <a:schemeClr val="tx1"/>
          </a:solidFill>
          <a:latin typeface="+mn-lt"/>
          <a:ea typeface="+mn-ea"/>
          <a:cs typeface="+mn-cs"/>
        </a:defRPr>
      </a:lvl8pPr>
      <a:lvl9pPr marL="4068819" algn="l" defTabSz="1017205"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1"/>
          <a:ext cx="234462" cy="254000"/>
        </p:xfrm>
        <a:graphic>
          <a:graphicData uri="http://schemas.openxmlformats.org/presentationml/2006/ole">
            <mc:AlternateContent xmlns:mc="http://schemas.openxmlformats.org/markup-compatibility/2006">
              <mc:Choice xmlns:v="urn:schemas-microsoft-com:vml" Requires="v">
                <p:oleObj spid="_x0000_s203046"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
                        <a:ext cx="23446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445" y="2684795"/>
            <a:ext cx="14632849" cy="828800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40048" tIns="52061" rIns="40048" bIns="52061" rtlCol="0" anchor="ctr"/>
          <a:lstStyle/>
          <a:p>
            <a:pPr algn="ctr" fontAlgn="auto">
              <a:spcBef>
                <a:spcPts val="0"/>
              </a:spcBef>
              <a:spcAft>
                <a:spcPts val="0"/>
              </a:spcAft>
            </a:pPr>
            <a:endParaRPr lang="en-US" sz="12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8816442" y="1791729"/>
            <a:ext cx="4597922" cy="381713"/>
          </a:xfrm>
          <a:prstGeom prst="rect">
            <a:avLst/>
          </a:prstGeom>
          <a:noFill/>
          <a:ln>
            <a:noFill/>
          </a:ln>
        </p:spPr>
      </p:pic>
      <p:sp>
        <p:nvSpPr>
          <p:cNvPr id="15" name="Rectangle 14"/>
          <p:cNvSpPr/>
          <p:nvPr>
            <p:custDataLst>
              <p:tags r:id="rId9"/>
            </p:custDataLst>
          </p:nvPr>
        </p:nvSpPr>
        <p:spPr>
          <a:xfrm>
            <a:off x="10686526" y="8884061"/>
            <a:ext cx="3029483" cy="457404"/>
          </a:xfrm>
          <a:prstGeom prst="rect">
            <a:avLst/>
          </a:prstGeom>
        </p:spPr>
        <p:txBody>
          <a:bodyPr wrap="none" lIns="0" tIns="43610" rIns="0" bIns="43610" anchor="b" anchorCtr="0">
            <a:spAutoFit/>
          </a:bodyPr>
          <a:lstStyle/>
          <a:p>
            <a:pPr algn="r"/>
            <a:r>
              <a:rPr lang="en-US" sz="24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11326884" y="9492075"/>
            <a:ext cx="441959" cy="42672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11799397" y="9492075"/>
            <a:ext cx="457201" cy="42672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12789428" y="9492075"/>
            <a:ext cx="457201" cy="42672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13281750" y="9492075"/>
            <a:ext cx="457201" cy="42672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12314584" y="9492083"/>
            <a:ext cx="403201" cy="381000"/>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1275099" y="1433944"/>
            <a:ext cx="4608576" cy="10972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hf sldNum="0" hdr="0" ftr="0" dt="0"/>
  <p:txStyles>
    <p:titleStyle>
      <a:lvl1pPr algn="ctr" defTabSz="1017205" rtl="0" eaLnBrk="1" latinLnBrk="0" hangingPunct="1">
        <a:spcBef>
          <a:spcPct val="0"/>
        </a:spcBef>
        <a:buNone/>
        <a:defRPr sz="4800" kern="1200">
          <a:solidFill>
            <a:schemeClr val="tx1"/>
          </a:solidFill>
          <a:latin typeface="+mj-lt"/>
          <a:ea typeface="+mj-ea"/>
          <a:cs typeface="+mj-cs"/>
        </a:defRPr>
      </a:lvl1pPr>
    </p:titleStyle>
    <p:bodyStyle>
      <a:lvl1pPr marL="381452" indent="-381452" algn="l" defTabSz="1017205"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26479" indent="-317876" algn="l" defTabSz="1017205"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506" indent="-254301" algn="l" defTabSz="101720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0109"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710"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7313"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915"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4518"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3120" indent="-254301" algn="l" defTabSz="101720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fr-FR"/>
      </a:defPPr>
      <a:lvl1pPr marL="0" algn="l" defTabSz="1017205" rtl="0" eaLnBrk="1" latinLnBrk="0" hangingPunct="1">
        <a:defRPr sz="2100" kern="1200">
          <a:solidFill>
            <a:schemeClr val="tx1"/>
          </a:solidFill>
          <a:latin typeface="+mn-lt"/>
          <a:ea typeface="+mn-ea"/>
          <a:cs typeface="+mn-cs"/>
        </a:defRPr>
      </a:lvl1pPr>
      <a:lvl2pPr marL="508603" algn="l" defTabSz="1017205" rtl="0" eaLnBrk="1" latinLnBrk="0" hangingPunct="1">
        <a:defRPr sz="2100" kern="1200">
          <a:solidFill>
            <a:schemeClr val="tx1"/>
          </a:solidFill>
          <a:latin typeface="+mn-lt"/>
          <a:ea typeface="+mn-ea"/>
          <a:cs typeface="+mn-cs"/>
        </a:defRPr>
      </a:lvl2pPr>
      <a:lvl3pPr marL="1017205" algn="l" defTabSz="1017205" rtl="0" eaLnBrk="1" latinLnBrk="0" hangingPunct="1">
        <a:defRPr sz="2100" kern="1200">
          <a:solidFill>
            <a:schemeClr val="tx1"/>
          </a:solidFill>
          <a:latin typeface="+mn-lt"/>
          <a:ea typeface="+mn-ea"/>
          <a:cs typeface="+mn-cs"/>
        </a:defRPr>
      </a:lvl3pPr>
      <a:lvl4pPr marL="1525807" algn="l" defTabSz="1017205" rtl="0" eaLnBrk="1" latinLnBrk="0" hangingPunct="1">
        <a:defRPr sz="2100" kern="1200">
          <a:solidFill>
            <a:schemeClr val="tx1"/>
          </a:solidFill>
          <a:latin typeface="+mn-lt"/>
          <a:ea typeface="+mn-ea"/>
          <a:cs typeface="+mn-cs"/>
        </a:defRPr>
      </a:lvl4pPr>
      <a:lvl5pPr marL="2034409" algn="l" defTabSz="1017205" rtl="0" eaLnBrk="1" latinLnBrk="0" hangingPunct="1">
        <a:defRPr sz="2100" kern="1200">
          <a:solidFill>
            <a:schemeClr val="tx1"/>
          </a:solidFill>
          <a:latin typeface="+mn-lt"/>
          <a:ea typeface="+mn-ea"/>
          <a:cs typeface="+mn-cs"/>
        </a:defRPr>
      </a:lvl5pPr>
      <a:lvl6pPr marL="2543012" algn="l" defTabSz="1017205" rtl="0" eaLnBrk="1" latinLnBrk="0" hangingPunct="1">
        <a:defRPr sz="2100" kern="1200">
          <a:solidFill>
            <a:schemeClr val="tx1"/>
          </a:solidFill>
          <a:latin typeface="+mn-lt"/>
          <a:ea typeface="+mn-ea"/>
          <a:cs typeface="+mn-cs"/>
        </a:defRPr>
      </a:lvl6pPr>
      <a:lvl7pPr marL="3051615" algn="l" defTabSz="1017205" rtl="0" eaLnBrk="1" latinLnBrk="0" hangingPunct="1">
        <a:defRPr sz="2100" kern="1200">
          <a:solidFill>
            <a:schemeClr val="tx1"/>
          </a:solidFill>
          <a:latin typeface="+mn-lt"/>
          <a:ea typeface="+mn-ea"/>
          <a:cs typeface="+mn-cs"/>
        </a:defRPr>
      </a:lvl7pPr>
      <a:lvl8pPr marL="3560216" algn="l" defTabSz="1017205" rtl="0" eaLnBrk="1" latinLnBrk="0" hangingPunct="1">
        <a:defRPr sz="2100" kern="1200">
          <a:solidFill>
            <a:schemeClr val="tx1"/>
          </a:solidFill>
          <a:latin typeface="+mn-lt"/>
          <a:ea typeface="+mn-ea"/>
          <a:cs typeface="+mn-cs"/>
        </a:defRPr>
      </a:lvl8pPr>
      <a:lvl9pPr marL="4068819" algn="l" defTabSz="101720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0" y="4735887"/>
            <a:ext cx="14630395" cy="1757051"/>
          </a:xfrm>
        </p:spPr>
        <p:txBody>
          <a:bodyPr/>
          <a:lstStyle/>
          <a:p>
            <a:r>
              <a:rPr lang="en-US" sz="4800" dirty="0"/>
              <a:t>Risk Management- </a:t>
            </a:r>
            <a:r>
              <a:rPr lang="en-US" sz="3400" dirty="0" smtClean="0"/>
              <a:t>Desktop </a:t>
            </a:r>
            <a:r>
              <a:rPr lang="en-US" sz="3400" dirty="0"/>
              <a:t>Application</a:t>
            </a:r>
            <a:r>
              <a:rPr lang="en-US" sz="4800" dirty="0"/>
              <a:t/>
            </a:r>
            <a:br>
              <a:rPr lang="en-US" sz="4800" dirty="0"/>
            </a:br>
            <a:r>
              <a:rPr lang="en-US" sz="4800" dirty="0"/>
              <a:t/>
            </a:r>
            <a:br>
              <a:rPr lang="en-US" sz="4800" dirty="0"/>
            </a:br>
            <a:r>
              <a:rPr lang="en-US" sz="2900" dirty="0" smtClean="0"/>
              <a:t>User Interface Design</a:t>
            </a:r>
            <a:endParaRPr lang="en-US" sz="4800" dirty="0"/>
          </a:p>
        </p:txBody>
      </p:sp>
    </p:spTree>
    <p:extLst>
      <p:ext uri="{BB962C8B-B14F-4D97-AF65-F5344CB8AC3E}">
        <p14:creationId xmlns:p14="http://schemas.microsoft.com/office/powerpoint/2010/main" val="365469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Reports</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6593" y="1580910"/>
            <a:ext cx="13477214" cy="8588224"/>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79865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Security Report Filters </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7455" y="1433199"/>
            <a:ext cx="10935491" cy="8720812"/>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530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b="1" dirty="0" smtClean="0">
                <a:latin typeface="Arial" pitchFamily="34" charset="0"/>
                <a:cs typeface="Arial" pitchFamily="34" charset="0"/>
              </a:rPr>
              <a:t>Manage </a:t>
            </a:r>
            <a:r>
              <a:rPr lang="en-US" sz="2400" b="1" dirty="0">
                <a:latin typeface="Arial" pitchFamily="34" charset="0"/>
                <a:cs typeface="Arial" pitchFamily="34" charset="0"/>
              </a:rPr>
              <a:t>User</a:t>
            </a:r>
            <a:r>
              <a:rPr lang="en-GB" sz="2400" dirty="0"/>
              <a:t> </a:t>
            </a:r>
            <a:br>
              <a:rPr lang="en-GB" sz="2400" dirty="0"/>
            </a:b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7253" y="1604007"/>
            <a:ext cx="12915895" cy="8565884"/>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7028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Manage </a:t>
            </a:r>
            <a:r>
              <a:rPr lang="en-US" sz="2400" b="1" dirty="0" smtClean="0">
                <a:latin typeface="Arial" pitchFamily="34" charset="0"/>
                <a:cs typeface="Arial" pitchFamily="34" charset="0"/>
              </a:rPr>
              <a:t>User – Edit User</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929" y="1623314"/>
            <a:ext cx="12778542" cy="8534816"/>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037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Risk </a:t>
            </a:r>
            <a:r>
              <a:rPr lang="en-US" sz="2400" b="1" dirty="0">
                <a:latin typeface="Arial" pitchFamily="34" charset="0"/>
                <a:cs typeface="Arial" pitchFamily="34" charset="0"/>
              </a:rPr>
              <a:t>Severity Divergence Rate Configuration</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 y="2362194"/>
            <a:ext cx="13990347" cy="7798920"/>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8495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4" name="Rectangle 3"/>
          <p:cNvSpPr/>
          <p:nvPr/>
        </p:nvSpPr>
        <p:spPr>
          <a:xfrm>
            <a:off x="2210938" y="1571996"/>
            <a:ext cx="7315200" cy="3939540"/>
          </a:xfrm>
          <a:prstGeom prst="rect">
            <a:avLst/>
          </a:prstGeom>
        </p:spPr>
        <p:txBody>
          <a:bodyPr>
            <a:spAutoFit/>
          </a:bodyPr>
          <a:lstStyle/>
          <a:p>
            <a:pPr marL="342900" indent="-342900">
              <a:lnSpc>
                <a:spcPct val="250000"/>
              </a:lnSpc>
              <a:buFont typeface="Wingdings" panose="05000000000000000000" pitchFamily="2" charset="2"/>
              <a:buChar char="ü"/>
            </a:pPr>
            <a:r>
              <a:rPr lang="en-US" sz="2000" b="1" dirty="0" smtClean="0">
                <a:latin typeface="Arial" pitchFamily="34" charset="0"/>
                <a:cs typeface="Arial" pitchFamily="34" charset="0"/>
              </a:rPr>
              <a:t>Dashboard</a:t>
            </a:r>
            <a:endParaRPr lang="en-US" sz="2000" b="1" dirty="0">
              <a:latin typeface="Arial" pitchFamily="34" charset="0"/>
              <a:cs typeface="Arial" pitchFamily="34" charset="0"/>
            </a:endParaRPr>
          </a:p>
          <a:p>
            <a:pPr marL="342900" indent="-342900">
              <a:lnSpc>
                <a:spcPct val="250000"/>
              </a:lnSpc>
              <a:buFont typeface="Wingdings" panose="05000000000000000000" pitchFamily="2" charset="2"/>
              <a:buChar char="ü"/>
            </a:pPr>
            <a:r>
              <a:rPr lang="en-US" sz="2000" b="1" dirty="0" smtClean="0">
                <a:latin typeface="Arial" pitchFamily="34" charset="0"/>
                <a:cs typeface="Arial" pitchFamily="34" charset="0"/>
              </a:rPr>
              <a:t>Create/Edit News</a:t>
            </a:r>
          </a:p>
          <a:p>
            <a:pPr marL="342900" indent="-342900">
              <a:lnSpc>
                <a:spcPct val="250000"/>
              </a:lnSpc>
              <a:buFont typeface="Wingdings" panose="05000000000000000000" pitchFamily="2" charset="2"/>
              <a:buChar char="ü"/>
            </a:pPr>
            <a:r>
              <a:rPr lang="en-GB" sz="2000" b="1" dirty="0">
                <a:latin typeface="Arial" pitchFamily="34" charset="0"/>
                <a:cs typeface="Arial" pitchFamily="34" charset="0"/>
              </a:rPr>
              <a:t>PIM Portfolio </a:t>
            </a:r>
            <a:r>
              <a:rPr lang="en-GB" sz="2000" b="1" dirty="0" smtClean="0">
                <a:latin typeface="Arial" pitchFamily="34" charset="0"/>
                <a:cs typeface="Arial" pitchFamily="34" charset="0"/>
              </a:rPr>
              <a:t>Alerts</a:t>
            </a:r>
          </a:p>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Asset Allocation</a:t>
            </a:r>
            <a:endParaRPr lang="en-GB" sz="2000" b="1" dirty="0">
              <a:latin typeface="Arial" pitchFamily="34" charset="0"/>
              <a:cs typeface="Arial" pitchFamily="34" charset="0"/>
            </a:endParaRPr>
          </a:p>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Edit </a:t>
            </a:r>
            <a:r>
              <a:rPr lang="en-US" sz="2000" b="1" dirty="0" smtClean="0">
                <a:latin typeface="Arial" pitchFamily="34" charset="0"/>
                <a:cs typeface="Arial" pitchFamily="34" charset="0"/>
              </a:rPr>
              <a:t>Comments</a:t>
            </a:r>
            <a:endParaRPr lang="en-US" sz="2000" b="1" dirty="0">
              <a:latin typeface="Arial" pitchFamily="34" charset="0"/>
              <a:cs typeface="Arial" pitchFamily="34" charset="0"/>
            </a:endParaRPr>
          </a:p>
        </p:txBody>
      </p:sp>
      <p:sp>
        <p:nvSpPr>
          <p:cNvPr id="5" name="Rectangle 4"/>
          <p:cNvSpPr/>
          <p:nvPr/>
        </p:nvSpPr>
        <p:spPr>
          <a:xfrm>
            <a:off x="6947530" y="1571996"/>
            <a:ext cx="7315200" cy="5478423"/>
          </a:xfrm>
          <a:prstGeom prst="rect">
            <a:avLst/>
          </a:prstGeom>
        </p:spPr>
        <p:txBody>
          <a:bodyPr>
            <a:spAutoFit/>
          </a:bodyPr>
          <a:lstStyle/>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Filters &amp; Reports Generated</a:t>
            </a:r>
          </a:p>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My Custom Reports </a:t>
            </a:r>
          </a:p>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Reports</a:t>
            </a:r>
          </a:p>
          <a:p>
            <a:pPr marL="342900" indent="-342900">
              <a:lnSpc>
                <a:spcPct val="250000"/>
              </a:lnSpc>
              <a:buFont typeface="Wingdings" panose="05000000000000000000" pitchFamily="2" charset="2"/>
              <a:buChar char="ü"/>
            </a:pPr>
            <a:r>
              <a:rPr lang="en-US" sz="2000" b="1" dirty="0" smtClean="0">
                <a:latin typeface="Arial" pitchFamily="34" charset="0"/>
                <a:cs typeface="Arial" pitchFamily="34" charset="0"/>
              </a:rPr>
              <a:t>Security </a:t>
            </a:r>
            <a:r>
              <a:rPr lang="en-US" sz="2000" b="1" dirty="0">
                <a:latin typeface="Arial" pitchFamily="34" charset="0"/>
                <a:cs typeface="Arial" pitchFamily="34" charset="0"/>
              </a:rPr>
              <a:t>Report</a:t>
            </a:r>
            <a:endParaRPr lang="en-US" sz="2000" b="1" dirty="0" smtClean="0">
              <a:latin typeface="Arial" pitchFamily="34" charset="0"/>
              <a:cs typeface="Arial" pitchFamily="34" charset="0"/>
            </a:endParaRPr>
          </a:p>
          <a:p>
            <a:pPr marL="342900" indent="-342900">
              <a:lnSpc>
                <a:spcPct val="250000"/>
              </a:lnSpc>
              <a:buFont typeface="Wingdings" panose="05000000000000000000" pitchFamily="2" charset="2"/>
              <a:buChar char="ü"/>
            </a:pPr>
            <a:r>
              <a:rPr lang="en-US" sz="2000" b="1" dirty="0" smtClean="0">
                <a:latin typeface="Arial" pitchFamily="34" charset="0"/>
                <a:cs typeface="Arial" pitchFamily="34" charset="0"/>
              </a:rPr>
              <a:t>Manage User</a:t>
            </a:r>
          </a:p>
          <a:p>
            <a:pPr marL="342900" indent="-342900">
              <a:lnSpc>
                <a:spcPct val="250000"/>
              </a:lnSpc>
              <a:buFont typeface="Wingdings" panose="05000000000000000000" pitchFamily="2" charset="2"/>
              <a:buChar char="ü"/>
            </a:pPr>
            <a:r>
              <a:rPr lang="en-US" sz="2000" b="1" dirty="0">
                <a:latin typeface="Arial" pitchFamily="34" charset="0"/>
                <a:cs typeface="Arial" pitchFamily="34" charset="0"/>
              </a:rPr>
              <a:t>Risk Severity Divergence Rate Configuration</a:t>
            </a:r>
            <a:endParaRPr lang="en-US" sz="2000" dirty="0"/>
          </a:p>
          <a:p>
            <a:pPr>
              <a:lnSpc>
                <a:spcPct val="250000"/>
              </a:lnSpc>
            </a:pPr>
            <a:r>
              <a:rPr lang="en-GB" sz="2000" dirty="0" smtClean="0"/>
              <a:t> </a:t>
            </a:r>
          </a:p>
        </p:txBody>
      </p:sp>
    </p:spTree>
    <p:extLst>
      <p:ext uri="{BB962C8B-B14F-4D97-AF65-F5344CB8AC3E}">
        <p14:creationId xmlns:p14="http://schemas.microsoft.com/office/powerpoint/2010/main" val="310986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125"/>
          <p:cNvSpPr txBox="1"/>
          <p:nvPr/>
        </p:nvSpPr>
        <p:spPr>
          <a:xfrm>
            <a:off x="15240000" y="3810000"/>
            <a:ext cx="4454882" cy="369332"/>
          </a:xfrm>
          <a:prstGeom prst="rect">
            <a:avLst/>
          </a:prstGeom>
          <a:noFill/>
        </p:spPr>
        <p:txBody>
          <a:bodyPr wrap="square" rtlCol="0">
            <a:spAutoFit/>
          </a:bodyPr>
          <a:lstStyle/>
          <a:p>
            <a:endParaRPr lang="en-US" sz="1800" dirty="0">
              <a:latin typeface="Calibri" panose="020F0502020204030204" pitchFamily="34" charset="0"/>
            </a:endParaRPr>
          </a:p>
        </p:txBody>
      </p:sp>
      <p:pic>
        <p:nvPicPr>
          <p:cNvPr id="5" name="Picture 4"/>
          <p:cNvPicPr>
            <a:picLocks noChangeAspect="1"/>
          </p:cNvPicPr>
          <p:nvPr/>
        </p:nvPicPr>
        <p:blipFill>
          <a:blip r:embed="rId3">
            <a:duotone>
              <a:prstClr val="black"/>
              <a:srgbClr val="595959">
                <a:tint val="45000"/>
                <a:satMod val="400000"/>
              </a:srgbClr>
            </a:duotone>
            <a:extLst>
              <a:ext uri="{28A0092B-C50C-407E-A947-70E740481C1C}">
                <a14:useLocalDpi xmlns:a14="http://schemas.microsoft.com/office/drawing/2010/main" val="0"/>
              </a:ext>
            </a:extLst>
          </a:blip>
          <a:stretch>
            <a:fillRect/>
          </a:stretch>
        </p:blipFill>
        <p:spPr>
          <a:xfrm>
            <a:off x="20464550" y="3853131"/>
            <a:ext cx="252310" cy="252310"/>
          </a:xfrm>
          <a:prstGeom prst="rect">
            <a:avLst/>
          </a:prstGeom>
        </p:spPr>
      </p:pic>
      <p:pic>
        <p:nvPicPr>
          <p:cNvPr id="38" name="Picture 39" descr="TouchSkinS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157607" y="3990699"/>
            <a:ext cx="297404" cy="345228"/>
          </a:xfrm>
          <a:prstGeom prst="rect">
            <a:avLst/>
          </a:prstGeom>
          <a:noFill/>
          <a:ln w="9525">
            <a:noFill/>
            <a:miter lim="800000"/>
            <a:headEnd/>
            <a:tailEnd/>
          </a:ln>
        </p:spPr>
      </p:pic>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Dashboard</a:t>
            </a:r>
            <a:r>
              <a:rPr lang="en-GB" sz="2400" dirty="0" smtClean="0"/>
              <a:t> </a:t>
            </a:r>
            <a:endParaRPr lang="en-US" sz="2400" dirty="0">
              <a:latin typeface="Candara" panose="020E0502030303020204" pitchFamily="34" charset="0"/>
            </a:endParaRPr>
          </a:p>
        </p:txBody>
      </p:sp>
      <p:pic>
        <p:nvPicPr>
          <p:cNvPr id="204806" name="Picture 6" descr="D:\Mahesh\Project\RBC\Risk Management\All _PSD\desktop\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499" y="1405671"/>
            <a:ext cx="11743403" cy="8772705"/>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Create/Edit News</a:t>
            </a:r>
            <a:r>
              <a:rPr lang="en-GB" sz="2400" dirty="0" smtClean="0"/>
              <a:t> </a:t>
            </a:r>
            <a:endParaRPr lang="en-US" sz="2400" dirty="0">
              <a:latin typeface="Candara" panose="020E0502030303020204" pitchFamily="34" charset="0"/>
            </a:endParaRPr>
          </a:p>
        </p:txBody>
      </p:sp>
      <p:pic>
        <p:nvPicPr>
          <p:cNvPr id="77" name="Picture 76"/>
          <p:cNvPicPr>
            <a:picLocks noChangeAspect="1" noChangeArrowheads="1"/>
          </p:cNvPicPr>
          <p:nvPr/>
        </p:nvPicPr>
        <p:blipFill rotWithShape="1">
          <a:blip r:embed="rId3">
            <a:extLst>
              <a:ext uri="{28A0092B-C50C-407E-A947-70E740481C1C}">
                <a14:useLocalDpi xmlns:a14="http://schemas.microsoft.com/office/drawing/2010/main" val="0"/>
              </a:ext>
            </a:extLst>
          </a:blip>
          <a:srcRect r="224"/>
          <a:stretch/>
        </p:blipFill>
        <p:spPr bwMode="auto">
          <a:xfrm>
            <a:off x="1490337" y="1454002"/>
            <a:ext cx="11623683" cy="8715721"/>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117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PIM Portfolio Alerts</a:t>
            </a:r>
            <a:endParaRPr lang="en-US" sz="2400" dirty="0">
              <a:latin typeface="Candara" panose="020E0502030303020204" pitchFamily="34" charset="0"/>
            </a:endParaRPr>
          </a:p>
        </p:txBody>
      </p:sp>
      <p:pic>
        <p:nvPicPr>
          <p:cNvPr id="77" name="Picture 76"/>
          <p:cNvPicPr>
            <a:picLocks noChangeAspect="1" noChangeArrowheads="1"/>
          </p:cNvPicPr>
          <p:nvPr/>
        </p:nvPicPr>
        <p:blipFill rotWithShape="1">
          <a:blip r:embed="rId3">
            <a:extLst>
              <a:ext uri="{28A0092B-C50C-407E-A947-70E740481C1C}">
                <a14:useLocalDpi xmlns:a14="http://schemas.microsoft.com/office/drawing/2010/main" val="0"/>
              </a:ext>
            </a:extLst>
          </a:blip>
          <a:srcRect l="2782" r="2809"/>
          <a:stretch/>
        </p:blipFill>
        <p:spPr bwMode="auto">
          <a:xfrm>
            <a:off x="597768" y="2572656"/>
            <a:ext cx="13431234" cy="7593173"/>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63991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Asset Allocation</a:t>
            </a:r>
            <a:endParaRPr lang="en-US" sz="2400" dirty="0">
              <a:latin typeface="Candara" panose="020E0502030303020204" pitchFamily="34" charset="0"/>
            </a:endParaRPr>
          </a:p>
        </p:txBody>
      </p:sp>
      <p:pic>
        <p:nvPicPr>
          <p:cNvPr id="77" name="Picture 76"/>
          <p:cNvPicPr>
            <a:picLocks noChangeAspect="1" noChangeArrowheads="1"/>
          </p:cNvPicPr>
          <p:nvPr/>
        </p:nvPicPr>
        <p:blipFill rotWithShape="1">
          <a:blip r:embed="rId3">
            <a:extLst>
              <a:ext uri="{28A0092B-C50C-407E-A947-70E740481C1C}">
                <a14:useLocalDpi xmlns:a14="http://schemas.microsoft.com/office/drawing/2010/main" val="0"/>
              </a:ext>
            </a:extLst>
          </a:blip>
          <a:srcRect l="2534" r="2965"/>
          <a:stretch/>
        </p:blipFill>
        <p:spPr bwMode="auto">
          <a:xfrm>
            <a:off x="277223" y="2253775"/>
            <a:ext cx="14017897" cy="7906223"/>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7672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Edit Comments</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7221" y="1553028"/>
            <a:ext cx="13435958" cy="8601803"/>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733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Filters &amp; </a:t>
            </a:r>
            <a:r>
              <a:rPr lang="en-US" sz="2400" b="1" dirty="0">
                <a:latin typeface="Arial" pitchFamily="34" charset="0"/>
                <a:cs typeface="Arial" pitchFamily="34" charset="0"/>
              </a:rPr>
              <a:t>Reports Generated</a:t>
            </a:r>
            <a:endParaRPr lang="en-US" sz="2400" dirty="0">
              <a:latin typeface="Candara" panose="020E0502030303020204" pitchFamily="34" charset="0"/>
            </a:endParaRPr>
          </a:p>
        </p:txBody>
      </p:sp>
      <p:pic>
        <p:nvPicPr>
          <p:cNvPr id="77" name="Picture 7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1306" y="1489505"/>
            <a:ext cx="10387787" cy="8664254"/>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6310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 y="19672"/>
            <a:ext cx="14630399" cy="731521"/>
          </a:xfrm>
        </p:spPr>
        <p:txBody>
          <a:bodyPr/>
          <a:lstStyle/>
          <a:p>
            <a:pPr fontAlgn="base">
              <a:lnSpc>
                <a:spcPct val="100000"/>
              </a:lnSpc>
              <a:spcAft>
                <a:spcPct val="0"/>
              </a:spcAft>
            </a:pP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smtClean="0">
                <a:latin typeface="Arial" pitchFamily="34" charset="0"/>
                <a:cs typeface="Arial" pitchFamily="34" charset="0"/>
              </a:rPr>
              <a:t>My Custom </a:t>
            </a:r>
            <a:r>
              <a:rPr lang="en-US" sz="2400" b="1" dirty="0">
                <a:latin typeface="Arial" pitchFamily="34" charset="0"/>
                <a:cs typeface="Arial" pitchFamily="34" charset="0"/>
              </a:rPr>
              <a:t>Reports </a:t>
            </a:r>
            <a:endParaRPr lang="en-US" sz="2400" dirty="0">
              <a:latin typeface="Candara" panose="020E0502030303020204" pitchFamily="34" charset="0"/>
            </a:endParaRPr>
          </a:p>
        </p:txBody>
      </p:sp>
      <p:pic>
        <p:nvPicPr>
          <p:cNvPr id="77" name="Picture 76"/>
          <p:cNvPicPr>
            <a:picLocks noChangeAspect="1" noChangeArrowheads="1"/>
          </p:cNvPicPr>
          <p:nvPr/>
        </p:nvPicPr>
        <p:blipFill rotWithShape="1">
          <a:blip r:embed="rId3">
            <a:extLst>
              <a:ext uri="{28A0092B-C50C-407E-A947-70E740481C1C}">
                <a14:useLocalDpi xmlns:a14="http://schemas.microsoft.com/office/drawing/2010/main" val="0"/>
              </a:ext>
            </a:extLst>
          </a:blip>
          <a:srcRect l="-1" r="155"/>
          <a:stretch/>
        </p:blipFill>
        <p:spPr bwMode="auto">
          <a:xfrm>
            <a:off x="1544225" y="1535055"/>
            <a:ext cx="11524075" cy="8643637"/>
          </a:xfrm>
          <a:prstGeom prst="rect">
            <a:avLst/>
          </a:prstGeom>
          <a:noFill/>
          <a:ln>
            <a:solidFill>
              <a:schemeClr val="bg1">
                <a:lumMod val="85000"/>
              </a:schemeClr>
            </a:solidFill>
          </a:ln>
          <a:effectLst>
            <a:outerShdw blurRad="368300" dist="101600" sx="102000" sy="102000" algn="ctr" rotWithShape="0">
              <a:schemeClr val="tx1">
                <a:lumMod val="90000"/>
                <a:lumOff val="10000"/>
                <a:alpha val="11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9211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2.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Props1.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2.xml><?xml version="1.0" encoding="utf-8"?>
<ds:datastoreItem xmlns:ds="http://schemas.openxmlformats.org/officeDocument/2006/customXml" ds:itemID="{3AE31A12-D36A-4237-B532-06887790980D}">
  <ds:schemaRefs>
    <ds:schemaRef ds:uri="office.server.policy"/>
  </ds:schemaRefs>
</ds:datastoreItem>
</file>

<file path=customXml/itemProps3.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4.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A8FE5C5-5E17-4A4E-BC06-FF92EEF2479D}">
  <ds:schemaRefs>
    <ds:schemaRef ds:uri="http://purl.org/dc/dcmitype/"/>
    <ds:schemaRef ds:uri="1a15b7a5-8bf3-48ec-9406-33eddee50b6e"/>
    <ds:schemaRef ds:uri="http://schemas.microsoft.com/office/2006/documentManagement/types"/>
    <ds:schemaRef ds:uri="http://schemas.microsoft.com/sharepoint/v3"/>
    <ds:schemaRef ds:uri="http://www.w3.org/XML/1998/namespac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5879bab2-9d8b-41cd-9756-d839d4d848ca"/>
    <ds:schemaRef ds:uri="http://purl.org/dc/terms/"/>
  </ds:schemaRefs>
</ds:datastoreItem>
</file>

<file path=docProps/app.xml><?xml version="1.0" encoding="utf-8"?>
<Properties xmlns="http://schemas.openxmlformats.org/officeDocument/2006/extended-properties" xmlns:vt="http://schemas.openxmlformats.org/officeDocument/2006/docPropsVTypes">
  <Template>CG Powerpoint template 4x3</Template>
  <TotalTime>46165</TotalTime>
  <Words>45</Words>
  <Application>Microsoft Office PowerPoint</Application>
  <PresentationFormat>Custom</PresentationFormat>
  <Paragraphs>38</Paragraphs>
  <Slides>15</Slides>
  <Notes>12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CG Powerpoint template 4x3</vt:lpstr>
      <vt:lpstr>Section break</vt:lpstr>
      <vt:lpstr>Closing slides</vt:lpstr>
      <vt:lpstr>think-cell Slide</vt:lpstr>
      <vt:lpstr>Risk Management- Desktop Application  User Interface Design</vt:lpstr>
      <vt:lpstr>Index</vt:lpstr>
      <vt:lpstr> Dashboard </vt:lpstr>
      <vt:lpstr> Create/Edit News </vt:lpstr>
      <vt:lpstr> PIM Portfolio Alerts</vt:lpstr>
      <vt:lpstr> Asset Allocation</vt:lpstr>
      <vt:lpstr> Edit Comments</vt:lpstr>
      <vt:lpstr> Filters &amp; Reports Generated</vt:lpstr>
      <vt:lpstr> My Custom Reports </vt:lpstr>
      <vt:lpstr> Reports</vt:lpstr>
      <vt:lpstr> Security Report Filters </vt:lpstr>
      <vt:lpstr>  Manage User  </vt:lpstr>
      <vt:lpstr> Manage User – Edit User</vt:lpstr>
      <vt:lpstr> Risk Severity Divergence Rate Configuration</vt:lpstr>
      <vt:lpstr>PowerPoint Presentation</vt:lpstr>
    </vt:vector>
  </TitlesOfParts>
  <Company>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 Electric Insurance Forms Transformation</dc:title>
  <dc:subject>ppt Template</dc:subject>
  <dc:creator>tarini Mishra</dc:creator>
  <cp:keywords>RBC Internal</cp:keywords>
  <cp:lastModifiedBy>Jayasree (CWM-NR) Talluru</cp:lastModifiedBy>
  <cp:revision>916</cp:revision>
  <dcterms:created xsi:type="dcterms:W3CDTF">2016-01-27T15:49:07Z</dcterms:created>
  <dcterms:modified xsi:type="dcterms:W3CDTF">2018-11-20T13:13:59Z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y fmtid="{D5CDD505-2E9C-101B-9397-08002B2CF9AE}" pid="3" name="TitusGUID">
    <vt:lpwstr>7d1f0223-d855-4ceb-8d00-84b57219c04e</vt:lpwstr>
  </property>
  <property fmtid="{D5CDD505-2E9C-101B-9397-08002B2CF9AE}" pid="4" name="Classification">
    <vt:lpwstr>TT_RBC_Internal</vt:lpwstr>
  </property>
</Properties>
</file>