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582417-8D52-4469-BD5F-47AE6F2DCC67}" v="327" dt="2025-03-28T08:22:55.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1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ISELA JAYASRI" userId="488d3300d0b1558a" providerId="LiveId" clId="{44582417-8D52-4469-BD5F-47AE6F2DCC67}"/>
    <pc:docChg chg="undo custSel addSld delSld modSld sldOrd">
      <pc:chgData name="VADISELA JAYASRI" userId="488d3300d0b1558a" providerId="LiveId" clId="{44582417-8D52-4469-BD5F-47AE6F2DCC67}" dt="2025-03-28T08:38:16.345" v="1208" actId="20577"/>
      <pc:docMkLst>
        <pc:docMk/>
      </pc:docMkLst>
      <pc:sldChg chg="modSp mod modTransition">
        <pc:chgData name="VADISELA JAYASRI" userId="488d3300d0b1558a" providerId="LiveId" clId="{44582417-8D52-4469-BD5F-47AE6F2DCC67}" dt="2025-03-28T08:38:16.345" v="1208" actId="20577"/>
        <pc:sldMkLst>
          <pc:docMk/>
          <pc:sldMk cId="3563022864" sldId="256"/>
        </pc:sldMkLst>
        <pc:spChg chg="mod">
          <ac:chgData name="VADISELA JAYASRI" userId="488d3300d0b1558a" providerId="LiveId" clId="{44582417-8D52-4469-BD5F-47AE6F2DCC67}" dt="2025-03-28T08:38:16.345" v="1208" actId="20577"/>
          <ac:spMkLst>
            <pc:docMk/>
            <pc:sldMk cId="3563022864" sldId="256"/>
            <ac:spMk id="3" creationId="{D2B72533-C0FD-E87E-D93E-481417B7541C}"/>
          </ac:spMkLst>
        </pc:spChg>
      </pc:sldChg>
      <pc:sldChg chg="addSp modSp mod modTransition">
        <pc:chgData name="VADISELA JAYASRI" userId="488d3300d0b1558a" providerId="LiveId" clId="{44582417-8D52-4469-BD5F-47AE6F2DCC67}" dt="2025-03-28T08:22:51.717" v="1204"/>
        <pc:sldMkLst>
          <pc:docMk/>
          <pc:sldMk cId="2168344452" sldId="257"/>
        </pc:sldMkLst>
        <pc:spChg chg="mod">
          <ac:chgData name="VADISELA JAYASRI" userId="488d3300d0b1558a" providerId="LiveId" clId="{44582417-8D52-4469-BD5F-47AE6F2DCC67}" dt="2025-03-21T09:08:01.800" v="24" actId="14100"/>
          <ac:spMkLst>
            <pc:docMk/>
            <pc:sldMk cId="2168344452" sldId="257"/>
            <ac:spMk id="2" creationId="{6346CC44-86AD-4FDE-05A0-8CC89EE87820}"/>
          </ac:spMkLst>
        </pc:spChg>
        <pc:spChg chg="mod">
          <ac:chgData name="VADISELA JAYASRI" userId="488d3300d0b1558a" providerId="LiveId" clId="{44582417-8D52-4469-BD5F-47AE6F2DCC67}" dt="2025-03-26T13:11:29.369" v="496" actId="2711"/>
          <ac:spMkLst>
            <pc:docMk/>
            <pc:sldMk cId="2168344452" sldId="257"/>
            <ac:spMk id="3" creationId="{244725B7-4416-4668-E7AD-EDB61A6AB7A8}"/>
          </ac:spMkLst>
        </pc:spChg>
      </pc:sldChg>
      <pc:sldChg chg="modSp mod modTransition">
        <pc:chgData name="VADISELA JAYASRI" userId="488d3300d0b1558a" providerId="LiveId" clId="{44582417-8D52-4469-BD5F-47AE6F2DCC67}" dt="2025-03-28T08:22:48.202" v="1203"/>
        <pc:sldMkLst>
          <pc:docMk/>
          <pc:sldMk cId="2740803100" sldId="258"/>
        </pc:sldMkLst>
        <pc:spChg chg="mod">
          <ac:chgData name="VADISELA JAYASRI" userId="488d3300d0b1558a" providerId="LiveId" clId="{44582417-8D52-4469-BD5F-47AE6F2DCC67}" dt="2025-03-21T09:09:43.208" v="35" actId="14100"/>
          <ac:spMkLst>
            <pc:docMk/>
            <pc:sldMk cId="2740803100" sldId="258"/>
            <ac:spMk id="2" creationId="{34B6BC16-59FE-1191-1646-E9BD4B0BAB1E}"/>
          </ac:spMkLst>
        </pc:spChg>
        <pc:spChg chg="mod">
          <ac:chgData name="VADISELA JAYASRI" userId="488d3300d0b1558a" providerId="LiveId" clId="{44582417-8D52-4469-BD5F-47AE6F2DCC67}" dt="2025-03-26T13:11:17.506" v="495" actId="27636"/>
          <ac:spMkLst>
            <pc:docMk/>
            <pc:sldMk cId="2740803100" sldId="258"/>
            <ac:spMk id="3" creationId="{B266C8D5-6A99-5E42-6E9E-E304C324C04B}"/>
          </ac:spMkLst>
        </pc:spChg>
      </pc:sldChg>
      <pc:sldChg chg="modSp mod">
        <pc:chgData name="VADISELA JAYASRI" userId="488d3300d0b1558a" providerId="LiveId" clId="{44582417-8D52-4469-BD5F-47AE6F2DCC67}" dt="2025-03-28T08:35:00.537" v="1206" actId="207"/>
        <pc:sldMkLst>
          <pc:docMk/>
          <pc:sldMk cId="2142493083" sldId="259"/>
        </pc:sldMkLst>
        <pc:spChg chg="mod">
          <ac:chgData name="VADISELA JAYASRI" userId="488d3300d0b1558a" providerId="LiveId" clId="{44582417-8D52-4469-BD5F-47AE6F2DCC67}" dt="2025-03-21T09:12:34.860" v="70" actId="14100"/>
          <ac:spMkLst>
            <pc:docMk/>
            <pc:sldMk cId="2142493083" sldId="259"/>
            <ac:spMk id="2" creationId="{C35B2650-9031-9368-77A4-FEB9BDE86A29}"/>
          </ac:spMkLst>
        </pc:spChg>
        <pc:spChg chg="mod">
          <ac:chgData name="VADISELA JAYASRI" userId="488d3300d0b1558a" providerId="LiveId" clId="{44582417-8D52-4469-BD5F-47AE6F2DCC67}" dt="2025-03-28T08:35:00.537" v="1206" actId="207"/>
          <ac:spMkLst>
            <pc:docMk/>
            <pc:sldMk cId="2142493083" sldId="259"/>
            <ac:spMk id="3" creationId="{E8BE0D1A-A04C-50E3-FE66-840E519C5B12}"/>
          </ac:spMkLst>
        </pc:spChg>
      </pc:sldChg>
      <pc:sldChg chg="del">
        <pc:chgData name="VADISELA JAYASRI" userId="488d3300d0b1558a" providerId="LiveId" clId="{44582417-8D52-4469-BD5F-47AE6F2DCC67}" dt="2025-03-21T08:55:16.125" v="22" actId="2696"/>
        <pc:sldMkLst>
          <pc:docMk/>
          <pc:sldMk cId="3404388445" sldId="260"/>
        </pc:sldMkLst>
      </pc:sldChg>
      <pc:sldChg chg="modSp mod">
        <pc:chgData name="VADISELA JAYASRI" userId="488d3300d0b1558a" providerId="LiveId" clId="{44582417-8D52-4469-BD5F-47AE6F2DCC67}" dt="2025-03-28T08:35:15.070" v="1207" actId="207"/>
        <pc:sldMkLst>
          <pc:docMk/>
          <pc:sldMk cId="339446949" sldId="261"/>
        </pc:sldMkLst>
        <pc:spChg chg="mod">
          <ac:chgData name="VADISELA JAYASRI" userId="488d3300d0b1558a" providerId="LiveId" clId="{44582417-8D52-4469-BD5F-47AE6F2DCC67}" dt="2025-03-28T08:35:15.070" v="1207" actId="207"/>
          <ac:spMkLst>
            <pc:docMk/>
            <pc:sldMk cId="339446949" sldId="261"/>
            <ac:spMk id="2" creationId="{77A6F389-4890-FC7D-6BB3-ECC40F606DB0}"/>
          </ac:spMkLst>
        </pc:spChg>
        <pc:spChg chg="mod">
          <ac:chgData name="VADISELA JAYASRI" userId="488d3300d0b1558a" providerId="LiveId" clId="{44582417-8D52-4469-BD5F-47AE6F2DCC67}" dt="2025-03-21T09:16:48.082" v="215" actId="113"/>
          <ac:spMkLst>
            <pc:docMk/>
            <pc:sldMk cId="339446949" sldId="261"/>
            <ac:spMk id="3" creationId="{112E8FF7-5AD9-EDC8-BAE1-67A971B2D11B}"/>
          </ac:spMkLst>
        </pc:spChg>
        <pc:spChg chg="mod">
          <ac:chgData name="VADISELA JAYASRI" userId="488d3300d0b1558a" providerId="LiveId" clId="{44582417-8D52-4469-BD5F-47AE6F2DCC67}" dt="2025-03-26T13:13:52.654" v="504" actId="20577"/>
          <ac:spMkLst>
            <pc:docMk/>
            <pc:sldMk cId="339446949" sldId="261"/>
            <ac:spMk id="4" creationId="{824EA00A-B800-1D39-A4CC-2EA60B1167E9}"/>
          </ac:spMkLst>
        </pc:spChg>
      </pc:sldChg>
      <pc:sldChg chg="del">
        <pc:chgData name="VADISELA JAYASRI" userId="488d3300d0b1558a" providerId="LiveId" clId="{44582417-8D52-4469-BD5F-47AE6F2DCC67}" dt="2025-03-21T08:55:06.129" v="21" actId="2696"/>
        <pc:sldMkLst>
          <pc:docMk/>
          <pc:sldMk cId="3665738761" sldId="262"/>
        </pc:sldMkLst>
      </pc:sldChg>
      <pc:sldChg chg="addSp delSp modSp mod">
        <pc:chgData name="VADISELA JAYASRI" userId="488d3300d0b1558a" providerId="LiveId" clId="{44582417-8D52-4469-BD5F-47AE6F2DCC67}" dt="2025-03-26T13:21:58.582" v="619" actId="207"/>
        <pc:sldMkLst>
          <pc:docMk/>
          <pc:sldMk cId="52462687" sldId="263"/>
        </pc:sldMkLst>
        <pc:spChg chg="mod">
          <ac:chgData name="VADISELA JAYASRI" userId="488d3300d0b1558a" providerId="LiveId" clId="{44582417-8D52-4469-BD5F-47AE6F2DCC67}" dt="2025-03-21T08:54:52.859" v="20" actId="403"/>
          <ac:spMkLst>
            <pc:docMk/>
            <pc:sldMk cId="52462687" sldId="263"/>
            <ac:spMk id="2" creationId="{4E267762-C047-98D6-1849-73116B3BD2AC}"/>
          </ac:spMkLst>
        </pc:spChg>
        <pc:spChg chg="add del mod">
          <ac:chgData name="VADISELA JAYASRI" userId="488d3300d0b1558a" providerId="LiveId" clId="{44582417-8D52-4469-BD5F-47AE6F2DCC67}" dt="2025-03-26T13:21:58.582" v="619" actId="207"/>
          <ac:spMkLst>
            <pc:docMk/>
            <pc:sldMk cId="52462687" sldId="263"/>
            <ac:spMk id="3" creationId="{CEEF8EAC-4290-0E45-954E-1B3FB25B03A6}"/>
          </ac:spMkLst>
        </pc:spChg>
      </pc:sldChg>
      <pc:sldChg chg="addSp modSp mod">
        <pc:chgData name="VADISELA JAYASRI" userId="488d3300d0b1558a" providerId="LiveId" clId="{44582417-8D52-4469-BD5F-47AE6F2DCC67}" dt="2025-03-26T15:36:05.922" v="1184" actId="123"/>
        <pc:sldMkLst>
          <pc:docMk/>
          <pc:sldMk cId="4193111503" sldId="264"/>
        </pc:sldMkLst>
        <pc:spChg chg="mod">
          <ac:chgData name="VADISELA JAYASRI" userId="488d3300d0b1558a" providerId="LiveId" clId="{44582417-8D52-4469-BD5F-47AE6F2DCC67}" dt="2025-03-21T09:41:03.511" v="243" actId="14100"/>
          <ac:spMkLst>
            <pc:docMk/>
            <pc:sldMk cId="4193111503" sldId="264"/>
            <ac:spMk id="2" creationId="{1280891D-A625-3FFA-E650-B5DE9C631C7F}"/>
          </ac:spMkLst>
        </pc:spChg>
        <pc:spChg chg="mod">
          <ac:chgData name="VADISELA JAYASRI" userId="488d3300d0b1558a" providerId="LiveId" clId="{44582417-8D52-4469-BD5F-47AE6F2DCC67}" dt="2025-03-26T15:36:05.922" v="1184" actId="123"/>
          <ac:spMkLst>
            <pc:docMk/>
            <pc:sldMk cId="4193111503" sldId="264"/>
            <ac:spMk id="3" creationId="{522F8216-2CAA-3C04-706E-64C44FDE5597}"/>
          </ac:spMkLst>
        </pc:spChg>
      </pc:sldChg>
      <pc:sldChg chg="addSp delSp modSp new mod modClrScheme chgLayout">
        <pc:chgData name="VADISELA JAYASRI" userId="488d3300d0b1558a" providerId="LiveId" clId="{44582417-8D52-4469-BD5F-47AE6F2DCC67}" dt="2025-03-26T13:24:55.773" v="631" actId="14100"/>
        <pc:sldMkLst>
          <pc:docMk/>
          <pc:sldMk cId="3660130809" sldId="265"/>
        </pc:sldMkLst>
        <pc:spChg chg="mod ord">
          <ac:chgData name="VADISELA JAYASRI" userId="488d3300d0b1558a" providerId="LiveId" clId="{44582417-8D52-4469-BD5F-47AE6F2DCC67}" dt="2025-03-26T13:24:21.281" v="626" actId="14100"/>
          <ac:spMkLst>
            <pc:docMk/>
            <pc:sldMk cId="3660130809" sldId="265"/>
            <ac:spMk id="2" creationId="{8F67A3E8-F3A9-5A7C-4BDC-B7D2725D65D3}"/>
          </ac:spMkLst>
        </pc:spChg>
        <pc:picChg chg="add mod ord">
          <ac:chgData name="VADISELA JAYASRI" userId="488d3300d0b1558a" providerId="LiveId" clId="{44582417-8D52-4469-BD5F-47AE6F2DCC67}" dt="2025-03-26T13:24:55.773" v="631" actId="14100"/>
          <ac:picMkLst>
            <pc:docMk/>
            <pc:sldMk cId="3660130809" sldId="265"/>
            <ac:picMk id="1026" creationId="{D0D560DB-0E89-2F2C-C53C-4A0A9F2C161F}"/>
          </ac:picMkLst>
        </pc:picChg>
      </pc:sldChg>
      <pc:sldChg chg="addSp delSp modSp new mod ord modClrScheme chgLayout">
        <pc:chgData name="VADISELA JAYASRI" userId="488d3300d0b1558a" providerId="LiveId" clId="{44582417-8D52-4469-BD5F-47AE6F2DCC67}" dt="2025-03-26T13:24:00.557" v="622"/>
        <pc:sldMkLst>
          <pc:docMk/>
          <pc:sldMk cId="3183126960" sldId="266"/>
        </pc:sldMkLst>
        <pc:spChg chg="add mod ord">
          <ac:chgData name="VADISELA JAYASRI" userId="488d3300d0b1558a" providerId="LiveId" clId="{44582417-8D52-4469-BD5F-47AE6F2DCC67}" dt="2025-03-26T13:18:36.324" v="568" actId="14100"/>
          <ac:spMkLst>
            <pc:docMk/>
            <pc:sldMk cId="3183126960" sldId="266"/>
            <ac:spMk id="5" creationId="{A501D982-D390-F6B2-2ABC-2925E10A17EF}"/>
          </ac:spMkLst>
        </pc:spChg>
        <pc:spChg chg="add del mod ord">
          <ac:chgData name="VADISELA JAYASRI" userId="488d3300d0b1558a" providerId="LiveId" clId="{44582417-8D52-4469-BD5F-47AE6F2DCC67}" dt="2025-03-26T13:17:23.096" v="556"/>
          <ac:spMkLst>
            <pc:docMk/>
            <pc:sldMk cId="3183126960" sldId="266"/>
            <ac:spMk id="6" creationId="{F7F44706-F5D1-9BA9-9E4F-EACA4F327448}"/>
          </ac:spMkLst>
        </pc:spChg>
      </pc:sldChg>
      <pc:sldChg chg="new del">
        <pc:chgData name="VADISELA JAYASRI" userId="488d3300d0b1558a" providerId="LiveId" clId="{44582417-8D52-4469-BD5F-47AE6F2DCC67}" dt="2025-03-21T09:40:11.466" v="241" actId="2696"/>
        <pc:sldMkLst>
          <pc:docMk/>
          <pc:sldMk cId="3898505775" sldId="266"/>
        </pc:sldMkLst>
      </pc:sldChg>
      <pc:sldChg chg="addSp delSp modSp new mod">
        <pc:chgData name="VADISELA JAYASRI" userId="488d3300d0b1558a" providerId="LiveId" clId="{44582417-8D52-4469-BD5F-47AE6F2DCC67}" dt="2025-03-26T13:34:28.897" v="746" actId="14100"/>
        <pc:sldMkLst>
          <pc:docMk/>
          <pc:sldMk cId="2233358624" sldId="267"/>
        </pc:sldMkLst>
        <pc:spChg chg="mod">
          <ac:chgData name="VADISELA JAYASRI" userId="488d3300d0b1558a" providerId="LiveId" clId="{44582417-8D52-4469-BD5F-47AE6F2DCC67}" dt="2025-03-26T13:34:28.897" v="746" actId="14100"/>
          <ac:spMkLst>
            <pc:docMk/>
            <pc:sldMk cId="2233358624" sldId="267"/>
            <ac:spMk id="2" creationId="{5C01D79A-6326-00F0-CB65-15EFD54AB23F}"/>
          </ac:spMkLst>
        </pc:spChg>
        <pc:spChg chg="add del mod">
          <ac:chgData name="VADISELA JAYASRI" userId="488d3300d0b1558a" providerId="LiveId" clId="{44582417-8D52-4469-BD5F-47AE6F2DCC67}" dt="2025-03-26T13:33:48.617" v="744" actId="20577"/>
          <ac:spMkLst>
            <pc:docMk/>
            <pc:sldMk cId="2233358624" sldId="267"/>
            <ac:spMk id="3" creationId="{025A921D-62E4-F686-4352-F07D12E17546}"/>
          </ac:spMkLst>
        </pc:spChg>
      </pc:sldChg>
      <pc:sldChg chg="addSp delSp modSp new mod modClrScheme chgLayout">
        <pc:chgData name="VADISELA JAYASRI" userId="488d3300d0b1558a" providerId="LiveId" clId="{44582417-8D52-4469-BD5F-47AE6F2DCC67}" dt="2025-03-26T13:38:19.831" v="792" actId="14100"/>
        <pc:sldMkLst>
          <pc:docMk/>
          <pc:sldMk cId="2303532953" sldId="268"/>
        </pc:sldMkLst>
        <pc:spChg chg="mod ord">
          <ac:chgData name="VADISELA JAYASRI" userId="488d3300d0b1558a" providerId="LiveId" clId="{44582417-8D52-4469-BD5F-47AE6F2DCC67}" dt="2025-03-26T13:38:16.122" v="791" actId="14100"/>
          <ac:spMkLst>
            <pc:docMk/>
            <pc:sldMk cId="2303532953" sldId="268"/>
            <ac:spMk id="2" creationId="{02ECFFEF-DB0A-B780-1F92-56759A7063C7}"/>
          </ac:spMkLst>
        </pc:spChg>
        <pc:picChg chg="add mod ord">
          <ac:chgData name="VADISELA JAYASRI" userId="488d3300d0b1558a" providerId="LiveId" clId="{44582417-8D52-4469-BD5F-47AE6F2DCC67}" dt="2025-03-26T13:38:19.831" v="792" actId="14100"/>
          <ac:picMkLst>
            <pc:docMk/>
            <pc:sldMk cId="2303532953" sldId="268"/>
            <ac:picMk id="7" creationId="{E391622A-3C45-F24F-3397-B42FBF314E35}"/>
          </ac:picMkLst>
        </pc:picChg>
      </pc:sldChg>
      <pc:sldChg chg="addSp delSp modSp new mod modClrScheme chgLayout">
        <pc:chgData name="VADISELA JAYASRI" userId="488d3300d0b1558a" providerId="LiveId" clId="{44582417-8D52-4469-BD5F-47AE6F2DCC67}" dt="2025-03-26T13:43:58.967" v="858" actId="5793"/>
        <pc:sldMkLst>
          <pc:docMk/>
          <pc:sldMk cId="2671069754" sldId="269"/>
        </pc:sldMkLst>
        <pc:spChg chg="add mod ord">
          <ac:chgData name="VADISELA JAYASRI" userId="488d3300d0b1558a" providerId="LiveId" clId="{44582417-8D52-4469-BD5F-47AE6F2DCC67}" dt="2025-03-26T13:42:02.266" v="837" actId="14100"/>
          <ac:spMkLst>
            <pc:docMk/>
            <pc:sldMk cId="2671069754" sldId="269"/>
            <ac:spMk id="9" creationId="{9C2DA912-04DA-8A28-0ED0-091B5D744EB4}"/>
          </ac:spMkLst>
        </pc:spChg>
        <pc:spChg chg="add mod ord">
          <ac:chgData name="VADISELA JAYASRI" userId="488d3300d0b1558a" providerId="LiveId" clId="{44582417-8D52-4469-BD5F-47AE6F2DCC67}" dt="2025-03-26T13:43:08.482" v="851" actId="5793"/>
          <ac:spMkLst>
            <pc:docMk/>
            <pc:sldMk cId="2671069754" sldId="269"/>
            <ac:spMk id="10" creationId="{DF679DDB-7712-8615-6010-536FB3A6B53B}"/>
          </ac:spMkLst>
        </pc:spChg>
        <pc:spChg chg="add mod ord">
          <ac:chgData name="VADISELA JAYASRI" userId="488d3300d0b1558a" providerId="LiveId" clId="{44582417-8D52-4469-BD5F-47AE6F2DCC67}" dt="2025-03-26T13:43:58.967" v="858" actId="5793"/>
          <ac:spMkLst>
            <pc:docMk/>
            <pc:sldMk cId="2671069754" sldId="269"/>
            <ac:spMk id="11" creationId="{B53170BF-8942-A97C-0705-EED14A8E8D4B}"/>
          </ac:spMkLst>
        </pc:spChg>
      </pc:sldChg>
      <pc:sldChg chg="addSp delSp modSp new mod modClrScheme chgLayout">
        <pc:chgData name="VADISELA JAYASRI" userId="488d3300d0b1558a" providerId="LiveId" clId="{44582417-8D52-4469-BD5F-47AE6F2DCC67}" dt="2025-03-26T13:47:53.302" v="915" actId="14100"/>
        <pc:sldMkLst>
          <pc:docMk/>
          <pc:sldMk cId="3338254326" sldId="270"/>
        </pc:sldMkLst>
        <pc:spChg chg="add mod ord">
          <ac:chgData name="VADISELA JAYASRI" userId="488d3300d0b1558a" providerId="LiveId" clId="{44582417-8D52-4469-BD5F-47AE6F2DCC67}" dt="2025-03-26T13:47:53.302" v="915" actId="14100"/>
          <ac:spMkLst>
            <pc:docMk/>
            <pc:sldMk cId="3338254326" sldId="270"/>
            <ac:spMk id="5" creationId="{29839493-ED41-5DB4-A993-0BC0E536A686}"/>
          </ac:spMkLst>
        </pc:spChg>
        <pc:spChg chg="add mod ord">
          <ac:chgData name="VADISELA JAYASRI" userId="488d3300d0b1558a" providerId="LiveId" clId="{44582417-8D52-4469-BD5F-47AE6F2DCC67}" dt="2025-03-26T13:47:48.463" v="914" actId="14100"/>
          <ac:spMkLst>
            <pc:docMk/>
            <pc:sldMk cId="3338254326" sldId="270"/>
            <ac:spMk id="6" creationId="{9A530152-B6DC-8363-5050-9C01D9ECFFE6}"/>
          </ac:spMkLst>
        </pc:spChg>
      </pc:sldChg>
      <pc:sldChg chg="addSp delSp modSp new mod">
        <pc:chgData name="VADISELA JAYASRI" userId="488d3300d0b1558a" providerId="LiveId" clId="{44582417-8D52-4469-BD5F-47AE6F2DCC67}" dt="2025-03-26T15:35:46.411" v="1183" actId="2711"/>
        <pc:sldMkLst>
          <pc:docMk/>
          <pc:sldMk cId="4105870316" sldId="271"/>
        </pc:sldMkLst>
        <pc:spChg chg="mod">
          <ac:chgData name="VADISELA JAYASRI" userId="488d3300d0b1558a" providerId="LiveId" clId="{44582417-8D52-4469-BD5F-47AE6F2DCC67}" dt="2025-03-26T13:48:42.593" v="934" actId="14100"/>
          <ac:spMkLst>
            <pc:docMk/>
            <pc:sldMk cId="4105870316" sldId="271"/>
            <ac:spMk id="2" creationId="{2741B7EB-A7AE-B45A-8335-D0E053559915}"/>
          </ac:spMkLst>
        </pc:spChg>
        <pc:spChg chg="add del mod">
          <ac:chgData name="VADISELA JAYASRI" userId="488d3300d0b1558a" providerId="LiveId" clId="{44582417-8D52-4469-BD5F-47AE6F2DCC67}" dt="2025-03-26T15:35:46.411" v="1183" actId="2711"/>
          <ac:spMkLst>
            <pc:docMk/>
            <pc:sldMk cId="4105870316" sldId="271"/>
            <ac:spMk id="3" creationId="{EF17E052-8908-28E1-3BBF-FB03DC43838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F440B-E4D3-4DB0-B70E-4312CE6CCDB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38334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271459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2388246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821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215781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F440B-E4D3-4DB0-B70E-4312CE6CCDB6}" type="datetimeFigureOut">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993711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F440B-E4D3-4DB0-B70E-4312CE6CCDB6}" type="datetimeFigureOut">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2040502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F440B-E4D3-4DB0-B70E-4312CE6CCDB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87487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F440B-E4D3-4DB0-B70E-4312CE6CCDB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137392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F440B-E4D3-4DB0-B70E-4312CE6CCDB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272078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F440B-E4D3-4DB0-B70E-4312CE6CCDB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20003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33969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F440B-E4D3-4DB0-B70E-4312CE6CCDB6}" type="datetimeFigureOut">
              <a:rPr lang="en-IN" smtClean="0"/>
              <a:t>28-03-2025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324193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F440B-E4D3-4DB0-B70E-4312CE6CCDB6}" type="datetimeFigureOut">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77719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CBF440B-E4D3-4DB0-B70E-4312CE6CCDB6}" type="datetimeFigureOut">
              <a:rPr lang="en-IN" smtClean="0"/>
              <a:t>28-03-2025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319115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320366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F440B-E4D3-4DB0-B70E-4312CE6CCDB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4A545-A92E-4A55-8B50-B8DC7A42E23C}" type="slidenum">
              <a:rPr lang="en-IN" smtClean="0"/>
              <a:t>‹#›</a:t>
            </a:fld>
            <a:endParaRPr lang="en-IN"/>
          </a:p>
        </p:txBody>
      </p:sp>
    </p:spTree>
    <p:extLst>
      <p:ext uri="{BB962C8B-B14F-4D97-AF65-F5344CB8AC3E}">
        <p14:creationId xmlns:p14="http://schemas.microsoft.com/office/powerpoint/2010/main" val="318721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CBF440B-E4D3-4DB0-B70E-4312CE6CCDB6}" type="datetimeFigureOut">
              <a:rPr lang="en-IN" smtClean="0"/>
              <a:t>28-03-2025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F34A545-A92E-4A55-8B50-B8DC7A42E23C}" type="slidenum">
              <a:rPr lang="en-IN" smtClean="0"/>
              <a:t>‹#›</a:t>
            </a:fld>
            <a:endParaRPr lang="en-IN"/>
          </a:p>
        </p:txBody>
      </p:sp>
    </p:spTree>
    <p:extLst>
      <p:ext uri="{BB962C8B-B14F-4D97-AF65-F5344CB8AC3E}">
        <p14:creationId xmlns:p14="http://schemas.microsoft.com/office/powerpoint/2010/main" val="20755312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ssai.gov.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45B8-7CF9-8F8D-C467-909D062892BD}"/>
              </a:ext>
            </a:extLst>
          </p:cNvPr>
          <p:cNvSpPr>
            <a:spLocks noGrp="1"/>
          </p:cNvSpPr>
          <p:nvPr>
            <p:ph type="ctrTitle"/>
          </p:nvPr>
        </p:nvSpPr>
        <p:spPr>
          <a:xfrm>
            <a:off x="1751012" y="988143"/>
            <a:ext cx="8689976" cy="1106128"/>
          </a:xfrm>
        </p:spPr>
        <p:txBody>
          <a:bodyPr>
            <a:normAutofit/>
          </a:bodyPr>
          <a:lstStyle/>
          <a:p>
            <a:r>
              <a:rPr lang="en-GB" sz="4000" b="1" dirty="0">
                <a:solidFill>
                  <a:schemeClr val="accent2">
                    <a:lumMod val="50000"/>
                  </a:schemeClr>
                </a:solidFill>
                <a:latin typeface="Times New Roman" panose="02020603050405020304" pitchFamily="18" charset="0"/>
                <a:cs typeface="Times New Roman" panose="02020603050405020304" pitchFamily="18" charset="0"/>
              </a:rPr>
              <a:t>FOOD ADULTERATION</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2B72533-C0FD-E87E-D93E-481417B7541C}"/>
              </a:ext>
            </a:extLst>
          </p:cNvPr>
          <p:cNvSpPr>
            <a:spLocks noGrp="1"/>
          </p:cNvSpPr>
          <p:nvPr>
            <p:ph type="subTitle" idx="1"/>
          </p:nvPr>
        </p:nvSpPr>
        <p:spPr>
          <a:xfrm>
            <a:off x="707923" y="3318388"/>
            <a:ext cx="10692579" cy="2238828"/>
          </a:xfrm>
        </p:spPr>
        <p:txBody>
          <a:bodyPr>
            <a:normAutofit fontScale="32500" lnSpcReduction="20000"/>
          </a:bodyPr>
          <a:lstStyle/>
          <a:p>
            <a:pPr algn="l"/>
            <a:r>
              <a:rPr lang="en-GB" sz="4300" b="1"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Guide Details:                                                                                                                              Student Details:</a:t>
            </a:r>
          </a:p>
          <a:p>
            <a:pPr algn="l"/>
            <a:r>
              <a:rPr lang="en-GB"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D </a:t>
            </a:r>
            <a:r>
              <a:rPr lang="en-GB" sz="4300" cap="none" dirty="0">
                <a:solidFill>
                  <a:schemeClr val="accent5">
                    <a:lumMod val="50000"/>
                  </a:schemeClr>
                </a:solidFill>
                <a:latin typeface="Times New Roman" panose="02020603050405020304" pitchFamily="18" charset="0"/>
                <a:cs typeface="Times New Roman" panose="02020603050405020304" pitchFamily="18" charset="0"/>
              </a:rPr>
              <a:t>S</a:t>
            </a:r>
            <a:r>
              <a:rPr lang="en-GB"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heetal </a:t>
            </a:r>
            <a:r>
              <a:rPr lang="en-GB" sz="4300" cap="none" dirty="0">
                <a:solidFill>
                  <a:schemeClr val="accent5">
                    <a:lumMod val="50000"/>
                  </a:schemeClr>
                </a:solidFill>
                <a:latin typeface="Times New Roman" panose="02020603050405020304" pitchFamily="18" charset="0"/>
                <a:cs typeface="Times New Roman" panose="02020603050405020304" pitchFamily="18" charset="0"/>
              </a:rPr>
              <a:t>S</a:t>
            </a:r>
            <a:r>
              <a:rPr lang="en-GB"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harma(b. Tech , M. Tech)                                                                                          </a:t>
            </a:r>
            <a:r>
              <a:rPr lang="en-IN" sz="3400" b="1" i="0" u="none" strike="noStrike" dirty="0">
                <a:solidFill>
                  <a:schemeClr val="accent5">
                    <a:lumMod val="50000"/>
                  </a:schemeClr>
                </a:solidFill>
                <a:effectLst/>
                <a:latin typeface="Times New Roman" panose="02020603050405020304" pitchFamily="18" charset="0"/>
              </a:rPr>
              <a:t> </a:t>
            </a:r>
            <a:r>
              <a:rPr lang="en-IN" sz="4300" b="1" i="0" u="none" strike="noStrike" dirty="0">
                <a:solidFill>
                  <a:schemeClr val="accent5">
                    <a:lumMod val="50000"/>
                  </a:schemeClr>
                </a:solidFill>
                <a:effectLst/>
                <a:latin typeface="Times New Roman" panose="02020603050405020304" pitchFamily="18" charset="0"/>
              </a:rPr>
              <a:t>NAME </a:t>
            </a:r>
            <a:r>
              <a:rPr lang="en-IN" sz="4300" b="0" i="0" u="none" strike="noStrike" dirty="0">
                <a:solidFill>
                  <a:schemeClr val="accent5">
                    <a:lumMod val="50000"/>
                  </a:schemeClr>
                </a:solidFill>
                <a:effectLst/>
                <a:latin typeface="Times New Roman" panose="02020603050405020304" pitchFamily="18" charset="0"/>
              </a:rPr>
              <a:t>: </a:t>
            </a:r>
            <a:r>
              <a:rPr lang="en-IN" sz="4300" b="0" i="0" u="none" strike="noStrike" cap="none" dirty="0" err="1">
                <a:solidFill>
                  <a:schemeClr val="accent5">
                    <a:lumMod val="50000"/>
                  </a:schemeClr>
                </a:solidFill>
                <a:effectLst/>
                <a:latin typeface="Times New Roman" panose="02020603050405020304" pitchFamily="18" charset="0"/>
              </a:rPr>
              <a:t>Vadisela</a:t>
            </a:r>
            <a:r>
              <a:rPr lang="en-IN" sz="4300" b="0" i="0" u="none" strike="noStrike" cap="none" dirty="0">
                <a:solidFill>
                  <a:schemeClr val="accent5">
                    <a:lumMod val="50000"/>
                  </a:schemeClr>
                </a:solidFill>
                <a:effectLst/>
                <a:latin typeface="Times New Roman" panose="02020603050405020304" pitchFamily="18" charset="0"/>
              </a:rPr>
              <a:t> .Jaya </a:t>
            </a:r>
            <a:r>
              <a:rPr lang="en-IN" sz="4300" b="0" i="0" u="none" strike="noStrike" cap="none" dirty="0" err="1">
                <a:solidFill>
                  <a:schemeClr val="accent5">
                    <a:lumMod val="50000"/>
                  </a:schemeClr>
                </a:solidFill>
                <a:effectLst/>
                <a:latin typeface="Times New Roman" panose="02020603050405020304" pitchFamily="18" charset="0"/>
              </a:rPr>
              <a:t>sri</a:t>
            </a:r>
            <a:r>
              <a:rPr lang="en-IN" sz="4300" b="0" i="0" u="none" strike="noStrike" cap="none" dirty="0">
                <a:solidFill>
                  <a:schemeClr val="accent5">
                    <a:lumMod val="50000"/>
                  </a:schemeClr>
                </a:solidFill>
                <a:effectLst/>
                <a:latin typeface="Times New Roman" panose="02020603050405020304" pitchFamily="18" charset="0"/>
              </a:rPr>
              <a:t>  </a:t>
            </a:r>
            <a:endParaRPr lang="en-GB"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endParaRPr>
          </a:p>
          <a:p>
            <a:pPr algn="l" rtl="0">
              <a:buNone/>
            </a:pPr>
            <a:r>
              <a:rPr lang="en-IN"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Assistant  professor,                                                                                                                      </a:t>
            </a:r>
            <a:r>
              <a:rPr lang="en-IN" sz="3400" b="1" i="0" u="none" strike="noStrike" dirty="0">
                <a:solidFill>
                  <a:schemeClr val="accent5">
                    <a:lumMod val="50000"/>
                  </a:schemeClr>
                </a:solidFill>
                <a:effectLst/>
                <a:latin typeface="Times New Roman" panose="02020603050405020304" pitchFamily="18" charset="0"/>
              </a:rPr>
              <a:t>REGD.NO</a:t>
            </a:r>
            <a:r>
              <a:rPr lang="en-IN" sz="3400" b="0" i="0" u="none" strike="noStrike" dirty="0">
                <a:solidFill>
                  <a:schemeClr val="accent5">
                    <a:lumMod val="50000"/>
                  </a:schemeClr>
                </a:solidFill>
                <a:effectLst/>
                <a:latin typeface="Times New Roman" panose="02020603050405020304" pitchFamily="18" charset="0"/>
              </a:rPr>
              <a:t>.:22331A12B1</a:t>
            </a:r>
            <a:endParaRPr lang="en-IN" sz="3100" dirty="0">
              <a:solidFill>
                <a:schemeClr val="accent5">
                  <a:lumMod val="50000"/>
                </a:schemeClr>
              </a:solidFill>
            </a:endParaRPr>
          </a:p>
          <a:p>
            <a:pPr algn="l" rtl="0">
              <a:buNone/>
            </a:pPr>
            <a:r>
              <a:rPr lang="en-IN"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Department of IT</a:t>
            </a:r>
            <a:r>
              <a:rPr lang="en-IN" sz="4300" b="0" i="0" u="none" strike="noStrike" cap="none">
                <a:solidFill>
                  <a:schemeClr val="accent5">
                    <a:lumMod val="50000"/>
                  </a:schemeClr>
                </a:solidFill>
                <a:effectLst/>
                <a:latin typeface="Times New Roman" panose="02020603050405020304" pitchFamily="18" charset="0"/>
                <a:cs typeface="Times New Roman" panose="02020603050405020304" pitchFamily="18" charset="0"/>
              </a:rPr>
              <a:t>,                                                                                                                          </a:t>
            </a:r>
            <a:r>
              <a:rPr lang="en-IN" sz="4300" b="1"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Sec </a:t>
            </a:r>
            <a:r>
              <a:rPr lang="en-IN"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 </a:t>
            </a:r>
            <a:r>
              <a:rPr lang="en-IN" sz="4300" cap="none" dirty="0">
                <a:solidFill>
                  <a:schemeClr val="accent5">
                    <a:lumMod val="50000"/>
                  </a:schemeClr>
                </a:solidFill>
                <a:latin typeface="Times New Roman" panose="02020603050405020304" pitchFamily="18" charset="0"/>
                <a:cs typeface="Times New Roman" panose="02020603050405020304" pitchFamily="18" charset="0"/>
              </a:rPr>
              <a:t>IT-B</a:t>
            </a:r>
            <a:endParaRPr lang="en-IN"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endParaRPr>
          </a:p>
          <a:p>
            <a:pPr algn="l" rtl="0">
              <a:buNone/>
            </a:pPr>
            <a:r>
              <a:rPr lang="en-IN" sz="4300" b="0" i="0" u="none" strike="noStrike" cap="none" dirty="0">
                <a:solidFill>
                  <a:schemeClr val="accent5">
                    <a:lumMod val="50000"/>
                  </a:schemeClr>
                </a:solidFill>
                <a:effectLst/>
                <a:latin typeface="Times New Roman" panose="02020603050405020304" pitchFamily="18" charset="0"/>
                <a:cs typeface="Times New Roman" panose="02020603050405020304" pitchFamily="18" charset="0"/>
              </a:rPr>
              <a:t>MVGR college of engineering                                        </a:t>
            </a:r>
            <a:endParaRPr lang="en-IN" sz="2800" b="0" cap="none" dirty="0">
              <a:solidFill>
                <a:schemeClr val="accent5">
                  <a:lumMod val="50000"/>
                </a:schemeClr>
              </a:solidFill>
              <a:effectLst/>
              <a:latin typeface="Times New Roman" panose="02020603050405020304" pitchFamily="18" charset="0"/>
              <a:cs typeface="Times New Roman" panose="02020603050405020304" pitchFamily="18" charset="0"/>
            </a:endParaRPr>
          </a:p>
          <a:p>
            <a:pPr>
              <a:buNone/>
            </a:pPr>
            <a:r>
              <a:rPr lang="en-IN" sz="1100" dirty="0"/>
              <a:t>             </a:t>
            </a:r>
            <a:br>
              <a:rPr lang="en-IN" sz="1100" dirty="0"/>
            </a:br>
            <a:endParaRPr lang="en-IN" sz="1400" b="0" dirty="0">
              <a:effectLst/>
            </a:endParaRPr>
          </a:p>
          <a:p>
            <a:pPr algn="l">
              <a:buNone/>
            </a:pPr>
            <a:br>
              <a:rPr lang="en-IN" sz="1400" dirty="0"/>
            </a:br>
            <a:endParaRPr lang="en-GB" sz="1800" b="0" i="0" u="none" strike="noStrike" dirty="0">
              <a:solidFill>
                <a:srgbClr val="000000"/>
              </a:solidFill>
              <a:effectLst/>
              <a:latin typeface="Times New Roman" panose="02020603050405020304" pitchFamily="18" charset="0"/>
            </a:endParaRPr>
          </a:p>
          <a:p>
            <a:pPr algn="l"/>
            <a:endParaRPr lang="en-GB" sz="1800" b="0" i="0" u="none" strike="noStrike" dirty="0">
              <a:solidFill>
                <a:srgbClr val="000000"/>
              </a:solidFill>
              <a:effectLst/>
              <a:latin typeface="Times New Roman" panose="02020603050405020304" pitchFamily="18" charset="0"/>
            </a:endParaRPr>
          </a:p>
          <a:p>
            <a:pPr algn="l"/>
            <a:endParaRPr lang="en-IN" dirty="0"/>
          </a:p>
        </p:txBody>
      </p:sp>
    </p:spTree>
    <p:extLst>
      <p:ext uri="{BB962C8B-B14F-4D97-AF65-F5344CB8AC3E}">
        <p14:creationId xmlns:p14="http://schemas.microsoft.com/office/powerpoint/2010/main" val="356302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D79A-6326-00F0-CB65-15EFD54AB23F}"/>
              </a:ext>
            </a:extLst>
          </p:cNvPr>
          <p:cNvSpPr>
            <a:spLocks noGrp="1"/>
          </p:cNvSpPr>
          <p:nvPr>
            <p:ph type="title"/>
          </p:nvPr>
        </p:nvSpPr>
        <p:spPr>
          <a:xfrm>
            <a:off x="913775" y="618518"/>
            <a:ext cx="10364451" cy="935962"/>
          </a:xfrm>
        </p:spPr>
        <p:txBody>
          <a:bodyPr>
            <a:normAutofit/>
          </a:bodyPr>
          <a:lstStyle/>
          <a:p>
            <a:r>
              <a:rPr lang="en-GB" sz="2400" b="1" dirty="0">
                <a:solidFill>
                  <a:schemeClr val="accent2">
                    <a:lumMod val="50000"/>
                  </a:schemeClr>
                </a:solidFill>
                <a:latin typeface="Times New Roman" panose="02020603050405020304" pitchFamily="18" charset="0"/>
                <a:cs typeface="Times New Roman" panose="02020603050405020304" pitchFamily="18" charset="0"/>
              </a:rPr>
              <a:t>Implementation Procedure</a:t>
            </a:r>
            <a:br>
              <a:rPr lang="en-GB" b="1" dirty="0">
                <a:solidFill>
                  <a:schemeClr val="accent2">
                    <a:lumMod val="50000"/>
                  </a:schemeClr>
                </a:solidFill>
              </a:rPr>
            </a:b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025A921D-62E4-F686-4352-F07D12E17546}"/>
              </a:ext>
            </a:extLst>
          </p:cNvPr>
          <p:cNvSpPr>
            <a:spLocks noGrp="1"/>
          </p:cNvSpPr>
          <p:nvPr>
            <p:ph sz="quarter" idx="13"/>
          </p:nvPr>
        </p:nvSpPr>
        <p:spPr>
          <a:xfrm>
            <a:off x="889818" y="1813560"/>
            <a:ext cx="10363826" cy="4425922"/>
          </a:xfrm>
        </p:spPr>
        <p:txBody>
          <a:bodyPr>
            <a:normAutofit/>
          </a:bodyPr>
          <a:lstStyle/>
          <a:p>
            <a:r>
              <a:rPr lang="en-GB" cap="none" dirty="0">
                <a:solidFill>
                  <a:schemeClr val="accent3">
                    <a:lumMod val="75000"/>
                  </a:schemeClr>
                </a:solidFill>
              </a:rPr>
              <a:t>Requirement analysis – define key features and choose PHP, MYSQL, HTML/CSS, JavaScript.</a:t>
            </a:r>
          </a:p>
          <a:p>
            <a:r>
              <a:rPr lang="en-GB" cap="none" dirty="0">
                <a:solidFill>
                  <a:schemeClr val="accent3">
                    <a:lumMod val="75000"/>
                  </a:schemeClr>
                </a:solidFill>
              </a:rPr>
              <a:t>Database design – create tables for Food info, inquiries, and users in MYSQL.</a:t>
            </a:r>
          </a:p>
          <a:p>
            <a:r>
              <a:rPr lang="en-GB" cap="none" dirty="0">
                <a:solidFill>
                  <a:schemeClr val="accent3">
                    <a:lumMod val="75000"/>
                  </a:schemeClr>
                </a:solidFill>
              </a:rPr>
              <a:t>Backend development – implement food search, report submission, and authentication using PHP.</a:t>
            </a:r>
          </a:p>
          <a:p>
            <a:r>
              <a:rPr lang="en-GB" cap="none" dirty="0">
                <a:solidFill>
                  <a:schemeClr val="accent3">
                    <a:lumMod val="75000"/>
                  </a:schemeClr>
                </a:solidFill>
              </a:rPr>
              <a:t>Frontend development – design user-friendly UI for food info and reports.</a:t>
            </a:r>
          </a:p>
          <a:p>
            <a:r>
              <a:rPr lang="en-GB" cap="none" dirty="0">
                <a:solidFill>
                  <a:schemeClr val="accent3">
                    <a:lumMod val="75000"/>
                  </a:schemeClr>
                </a:solidFill>
              </a:rPr>
              <a:t>Report submission – users submit food adulteration reports, stored in MYSQL.</a:t>
            </a:r>
          </a:p>
          <a:p>
            <a:r>
              <a:rPr lang="en-GB" cap="none" dirty="0">
                <a:solidFill>
                  <a:schemeClr val="accent3">
                    <a:lumMod val="75000"/>
                  </a:schemeClr>
                </a:solidFill>
              </a:rPr>
              <a:t>Testing – perform unit, integration, and security testing.</a:t>
            </a:r>
          </a:p>
          <a:p>
            <a:r>
              <a:rPr lang="en-GB" cap="none" dirty="0">
                <a:solidFill>
                  <a:schemeClr val="accent3">
                    <a:lumMod val="75000"/>
                  </a:schemeClr>
                </a:solidFill>
              </a:rPr>
              <a:t>Deployment – host on a web server and ensure maintenance.</a:t>
            </a:r>
          </a:p>
          <a:p>
            <a:pPr>
              <a:buNone/>
            </a:pPr>
            <a:endParaRPr lang="en-IN" b="1" dirty="0"/>
          </a:p>
          <a:p>
            <a:pPr marL="0" indent="0">
              <a:buNone/>
            </a:pPr>
            <a:endParaRPr lang="en-IN" dirty="0"/>
          </a:p>
        </p:txBody>
      </p:sp>
    </p:spTree>
    <p:extLst>
      <p:ext uri="{BB962C8B-B14F-4D97-AF65-F5344CB8AC3E}">
        <p14:creationId xmlns:p14="http://schemas.microsoft.com/office/powerpoint/2010/main" val="223335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FFEF-DB0A-B780-1F92-56759A7063C7}"/>
              </a:ext>
            </a:extLst>
          </p:cNvPr>
          <p:cNvSpPr>
            <a:spLocks noGrp="1"/>
          </p:cNvSpPr>
          <p:nvPr>
            <p:ph type="title"/>
          </p:nvPr>
        </p:nvSpPr>
        <p:spPr>
          <a:xfrm>
            <a:off x="913775" y="368711"/>
            <a:ext cx="10364451" cy="796412"/>
          </a:xfrm>
        </p:spPr>
        <p:txBody>
          <a:bodyPr>
            <a:normAutofit/>
          </a:bodyPr>
          <a:lstStyle/>
          <a:p>
            <a:r>
              <a:rPr lang="en-GB" sz="2400" b="1" dirty="0">
                <a:solidFill>
                  <a:schemeClr val="accent2">
                    <a:lumMod val="50000"/>
                  </a:schemeClr>
                </a:solidFill>
                <a:latin typeface="Times New Roman" panose="02020603050405020304" pitchFamily="18" charset="0"/>
                <a:cs typeface="Times New Roman" panose="02020603050405020304" pitchFamily="18" charset="0"/>
              </a:rPr>
              <a:t>RESULTs</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391622A-3C45-F24F-3397-B42FBF314E35}"/>
              </a:ext>
            </a:extLst>
          </p:cNvPr>
          <p:cNvPicPr>
            <a:picLocks noGrp="1" noChangeAspect="1"/>
          </p:cNvPicPr>
          <p:nvPr>
            <p:ph sz="quarter" idx="13"/>
          </p:nvPr>
        </p:nvPicPr>
        <p:blipFill>
          <a:blip r:embed="rId2"/>
          <a:stretch>
            <a:fillRect/>
          </a:stretch>
        </p:blipFill>
        <p:spPr>
          <a:xfrm>
            <a:off x="913775" y="1548581"/>
            <a:ext cx="10471980" cy="4940709"/>
          </a:xfrm>
        </p:spPr>
      </p:pic>
    </p:spTree>
    <p:extLst>
      <p:ext uri="{BB962C8B-B14F-4D97-AF65-F5344CB8AC3E}">
        <p14:creationId xmlns:p14="http://schemas.microsoft.com/office/powerpoint/2010/main" val="230353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2DA912-04DA-8A28-0ED0-091B5D744EB4}"/>
              </a:ext>
            </a:extLst>
          </p:cNvPr>
          <p:cNvSpPr>
            <a:spLocks noGrp="1"/>
          </p:cNvSpPr>
          <p:nvPr>
            <p:ph type="title"/>
          </p:nvPr>
        </p:nvSpPr>
        <p:spPr>
          <a:xfrm>
            <a:off x="913775" y="618518"/>
            <a:ext cx="10364451" cy="885818"/>
          </a:xfrm>
        </p:spPr>
        <p:txBody>
          <a:bodyPr>
            <a:normAutofit/>
          </a:bodyPr>
          <a:lstStyle/>
          <a:p>
            <a:r>
              <a:rPr lang="en-GB" sz="2800" b="1" dirty="0">
                <a:solidFill>
                  <a:schemeClr val="accent2">
                    <a:lumMod val="50000"/>
                  </a:schemeClr>
                </a:solidFill>
                <a:latin typeface="Times New Roman" panose="02020603050405020304" pitchFamily="18" charset="0"/>
                <a:cs typeface="Times New Roman" panose="02020603050405020304" pitchFamily="18" charset="0"/>
              </a:rPr>
              <a:t>ADVANTAGES AND LIMITATIONS</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DF679DDB-7712-8615-6010-536FB3A6B53B}"/>
              </a:ext>
            </a:extLst>
          </p:cNvPr>
          <p:cNvSpPr>
            <a:spLocks noGrp="1"/>
          </p:cNvSpPr>
          <p:nvPr>
            <p:ph sz="quarter" idx="13"/>
          </p:nvPr>
        </p:nvSpPr>
        <p:spPr>
          <a:xfrm>
            <a:off x="913774" y="2050026"/>
            <a:ext cx="5106026" cy="3741173"/>
          </a:xfrm>
        </p:spPr>
        <p:txBody>
          <a:bodyPr>
            <a:normAutofit/>
          </a:bodyPr>
          <a:lstStyle/>
          <a:p>
            <a:pPr marL="0" indent="0">
              <a:buNone/>
            </a:pPr>
            <a:r>
              <a:rPr lang="en-GB" b="1" cap="none" dirty="0">
                <a:solidFill>
                  <a:schemeClr val="accent3">
                    <a:lumMod val="75000"/>
                  </a:schemeClr>
                </a:solidFill>
                <a:latin typeface="Times New Roman" panose="02020603050405020304" pitchFamily="18" charset="0"/>
                <a:cs typeface="Times New Roman" panose="02020603050405020304" pitchFamily="18" charset="0"/>
              </a:rPr>
              <a:t>Advantages</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Easy access to food adulteration information.</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Step-by-step guidance for home-based tests.</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Users can report food adulteration cases.</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Centralized database for food safety awareness.</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Increases public awareness of safe food choices.</a:t>
            </a:r>
          </a:p>
          <a:p>
            <a:pPr marL="0" indent="0">
              <a:buNone/>
            </a:pPr>
            <a:endParaRPr lang="en-IN" dirty="0"/>
          </a:p>
        </p:txBody>
      </p:sp>
      <p:sp>
        <p:nvSpPr>
          <p:cNvPr id="11" name="Content Placeholder 10">
            <a:extLst>
              <a:ext uri="{FF2B5EF4-FFF2-40B4-BE49-F238E27FC236}">
                <a16:creationId xmlns:a16="http://schemas.microsoft.com/office/drawing/2014/main" id="{B53170BF-8942-A97C-0705-EED14A8E8D4B}"/>
              </a:ext>
            </a:extLst>
          </p:cNvPr>
          <p:cNvSpPr>
            <a:spLocks noGrp="1"/>
          </p:cNvSpPr>
          <p:nvPr>
            <p:ph sz="quarter" idx="14"/>
          </p:nvPr>
        </p:nvSpPr>
        <p:spPr>
          <a:xfrm>
            <a:off x="6172200" y="2050026"/>
            <a:ext cx="5105400" cy="3741173"/>
          </a:xfrm>
        </p:spPr>
        <p:txBody>
          <a:bodyPr/>
          <a:lstStyle/>
          <a:p>
            <a:pPr marL="0" indent="0">
              <a:buNone/>
            </a:pPr>
            <a:r>
              <a:rPr lang="en-GB" b="1" cap="none" dirty="0">
                <a:solidFill>
                  <a:schemeClr val="accent3">
                    <a:lumMod val="75000"/>
                  </a:schemeClr>
                </a:solidFill>
                <a:latin typeface="Times New Roman" panose="02020603050405020304" pitchFamily="18" charset="0"/>
                <a:cs typeface="Times New Roman" panose="02020603050405020304" pitchFamily="18" charset="0"/>
              </a:rPr>
              <a:t>Limitations</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Relies on users reporting cases for data collection.</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Does not replace advanced laboratory testing.</a:t>
            </a:r>
          </a:p>
          <a:p>
            <a:r>
              <a:rPr lang="en-GB" cap="none" dirty="0">
                <a:solidFill>
                  <a:schemeClr val="accent3">
                    <a:lumMod val="75000"/>
                  </a:schemeClr>
                </a:solidFill>
                <a:latin typeface="Times New Roman" panose="02020603050405020304" pitchFamily="18" charset="0"/>
                <a:cs typeface="Times New Roman" panose="02020603050405020304" pitchFamily="18" charset="0"/>
              </a:rPr>
              <a:t>Internet connection required for real-time updates.</a:t>
            </a:r>
          </a:p>
          <a:p>
            <a:pPr marL="0" indent="0">
              <a:buNone/>
            </a:pPr>
            <a:endParaRPr lang="en-IN" dirty="0"/>
          </a:p>
        </p:txBody>
      </p:sp>
    </p:spTree>
    <p:extLst>
      <p:ext uri="{BB962C8B-B14F-4D97-AF65-F5344CB8AC3E}">
        <p14:creationId xmlns:p14="http://schemas.microsoft.com/office/powerpoint/2010/main" val="267106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839493-ED41-5DB4-A993-0BC0E536A686}"/>
              </a:ext>
            </a:extLst>
          </p:cNvPr>
          <p:cNvSpPr>
            <a:spLocks noGrp="1"/>
          </p:cNvSpPr>
          <p:nvPr>
            <p:ph type="title"/>
          </p:nvPr>
        </p:nvSpPr>
        <p:spPr>
          <a:xfrm>
            <a:off x="913775" y="575187"/>
            <a:ext cx="10364451" cy="1386348"/>
          </a:xfrm>
        </p:spPr>
        <p:txBody>
          <a:bodyPr>
            <a:normAutofit/>
          </a:bodyPr>
          <a:lstStyle/>
          <a:p>
            <a:r>
              <a:rPr lang="en-GB" sz="3100" b="1" dirty="0">
                <a:solidFill>
                  <a:schemeClr val="accent2">
                    <a:lumMod val="50000"/>
                  </a:schemeClr>
                </a:solidFill>
                <a:latin typeface="Times New Roman" panose="02020603050405020304" pitchFamily="18" charset="0"/>
                <a:cs typeface="Times New Roman" panose="02020603050405020304" pitchFamily="18" charset="0"/>
              </a:rPr>
              <a:t>CONCLUSION</a:t>
            </a:r>
            <a:br>
              <a:rPr lang="en-GB" b="1" dirty="0"/>
            </a:br>
            <a:endParaRPr lang="en-IN" dirty="0"/>
          </a:p>
        </p:txBody>
      </p:sp>
      <p:sp>
        <p:nvSpPr>
          <p:cNvPr id="6" name="Content Placeholder 5">
            <a:extLst>
              <a:ext uri="{FF2B5EF4-FFF2-40B4-BE49-F238E27FC236}">
                <a16:creationId xmlns:a16="http://schemas.microsoft.com/office/drawing/2014/main" id="{9A530152-B6DC-8363-5050-9C01D9ECFFE6}"/>
              </a:ext>
            </a:extLst>
          </p:cNvPr>
          <p:cNvSpPr>
            <a:spLocks noGrp="1"/>
          </p:cNvSpPr>
          <p:nvPr>
            <p:ph sz="quarter" idx="13"/>
          </p:nvPr>
        </p:nvSpPr>
        <p:spPr>
          <a:xfrm>
            <a:off x="1342102" y="1961536"/>
            <a:ext cx="9556955" cy="3829664"/>
          </a:xfrm>
        </p:spPr>
        <p:txBody>
          <a:bodyPr/>
          <a:lstStyle/>
          <a:p>
            <a:pPr marL="0" indent="0" algn="just">
              <a:buNone/>
            </a:pPr>
            <a:r>
              <a:rPr lang="en-GB" cap="none" dirty="0">
                <a:solidFill>
                  <a:schemeClr val="accent3">
                    <a:lumMod val="75000"/>
                  </a:schemeClr>
                </a:solidFill>
              </a:rPr>
              <a:t>The food adulteration is an innovative solution to educate consumers about food safety. By providing information on food adulteration, detection methods, and a reporting system, the platform enhances consumer awareness. The integration of a MYSQL database ensures efficient data management, while the web-based interface makes it accessible to users. This system contributes to public health by empowering people to identify and prevent food adulteration.</a:t>
            </a:r>
          </a:p>
          <a:p>
            <a:pPr marL="0" indent="0">
              <a:buNone/>
            </a:pPr>
            <a:endParaRPr lang="en-IN" dirty="0"/>
          </a:p>
        </p:txBody>
      </p:sp>
    </p:spTree>
    <p:extLst>
      <p:ext uri="{BB962C8B-B14F-4D97-AF65-F5344CB8AC3E}">
        <p14:creationId xmlns:p14="http://schemas.microsoft.com/office/powerpoint/2010/main" val="333825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B7EB-A7AE-B45A-8335-D0E053559915}"/>
              </a:ext>
            </a:extLst>
          </p:cNvPr>
          <p:cNvSpPr>
            <a:spLocks noGrp="1"/>
          </p:cNvSpPr>
          <p:nvPr>
            <p:ph type="title"/>
          </p:nvPr>
        </p:nvSpPr>
        <p:spPr>
          <a:xfrm>
            <a:off x="913775" y="618518"/>
            <a:ext cx="10364451" cy="1180786"/>
          </a:xfrm>
        </p:spPr>
        <p:txBody>
          <a:bodyPr>
            <a:normAutofit/>
          </a:bodyPr>
          <a:lstStyle/>
          <a:p>
            <a:r>
              <a:rPr lang="en-GB" sz="2800" b="1" dirty="0">
                <a:solidFill>
                  <a:schemeClr val="accent2">
                    <a:lumMod val="50000"/>
                  </a:schemeClr>
                </a:solidFill>
                <a:latin typeface="Times New Roman" panose="02020603050405020304" pitchFamily="18" charset="0"/>
                <a:cs typeface="Times New Roman" panose="02020603050405020304" pitchFamily="18" charset="0"/>
              </a:rPr>
              <a:t>REFERENCES</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17E052-8908-28E1-3BBF-FB03DC438385}"/>
              </a:ext>
            </a:extLst>
          </p:cNvPr>
          <p:cNvSpPr>
            <a:spLocks noGrp="1"/>
          </p:cNvSpPr>
          <p:nvPr>
            <p:ph sz="quarter" idx="13"/>
          </p:nvPr>
        </p:nvSpPr>
        <p:spPr>
          <a:xfrm>
            <a:off x="913774" y="2064774"/>
            <a:ext cx="10363826" cy="3726426"/>
          </a:xfrm>
        </p:spPr>
        <p:txBody>
          <a:bodyPr/>
          <a:lstStyle/>
          <a:p>
            <a:r>
              <a:rPr lang="en-GB" cap="none" dirty="0">
                <a:solidFill>
                  <a:schemeClr val="accent3">
                    <a:lumMod val="75000"/>
                  </a:schemeClr>
                </a:solidFill>
                <a:latin typeface="Times New Roman" panose="02020603050405020304" pitchFamily="18" charset="0"/>
                <a:cs typeface="Times New Roman" panose="02020603050405020304" pitchFamily="18" charset="0"/>
              </a:rPr>
              <a:t>Food safety and standards authority of INDIA (FSSAI) –</a:t>
            </a:r>
          </a:p>
          <a:p>
            <a:pPr marL="0" indent="0">
              <a:buNone/>
            </a:pPr>
            <a:r>
              <a:rPr lang="en-GB" cap="none"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GB" cap="none" dirty="0">
                <a:solidFill>
                  <a:schemeClr val="tx2">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Https://www.Fssai.Gov.In</a:t>
            </a:r>
            <a:endParaRPr lang="en-GB" cap="none"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GB" cap="none" dirty="0">
              <a:solidFill>
                <a:schemeClr val="tx2">
                  <a:lumMod val="60000"/>
                  <a:lumOff val="40000"/>
                </a:schemeClr>
              </a:solidFill>
              <a:latin typeface="Times New Roman" panose="02020603050405020304" pitchFamily="18" charset="0"/>
              <a:cs typeface="Times New Roman" panose="02020603050405020304" pitchFamily="18" charset="0"/>
            </a:endParaRPr>
          </a:p>
          <a:p>
            <a:r>
              <a:rPr lang="en-GB" cap="none" dirty="0">
                <a:solidFill>
                  <a:schemeClr val="accent3">
                    <a:lumMod val="75000"/>
                  </a:schemeClr>
                </a:solidFill>
                <a:latin typeface="Times New Roman" panose="02020603050405020304" pitchFamily="18" charset="0"/>
                <a:cs typeface="Times New Roman" panose="02020603050405020304" pitchFamily="18" charset="0"/>
              </a:rPr>
              <a:t>Adulteration testing methods – national institute of nutrition (NIN) – </a:t>
            </a:r>
          </a:p>
          <a:p>
            <a:pPr marL="0" indent="0">
              <a:buNone/>
            </a:pPr>
            <a:r>
              <a:rPr lang="en-GB" cap="none" dirty="0">
                <a:solidFill>
                  <a:schemeClr val="tx2">
                    <a:lumMod val="60000"/>
                    <a:lumOff val="40000"/>
                  </a:schemeClr>
                </a:solidFill>
                <a:latin typeface="Times New Roman" panose="02020603050405020304" pitchFamily="18" charset="0"/>
                <a:cs typeface="Times New Roman" panose="02020603050405020304" pitchFamily="18" charset="0"/>
              </a:rPr>
              <a:t>        Https://www.Nin.Res.In</a:t>
            </a:r>
            <a:endParaRPr lang="en-IN" cap="none"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87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CC44-86AD-4FDE-05A0-8CC89EE87820}"/>
              </a:ext>
            </a:extLst>
          </p:cNvPr>
          <p:cNvSpPr>
            <a:spLocks noGrp="1"/>
          </p:cNvSpPr>
          <p:nvPr>
            <p:ph type="title"/>
          </p:nvPr>
        </p:nvSpPr>
        <p:spPr>
          <a:xfrm>
            <a:off x="913775" y="618517"/>
            <a:ext cx="10364451" cy="1210283"/>
          </a:xfrm>
        </p:spPr>
        <p:txBody>
          <a:bodyPr>
            <a:normAutofit/>
          </a:bodyPr>
          <a:lstStyle/>
          <a:p>
            <a:r>
              <a:rPr lang="en-IN" sz="2400" b="1" i="0" dirty="0">
                <a:solidFill>
                  <a:schemeClr val="accent2">
                    <a:lumMod val="50000"/>
                  </a:schemeClr>
                </a:solidFill>
                <a:effectLst/>
                <a:latin typeface="Times New Roman" panose="02020603050405020304" pitchFamily="18" charset="0"/>
              </a:rPr>
              <a:t>Abstract </a:t>
            </a:r>
            <a:endParaRPr lang="en-IN" sz="4400" dirty="0">
              <a:solidFill>
                <a:schemeClr val="accent2">
                  <a:lumMod val="50000"/>
                </a:schemeClr>
              </a:solidFill>
            </a:endParaRPr>
          </a:p>
        </p:txBody>
      </p:sp>
      <p:sp>
        <p:nvSpPr>
          <p:cNvPr id="3" name="Content Placeholder 2">
            <a:extLst>
              <a:ext uri="{FF2B5EF4-FFF2-40B4-BE49-F238E27FC236}">
                <a16:creationId xmlns:a16="http://schemas.microsoft.com/office/drawing/2014/main" id="{244725B7-4416-4668-E7AD-EDB61A6AB7A8}"/>
              </a:ext>
            </a:extLst>
          </p:cNvPr>
          <p:cNvSpPr>
            <a:spLocks noGrp="1"/>
          </p:cNvSpPr>
          <p:nvPr>
            <p:ph sz="quarter" idx="13"/>
          </p:nvPr>
        </p:nvSpPr>
        <p:spPr>
          <a:xfrm>
            <a:off x="1120877" y="2241754"/>
            <a:ext cx="9969910" cy="3549445"/>
          </a:xfrm>
        </p:spPr>
        <p:txBody>
          <a:bodyPr>
            <a:normAutofit/>
          </a:bodyPr>
          <a:lstStyle/>
          <a:p>
            <a:pPr marL="0" indent="0" algn="just">
              <a:buNone/>
            </a:pPr>
            <a:r>
              <a:rPr lang="en-GB" cap="none" dirty="0">
                <a:solidFill>
                  <a:schemeClr val="accent3">
                    <a:lumMod val="75000"/>
                  </a:schemeClr>
                </a:solidFill>
                <a:latin typeface="Times New Roman" panose="02020603050405020304" pitchFamily="18" charset="0"/>
                <a:cs typeface="Times New Roman" panose="02020603050405020304" pitchFamily="18" charset="0"/>
              </a:rPr>
              <a:t>Food adulteration is a growing concern affecting public health, leading to severe diseases and reduced food quality. Many consumers are unaware of common adulterants and their harmful effects. The food adulteration  is a web-based solution designed to educate users about food safety. The system allows users to check for adulterants in food, access advantages and disadvantages of food items, and learn testing methods. It also provides real-time food safety updates and enables users to report adulteration cases. By integrating awareness, reporting, and testing, this system empowers consumers to make informed choices and promote food safety.</a:t>
            </a:r>
          </a:p>
          <a:p>
            <a:pPr marL="0" indent="0">
              <a:buNone/>
            </a:pPr>
            <a:endParaRPr lang="en-IN" dirty="0"/>
          </a:p>
        </p:txBody>
      </p:sp>
    </p:spTree>
    <p:extLst>
      <p:ext uri="{BB962C8B-B14F-4D97-AF65-F5344CB8AC3E}">
        <p14:creationId xmlns:p14="http://schemas.microsoft.com/office/powerpoint/2010/main" val="21683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BC16-59FE-1191-1646-E9BD4B0BAB1E}"/>
              </a:ext>
            </a:extLst>
          </p:cNvPr>
          <p:cNvSpPr>
            <a:spLocks noGrp="1"/>
          </p:cNvSpPr>
          <p:nvPr>
            <p:ph type="title"/>
          </p:nvPr>
        </p:nvSpPr>
        <p:spPr>
          <a:xfrm>
            <a:off x="913775" y="618517"/>
            <a:ext cx="10364451" cy="1121793"/>
          </a:xfrm>
        </p:spPr>
        <p:txBody>
          <a:bodyPr>
            <a:normAutofit/>
          </a:bodyPr>
          <a:lstStyle/>
          <a:p>
            <a:r>
              <a:rPr lang="en-GB" sz="2400" b="1" dirty="0">
                <a:solidFill>
                  <a:schemeClr val="accent2">
                    <a:lumMod val="50000"/>
                  </a:schemeClr>
                </a:solidFill>
                <a:latin typeface="Times New Roman" panose="02020603050405020304" pitchFamily="18" charset="0"/>
                <a:cs typeface="Times New Roman" panose="02020603050405020304" pitchFamily="18" charset="0"/>
              </a:rPr>
              <a:t>Introduction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6C8D5-6A99-5E42-6E9E-E304C324C04B}"/>
              </a:ext>
            </a:extLst>
          </p:cNvPr>
          <p:cNvSpPr>
            <a:spLocks noGrp="1"/>
          </p:cNvSpPr>
          <p:nvPr>
            <p:ph sz="quarter" idx="13"/>
          </p:nvPr>
        </p:nvSpPr>
        <p:spPr>
          <a:xfrm>
            <a:off x="913774" y="2094271"/>
            <a:ext cx="10363826" cy="3696928"/>
          </a:xfrm>
        </p:spPr>
        <p:txBody>
          <a:bodyPr>
            <a:normAutofit/>
          </a:bodyPr>
          <a:lstStyle/>
          <a:p>
            <a:pPr marL="0" indent="0" algn="just">
              <a:buNone/>
            </a:pPr>
            <a:r>
              <a:rPr lang="en-GB" cap="none" dirty="0">
                <a:solidFill>
                  <a:schemeClr val="accent3">
                    <a:lumMod val="75000"/>
                  </a:schemeClr>
                </a:solidFill>
                <a:latin typeface="Times New Roman" panose="02020603050405020304" pitchFamily="18" charset="0"/>
                <a:cs typeface="Times New Roman" panose="02020603050405020304" pitchFamily="18" charset="0"/>
              </a:rPr>
              <a:t>Food adulteration refers to the addition of harmful substances to food, reducing its quality and posing health risks. Many common food items like milk, spices, and oils are adulterated, leading to severe health conditions. The lack of awareness and accessibility to testing methods makes it difficult for consumers to ensure food purity. The food adulteration is designed to provide a user-friendly platform where users can enter a food item and receive information on adulterants, advantages, and disadvantages. Additionally, the system includes a reporting feature for users to submit suspected adulteration cases. This initiative helps in creating awareness, improving food safety, and preventing health risks</a:t>
            </a:r>
            <a:r>
              <a:rPr lang="en-GB"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80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2650-9031-9368-77A4-FEB9BDE86A29}"/>
              </a:ext>
            </a:extLst>
          </p:cNvPr>
          <p:cNvSpPr>
            <a:spLocks noGrp="1"/>
          </p:cNvSpPr>
          <p:nvPr>
            <p:ph type="title"/>
          </p:nvPr>
        </p:nvSpPr>
        <p:spPr>
          <a:xfrm>
            <a:off x="913775" y="855406"/>
            <a:ext cx="10364451" cy="899652"/>
          </a:xfrm>
        </p:spPr>
        <p:txBody>
          <a:bodyPr>
            <a:normAutofit/>
          </a:bodyPr>
          <a:lstStyle/>
          <a:p>
            <a:r>
              <a:rPr lang="en-GB" sz="2400" b="1" dirty="0">
                <a:solidFill>
                  <a:schemeClr val="accent2">
                    <a:lumMod val="50000"/>
                  </a:schemeClr>
                </a:solidFill>
                <a:latin typeface="Times New Roman" panose="02020603050405020304" pitchFamily="18" charset="0"/>
                <a:cs typeface="Times New Roman" panose="02020603050405020304" pitchFamily="18" charset="0"/>
              </a:rPr>
              <a:t>Problem Statement</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BE0D1A-A04C-50E3-FE66-840E519C5B12}"/>
              </a:ext>
            </a:extLst>
          </p:cNvPr>
          <p:cNvSpPr>
            <a:spLocks noGrp="1"/>
          </p:cNvSpPr>
          <p:nvPr>
            <p:ph sz="quarter" idx="13"/>
          </p:nvPr>
        </p:nvSpPr>
        <p:spPr>
          <a:xfrm>
            <a:off x="1092820" y="2050026"/>
            <a:ext cx="10185406" cy="3741173"/>
          </a:xfrm>
        </p:spPr>
        <p:txBody>
          <a:bodyPr>
            <a:normAutofit/>
          </a:bodyPr>
          <a:lstStyle/>
          <a:p>
            <a:pPr marL="0" indent="0" algn="just">
              <a:buNone/>
            </a:pPr>
            <a:r>
              <a:rPr lang="en-GB" cap="none" dirty="0">
                <a:solidFill>
                  <a:schemeClr val="accent3">
                    <a:lumMod val="75000"/>
                  </a:schemeClr>
                </a:solidFill>
                <a:latin typeface="Times New Roman" panose="02020603050405020304" pitchFamily="18" charset="0"/>
                <a:cs typeface="Times New Roman" panose="02020603050405020304" pitchFamily="18" charset="0"/>
              </a:rPr>
              <a:t>Food adulteration is a serious health issue, often going unnoticed by consumers .Existing detection methods are costly, time-consuming, and inaccessible to the general public .There is no centralized platform that provides easy access to food adulteration information .Consumers lack awareness of home-based food testing methods .There is no digital system where users can report adulteration cases to relevant authorities .Scattered and unreliable sources of food safety information create confusion among consumers .A structured, automated system is needed to spread awareness and ensure safer food consumption</a:t>
            </a:r>
            <a:r>
              <a:rPr lang="en-GB" dirty="0">
                <a:solidFill>
                  <a:schemeClr val="accent3">
                    <a:lumMod val="75000"/>
                  </a:schemeClr>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14249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389-4890-FC7D-6BB3-ECC40F606DB0}"/>
              </a:ext>
            </a:extLst>
          </p:cNvPr>
          <p:cNvSpPr>
            <a:spLocks noGrp="1"/>
          </p:cNvSpPr>
          <p:nvPr>
            <p:ph type="title"/>
          </p:nvPr>
        </p:nvSpPr>
        <p:spPr>
          <a:xfrm>
            <a:off x="913775" y="618518"/>
            <a:ext cx="10364451" cy="959560"/>
          </a:xfrm>
        </p:spPr>
        <p:txBody>
          <a:bodyPr>
            <a:normAutofit/>
          </a:bodyPr>
          <a:lstStyle/>
          <a:p>
            <a:r>
              <a:rPr lang="en-GB" sz="2400" b="1" dirty="0">
                <a:solidFill>
                  <a:schemeClr val="accent2">
                    <a:lumMod val="50000"/>
                  </a:schemeClr>
                </a:solidFill>
                <a:latin typeface="Times New Roman" panose="02020603050405020304" pitchFamily="18" charset="0"/>
                <a:cs typeface="Times New Roman" panose="02020603050405020304" pitchFamily="18" charset="0"/>
              </a:rPr>
              <a:t>System requirements</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2E8FF7-5AD9-EDC8-BAE1-67A971B2D11B}"/>
              </a:ext>
            </a:extLst>
          </p:cNvPr>
          <p:cNvSpPr>
            <a:spLocks noGrp="1"/>
          </p:cNvSpPr>
          <p:nvPr>
            <p:ph sz="quarter" idx="13"/>
          </p:nvPr>
        </p:nvSpPr>
        <p:spPr>
          <a:xfrm>
            <a:off x="913774" y="1784556"/>
            <a:ext cx="5106026" cy="3554360"/>
          </a:xfrm>
        </p:spPr>
        <p:txBody>
          <a:bodyPr/>
          <a:lstStyle/>
          <a:p>
            <a:pPr>
              <a:buNone/>
            </a:pPr>
            <a:r>
              <a:rPr lang="en-IN" b="1" cap="none" dirty="0">
                <a:solidFill>
                  <a:schemeClr val="accent3">
                    <a:lumMod val="75000"/>
                  </a:schemeClr>
                </a:solidFill>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cap="none" dirty="0">
                <a:solidFill>
                  <a:schemeClr val="accent3">
                    <a:lumMod val="75000"/>
                  </a:schemeClr>
                </a:solidFill>
                <a:latin typeface="Times New Roman" panose="02020603050405020304" pitchFamily="18" charset="0"/>
                <a:cs typeface="Times New Roman" panose="02020603050405020304" pitchFamily="18" charset="0"/>
              </a:rPr>
              <a:t>Operating System: Windows</a:t>
            </a:r>
          </a:p>
          <a:p>
            <a:pPr>
              <a:buFont typeface="Arial" panose="020B0604020202020204" pitchFamily="34" charset="0"/>
              <a:buChar char="•"/>
            </a:pPr>
            <a:r>
              <a:rPr lang="en-IN" cap="none" dirty="0">
                <a:solidFill>
                  <a:schemeClr val="accent3">
                    <a:lumMod val="75000"/>
                  </a:schemeClr>
                </a:solidFill>
                <a:latin typeface="Times New Roman" panose="02020603050405020304" pitchFamily="18" charset="0"/>
                <a:cs typeface="Times New Roman" panose="02020603050405020304" pitchFamily="18" charset="0"/>
              </a:rPr>
              <a:t>Frontend: Html , CSS , JavaScript</a:t>
            </a:r>
          </a:p>
          <a:p>
            <a:pPr>
              <a:buFont typeface="Arial" panose="020B0604020202020204" pitchFamily="34" charset="0"/>
              <a:buChar char="•"/>
            </a:pPr>
            <a:r>
              <a:rPr lang="en-IN" cap="none" dirty="0">
                <a:solidFill>
                  <a:schemeClr val="accent3">
                    <a:lumMod val="75000"/>
                  </a:schemeClr>
                </a:solidFill>
                <a:latin typeface="Times New Roman" panose="02020603050405020304" pitchFamily="18" charset="0"/>
                <a:cs typeface="Times New Roman" panose="02020603050405020304" pitchFamily="18" charset="0"/>
              </a:rPr>
              <a:t>Backend: PHP</a:t>
            </a:r>
          </a:p>
          <a:p>
            <a:pPr>
              <a:buFont typeface="Arial" panose="020B0604020202020204" pitchFamily="34" charset="0"/>
              <a:buChar char="•"/>
            </a:pPr>
            <a:r>
              <a:rPr lang="en-IN" cap="none" dirty="0">
                <a:solidFill>
                  <a:schemeClr val="accent3">
                    <a:lumMod val="75000"/>
                  </a:schemeClr>
                </a:solidFill>
                <a:latin typeface="Times New Roman" panose="02020603050405020304" pitchFamily="18" charset="0"/>
                <a:cs typeface="Times New Roman" panose="02020603050405020304" pitchFamily="18" charset="0"/>
              </a:rPr>
              <a:t>Database: MYSQL</a:t>
            </a:r>
          </a:p>
          <a:p>
            <a:pPr>
              <a:buFont typeface="Arial" panose="020B0604020202020204" pitchFamily="34" charset="0"/>
              <a:buChar char="•"/>
            </a:pPr>
            <a:r>
              <a:rPr lang="en-IN" cap="none" dirty="0">
                <a:solidFill>
                  <a:schemeClr val="accent3">
                    <a:lumMod val="75000"/>
                  </a:schemeClr>
                </a:solidFill>
                <a:latin typeface="Times New Roman" panose="02020603050405020304" pitchFamily="18" charset="0"/>
                <a:cs typeface="Times New Roman" panose="02020603050405020304" pitchFamily="18" charset="0"/>
              </a:rPr>
              <a:t>Web server : Localhost</a:t>
            </a:r>
          </a:p>
          <a:p>
            <a:pPr marL="0" indent="0">
              <a:buNone/>
            </a:pPr>
            <a:endParaRPr lang="en-IN" dirty="0"/>
          </a:p>
        </p:txBody>
      </p:sp>
      <p:sp>
        <p:nvSpPr>
          <p:cNvPr id="4" name="Content Placeholder 3">
            <a:extLst>
              <a:ext uri="{FF2B5EF4-FFF2-40B4-BE49-F238E27FC236}">
                <a16:creationId xmlns:a16="http://schemas.microsoft.com/office/drawing/2014/main" id="{824EA00A-B800-1D39-A4CC-2EA60B1167E9}"/>
              </a:ext>
            </a:extLst>
          </p:cNvPr>
          <p:cNvSpPr>
            <a:spLocks noGrp="1"/>
          </p:cNvSpPr>
          <p:nvPr>
            <p:ph sz="quarter" idx="14"/>
          </p:nvPr>
        </p:nvSpPr>
        <p:spPr>
          <a:xfrm>
            <a:off x="6172200" y="1784556"/>
            <a:ext cx="5105400" cy="4006643"/>
          </a:xfrm>
        </p:spPr>
        <p:txBody>
          <a:bodyPr/>
          <a:lstStyle/>
          <a:p>
            <a:pPr>
              <a:buNone/>
            </a:pPr>
            <a:r>
              <a:rPr lang="en-GB" b="1" cap="none" dirty="0">
                <a:solidFill>
                  <a:schemeClr val="accent3">
                    <a:lumMod val="75000"/>
                  </a:schemeClr>
                </a:solidFill>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GB" cap="none" dirty="0">
                <a:solidFill>
                  <a:schemeClr val="accent3">
                    <a:lumMod val="75000"/>
                  </a:schemeClr>
                </a:solidFill>
                <a:latin typeface="Times New Roman" panose="02020603050405020304" pitchFamily="18" charset="0"/>
                <a:cs typeface="Times New Roman" panose="02020603050405020304" pitchFamily="18" charset="0"/>
              </a:rPr>
              <a:t>Processor: intel i3 or higher</a:t>
            </a:r>
          </a:p>
          <a:p>
            <a:pPr>
              <a:buFont typeface="Arial" panose="020B0604020202020204" pitchFamily="34" charset="0"/>
              <a:buChar char="•"/>
            </a:pPr>
            <a:r>
              <a:rPr lang="en-GB" cap="none" dirty="0">
                <a:solidFill>
                  <a:schemeClr val="accent3">
                    <a:lumMod val="75000"/>
                  </a:schemeClr>
                </a:solidFill>
                <a:latin typeface="Times New Roman" panose="02020603050405020304" pitchFamily="18" charset="0"/>
                <a:cs typeface="Times New Roman" panose="02020603050405020304" pitchFamily="18" charset="0"/>
              </a:rPr>
              <a:t>RAM: 4GB or higher</a:t>
            </a:r>
          </a:p>
          <a:p>
            <a:pPr>
              <a:buFont typeface="Arial" panose="020B0604020202020204" pitchFamily="34" charset="0"/>
              <a:buChar char="•"/>
            </a:pPr>
            <a:r>
              <a:rPr lang="en-GB" cap="none" dirty="0">
                <a:solidFill>
                  <a:schemeClr val="accent3">
                    <a:lumMod val="75000"/>
                  </a:schemeClr>
                </a:solidFill>
                <a:latin typeface="Times New Roman" panose="02020603050405020304" pitchFamily="18" charset="0"/>
                <a:cs typeface="Times New Roman" panose="02020603050405020304" pitchFamily="18" charset="0"/>
              </a:rPr>
              <a:t>Storage: 100GB HDD or SSD</a:t>
            </a:r>
          </a:p>
          <a:p>
            <a:pPr>
              <a:buFont typeface="Arial" panose="020B0604020202020204" pitchFamily="34" charset="0"/>
              <a:buChar char="•"/>
            </a:pPr>
            <a:r>
              <a:rPr lang="en-GB" cap="none" dirty="0">
                <a:solidFill>
                  <a:schemeClr val="accent3">
                    <a:lumMod val="75000"/>
                  </a:schemeClr>
                </a:solidFill>
                <a:latin typeface="Times New Roman" panose="02020603050405020304" pitchFamily="18" charset="0"/>
                <a:cs typeface="Times New Roman" panose="02020603050405020304" pitchFamily="18" charset="0"/>
              </a:rPr>
              <a:t>Server: Apache or any local web server</a:t>
            </a:r>
          </a:p>
          <a:p>
            <a:pPr>
              <a:buFont typeface="Arial" panose="020B0604020202020204" pitchFamily="34" charset="0"/>
              <a:buChar char="•"/>
            </a:pPr>
            <a:r>
              <a:rPr lang="en-GB" cap="none" dirty="0">
                <a:solidFill>
                  <a:schemeClr val="accent3">
                    <a:lumMod val="75000"/>
                  </a:schemeClr>
                </a:solidFill>
                <a:latin typeface="Times New Roman" panose="02020603050405020304" pitchFamily="18" charset="0"/>
                <a:cs typeface="Times New Roman" panose="02020603050405020304" pitchFamily="18" charset="0"/>
              </a:rPr>
              <a:t>Internet connection for online access</a:t>
            </a:r>
          </a:p>
          <a:p>
            <a:pPr marL="0" indent="0">
              <a:buNone/>
            </a:pPr>
            <a:endParaRPr lang="en-IN" dirty="0"/>
          </a:p>
        </p:txBody>
      </p:sp>
    </p:spTree>
    <p:extLst>
      <p:ext uri="{BB962C8B-B14F-4D97-AF65-F5344CB8AC3E}">
        <p14:creationId xmlns:p14="http://schemas.microsoft.com/office/powerpoint/2010/main" val="33944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7762-C047-98D6-1849-73116B3BD2AC}"/>
              </a:ext>
            </a:extLst>
          </p:cNvPr>
          <p:cNvSpPr>
            <a:spLocks noGrp="1"/>
          </p:cNvSpPr>
          <p:nvPr>
            <p:ph type="title"/>
          </p:nvPr>
        </p:nvSpPr>
        <p:spPr>
          <a:xfrm>
            <a:off x="913775" y="618518"/>
            <a:ext cx="10364451" cy="944812"/>
          </a:xfrm>
        </p:spPr>
        <p:txBody>
          <a:bodyPr>
            <a:normAutofit/>
          </a:bodyPr>
          <a:lstStyle/>
          <a:p>
            <a:r>
              <a:rPr lang="en-GB" sz="2800" b="1" dirty="0">
                <a:solidFill>
                  <a:schemeClr val="accent2">
                    <a:lumMod val="50000"/>
                  </a:schemeClr>
                </a:solidFill>
                <a:latin typeface="Times New Roman" panose="02020603050405020304" pitchFamily="18" charset="0"/>
                <a:cs typeface="Times New Roman" panose="02020603050405020304" pitchFamily="18" charset="0"/>
              </a:rPr>
              <a:t>Existing system</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F8EAC-4290-0E45-954E-1B3FB25B03A6}"/>
              </a:ext>
            </a:extLst>
          </p:cNvPr>
          <p:cNvSpPr>
            <a:spLocks noGrp="1"/>
          </p:cNvSpPr>
          <p:nvPr>
            <p:ph sz="quarter" idx="13"/>
          </p:nvPr>
        </p:nvSpPr>
        <p:spPr>
          <a:xfrm>
            <a:off x="913774" y="1710814"/>
            <a:ext cx="10363826" cy="4095134"/>
          </a:xfrm>
        </p:spPr>
        <p:txBody>
          <a:bodyPr>
            <a:normAutofit/>
          </a:bodyPr>
          <a:lstStyle/>
          <a:p>
            <a:pPr>
              <a:buNone/>
            </a:pPr>
            <a:endParaRPr lang="en-GB" b="1" dirty="0"/>
          </a:p>
          <a:p>
            <a:r>
              <a:rPr lang="en-GB" cap="none" dirty="0">
                <a:solidFill>
                  <a:schemeClr val="accent3">
                    <a:lumMod val="75000"/>
                  </a:schemeClr>
                </a:solidFill>
              </a:rPr>
              <a:t>Consumers rely on traditional knowledge or expensive lab tests to check for food adulteration.</a:t>
            </a:r>
          </a:p>
          <a:p>
            <a:r>
              <a:rPr lang="en-GB" cap="none" dirty="0">
                <a:solidFill>
                  <a:schemeClr val="accent3">
                    <a:lumMod val="75000"/>
                  </a:schemeClr>
                </a:solidFill>
              </a:rPr>
              <a:t>No centralized database for food safety awareness and home testing methods.</a:t>
            </a:r>
          </a:p>
          <a:p>
            <a:r>
              <a:rPr lang="en-GB" cap="none" dirty="0">
                <a:solidFill>
                  <a:schemeClr val="accent3">
                    <a:lumMod val="75000"/>
                  </a:schemeClr>
                </a:solidFill>
              </a:rPr>
              <a:t>Lack of a proper reporting system for food adulteration complaints.</a:t>
            </a:r>
          </a:p>
          <a:p>
            <a:r>
              <a:rPr lang="en-GB" cap="none" dirty="0">
                <a:solidFill>
                  <a:schemeClr val="accent3">
                    <a:lumMod val="75000"/>
                  </a:schemeClr>
                </a:solidFill>
              </a:rPr>
              <a:t>Information about food adulteration is scattered across different sources.</a:t>
            </a:r>
          </a:p>
          <a:p>
            <a:r>
              <a:rPr lang="en-GB" cap="none" dirty="0">
                <a:solidFill>
                  <a:schemeClr val="accent3">
                    <a:lumMod val="75000"/>
                  </a:schemeClr>
                </a:solidFill>
              </a:rPr>
              <a:t>Consumers are unaware of simple and effective adulteration detection methods.</a:t>
            </a:r>
          </a:p>
          <a:p>
            <a:pPr marL="0" indent="0">
              <a:buNone/>
            </a:pPr>
            <a:endParaRPr lang="en-IN" dirty="0"/>
          </a:p>
        </p:txBody>
      </p:sp>
    </p:spTree>
    <p:extLst>
      <p:ext uri="{BB962C8B-B14F-4D97-AF65-F5344CB8AC3E}">
        <p14:creationId xmlns:p14="http://schemas.microsoft.com/office/powerpoint/2010/main" val="5246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891D-A625-3FFA-E650-B5DE9C631C7F}"/>
              </a:ext>
            </a:extLst>
          </p:cNvPr>
          <p:cNvSpPr>
            <a:spLocks noGrp="1"/>
          </p:cNvSpPr>
          <p:nvPr>
            <p:ph type="title"/>
          </p:nvPr>
        </p:nvSpPr>
        <p:spPr>
          <a:xfrm>
            <a:off x="913775" y="618518"/>
            <a:ext cx="10364451" cy="708837"/>
          </a:xfrm>
        </p:spPr>
        <p:txBody>
          <a:bodyPr>
            <a:normAutofit/>
          </a:bodyPr>
          <a:lstStyle/>
          <a:p>
            <a:r>
              <a:rPr lang="en-GB" sz="2800" b="1" dirty="0">
                <a:solidFill>
                  <a:schemeClr val="accent2">
                    <a:lumMod val="50000"/>
                  </a:schemeClr>
                </a:solidFill>
                <a:latin typeface="Times New Roman" panose="02020603050405020304" pitchFamily="18" charset="0"/>
                <a:cs typeface="Times New Roman" panose="02020603050405020304" pitchFamily="18" charset="0"/>
              </a:rPr>
              <a:t>Proposed system</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F8216-2CAA-3C04-706E-64C44FDE5597}"/>
              </a:ext>
            </a:extLst>
          </p:cNvPr>
          <p:cNvSpPr>
            <a:spLocks noGrp="1"/>
          </p:cNvSpPr>
          <p:nvPr>
            <p:ph sz="quarter" idx="13"/>
          </p:nvPr>
        </p:nvSpPr>
        <p:spPr>
          <a:xfrm>
            <a:off x="913774" y="1445342"/>
            <a:ext cx="10363826" cy="4345857"/>
          </a:xfrm>
        </p:spPr>
        <p:txBody>
          <a:bodyPr>
            <a:normAutofit/>
          </a:bodyPr>
          <a:lstStyle/>
          <a:p>
            <a:pPr>
              <a:buNone/>
            </a:pPr>
            <a:endParaRPr lang="en-GB" b="1" dirty="0"/>
          </a:p>
          <a:p>
            <a:pPr algn="just"/>
            <a:r>
              <a:rPr lang="en-GB" cap="none" dirty="0">
                <a:solidFill>
                  <a:schemeClr val="accent3">
                    <a:lumMod val="75000"/>
                  </a:schemeClr>
                </a:solidFill>
              </a:rPr>
              <a:t>A web-based platform that provides information on food adulteration, advantages, and disadvantages.</a:t>
            </a:r>
          </a:p>
          <a:p>
            <a:pPr algn="just"/>
            <a:r>
              <a:rPr lang="en-GB" cap="none" dirty="0">
                <a:solidFill>
                  <a:schemeClr val="accent3">
                    <a:lumMod val="75000"/>
                  </a:schemeClr>
                </a:solidFill>
              </a:rPr>
              <a:t>Allows users to enter a food item and receive relevant details.</a:t>
            </a:r>
          </a:p>
          <a:p>
            <a:pPr algn="just"/>
            <a:r>
              <a:rPr lang="en-GB" cap="none" dirty="0">
                <a:solidFill>
                  <a:schemeClr val="accent3">
                    <a:lumMod val="75000"/>
                  </a:schemeClr>
                </a:solidFill>
              </a:rPr>
              <a:t>Step-by-step guide for home-based food adulteration tests.</a:t>
            </a:r>
          </a:p>
          <a:p>
            <a:pPr algn="just"/>
            <a:r>
              <a:rPr lang="en-GB" cap="none" dirty="0">
                <a:solidFill>
                  <a:schemeClr val="accent3">
                    <a:lumMod val="75000"/>
                  </a:schemeClr>
                </a:solidFill>
              </a:rPr>
              <a:t>Reporting system for users to submit cases of suspected adulteration.</a:t>
            </a:r>
          </a:p>
          <a:p>
            <a:pPr algn="just"/>
            <a:r>
              <a:rPr lang="en-GB" cap="none" dirty="0">
                <a:solidFill>
                  <a:schemeClr val="accent3">
                    <a:lumMod val="75000"/>
                  </a:schemeClr>
                </a:solidFill>
              </a:rPr>
              <a:t>MYSQL database for storing food-related data and reports.</a:t>
            </a:r>
          </a:p>
          <a:p>
            <a:pPr algn="just"/>
            <a:r>
              <a:rPr lang="en-GB" cap="none" dirty="0">
                <a:solidFill>
                  <a:schemeClr val="accent3">
                    <a:lumMod val="75000"/>
                  </a:schemeClr>
                </a:solidFill>
              </a:rPr>
              <a:t>Regular updates on food safety news and research.</a:t>
            </a:r>
          </a:p>
          <a:p>
            <a:pPr algn="just"/>
            <a:r>
              <a:rPr lang="en-GB" cap="none" dirty="0">
                <a:solidFill>
                  <a:schemeClr val="accent3">
                    <a:lumMod val="75000"/>
                  </a:schemeClr>
                </a:solidFill>
              </a:rPr>
              <a:t>Enhances awareness and promotes consumer safety.</a:t>
            </a:r>
          </a:p>
          <a:p>
            <a:pPr marL="0" indent="0">
              <a:buNone/>
            </a:pPr>
            <a:endParaRPr lang="en-IN" dirty="0"/>
          </a:p>
        </p:txBody>
      </p:sp>
    </p:spTree>
    <p:extLst>
      <p:ext uri="{BB962C8B-B14F-4D97-AF65-F5344CB8AC3E}">
        <p14:creationId xmlns:p14="http://schemas.microsoft.com/office/powerpoint/2010/main" val="419311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A3E8-F3A9-5A7C-4BDC-B7D2725D65D3}"/>
              </a:ext>
            </a:extLst>
          </p:cNvPr>
          <p:cNvSpPr>
            <a:spLocks noGrp="1"/>
          </p:cNvSpPr>
          <p:nvPr>
            <p:ph type="title"/>
          </p:nvPr>
        </p:nvSpPr>
        <p:spPr>
          <a:xfrm>
            <a:off x="913775" y="353961"/>
            <a:ext cx="10364451" cy="1238865"/>
          </a:xfrm>
        </p:spPr>
        <p:txBody>
          <a:bodyPr>
            <a:normAutofit/>
          </a:bodyPr>
          <a:lstStyle/>
          <a:p>
            <a:r>
              <a:rPr lang="en-GB" sz="2800" b="1" dirty="0">
                <a:solidFill>
                  <a:schemeClr val="accent2">
                    <a:lumMod val="50000"/>
                  </a:schemeClr>
                </a:solidFill>
                <a:latin typeface="Times New Roman" panose="02020603050405020304" pitchFamily="18" charset="0"/>
                <a:cs typeface="Times New Roman" panose="02020603050405020304" pitchFamily="18" charset="0"/>
              </a:rPr>
              <a:t>methodology</a:t>
            </a:r>
            <a:endParaRPr lang="en-IN" sz="28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0D560DB-0E89-2F2C-C53C-4A0A9F2C161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356852" y="1489587"/>
            <a:ext cx="9247238" cy="458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3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1D982-D390-F6B2-2ABC-2925E10A17EF}"/>
              </a:ext>
            </a:extLst>
          </p:cNvPr>
          <p:cNvSpPr>
            <a:spLocks noGrp="1"/>
          </p:cNvSpPr>
          <p:nvPr>
            <p:ph type="title"/>
          </p:nvPr>
        </p:nvSpPr>
        <p:spPr>
          <a:xfrm>
            <a:off x="913775" y="618518"/>
            <a:ext cx="10364451" cy="1416760"/>
          </a:xfrm>
        </p:spPr>
        <p:txBody>
          <a:bodyPr>
            <a:normAutofit/>
          </a:bodyPr>
          <a:lstStyle/>
          <a:p>
            <a:r>
              <a:rPr lang="en-IN" sz="2800" b="1" dirty="0">
                <a:solidFill>
                  <a:schemeClr val="accent2">
                    <a:lumMod val="50000"/>
                  </a:schemeClr>
                </a:solidFill>
                <a:latin typeface="Times New Roman" panose="02020603050405020304" pitchFamily="18" charset="0"/>
                <a:cs typeface="Times New Roman" panose="02020603050405020304" pitchFamily="18" charset="0"/>
              </a:rPr>
              <a:t>TECHNOLOGIES USED</a:t>
            </a:r>
          </a:p>
        </p:txBody>
      </p:sp>
      <p:sp>
        <p:nvSpPr>
          <p:cNvPr id="6" name="Content Placeholder 5">
            <a:extLst>
              <a:ext uri="{FF2B5EF4-FFF2-40B4-BE49-F238E27FC236}">
                <a16:creationId xmlns:a16="http://schemas.microsoft.com/office/drawing/2014/main" id="{F7F44706-F5D1-9BA9-9E4F-EACA4F327448}"/>
              </a:ext>
            </a:extLst>
          </p:cNvPr>
          <p:cNvSpPr>
            <a:spLocks noGrp="1"/>
          </p:cNvSpPr>
          <p:nvPr>
            <p:ph sz="quarter" idx="13"/>
          </p:nvPr>
        </p:nvSpPr>
        <p:spPr/>
        <p:txBody>
          <a:bodyPr/>
          <a:lstStyle/>
          <a:p>
            <a:pPr>
              <a:buFont typeface="Arial" panose="020B0604020202020204" pitchFamily="34" charset="0"/>
              <a:buChar char="•"/>
            </a:pPr>
            <a:r>
              <a:rPr lang="en-IN" b="1" cap="none" dirty="0">
                <a:solidFill>
                  <a:schemeClr val="accent3">
                    <a:lumMod val="75000"/>
                  </a:schemeClr>
                </a:solidFill>
                <a:latin typeface="Times New Roman" panose="02020603050405020304" pitchFamily="18" charset="0"/>
                <a:cs typeface="Times New Roman" panose="02020603050405020304" pitchFamily="18" charset="0"/>
              </a:rPr>
              <a:t>Frontend:</a:t>
            </a:r>
            <a:r>
              <a:rPr lang="en-IN" cap="none" dirty="0">
                <a:solidFill>
                  <a:schemeClr val="accent3">
                    <a:lumMod val="75000"/>
                  </a:schemeClr>
                </a:solidFill>
                <a:latin typeface="Times New Roman" panose="02020603050405020304" pitchFamily="18" charset="0"/>
                <a:cs typeface="Times New Roman" panose="02020603050405020304" pitchFamily="18" charset="0"/>
              </a:rPr>
              <a:t> HTML, CSS, JavaScript for UI development</a:t>
            </a:r>
          </a:p>
          <a:p>
            <a:pPr>
              <a:buFont typeface="Arial" panose="020B0604020202020204" pitchFamily="34" charset="0"/>
              <a:buChar char="•"/>
            </a:pPr>
            <a:r>
              <a:rPr lang="en-IN" b="1" cap="none" dirty="0">
                <a:solidFill>
                  <a:schemeClr val="accent3">
                    <a:lumMod val="75000"/>
                  </a:schemeClr>
                </a:solidFill>
                <a:latin typeface="Times New Roman" panose="02020603050405020304" pitchFamily="18" charset="0"/>
                <a:cs typeface="Times New Roman" panose="02020603050405020304" pitchFamily="18" charset="0"/>
              </a:rPr>
              <a:t>Backend:</a:t>
            </a:r>
            <a:r>
              <a:rPr lang="en-IN" cap="none" dirty="0">
                <a:solidFill>
                  <a:schemeClr val="accent3">
                    <a:lumMod val="75000"/>
                  </a:schemeClr>
                </a:solidFill>
                <a:latin typeface="Times New Roman" panose="02020603050405020304" pitchFamily="18" charset="0"/>
                <a:cs typeface="Times New Roman" panose="02020603050405020304" pitchFamily="18" charset="0"/>
              </a:rPr>
              <a:t> PHP for server-side logic</a:t>
            </a:r>
          </a:p>
          <a:p>
            <a:pPr>
              <a:buFont typeface="Arial" panose="020B0604020202020204" pitchFamily="34" charset="0"/>
              <a:buChar char="•"/>
            </a:pPr>
            <a:r>
              <a:rPr lang="en-IN" b="1" cap="none" dirty="0">
                <a:solidFill>
                  <a:schemeClr val="accent3">
                    <a:lumMod val="75000"/>
                  </a:schemeClr>
                </a:solidFill>
                <a:latin typeface="Times New Roman" panose="02020603050405020304" pitchFamily="18" charset="0"/>
                <a:cs typeface="Times New Roman" panose="02020603050405020304" pitchFamily="18" charset="0"/>
              </a:rPr>
              <a:t>Database:</a:t>
            </a:r>
            <a:r>
              <a:rPr lang="en-IN" cap="none" dirty="0">
                <a:solidFill>
                  <a:schemeClr val="accent3">
                    <a:lumMod val="75000"/>
                  </a:schemeClr>
                </a:solidFill>
                <a:latin typeface="Times New Roman" panose="02020603050405020304" pitchFamily="18" charset="0"/>
                <a:cs typeface="Times New Roman" panose="02020603050405020304" pitchFamily="18" charset="0"/>
              </a:rPr>
              <a:t> MYSQL for storing food data and reports</a:t>
            </a:r>
          </a:p>
          <a:p>
            <a:pPr>
              <a:buFont typeface="Arial" panose="020B0604020202020204" pitchFamily="34" charset="0"/>
              <a:buChar char="•"/>
            </a:pPr>
            <a:r>
              <a:rPr lang="en-IN" b="1" cap="none" dirty="0">
                <a:solidFill>
                  <a:schemeClr val="accent3">
                    <a:lumMod val="75000"/>
                  </a:schemeClr>
                </a:solidFill>
                <a:latin typeface="Times New Roman" panose="02020603050405020304" pitchFamily="18" charset="0"/>
                <a:cs typeface="Times New Roman" panose="02020603050405020304" pitchFamily="18" charset="0"/>
              </a:rPr>
              <a:t>API integration:</a:t>
            </a:r>
            <a:r>
              <a:rPr lang="en-IN" cap="none" dirty="0">
                <a:solidFill>
                  <a:schemeClr val="accent3">
                    <a:lumMod val="75000"/>
                  </a:schemeClr>
                </a:solidFill>
                <a:latin typeface="Times New Roman" panose="02020603050405020304" pitchFamily="18" charset="0"/>
                <a:cs typeface="Times New Roman" panose="02020603050405020304" pitchFamily="18" charset="0"/>
              </a:rPr>
              <a:t> to fetch food safety updates</a:t>
            </a:r>
          </a:p>
          <a:p>
            <a:pPr>
              <a:buFont typeface="Arial" panose="020B0604020202020204" pitchFamily="34" charset="0"/>
              <a:buChar char="•"/>
            </a:pPr>
            <a:r>
              <a:rPr lang="en-IN" b="1" cap="none" dirty="0">
                <a:solidFill>
                  <a:schemeClr val="accent3">
                    <a:lumMod val="75000"/>
                  </a:schemeClr>
                </a:solidFill>
                <a:latin typeface="Times New Roman" panose="02020603050405020304" pitchFamily="18" charset="0"/>
                <a:cs typeface="Times New Roman" panose="02020603050405020304" pitchFamily="18" charset="0"/>
              </a:rPr>
              <a:t>Security measures:</a:t>
            </a:r>
            <a:r>
              <a:rPr lang="en-IN" cap="none" dirty="0">
                <a:solidFill>
                  <a:schemeClr val="accent3">
                    <a:lumMod val="75000"/>
                  </a:schemeClr>
                </a:solidFill>
                <a:latin typeface="Times New Roman" panose="02020603050405020304" pitchFamily="18" charset="0"/>
                <a:cs typeface="Times New Roman" panose="02020603050405020304" pitchFamily="18" charset="0"/>
              </a:rPr>
              <a:t> user authentication and data protection mechanisms</a:t>
            </a:r>
          </a:p>
          <a:p>
            <a:pPr marL="0" indent="0">
              <a:buNone/>
            </a:pPr>
            <a:endParaRPr lang="en-IN" dirty="0"/>
          </a:p>
        </p:txBody>
      </p:sp>
    </p:spTree>
    <p:extLst>
      <p:ext uri="{BB962C8B-B14F-4D97-AF65-F5344CB8AC3E}">
        <p14:creationId xmlns:p14="http://schemas.microsoft.com/office/powerpoint/2010/main" val="31831269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4407</TotalTime>
  <Words>893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Droplet</vt:lpstr>
      <vt:lpstr>FOOD ADULTERATION</vt:lpstr>
      <vt:lpstr>Abstract </vt:lpstr>
      <vt:lpstr>Introduction</vt:lpstr>
      <vt:lpstr>Problem Statement</vt:lpstr>
      <vt:lpstr>System requirements</vt:lpstr>
      <vt:lpstr>Existing system</vt:lpstr>
      <vt:lpstr>Proposed system</vt:lpstr>
      <vt:lpstr>methodology</vt:lpstr>
      <vt:lpstr>TECHNOLOGIES USED</vt:lpstr>
      <vt:lpstr>Implementation Procedure </vt:lpstr>
      <vt:lpstr>RESULTs</vt:lpstr>
      <vt:lpstr>ADVANTAGES AND LIMITATIONS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VADISELA JAYASRI</dc:creator>
  <cp:lastModifiedBy>VADISELA JAYASRI</cp:lastModifiedBy>
  <cp:revision>1</cp:revision>
  <cp:lastPrinted>2025-03-24T15:21:13Z</cp:lastPrinted>
  <dcterms:created xsi:type="dcterms:W3CDTF">2025-03-21T07:54:07Z</dcterms:created>
  <dcterms:modified xsi:type="dcterms:W3CDTF">2025-03-28T08:38:25Z</dcterms:modified>
</cp:coreProperties>
</file>