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64" r:id="rId3"/>
    <p:sldId id="257" r:id="rId4"/>
    <p:sldId id="265" r:id="rId5"/>
    <p:sldId id="266" r:id="rId6"/>
    <p:sldId id="270" r:id="rId7"/>
    <p:sldId id="259" r:id="rId8"/>
    <p:sldId id="269" r:id="rId9"/>
    <p:sldId id="258" r:id="rId10"/>
    <p:sldId id="271" r:id="rId11"/>
    <p:sldId id="272" r:id="rId12"/>
    <p:sldId id="260" r:id="rId13"/>
    <p:sldId id="261" r:id="rId14"/>
    <p:sldId id="273" r:id="rId15"/>
    <p:sldId id="268" r:id="rId16"/>
    <p:sldId id="274" r:id="rId17"/>
    <p:sldId id="277" r:id="rId18"/>
    <p:sldId id="278" r:id="rId19"/>
    <p:sldId id="279" r:id="rId20"/>
    <p:sldId id="280" r:id="rId21"/>
    <p:sldId id="262" r:id="rId22"/>
    <p:sldId id="282" r:id="rId23"/>
    <p:sldId id="283" r:id="rId24"/>
    <p:sldId id="286" r:id="rId25"/>
    <p:sldId id="284" r:id="rId26"/>
    <p:sldId id="287" r:id="rId27"/>
    <p:sldId id="285" r:id="rId28"/>
    <p:sldId id="281"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5EDE7-B559-43BD-8E40-A3107E8718A6}" v="1039" dt="2024-09-10T20:02:18.111"/>
    <p1510:client id="{5C97F0C2-39F6-430C-B36F-366ECD4DDEE6}" v="10" dt="2024-09-09T17:45:01.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A58A8-E0D7-4C6E-8128-96701E02FC3E}" type="doc">
      <dgm:prSet loTypeId="urn:microsoft.com/office/officeart/2016/7/layout/RoundedRectangleTimeline" loCatId="process" qsTypeId="urn:microsoft.com/office/officeart/2005/8/quickstyle/simple1" qsCatId="simple" csTypeId="urn:microsoft.com/office/officeart/2005/8/colors/colorful1#5" csCatId="colorful" phldr="1"/>
      <dgm:spPr/>
      <dgm:t>
        <a:bodyPr/>
        <a:lstStyle/>
        <a:p>
          <a:endParaRPr lang="en-US"/>
        </a:p>
      </dgm:t>
    </dgm:pt>
    <dgm:pt modelId="{EF11DEB3-62CF-4773-9B63-846FDBCDCC07}">
      <dgm:prSet/>
      <dgm:spPr/>
      <dgm:t>
        <a:bodyPr/>
        <a:lstStyle/>
        <a:p>
          <a:r>
            <a:rPr lang="en-US"/>
            <a:t>2009</a:t>
          </a:r>
        </a:p>
      </dgm:t>
    </dgm:pt>
    <dgm:pt modelId="{81D2E566-FCC0-4B2A-94C2-43F626375DCE}" type="parTrans" cxnId="{59E769A1-FC1E-4362-B30E-D736CC77AA94}">
      <dgm:prSet/>
      <dgm:spPr/>
      <dgm:t>
        <a:bodyPr/>
        <a:lstStyle/>
        <a:p>
          <a:endParaRPr lang="en-US"/>
        </a:p>
      </dgm:t>
    </dgm:pt>
    <dgm:pt modelId="{9B683E9A-511F-4E8F-8E82-571B3E1EDA34}" type="sibTrans" cxnId="{59E769A1-FC1E-4362-B30E-D736CC77AA94}">
      <dgm:prSet/>
      <dgm:spPr/>
      <dgm:t>
        <a:bodyPr/>
        <a:lstStyle/>
        <a:p>
          <a:endParaRPr lang="en-US"/>
        </a:p>
      </dgm:t>
    </dgm:pt>
    <dgm:pt modelId="{3E9A3B72-605E-4D55-982C-7B4445836207}">
      <dgm:prSet/>
      <dgm:spPr/>
      <dgm:t>
        <a:bodyPr/>
        <a:lstStyle/>
        <a:p>
          <a:r>
            <a:rPr lang="en-US"/>
            <a:t>Android 1.5 Cupcake (2009) - Added an on-screen keyboard and support for third-party apps.</a:t>
          </a:r>
        </a:p>
      </dgm:t>
    </dgm:pt>
    <dgm:pt modelId="{74A061FB-B109-4845-9B65-2919A067AC6D}" type="parTrans" cxnId="{8BEBD005-85C8-4B28-8731-E05938D5E492}">
      <dgm:prSet/>
      <dgm:spPr/>
      <dgm:t>
        <a:bodyPr/>
        <a:lstStyle/>
        <a:p>
          <a:endParaRPr lang="en-US"/>
        </a:p>
      </dgm:t>
    </dgm:pt>
    <dgm:pt modelId="{76EEAEC7-DDE6-46C8-995D-817949DF59AB}" type="sibTrans" cxnId="{8BEBD005-85C8-4B28-8731-E05938D5E492}">
      <dgm:prSet/>
      <dgm:spPr/>
      <dgm:t>
        <a:bodyPr/>
        <a:lstStyle/>
        <a:p>
          <a:endParaRPr lang="en-US"/>
        </a:p>
      </dgm:t>
    </dgm:pt>
    <dgm:pt modelId="{C6A39780-6F4F-4D1A-8B06-70355425A455}">
      <dgm:prSet/>
      <dgm:spPr/>
      <dgm:t>
        <a:bodyPr/>
        <a:lstStyle/>
        <a:p>
          <a:r>
            <a:rPr lang="en-US"/>
            <a:t>2009</a:t>
          </a:r>
        </a:p>
      </dgm:t>
    </dgm:pt>
    <dgm:pt modelId="{3E67A1A2-F16B-4BA8-8412-84F0BC825C95}" type="parTrans" cxnId="{C7ECD461-F65D-4804-9516-70FFE3EF47D6}">
      <dgm:prSet/>
      <dgm:spPr/>
      <dgm:t>
        <a:bodyPr/>
        <a:lstStyle/>
        <a:p>
          <a:endParaRPr lang="en-US"/>
        </a:p>
      </dgm:t>
    </dgm:pt>
    <dgm:pt modelId="{D6086D03-8877-4FFD-A35C-D80B7491FE20}" type="sibTrans" cxnId="{C7ECD461-F65D-4804-9516-70FFE3EF47D6}">
      <dgm:prSet/>
      <dgm:spPr/>
      <dgm:t>
        <a:bodyPr/>
        <a:lstStyle/>
        <a:p>
          <a:endParaRPr lang="en-US"/>
        </a:p>
      </dgm:t>
    </dgm:pt>
    <dgm:pt modelId="{433510FC-279C-48A2-89B5-ABDE43DA36E0}">
      <dgm:prSet/>
      <dgm:spPr/>
      <dgm:t>
        <a:bodyPr/>
        <a:lstStyle/>
        <a:p>
          <a:r>
            <a:rPr lang="en-US"/>
            <a:t>Android 1.6 Donut (2009) - Introduced improvements like support for CDMA networks and an updated user interface.</a:t>
          </a:r>
        </a:p>
      </dgm:t>
    </dgm:pt>
    <dgm:pt modelId="{F3A53A6A-E769-4242-ACF1-D6F22B98360D}" type="parTrans" cxnId="{FF22C3A1-9505-4421-AEF7-9FBFCB6CE315}">
      <dgm:prSet/>
      <dgm:spPr/>
      <dgm:t>
        <a:bodyPr/>
        <a:lstStyle/>
        <a:p>
          <a:endParaRPr lang="en-US"/>
        </a:p>
      </dgm:t>
    </dgm:pt>
    <dgm:pt modelId="{AF8B5AD3-10D9-4212-BA4F-E5A42533BD8D}" type="sibTrans" cxnId="{FF22C3A1-9505-4421-AEF7-9FBFCB6CE315}">
      <dgm:prSet/>
      <dgm:spPr/>
      <dgm:t>
        <a:bodyPr/>
        <a:lstStyle/>
        <a:p>
          <a:endParaRPr lang="en-US"/>
        </a:p>
      </dgm:t>
    </dgm:pt>
    <dgm:pt modelId="{1D1EBEAF-58D8-4DF9-82E5-73BFC8F1E448}">
      <dgm:prSet/>
      <dgm:spPr/>
      <dgm:t>
        <a:bodyPr/>
        <a:lstStyle/>
        <a:p>
          <a:r>
            <a:rPr lang="en-US"/>
            <a:t>2009–2010</a:t>
          </a:r>
        </a:p>
      </dgm:t>
    </dgm:pt>
    <dgm:pt modelId="{F8D47F1C-1A22-45D0-8E9E-2376AAE349E6}" type="parTrans" cxnId="{02E69212-CF9D-420C-8086-B531E24C45D1}">
      <dgm:prSet/>
      <dgm:spPr/>
      <dgm:t>
        <a:bodyPr/>
        <a:lstStyle/>
        <a:p>
          <a:endParaRPr lang="en-US"/>
        </a:p>
      </dgm:t>
    </dgm:pt>
    <dgm:pt modelId="{F2B6C23E-6A3F-40C7-9726-343E9D7D0A4E}" type="sibTrans" cxnId="{02E69212-CF9D-420C-8086-B531E24C45D1}">
      <dgm:prSet/>
      <dgm:spPr/>
      <dgm:t>
        <a:bodyPr/>
        <a:lstStyle/>
        <a:p>
          <a:endParaRPr lang="en-US"/>
        </a:p>
      </dgm:t>
    </dgm:pt>
    <dgm:pt modelId="{C39B84EB-AB1E-40E9-89D7-EFC534245EB8}">
      <dgm:prSet/>
      <dgm:spPr/>
      <dgm:t>
        <a:bodyPr/>
        <a:lstStyle/>
        <a:p>
          <a:r>
            <a:rPr lang="en-US"/>
            <a:t>Android 2.0-2.1 Eclair (2009-2010) - Added features like improved Google Maps, and a revamped interface.</a:t>
          </a:r>
        </a:p>
      </dgm:t>
    </dgm:pt>
    <dgm:pt modelId="{AE6C0551-1E5D-492D-A425-82BF814AA6E9}" type="parTrans" cxnId="{6DDB70A9-B256-4DCC-90D9-22E76CBBE3A6}">
      <dgm:prSet/>
      <dgm:spPr/>
      <dgm:t>
        <a:bodyPr/>
        <a:lstStyle/>
        <a:p>
          <a:endParaRPr lang="en-US"/>
        </a:p>
      </dgm:t>
    </dgm:pt>
    <dgm:pt modelId="{D1D2204A-7E15-46C0-B2ED-FD97AB622AA3}" type="sibTrans" cxnId="{6DDB70A9-B256-4DCC-90D9-22E76CBBE3A6}">
      <dgm:prSet/>
      <dgm:spPr/>
      <dgm:t>
        <a:bodyPr/>
        <a:lstStyle/>
        <a:p>
          <a:endParaRPr lang="en-US"/>
        </a:p>
      </dgm:t>
    </dgm:pt>
    <dgm:pt modelId="{F89B0D93-D15A-4164-9BA8-A5BF7937BDE5}">
      <dgm:prSet/>
      <dgm:spPr/>
      <dgm:t>
        <a:bodyPr/>
        <a:lstStyle/>
        <a:p>
          <a:r>
            <a:rPr lang="en-US"/>
            <a:t>2010</a:t>
          </a:r>
        </a:p>
      </dgm:t>
    </dgm:pt>
    <dgm:pt modelId="{759C78A5-73CE-4162-AE89-C69D72D3BF85}" type="parTrans" cxnId="{2FF512D4-8039-4DED-9FD1-865660755DF1}">
      <dgm:prSet/>
      <dgm:spPr/>
      <dgm:t>
        <a:bodyPr/>
        <a:lstStyle/>
        <a:p>
          <a:endParaRPr lang="en-US"/>
        </a:p>
      </dgm:t>
    </dgm:pt>
    <dgm:pt modelId="{2CEFD382-FC87-41CA-80B9-B8AF654EA27F}" type="sibTrans" cxnId="{2FF512D4-8039-4DED-9FD1-865660755DF1}">
      <dgm:prSet/>
      <dgm:spPr/>
      <dgm:t>
        <a:bodyPr/>
        <a:lstStyle/>
        <a:p>
          <a:endParaRPr lang="en-US"/>
        </a:p>
      </dgm:t>
    </dgm:pt>
    <dgm:pt modelId="{B7E42E9F-3E7A-4D63-BEC6-98D0357B648E}">
      <dgm:prSet/>
      <dgm:spPr/>
      <dgm:t>
        <a:bodyPr/>
        <a:lstStyle/>
        <a:p>
          <a:r>
            <a:rPr lang="en-US"/>
            <a:t>Android 2.2 Froyo (2010) - Introduced performance improvements and features like Wi-Fi hotspot support.</a:t>
          </a:r>
        </a:p>
      </dgm:t>
    </dgm:pt>
    <dgm:pt modelId="{04CDFEA6-6CDB-464C-8395-FB4F89A21C96}" type="parTrans" cxnId="{AA2E6AAB-7FEE-40EE-96C2-73D5FE6058E9}">
      <dgm:prSet/>
      <dgm:spPr/>
      <dgm:t>
        <a:bodyPr/>
        <a:lstStyle/>
        <a:p>
          <a:endParaRPr lang="en-US"/>
        </a:p>
      </dgm:t>
    </dgm:pt>
    <dgm:pt modelId="{6D2E2114-BF09-4954-8E17-AB7C97E89264}" type="sibTrans" cxnId="{AA2E6AAB-7FEE-40EE-96C2-73D5FE6058E9}">
      <dgm:prSet/>
      <dgm:spPr/>
      <dgm:t>
        <a:bodyPr/>
        <a:lstStyle/>
        <a:p>
          <a:endParaRPr lang="en-US"/>
        </a:p>
      </dgm:t>
    </dgm:pt>
    <dgm:pt modelId="{DA55015B-64EF-415F-830A-95375F5A064E}">
      <dgm:prSet/>
      <dgm:spPr/>
      <dgm:t>
        <a:bodyPr/>
        <a:lstStyle/>
        <a:p>
          <a:r>
            <a:rPr lang="en-US"/>
            <a:t>2010</a:t>
          </a:r>
        </a:p>
      </dgm:t>
    </dgm:pt>
    <dgm:pt modelId="{ED261283-0725-447C-906E-C19A09DFA3CE}" type="parTrans" cxnId="{70901A51-23A1-4876-8120-CDB198391B21}">
      <dgm:prSet/>
      <dgm:spPr/>
      <dgm:t>
        <a:bodyPr/>
        <a:lstStyle/>
        <a:p>
          <a:endParaRPr lang="en-US"/>
        </a:p>
      </dgm:t>
    </dgm:pt>
    <dgm:pt modelId="{70727869-3FB4-4BE0-9844-63BEE2F047B5}" type="sibTrans" cxnId="{70901A51-23A1-4876-8120-CDB198391B21}">
      <dgm:prSet/>
      <dgm:spPr/>
      <dgm:t>
        <a:bodyPr/>
        <a:lstStyle/>
        <a:p>
          <a:endParaRPr lang="en-US"/>
        </a:p>
      </dgm:t>
    </dgm:pt>
    <dgm:pt modelId="{BC171B9E-6D60-4BBA-88C8-5C0622E31ACA}">
      <dgm:prSet/>
      <dgm:spPr/>
      <dgm:t>
        <a:bodyPr/>
        <a:lstStyle/>
        <a:p>
          <a:r>
            <a:rPr lang="en-US" dirty="0"/>
            <a:t>Android 2.3 Gingerbread (2010) - Brought a new user interface and enhanced support for gaming.</a:t>
          </a:r>
        </a:p>
      </dgm:t>
    </dgm:pt>
    <dgm:pt modelId="{B4DF8477-DBFC-459D-891D-5F1A67BAAA71}" type="parTrans" cxnId="{D4BE5DCE-67EA-48DC-B36E-FC98D5A34204}">
      <dgm:prSet/>
      <dgm:spPr/>
      <dgm:t>
        <a:bodyPr/>
        <a:lstStyle/>
        <a:p>
          <a:endParaRPr lang="en-US"/>
        </a:p>
      </dgm:t>
    </dgm:pt>
    <dgm:pt modelId="{151913C4-168C-4684-9646-E166DC838D53}" type="sibTrans" cxnId="{D4BE5DCE-67EA-48DC-B36E-FC98D5A34204}">
      <dgm:prSet/>
      <dgm:spPr/>
      <dgm:t>
        <a:bodyPr/>
        <a:lstStyle/>
        <a:p>
          <a:endParaRPr lang="en-US"/>
        </a:p>
      </dgm:t>
    </dgm:pt>
    <dgm:pt modelId="{868E720A-62F2-4826-AC2F-36B8AC7820F6}">
      <dgm:prSet/>
      <dgm:spPr/>
      <dgm:t>
        <a:bodyPr/>
        <a:lstStyle/>
        <a:p>
          <a:r>
            <a:rPr lang="en-US"/>
            <a:t>2020</a:t>
          </a:r>
        </a:p>
      </dgm:t>
    </dgm:pt>
    <dgm:pt modelId="{B5CE427B-781A-47BD-B10E-04D86D4EE6BA}" type="parTrans" cxnId="{5B39867A-EFCB-4B42-8F82-D56EF897E488}">
      <dgm:prSet/>
      <dgm:spPr/>
      <dgm:t>
        <a:bodyPr/>
        <a:lstStyle/>
        <a:p>
          <a:endParaRPr lang="en-US"/>
        </a:p>
      </dgm:t>
    </dgm:pt>
    <dgm:pt modelId="{90B5A112-09EE-45BA-8525-D1DF22C64AFF}" type="sibTrans" cxnId="{5B39867A-EFCB-4B42-8F82-D56EF897E488}">
      <dgm:prSet/>
      <dgm:spPr/>
      <dgm:t>
        <a:bodyPr/>
        <a:lstStyle/>
        <a:p>
          <a:endParaRPr lang="en-US"/>
        </a:p>
      </dgm:t>
    </dgm:pt>
    <dgm:pt modelId="{27B173A9-5F2D-4A62-A601-AC8327D9C2B8}">
      <dgm:prSet/>
      <dgm:spPr/>
      <dgm:t>
        <a:bodyPr/>
        <a:lstStyle/>
        <a:p>
          <a:r>
            <a:rPr lang="en-US"/>
            <a:t>Android 11 (2020) - Improved conversation management, notification bubbles, and one-time permissions.</a:t>
          </a:r>
        </a:p>
      </dgm:t>
    </dgm:pt>
    <dgm:pt modelId="{14096754-3E72-4258-B2DD-F149CE3F1AA1}" type="parTrans" cxnId="{91DFD54D-7EC0-41D4-8328-9449E4956CD5}">
      <dgm:prSet/>
      <dgm:spPr/>
      <dgm:t>
        <a:bodyPr/>
        <a:lstStyle/>
        <a:p>
          <a:endParaRPr lang="en-US"/>
        </a:p>
      </dgm:t>
    </dgm:pt>
    <dgm:pt modelId="{33534FC3-56E6-48F0-981A-3CC2EF11FF33}" type="sibTrans" cxnId="{91DFD54D-7EC0-41D4-8328-9449E4956CD5}">
      <dgm:prSet/>
      <dgm:spPr/>
      <dgm:t>
        <a:bodyPr/>
        <a:lstStyle/>
        <a:p>
          <a:endParaRPr lang="en-US"/>
        </a:p>
      </dgm:t>
    </dgm:pt>
    <dgm:pt modelId="{85D5CF3F-C0F7-470E-BEAC-56AA797075C3}">
      <dgm:prSet/>
      <dgm:spPr/>
      <dgm:t>
        <a:bodyPr/>
        <a:lstStyle/>
        <a:p>
          <a:r>
            <a:rPr lang="en-US"/>
            <a:t>2021</a:t>
          </a:r>
        </a:p>
      </dgm:t>
    </dgm:pt>
    <dgm:pt modelId="{238FAD03-E4EE-4816-B495-C48065CC6C98}" type="parTrans" cxnId="{BB5D9E69-2745-42F7-B0D4-B011BE73723F}">
      <dgm:prSet/>
      <dgm:spPr/>
      <dgm:t>
        <a:bodyPr/>
        <a:lstStyle/>
        <a:p>
          <a:endParaRPr lang="en-US"/>
        </a:p>
      </dgm:t>
    </dgm:pt>
    <dgm:pt modelId="{FC814005-EB0A-4B87-9DDA-303F248C8E27}" type="sibTrans" cxnId="{BB5D9E69-2745-42F7-B0D4-B011BE73723F}">
      <dgm:prSet/>
      <dgm:spPr/>
      <dgm:t>
        <a:bodyPr/>
        <a:lstStyle/>
        <a:p>
          <a:endParaRPr lang="en-US"/>
        </a:p>
      </dgm:t>
    </dgm:pt>
    <dgm:pt modelId="{13ACBFB1-3183-4647-80D9-E549B8873E0D}">
      <dgm:prSet/>
      <dgm:spPr/>
      <dgm:t>
        <a:bodyPr/>
        <a:lstStyle/>
        <a:p>
          <a:r>
            <a:rPr lang="en-US"/>
            <a:t>Android 12 (2021) - Featured a new design language called Material You and more customization options.</a:t>
          </a:r>
        </a:p>
      </dgm:t>
    </dgm:pt>
    <dgm:pt modelId="{FB420FE2-D8D1-472C-AAF0-0CA523025135}" type="parTrans" cxnId="{C5FDD2FF-F83C-40A7-B8C7-E9CCA5A01F63}">
      <dgm:prSet/>
      <dgm:spPr/>
      <dgm:t>
        <a:bodyPr/>
        <a:lstStyle/>
        <a:p>
          <a:endParaRPr lang="en-US"/>
        </a:p>
      </dgm:t>
    </dgm:pt>
    <dgm:pt modelId="{37312942-3564-4043-8DEF-D67170268AA9}" type="sibTrans" cxnId="{C5FDD2FF-F83C-40A7-B8C7-E9CCA5A01F63}">
      <dgm:prSet/>
      <dgm:spPr/>
      <dgm:t>
        <a:bodyPr/>
        <a:lstStyle/>
        <a:p>
          <a:endParaRPr lang="en-US"/>
        </a:p>
      </dgm:t>
    </dgm:pt>
    <dgm:pt modelId="{0E56F3D4-173E-485B-91E5-71EC345B5988}">
      <dgm:prSet/>
      <dgm:spPr/>
      <dgm:t>
        <a:bodyPr/>
        <a:lstStyle/>
        <a:p>
          <a:r>
            <a:rPr lang="en-US"/>
            <a:t>2022</a:t>
          </a:r>
        </a:p>
      </dgm:t>
    </dgm:pt>
    <dgm:pt modelId="{46703FF4-2B3F-41DC-995D-630A10EE1945}" type="parTrans" cxnId="{8A3EE6C8-7601-4AC5-B068-76F98F1D02FA}">
      <dgm:prSet/>
      <dgm:spPr/>
      <dgm:t>
        <a:bodyPr/>
        <a:lstStyle/>
        <a:p>
          <a:endParaRPr lang="en-US"/>
        </a:p>
      </dgm:t>
    </dgm:pt>
    <dgm:pt modelId="{27ACD499-289B-491C-B5B3-093CACA5FB2D}" type="sibTrans" cxnId="{8A3EE6C8-7601-4AC5-B068-76F98F1D02FA}">
      <dgm:prSet/>
      <dgm:spPr/>
      <dgm:t>
        <a:bodyPr/>
        <a:lstStyle/>
        <a:p>
          <a:endParaRPr lang="en-US"/>
        </a:p>
      </dgm:t>
    </dgm:pt>
    <dgm:pt modelId="{DFAE0B44-E66D-4173-B339-60332778F35C}">
      <dgm:prSet/>
      <dgm:spPr/>
      <dgm:t>
        <a:bodyPr/>
        <a:lstStyle/>
        <a:p>
          <a:r>
            <a:rPr lang="en-US"/>
            <a:t>Android 13 (2022) - Continued with design improvements and added features for better tablet and foldable device support.</a:t>
          </a:r>
        </a:p>
      </dgm:t>
    </dgm:pt>
    <dgm:pt modelId="{9A499C28-DE63-47E9-9C50-E215D1DDF060}" type="parTrans" cxnId="{55F0439F-4E9B-4B4C-8F4D-0C284DF093F7}">
      <dgm:prSet/>
      <dgm:spPr/>
      <dgm:t>
        <a:bodyPr/>
        <a:lstStyle/>
        <a:p>
          <a:endParaRPr lang="en-US"/>
        </a:p>
      </dgm:t>
    </dgm:pt>
    <dgm:pt modelId="{D19CD553-375F-43E1-AA1B-DC2AEC2378CE}" type="sibTrans" cxnId="{55F0439F-4E9B-4B4C-8F4D-0C284DF093F7}">
      <dgm:prSet/>
      <dgm:spPr/>
      <dgm:t>
        <a:bodyPr/>
        <a:lstStyle/>
        <a:p>
          <a:endParaRPr lang="en-US"/>
        </a:p>
      </dgm:t>
    </dgm:pt>
    <dgm:pt modelId="{B173C9AC-4252-4762-820F-C854394F22E1}">
      <dgm:prSet/>
      <dgm:spPr/>
      <dgm:t>
        <a:bodyPr/>
        <a:lstStyle/>
        <a:p>
          <a:r>
            <a:rPr lang="en-US"/>
            <a:t>2023</a:t>
          </a:r>
        </a:p>
      </dgm:t>
    </dgm:pt>
    <dgm:pt modelId="{A0B07E94-8D81-4DE9-AC4F-C75D94C606BC}" type="parTrans" cxnId="{D45242A0-E7D6-4104-BD2B-79872C65AA10}">
      <dgm:prSet/>
      <dgm:spPr/>
      <dgm:t>
        <a:bodyPr/>
        <a:lstStyle/>
        <a:p>
          <a:endParaRPr lang="en-US"/>
        </a:p>
      </dgm:t>
    </dgm:pt>
    <dgm:pt modelId="{C9AB20B6-95D7-442B-8B6E-DDB67495726E}" type="sibTrans" cxnId="{D45242A0-E7D6-4104-BD2B-79872C65AA10}">
      <dgm:prSet/>
      <dgm:spPr/>
      <dgm:t>
        <a:bodyPr/>
        <a:lstStyle/>
        <a:p>
          <a:endParaRPr lang="en-US"/>
        </a:p>
      </dgm:t>
    </dgm:pt>
    <dgm:pt modelId="{0AA976BA-DAFF-40A5-A208-3491FEEBFFA8}">
      <dgm:prSet/>
      <dgm:spPr/>
      <dgm:t>
        <a:bodyPr/>
        <a:lstStyle/>
        <a:p>
          <a:r>
            <a:rPr lang="en-US"/>
            <a:t>Android 14 (2023) - Focused on performance and user experience enhancements.</a:t>
          </a:r>
        </a:p>
      </dgm:t>
    </dgm:pt>
    <dgm:pt modelId="{F1F10093-328E-4F4C-AE8B-FB239FBF290A}" type="parTrans" cxnId="{BCB0DEDB-C3E4-482A-B0E6-B25290DC991E}">
      <dgm:prSet/>
      <dgm:spPr/>
      <dgm:t>
        <a:bodyPr/>
        <a:lstStyle/>
        <a:p>
          <a:endParaRPr lang="en-US"/>
        </a:p>
      </dgm:t>
    </dgm:pt>
    <dgm:pt modelId="{067BA0E1-FD6D-4D71-A0AE-7D27BE14C63B}" type="sibTrans" cxnId="{BCB0DEDB-C3E4-482A-B0E6-B25290DC991E}">
      <dgm:prSet/>
      <dgm:spPr/>
      <dgm:t>
        <a:bodyPr/>
        <a:lstStyle/>
        <a:p>
          <a:endParaRPr lang="en-US"/>
        </a:p>
      </dgm:t>
    </dgm:pt>
    <dgm:pt modelId="{16EBC56A-B94C-4841-8F60-81C68231DD9F}" type="pres">
      <dgm:prSet presAssocID="{D66A58A8-E0D7-4C6E-8128-96701E02FC3E}" presName="Name0" presStyleCnt="0">
        <dgm:presLayoutVars>
          <dgm:chMax/>
          <dgm:chPref/>
          <dgm:animLvl val="lvl"/>
        </dgm:presLayoutVars>
      </dgm:prSet>
      <dgm:spPr/>
    </dgm:pt>
    <dgm:pt modelId="{E2FA8542-C93E-428B-AF19-8AC68B1D448F}" type="pres">
      <dgm:prSet presAssocID="{EF11DEB3-62CF-4773-9B63-846FDBCDCC07}" presName="composite1" presStyleCnt="0"/>
      <dgm:spPr/>
    </dgm:pt>
    <dgm:pt modelId="{56214B01-2E50-439B-8994-5D5DCBB26B05}" type="pres">
      <dgm:prSet presAssocID="{EF11DEB3-62CF-4773-9B63-846FDBCDCC07}" presName="parent1" presStyleLbl="alignNode1" presStyleIdx="0" presStyleCnt="9">
        <dgm:presLayoutVars>
          <dgm:chMax val="1"/>
          <dgm:chPref val="1"/>
          <dgm:bulletEnabled val="1"/>
        </dgm:presLayoutVars>
      </dgm:prSet>
      <dgm:spPr/>
    </dgm:pt>
    <dgm:pt modelId="{A80DC102-6C6B-4FFF-A77E-789419F6FC33}" type="pres">
      <dgm:prSet presAssocID="{EF11DEB3-62CF-4773-9B63-846FDBCDCC07}" presName="Childtext1" presStyleLbl="revTx" presStyleIdx="0" presStyleCnt="9">
        <dgm:presLayoutVars>
          <dgm:bulletEnabled val="1"/>
        </dgm:presLayoutVars>
      </dgm:prSet>
      <dgm:spPr/>
    </dgm:pt>
    <dgm:pt modelId="{6A02FCF1-1299-4BE8-983F-41D2D9D0C591}" type="pres">
      <dgm:prSet presAssocID="{EF11DEB3-62CF-4773-9B63-846FDBCDCC07}" presName="ConnectLine1" presStyleLbl="sibTrans1D1" presStyleIdx="0" presStyleCnt="9"/>
      <dgm:spPr>
        <a:noFill/>
        <a:ln w="9525" cap="rnd" cmpd="sng" algn="ctr">
          <a:solidFill>
            <a:schemeClr val="accent2">
              <a:hueOff val="0"/>
              <a:satOff val="0"/>
              <a:lumOff val="0"/>
              <a:alphaOff val="0"/>
            </a:schemeClr>
          </a:solidFill>
          <a:prstDash val="dash"/>
        </a:ln>
        <a:effectLst/>
      </dgm:spPr>
    </dgm:pt>
    <dgm:pt modelId="{2DB6F3AC-FBB0-44E0-8061-68DBDF263EE0}" type="pres">
      <dgm:prSet presAssocID="{EF11DEB3-62CF-4773-9B63-846FDBCDCC07}" presName="ConnectLineEnd1" presStyleLbl="lnNode1" presStyleIdx="0" presStyleCnt="9"/>
      <dgm:spPr/>
    </dgm:pt>
    <dgm:pt modelId="{D16EF58A-2D7E-4801-93F5-AA247C97646D}" type="pres">
      <dgm:prSet presAssocID="{EF11DEB3-62CF-4773-9B63-846FDBCDCC07}" presName="EmptyPane1" presStyleCnt="0"/>
      <dgm:spPr/>
    </dgm:pt>
    <dgm:pt modelId="{485B9D57-497A-4C94-857A-62ECB0AE344B}" type="pres">
      <dgm:prSet presAssocID="{9B683E9A-511F-4E8F-8E82-571B3E1EDA34}" presName="spaceBetweenRectangles1" presStyleCnt="0"/>
      <dgm:spPr/>
    </dgm:pt>
    <dgm:pt modelId="{5913A88D-CD97-4D82-B263-CAD9E5A7F4E0}" type="pres">
      <dgm:prSet presAssocID="{C6A39780-6F4F-4D1A-8B06-70355425A455}" presName="composite1" presStyleCnt="0"/>
      <dgm:spPr/>
    </dgm:pt>
    <dgm:pt modelId="{5CAE5CCC-4101-4DC5-AE19-F76ABF478ED3}" type="pres">
      <dgm:prSet presAssocID="{C6A39780-6F4F-4D1A-8B06-70355425A455}" presName="parent1" presStyleLbl="alignNode1" presStyleIdx="1" presStyleCnt="9">
        <dgm:presLayoutVars>
          <dgm:chMax val="1"/>
          <dgm:chPref val="1"/>
          <dgm:bulletEnabled val="1"/>
        </dgm:presLayoutVars>
      </dgm:prSet>
      <dgm:spPr/>
    </dgm:pt>
    <dgm:pt modelId="{DE845C59-E026-4607-80E1-ED9D1DAD3DA7}" type="pres">
      <dgm:prSet presAssocID="{C6A39780-6F4F-4D1A-8B06-70355425A455}" presName="Childtext1" presStyleLbl="revTx" presStyleIdx="1" presStyleCnt="9">
        <dgm:presLayoutVars>
          <dgm:bulletEnabled val="1"/>
        </dgm:presLayoutVars>
      </dgm:prSet>
      <dgm:spPr/>
    </dgm:pt>
    <dgm:pt modelId="{D6DC72A4-2B55-4A1F-B727-6918C5486982}" type="pres">
      <dgm:prSet presAssocID="{C6A39780-6F4F-4D1A-8B06-70355425A455}" presName="ConnectLine1" presStyleLbl="sibTrans1D1" presStyleIdx="1" presStyleCnt="9"/>
      <dgm:spPr>
        <a:noFill/>
        <a:ln w="9525" cap="rnd" cmpd="sng" algn="ctr">
          <a:solidFill>
            <a:schemeClr val="accent3">
              <a:hueOff val="0"/>
              <a:satOff val="0"/>
              <a:lumOff val="0"/>
              <a:alphaOff val="0"/>
            </a:schemeClr>
          </a:solidFill>
          <a:prstDash val="dash"/>
        </a:ln>
        <a:effectLst/>
      </dgm:spPr>
    </dgm:pt>
    <dgm:pt modelId="{90805578-5C73-4454-BB76-4B9DA6C08D9E}" type="pres">
      <dgm:prSet presAssocID="{C6A39780-6F4F-4D1A-8B06-70355425A455}" presName="ConnectLineEnd1" presStyleLbl="lnNode1" presStyleIdx="1" presStyleCnt="9"/>
      <dgm:spPr/>
    </dgm:pt>
    <dgm:pt modelId="{52C2B79B-4B14-4E98-8C71-D6D3FCA6EB9F}" type="pres">
      <dgm:prSet presAssocID="{C6A39780-6F4F-4D1A-8B06-70355425A455}" presName="EmptyPane1" presStyleCnt="0"/>
      <dgm:spPr/>
    </dgm:pt>
    <dgm:pt modelId="{9A94A969-F81F-4C85-943C-217E2FA2CA18}" type="pres">
      <dgm:prSet presAssocID="{D6086D03-8877-4FFD-A35C-D80B7491FE20}" presName="spaceBetweenRectangles1" presStyleCnt="0"/>
      <dgm:spPr/>
    </dgm:pt>
    <dgm:pt modelId="{354444BB-2CCB-4E6D-871C-54071858EDC4}" type="pres">
      <dgm:prSet presAssocID="{1D1EBEAF-58D8-4DF9-82E5-73BFC8F1E448}" presName="composite1" presStyleCnt="0"/>
      <dgm:spPr/>
    </dgm:pt>
    <dgm:pt modelId="{E326F311-B29C-4CF1-BCA1-441E4D596503}" type="pres">
      <dgm:prSet presAssocID="{1D1EBEAF-58D8-4DF9-82E5-73BFC8F1E448}" presName="parent1" presStyleLbl="alignNode1" presStyleIdx="2" presStyleCnt="9">
        <dgm:presLayoutVars>
          <dgm:chMax val="1"/>
          <dgm:chPref val="1"/>
          <dgm:bulletEnabled val="1"/>
        </dgm:presLayoutVars>
      </dgm:prSet>
      <dgm:spPr/>
    </dgm:pt>
    <dgm:pt modelId="{13070E80-A2BA-4B4B-83D4-C15FF7C638C4}" type="pres">
      <dgm:prSet presAssocID="{1D1EBEAF-58D8-4DF9-82E5-73BFC8F1E448}" presName="Childtext1" presStyleLbl="revTx" presStyleIdx="2" presStyleCnt="9">
        <dgm:presLayoutVars>
          <dgm:bulletEnabled val="1"/>
        </dgm:presLayoutVars>
      </dgm:prSet>
      <dgm:spPr/>
    </dgm:pt>
    <dgm:pt modelId="{14C4FDB3-8119-473B-BF91-07C848AEE013}" type="pres">
      <dgm:prSet presAssocID="{1D1EBEAF-58D8-4DF9-82E5-73BFC8F1E448}" presName="ConnectLine1" presStyleLbl="sibTrans1D1" presStyleIdx="2" presStyleCnt="9"/>
      <dgm:spPr>
        <a:noFill/>
        <a:ln w="9525" cap="rnd" cmpd="sng" algn="ctr">
          <a:solidFill>
            <a:schemeClr val="accent4">
              <a:hueOff val="0"/>
              <a:satOff val="0"/>
              <a:lumOff val="0"/>
              <a:alphaOff val="0"/>
            </a:schemeClr>
          </a:solidFill>
          <a:prstDash val="dash"/>
        </a:ln>
        <a:effectLst/>
      </dgm:spPr>
    </dgm:pt>
    <dgm:pt modelId="{18B7D9CC-E683-4D55-BA39-914A6F2E1D05}" type="pres">
      <dgm:prSet presAssocID="{1D1EBEAF-58D8-4DF9-82E5-73BFC8F1E448}" presName="ConnectLineEnd1" presStyleLbl="lnNode1" presStyleIdx="2" presStyleCnt="9"/>
      <dgm:spPr/>
    </dgm:pt>
    <dgm:pt modelId="{23DE1038-2049-4602-A9B7-BBA78B545647}" type="pres">
      <dgm:prSet presAssocID="{1D1EBEAF-58D8-4DF9-82E5-73BFC8F1E448}" presName="EmptyPane1" presStyleCnt="0"/>
      <dgm:spPr/>
    </dgm:pt>
    <dgm:pt modelId="{87987853-6630-4015-BA47-1564D8DCBEAD}" type="pres">
      <dgm:prSet presAssocID="{F2B6C23E-6A3F-40C7-9726-343E9D7D0A4E}" presName="spaceBetweenRectangles1" presStyleCnt="0"/>
      <dgm:spPr/>
    </dgm:pt>
    <dgm:pt modelId="{A8C9CB3A-F78B-488F-8C6E-EDFA36FA483C}" type="pres">
      <dgm:prSet presAssocID="{F89B0D93-D15A-4164-9BA8-A5BF7937BDE5}" presName="composite1" presStyleCnt="0"/>
      <dgm:spPr/>
    </dgm:pt>
    <dgm:pt modelId="{96073ED9-8A21-48AE-95E5-257DB7C2F76E}" type="pres">
      <dgm:prSet presAssocID="{F89B0D93-D15A-4164-9BA8-A5BF7937BDE5}" presName="parent1" presStyleLbl="alignNode1" presStyleIdx="3" presStyleCnt="9">
        <dgm:presLayoutVars>
          <dgm:chMax val="1"/>
          <dgm:chPref val="1"/>
          <dgm:bulletEnabled val="1"/>
        </dgm:presLayoutVars>
      </dgm:prSet>
      <dgm:spPr/>
    </dgm:pt>
    <dgm:pt modelId="{C0C4A5D5-58FD-49E1-9C9E-DE29A78A59FF}" type="pres">
      <dgm:prSet presAssocID="{F89B0D93-D15A-4164-9BA8-A5BF7937BDE5}" presName="Childtext1" presStyleLbl="revTx" presStyleIdx="3" presStyleCnt="9">
        <dgm:presLayoutVars>
          <dgm:bulletEnabled val="1"/>
        </dgm:presLayoutVars>
      </dgm:prSet>
      <dgm:spPr/>
    </dgm:pt>
    <dgm:pt modelId="{4681F0CA-C7CB-4B8C-91A7-31A78251181C}" type="pres">
      <dgm:prSet presAssocID="{F89B0D93-D15A-4164-9BA8-A5BF7937BDE5}" presName="ConnectLine1" presStyleLbl="sibTrans1D1" presStyleIdx="3" presStyleCnt="9"/>
      <dgm:spPr>
        <a:noFill/>
        <a:ln w="9525" cap="rnd" cmpd="sng" algn="ctr">
          <a:solidFill>
            <a:schemeClr val="accent5">
              <a:hueOff val="0"/>
              <a:satOff val="0"/>
              <a:lumOff val="0"/>
              <a:alphaOff val="0"/>
            </a:schemeClr>
          </a:solidFill>
          <a:prstDash val="dash"/>
        </a:ln>
        <a:effectLst/>
      </dgm:spPr>
    </dgm:pt>
    <dgm:pt modelId="{9D326CBF-DAD9-4C14-B09E-3EED02F8AFCF}" type="pres">
      <dgm:prSet presAssocID="{F89B0D93-D15A-4164-9BA8-A5BF7937BDE5}" presName="ConnectLineEnd1" presStyleLbl="lnNode1" presStyleIdx="3" presStyleCnt="9"/>
      <dgm:spPr/>
    </dgm:pt>
    <dgm:pt modelId="{71E818F7-5A86-4A9F-9446-165378C2EC44}" type="pres">
      <dgm:prSet presAssocID="{F89B0D93-D15A-4164-9BA8-A5BF7937BDE5}" presName="EmptyPane1" presStyleCnt="0"/>
      <dgm:spPr/>
    </dgm:pt>
    <dgm:pt modelId="{9EE5D383-F7E0-4DEC-9EC1-F5BF7F28E27B}" type="pres">
      <dgm:prSet presAssocID="{2CEFD382-FC87-41CA-80B9-B8AF654EA27F}" presName="spaceBetweenRectangles1" presStyleCnt="0"/>
      <dgm:spPr/>
    </dgm:pt>
    <dgm:pt modelId="{66D990B4-6B18-4A7A-9436-014F4AC7C2C1}" type="pres">
      <dgm:prSet presAssocID="{DA55015B-64EF-415F-830A-95375F5A064E}" presName="composite1" presStyleCnt="0"/>
      <dgm:spPr/>
    </dgm:pt>
    <dgm:pt modelId="{6B7A6FBB-FF76-47FE-B3C2-543A76B5A5A6}" type="pres">
      <dgm:prSet presAssocID="{DA55015B-64EF-415F-830A-95375F5A064E}" presName="parent1" presStyleLbl="alignNode1" presStyleIdx="4" presStyleCnt="9">
        <dgm:presLayoutVars>
          <dgm:chMax val="1"/>
          <dgm:chPref val="1"/>
          <dgm:bulletEnabled val="1"/>
        </dgm:presLayoutVars>
      </dgm:prSet>
      <dgm:spPr/>
    </dgm:pt>
    <dgm:pt modelId="{A1E8CC2E-7CAC-4FAC-BBA3-24CAFC7824C1}" type="pres">
      <dgm:prSet presAssocID="{DA55015B-64EF-415F-830A-95375F5A064E}" presName="Childtext1" presStyleLbl="revTx" presStyleIdx="4" presStyleCnt="9">
        <dgm:presLayoutVars>
          <dgm:bulletEnabled val="1"/>
        </dgm:presLayoutVars>
      </dgm:prSet>
      <dgm:spPr/>
    </dgm:pt>
    <dgm:pt modelId="{5226D03E-A61C-4924-A908-928739C2584B}" type="pres">
      <dgm:prSet presAssocID="{DA55015B-64EF-415F-830A-95375F5A064E}" presName="ConnectLine1" presStyleLbl="sibTrans1D1" presStyleIdx="4" presStyleCnt="9"/>
      <dgm:spPr>
        <a:noFill/>
        <a:ln w="9525" cap="rnd" cmpd="sng" algn="ctr">
          <a:solidFill>
            <a:schemeClr val="accent6">
              <a:hueOff val="0"/>
              <a:satOff val="0"/>
              <a:lumOff val="0"/>
              <a:alphaOff val="0"/>
            </a:schemeClr>
          </a:solidFill>
          <a:prstDash val="dash"/>
        </a:ln>
        <a:effectLst/>
      </dgm:spPr>
    </dgm:pt>
    <dgm:pt modelId="{C115EB79-9D67-4F0D-850C-D86F906D7CC9}" type="pres">
      <dgm:prSet presAssocID="{DA55015B-64EF-415F-830A-95375F5A064E}" presName="ConnectLineEnd1" presStyleLbl="lnNode1" presStyleIdx="4" presStyleCnt="9"/>
      <dgm:spPr/>
    </dgm:pt>
    <dgm:pt modelId="{785EDDA7-E739-49D8-A15D-B1C1EAFBDA5D}" type="pres">
      <dgm:prSet presAssocID="{DA55015B-64EF-415F-830A-95375F5A064E}" presName="EmptyPane1" presStyleCnt="0"/>
      <dgm:spPr/>
    </dgm:pt>
    <dgm:pt modelId="{9DCADD04-A0B2-472D-97C4-4527CD185696}" type="pres">
      <dgm:prSet presAssocID="{70727869-3FB4-4BE0-9844-63BEE2F047B5}" presName="spaceBetweenRectangles1" presStyleCnt="0"/>
      <dgm:spPr/>
    </dgm:pt>
    <dgm:pt modelId="{4B4A4333-9F36-41C0-BC78-E23DE2DF19B8}" type="pres">
      <dgm:prSet presAssocID="{868E720A-62F2-4826-AC2F-36B8AC7820F6}" presName="composite1" presStyleCnt="0"/>
      <dgm:spPr/>
    </dgm:pt>
    <dgm:pt modelId="{1952501C-2E56-4825-A64B-23A90D92A95C}" type="pres">
      <dgm:prSet presAssocID="{868E720A-62F2-4826-AC2F-36B8AC7820F6}" presName="parent1" presStyleLbl="alignNode1" presStyleIdx="5" presStyleCnt="9">
        <dgm:presLayoutVars>
          <dgm:chMax val="1"/>
          <dgm:chPref val="1"/>
          <dgm:bulletEnabled val="1"/>
        </dgm:presLayoutVars>
      </dgm:prSet>
      <dgm:spPr/>
    </dgm:pt>
    <dgm:pt modelId="{25C54C41-8DE8-4832-8E15-2C9370A2AE06}" type="pres">
      <dgm:prSet presAssocID="{868E720A-62F2-4826-AC2F-36B8AC7820F6}" presName="Childtext1" presStyleLbl="revTx" presStyleIdx="5" presStyleCnt="9">
        <dgm:presLayoutVars>
          <dgm:bulletEnabled val="1"/>
        </dgm:presLayoutVars>
      </dgm:prSet>
      <dgm:spPr/>
    </dgm:pt>
    <dgm:pt modelId="{3453B3DA-092C-413D-AF92-0E93A21040FE}" type="pres">
      <dgm:prSet presAssocID="{868E720A-62F2-4826-AC2F-36B8AC7820F6}" presName="ConnectLine1" presStyleLbl="sibTrans1D1" presStyleIdx="5" presStyleCnt="9"/>
      <dgm:spPr>
        <a:noFill/>
        <a:ln w="9525" cap="rnd" cmpd="sng" algn="ctr">
          <a:solidFill>
            <a:schemeClr val="accent2">
              <a:hueOff val="0"/>
              <a:satOff val="0"/>
              <a:lumOff val="0"/>
              <a:alphaOff val="0"/>
            </a:schemeClr>
          </a:solidFill>
          <a:prstDash val="dash"/>
        </a:ln>
        <a:effectLst/>
      </dgm:spPr>
    </dgm:pt>
    <dgm:pt modelId="{0C2FD868-F1BB-4073-9809-0AFC3F8F7FE6}" type="pres">
      <dgm:prSet presAssocID="{868E720A-62F2-4826-AC2F-36B8AC7820F6}" presName="ConnectLineEnd1" presStyleLbl="lnNode1" presStyleIdx="5" presStyleCnt="9"/>
      <dgm:spPr/>
    </dgm:pt>
    <dgm:pt modelId="{C0C0CE07-0C6C-44EB-B67D-4C61AC2F645E}" type="pres">
      <dgm:prSet presAssocID="{868E720A-62F2-4826-AC2F-36B8AC7820F6}" presName="EmptyPane1" presStyleCnt="0"/>
      <dgm:spPr/>
    </dgm:pt>
    <dgm:pt modelId="{034A58F9-9EB1-4650-90CD-37AA24C8FB17}" type="pres">
      <dgm:prSet presAssocID="{90B5A112-09EE-45BA-8525-D1DF22C64AFF}" presName="spaceBetweenRectangles1" presStyleCnt="0"/>
      <dgm:spPr/>
    </dgm:pt>
    <dgm:pt modelId="{15DE0F39-B165-41EB-A995-46E729905F18}" type="pres">
      <dgm:prSet presAssocID="{85D5CF3F-C0F7-470E-BEAC-56AA797075C3}" presName="composite1" presStyleCnt="0"/>
      <dgm:spPr/>
    </dgm:pt>
    <dgm:pt modelId="{2C9B34F7-A939-401D-A4B8-8ADEB357FB2F}" type="pres">
      <dgm:prSet presAssocID="{85D5CF3F-C0F7-470E-BEAC-56AA797075C3}" presName="parent1" presStyleLbl="alignNode1" presStyleIdx="6" presStyleCnt="9">
        <dgm:presLayoutVars>
          <dgm:chMax val="1"/>
          <dgm:chPref val="1"/>
          <dgm:bulletEnabled val="1"/>
        </dgm:presLayoutVars>
      </dgm:prSet>
      <dgm:spPr/>
    </dgm:pt>
    <dgm:pt modelId="{D0AAE2AC-ED7C-49A5-A196-83A6A4C01E16}" type="pres">
      <dgm:prSet presAssocID="{85D5CF3F-C0F7-470E-BEAC-56AA797075C3}" presName="Childtext1" presStyleLbl="revTx" presStyleIdx="6" presStyleCnt="9">
        <dgm:presLayoutVars>
          <dgm:bulletEnabled val="1"/>
        </dgm:presLayoutVars>
      </dgm:prSet>
      <dgm:spPr/>
    </dgm:pt>
    <dgm:pt modelId="{B8BC9059-E7CF-4142-B324-C1061582BD33}" type="pres">
      <dgm:prSet presAssocID="{85D5CF3F-C0F7-470E-BEAC-56AA797075C3}" presName="ConnectLine1" presStyleLbl="sibTrans1D1" presStyleIdx="6" presStyleCnt="9"/>
      <dgm:spPr>
        <a:noFill/>
        <a:ln w="9525" cap="rnd" cmpd="sng" algn="ctr">
          <a:solidFill>
            <a:schemeClr val="accent3">
              <a:hueOff val="0"/>
              <a:satOff val="0"/>
              <a:lumOff val="0"/>
              <a:alphaOff val="0"/>
            </a:schemeClr>
          </a:solidFill>
          <a:prstDash val="dash"/>
        </a:ln>
        <a:effectLst/>
      </dgm:spPr>
    </dgm:pt>
    <dgm:pt modelId="{B409AAF1-BA26-45DF-97FF-FF4C7BB8545A}" type="pres">
      <dgm:prSet presAssocID="{85D5CF3F-C0F7-470E-BEAC-56AA797075C3}" presName="ConnectLineEnd1" presStyleLbl="lnNode1" presStyleIdx="6" presStyleCnt="9"/>
      <dgm:spPr/>
    </dgm:pt>
    <dgm:pt modelId="{05A0F9BD-B763-4022-BD66-937927CF1724}" type="pres">
      <dgm:prSet presAssocID="{85D5CF3F-C0F7-470E-BEAC-56AA797075C3}" presName="EmptyPane1" presStyleCnt="0"/>
      <dgm:spPr/>
    </dgm:pt>
    <dgm:pt modelId="{0730077D-9021-4853-94F3-DF807DBEE332}" type="pres">
      <dgm:prSet presAssocID="{FC814005-EB0A-4B87-9DDA-303F248C8E27}" presName="spaceBetweenRectangles1" presStyleCnt="0"/>
      <dgm:spPr/>
    </dgm:pt>
    <dgm:pt modelId="{C1B06DF5-978D-4E29-92CE-BE6AE01B2CB9}" type="pres">
      <dgm:prSet presAssocID="{0E56F3D4-173E-485B-91E5-71EC345B5988}" presName="composite1" presStyleCnt="0"/>
      <dgm:spPr/>
    </dgm:pt>
    <dgm:pt modelId="{96689FEE-1811-4F02-AA46-7D0C358B2AE4}" type="pres">
      <dgm:prSet presAssocID="{0E56F3D4-173E-485B-91E5-71EC345B5988}" presName="parent1" presStyleLbl="alignNode1" presStyleIdx="7" presStyleCnt="9">
        <dgm:presLayoutVars>
          <dgm:chMax val="1"/>
          <dgm:chPref val="1"/>
          <dgm:bulletEnabled val="1"/>
        </dgm:presLayoutVars>
      </dgm:prSet>
      <dgm:spPr/>
    </dgm:pt>
    <dgm:pt modelId="{33650D81-F0E8-4E0C-AD09-FBC5FD8FB54F}" type="pres">
      <dgm:prSet presAssocID="{0E56F3D4-173E-485B-91E5-71EC345B5988}" presName="Childtext1" presStyleLbl="revTx" presStyleIdx="7" presStyleCnt="9">
        <dgm:presLayoutVars>
          <dgm:bulletEnabled val="1"/>
        </dgm:presLayoutVars>
      </dgm:prSet>
      <dgm:spPr/>
    </dgm:pt>
    <dgm:pt modelId="{E27FF50C-A2BF-4ECE-89EC-97BE50DCCE3F}" type="pres">
      <dgm:prSet presAssocID="{0E56F3D4-173E-485B-91E5-71EC345B5988}" presName="ConnectLine1" presStyleLbl="sibTrans1D1" presStyleIdx="7" presStyleCnt="9"/>
      <dgm:spPr>
        <a:noFill/>
        <a:ln w="9525" cap="rnd" cmpd="sng" algn="ctr">
          <a:solidFill>
            <a:schemeClr val="accent4">
              <a:hueOff val="0"/>
              <a:satOff val="0"/>
              <a:lumOff val="0"/>
              <a:alphaOff val="0"/>
            </a:schemeClr>
          </a:solidFill>
          <a:prstDash val="dash"/>
        </a:ln>
        <a:effectLst/>
      </dgm:spPr>
    </dgm:pt>
    <dgm:pt modelId="{CE345285-840A-4D14-B22B-BC4EDB988010}" type="pres">
      <dgm:prSet presAssocID="{0E56F3D4-173E-485B-91E5-71EC345B5988}" presName="ConnectLineEnd1" presStyleLbl="lnNode1" presStyleIdx="7" presStyleCnt="9"/>
      <dgm:spPr/>
    </dgm:pt>
    <dgm:pt modelId="{488B92A0-9A22-42F0-8EC9-C661F0330753}" type="pres">
      <dgm:prSet presAssocID="{0E56F3D4-173E-485B-91E5-71EC345B5988}" presName="EmptyPane1" presStyleCnt="0"/>
      <dgm:spPr/>
    </dgm:pt>
    <dgm:pt modelId="{0CC9C596-CD4D-42A4-88E1-6F5F722BF959}" type="pres">
      <dgm:prSet presAssocID="{27ACD499-289B-491C-B5B3-093CACA5FB2D}" presName="spaceBetweenRectangles1" presStyleCnt="0"/>
      <dgm:spPr/>
    </dgm:pt>
    <dgm:pt modelId="{5DB4816C-6B68-4E3D-86CC-FC99DC0197EB}" type="pres">
      <dgm:prSet presAssocID="{B173C9AC-4252-4762-820F-C854394F22E1}" presName="composite1" presStyleCnt="0"/>
      <dgm:spPr/>
    </dgm:pt>
    <dgm:pt modelId="{B9E79B40-DFE4-42A2-8002-D76E07E0F362}" type="pres">
      <dgm:prSet presAssocID="{B173C9AC-4252-4762-820F-C854394F22E1}" presName="parent1" presStyleLbl="alignNode1" presStyleIdx="8" presStyleCnt="9">
        <dgm:presLayoutVars>
          <dgm:chMax val="1"/>
          <dgm:chPref val="1"/>
          <dgm:bulletEnabled val="1"/>
        </dgm:presLayoutVars>
      </dgm:prSet>
      <dgm:spPr/>
    </dgm:pt>
    <dgm:pt modelId="{B75F88C8-3CC0-484E-9ED2-45E453C59B65}" type="pres">
      <dgm:prSet presAssocID="{B173C9AC-4252-4762-820F-C854394F22E1}" presName="Childtext1" presStyleLbl="revTx" presStyleIdx="8" presStyleCnt="9">
        <dgm:presLayoutVars>
          <dgm:bulletEnabled val="1"/>
        </dgm:presLayoutVars>
      </dgm:prSet>
      <dgm:spPr/>
    </dgm:pt>
    <dgm:pt modelId="{27CF6379-25E4-4C8F-A275-0BA638EEB5FD}" type="pres">
      <dgm:prSet presAssocID="{B173C9AC-4252-4762-820F-C854394F22E1}" presName="ConnectLine1" presStyleLbl="sibTrans1D1" presStyleIdx="8" presStyleCnt="9"/>
      <dgm:spPr>
        <a:noFill/>
        <a:ln w="9525" cap="rnd" cmpd="sng" algn="ctr">
          <a:solidFill>
            <a:schemeClr val="accent5">
              <a:hueOff val="0"/>
              <a:satOff val="0"/>
              <a:lumOff val="0"/>
              <a:alphaOff val="0"/>
            </a:schemeClr>
          </a:solidFill>
          <a:prstDash val="dash"/>
        </a:ln>
        <a:effectLst/>
      </dgm:spPr>
    </dgm:pt>
    <dgm:pt modelId="{2A892F99-1AFF-40C5-A609-380F72837697}" type="pres">
      <dgm:prSet presAssocID="{B173C9AC-4252-4762-820F-C854394F22E1}" presName="ConnectLineEnd1" presStyleLbl="lnNode1" presStyleIdx="8" presStyleCnt="9"/>
      <dgm:spPr/>
    </dgm:pt>
    <dgm:pt modelId="{F6DC18B4-20C6-43EB-80DA-8D529DF07BAC}" type="pres">
      <dgm:prSet presAssocID="{B173C9AC-4252-4762-820F-C854394F22E1}" presName="EmptyPane1" presStyleCnt="0"/>
      <dgm:spPr/>
    </dgm:pt>
  </dgm:ptLst>
  <dgm:cxnLst>
    <dgm:cxn modelId="{B9B03502-278F-44B5-A4AF-D991510D241A}" type="presOf" srcId="{B173C9AC-4252-4762-820F-C854394F22E1}" destId="{B9E79B40-DFE4-42A2-8002-D76E07E0F362}" srcOrd="0" destOrd="0" presId="urn:microsoft.com/office/officeart/2016/7/layout/RoundedRectangleTimeline"/>
    <dgm:cxn modelId="{8BEBD005-85C8-4B28-8731-E05938D5E492}" srcId="{EF11DEB3-62CF-4773-9B63-846FDBCDCC07}" destId="{3E9A3B72-605E-4D55-982C-7B4445836207}" srcOrd="0" destOrd="0" parTransId="{74A061FB-B109-4845-9B65-2919A067AC6D}" sibTransId="{76EEAEC7-DDE6-46C8-995D-817949DF59AB}"/>
    <dgm:cxn modelId="{02E69212-CF9D-420C-8086-B531E24C45D1}" srcId="{D66A58A8-E0D7-4C6E-8128-96701E02FC3E}" destId="{1D1EBEAF-58D8-4DF9-82E5-73BFC8F1E448}" srcOrd="2" destOrd="0" parTransId="{F8D47F1C-1A22-45D0-8E9E-2376AAE349E6}" sibTransId="{F2B6C23E-6A3F-40C7-9726-343E9D7D0A4E}"/>
    <dgm:cxn modelId="{E8D1B81C-E0BD-4CEC-9015-64C6A4A7F598}" type="presOf" srcId="{433510FC-279C-48A2-89B5-ABDE43DA36E0}" destId="{DE845C59-E026-4607-80E1-ED9D1DAD3DA7}" srcOrd="0" destOrd="0" presId="urn:microsoft.com/office/officeart/2016/7/layout/RoundedRectangleTimeline"/>
    <dgm:cxn modelId="{FBDA371F-7BC2-4127-914F-469E57BC1A7C}" type="presOf" srcId="{DFAE0B44-E66D-4173-B339-60332778F35C}" destId="{33650D81-F0E8-4E0C-AD09-FBC5FD8FB54F}" srcOrd="0" destOrd="0" presId="urn:microsoft.com/office/officeart/2016/7/layout/RoundedRectangleTimeline"/>
    <dgm:cxn modelId="{4A373E29-142C-4DF9-8B2F-87D8E7EF70F7}" type="presOf" srcId="{D66A58A8-E0D7-4C6E-8128-96701E02FC3E}" destId="{16EBC56A-B94C-4841-8F60-81C68231DD9F}" srcOrd="0" destOrd="0" presId="urn:microsoft.com/office/officeart/2016/7/layout/RoundedRectangleTimeline"/>
    <dgm:cxn modelId="{835EB061-332E-4A74-A26B-049582958E91}" type="presOf" srcId="{EF11DEB3-62CF-4773-9B63-846FDBCDCC07}" destId="{56214B01-2E50-439B-8994-5D5DCBB26B05}" srcOrd="0" destOrd="0" presId="urn:microsoft.com/office/officeart/2016/7/layout/RoundedRectangleTimeline"/>
    <dgm:cxn modelId="{C7ECD461-F65D-4804-9516-70FFE3EF47D6}" srcId="{D66A58A8-E0D7-4C6E-8128-96701E02FC3E}" destId="{C6A39780-6F4F-4D1A-8B06-70355425A455}" srcOrd="1" destOrd="0" parTransId="{3E67A1A2-F16B-4BA8-8412-84F0BC825C95}" sibTransId="{D6086D03-8877-4FFD-A35C-D80B7491FE20}"/>
    <dgm:cxn modelId="{BB5D9E69-2745-42F7-B0D4-B011BE73723F}" srcId="{D66A58A8-E0D7-4C6E-8128-96701E02FC3E}" destId="{85D5CF3F-C0F7-470E-BEAC-56AA797075C3}" srcOrd="6" destOrd="0" parTransId="{238FAD03-E4EE-4816-B495-C48065CC6C98}" sibTransId="{FC814005-EB0A-4B87-9DDA-303F248C8E27}"/>
    <dgm:cxn modelId="{0FE3DA6A-00AC-4155-900D-1F6E1BCBF870}" type="presOf" srcId="{DA55015B-64EF-415F-830A-95375F5A064E}" destId="{6B7A6FBB-FF76-47FE-B3C2-543A76B5A5A6}" srcOrd="0" destOrd="0" presId="urn:microsoft.com/office/officeart/2016/7/layout/RoundedRectangleTimeline"/>
    <dgm:cxn modelId="{91DFD54D-7EC0-41D4-8328-9449E4956CD5}" srcId="{868E720A-62F2-4826-AC2F-36B8AC7820F6}" destId="{27B173A9-5F2D-4A62-A601-AC8327D9C2B8}" srcOrd="0" destOrd="0" parTransId="{14096754-3E72-4258-B2DD-F149CE3F1AA1}" sibTransId="{33534FC3-56E6-48F0-981A-3CC2EF11FF33}"/>
    <dgm:cxn modelId="{70901A51-23A1-4876-8120-CDB198391B21}" srcId="{D66A58A8-E0D7-4C6E-8128-96701E02FC3E}" destId="{DA55015B-64EF-415F-830A-95375F5A064E}" srcOrd="4" destOrd="0" parTransId="{ED261283-0725-447C-906E-C19A09DFA3CE}" sibTransId="{70727869-3FB4-4BE0-9844-63BEE2F047B5}"/>
    <dgm:cxn modelId="{25C3C871-0AB9-4553-8A63-6A364264E4AA}" type="presOf" srcId="{13ACBFB1-3183-4647-80D9-E549B8873E0D}" destId="{D0AAE2AC-ED7C-49A5-A196-83A6A4C01E16}" srcOrd="0" destOrd="0" presId="urn:microsoft.com/office/officeart/2016/7/layout/RoundedRectangleTimeline"/>
    <dgm:cxn modelId="{49C4EE79-048B-4839-BDDB-2879D407DC49}" type="presOf" srcId="{BC171B9E-6D60-4BBA-88C8-5C0622E31ACA}" destId="{A1E8CC2E-7CAC-4FAC-BBA3-24CAFC7824C1}" srcOrd="0" destOrd="0" presId="urn:microsoft.com/office/officeart/2016/7/layout/RoundedRectangleTimeline"/>
    <dgm:cxn modelId="{5B39867A-EFCB-4B42-8F82-D56EF897E488}" srcId="{D66A58A8-E0D7-4C6E-8128-96701E02FC3E}" destId="{868E720A-62F2-4826-AC2F-36B8AC7820F6}" srcOrd="5" destOrd="0" parTransId="{B5CE427B-781A-47BD-B10E-04D86D4EE6BA}" sibTransId="{90B5A112-09EE-45BA-8525-D1DF22C64AFF}"/>
    <dgm:cxn modelId="{B99C5A7D-F4AC-4001-82CD-C12D77B4FC0A}" type="presOf" srcId="{1D1EBEAF-58D8-4DF9-82E5-73BFC8F1E448}" destId="{E326F311-B29C-4CF1-BCA1-441E4D596503}" srcOrd="0" destOrd="0" presId="urn:microsoft.com/office/officeart/2016/7/layout/RoundedRectangleTimeline"/>
    <dgm:cxn modelId="{89C5CE83-4E76-4445-99C8-4F406174855A}" type="presOf" srcId="{3E9A3B72-605E-4D55-982C-7B4445836207}" destId="{A80DC102-6C6B-4FFF-A77E-789419F6FC33}" srcOrd="0" destOrd="0" presId="urn:microsoft.com/office/officeart/2016/7/layout/RoundedRectangleTimeline"/>
    <dgm:cxn modelId="{3290AB8A-EE6B-486D-B732-738A5C98A5CD}" type="presOf" srcId="{85D5CF3F-C0F7-470E-BEAC-56AA797075C3}" destId="{2C9B34F7-A939-401D-A4B8-8ADEB357FB2F}" srcOrd="0" destOrd="0" presId="urn:microsoft.com/office/officeart/2016/7/layout/RoundedRectangleTimeline"/>
    <dgm:cxn modelId="{55F0439F-4E9B-4B4C-8F4D-0C284DF093F7}" srcId="{0E56F3D4-173E-485B-91E5-71EC345B5988}" destId="{DFAE0B44-E66D-4173-B339-60332778F35C}" srcOrd="0" destOrd="0" parTransId="{9A499C28-DE63-47E9-9C50-E215D1DDF060}" sibTransId="{D19CD553-375F-43E1-AA1B-DC2AEC2378CE}"/>
    <dgm:cxn modelId="{D45242A0-E7D6-4104-BD2B-79872C65AA10}" srcId="{D66A58A8-E0D7-4C6E-8128-96701E02FC3E}" destId="{B173C9AC-4252-4762-820F-C854394F22E1}" srcOrd="8" destOrd="0" parTransId="{A0B07E94-8D81-4DE9-AC4F-C75D94C606BC}" sibTransId="{C9AB20B6-95D7-442B-8B6E-DDB67495726E}"/>
    <dgm:cxn modelId="{59E769A1-FC1E-4362-B30E-D736CC77AA94}" srcId="{D66A58A8-E0D7-4C6E-8128-96701E02FC3E}" destId="{EF11DEB3-62CF-4773-9B63-846FDBCDCC07}" srcOrd="0" destOrd="0" parTransId="{81D2E566-FCC0-4B2A-94C2-43F626375DCE}" sibTransId="{9B683E9A-511F-4E8F-8E82-571B3E1EDA34}"/>
    <dgm:cxn modelId="{FF22C3A1-9505-4421-AEF7-9FBFCB6CE315}" srcId="{C6A39780-6F4F-4D1A-8B06-70355425A455}" destId="{433510FC-279C-48A2-89B5-ABDE43DA36E0}" srcOrd="0" destOrd="0" parTransId="{F3A53A6A-E769-4242-ACF1-D6F22B98360D}" sibTransId="{AF8B5AD3-10D9-4212-BA4F-E5A42533BD8D}"/>
    <dgm:cxn modelId="{6DDB70A9-B256-4DCC-90D9-22E76CBBE3A6}" srcId="{1D1EBEAF-58D8-4DF9-82E5-73BFC8F1E448}" destId="{C39B84EB-AB1E-40E9-89D7-EFC534245EB8}" srcOrd="0" destOrd="0" parTransId="{AE6C0551-1E5D-492D-A425-82BF814AA6E9}" sibTransId="{D1D2204A-7E15-46C0-B2ED-FD97AB622AA3}"/>
    <dgm:cxn modelId="{AA2E6AAB-7FEE-40EE-96C2-73D5FE6058E9}" srcId="{F89B0D93-D15A-4164-9BA8-A5BF7937BDE5}" destId="{B7E42E9F-3E7A-4D63-BEC6-98D0357B648E}" srcOrd="0" destOrd="0" parTransId="{04CDFEA6-6CDB-464C-8395-FB4F89A21C96}" sibTransId="{6D2E2114-BF09-4954-8E17-AB7C97E89264}"/>
    <dgm:cxn modelId="{226035C1-F86F-4597-A677-C7F77E1F906A}" type="presOf" srcId="{0AA976BA-DAFF-40A5-A208-3491FEEBFFA8}" destId="{B75F88C8-3CC0-484E-9ED2-45E453C59B65}" srcOrd="0" destOrd="0" presId="urn:microsoft.com/office/officeart/2016/7/layout/RoundedRectangleTimeline"/>
    <dgm:cxn modelId="{78D206C4-6B65-4EE7-81EB-B0021B92ADDA}" type="presOf" srcId="{868E720A-62F2-4826-AC2F-36B8AC7820F6}" destId="{1952501C-2E56-4825-A64B-23A90D92A95C}" srcOrd="0" destOrd="0" presId="urn:microsoft.com/office/officeart/2016/7/layout/RoundedRectangleTimeline"/>
    <dgm:cxn modelId="{8A3EE6C8-7601-4AC5-B068-76F98F1D02FA}" srcId="{D66A58A8-E0D7-4C6E-8128-96701E02FC3E}" destId="{0E56F3D4-173E-485B-91E5-71EC345B5988}" srcOrd="7" destOrd="0" parTransId="{46703FF4-2B3F-41DC-995D-630A10EE1945}" sibTransId="{27ACD499-289B-491C-B5B3-093CACA5FB2D}"/>
    <dgm:cxn modelId="{D4BE5DCE-67EA-48DC-B36E-FC98D5A34204}" srcId="{DA55015B-64EF-415F-830A-95375F5A064E}" destId="{BC171B9E-6D60-4BBA-88C8-5C0622E31ACA}" srcOrd="0" destOrd="0" parTransId="{B4DF8477-DBFC-459D-891D-5F1A67BAAA71}" sibTransId="{151913C4-168C-4684-9646-E166DC838D53}"/>
    <dgm:cxn modelId="{2FF512D4-8039-4DED-9FD1-865660755DF1}" srcId="{D66A58A8-E0D7-4C6E-8128-96701E02FC3E}" destId="{F89B0D93-D15A-4164-9BA8-A5BF7937BDE5}" srcOrd="3" destOrd="0" parTransId="{759C78A5-73CE-4162-AE89-C69D72D3BF85}" sibTransId="{2CEFD382-FC87-41CA-80B9-B8AF654EA27F}"/>
    <dgm:cxn modelId="{896025DB-2FE1-4070-9829-97B79BE46B47}" type="presOf" srcId="{27B173A9-5F2D-4A62-A601-AC8327D9C2B8}" destId="{25C54C41-8DE8-4832-8E15-2C9370A2AE06}" srcOrd="0" destOrd="0" presId="urn:microsoft.com/office/officeart/2016/7/layout/RoundedRectangleTimeline"/>
    <dgm:cxn modelId="{BCB0DEDB-C3E4-482A-B0E6-B25290DC991E}" srcId="{B173C9AC-4252-4762-820F-C854394F22E1}" destId="{0AA976BA-DAFF-40A5-A208-3491FEEBFFA8}" srcOrd="0" destOrd="0" parTransId="{F1F10093-328E-4F4C-AE8B-FB239FBF290A}" sibTransId="{067BA0E1-FD6D-4D71-A0AE-7D27BE14C63B}"/>
    <dgm:cxn modelId="{5A5692DE-F2C8-4510-9AB2-218B3982343E}" type="presOf" srcId="{0E56F3D4-173E-485B-91E5-71EC345B5988}" destId="{96689FEE-1811-4F02-AA46-7D0C358B2AE4}" srcOrd="0" destOrd="0" presId="urn:microsoft.com/office/officeart/2016/7/layout/RoundedRectangleTimeline"/>
    <dgm:cxn modelId="{F2CB36E8-A8FE-42A8-B91A-402129E0453E}" type="presOf" srcId="{C39B84EB-AB1E-40E9-89D7-EFC534245EB8}" destId="{13070E80-A2BA-4B4B-83D4-C15FF7C638C4}" srcOrd="0" destOrd="0" presId="urn:microsoft.com/office/officeart/2016/7/layout/RoundedRectangleTimeline"/>
    <dgm:cxn modelId="{4FFB17E9-E0FF-44DA-BCE2-A574E280C10B}" type="presOf" srcId="{C6A39780-6F4F-4D1A-8B06-70355425A455}" destId="{5CAE5CCC-4101-4DC5-AE19-F76ABF478ED3}" srcOrd="0" destOrd="0" presId="urn:microsoft.com/office/officeart/2016/7/layout/RoundedRectangleTimeline"/>
    <dgm:cxn modelId="{42D7CDFA-E9BC-4D58-B59C-758CD6C08B76}" type="presOf" srcId="{B7E42E9F-3E7A-4D63-BEC6-98D0357B648E}" destId="{C0C4A5D5-58FD-49E1-9C9E-DE29A78A59FF}" srcOrd="0" destOrd="0" presId="urn:microsoft.com/office/officeart/2016/7/layout/RoundedRectangleTimeline"/>
    <dgm:cxn modelId="{C71260FB-A946-45DA-BDE5-CD3C1E7354DF}" type="presOf" srcId="{F89B0D93-D15A-4164-9BA8-A5BF7937BDE5}" destId="{96073ED9-8A21-48AE-95E5-257DB7C2F76E}" srcOrd="0" destOrd="0" presId="urn:microsoft.com/office/officeart/2016/7/layout/RoundedRectangleTimeline"/>
    <dgm:cxn modelId="{C5FDD2FF-F83C-40A7-B8C7-E9CCA5A01F63}" srcId="{85D5CF3F-C0F7-470E-BEAC-56AA797075C3}" destId="{13ACBFB1-3183-4647-80D9-E549B8873E0D}" srcOrd="0" destOrd="0" parTransId="{FB420FE2-D8D1-472C-AAF0-0CA523025135}" sibTransId="{37312942-3564-4043-8DEF-D67170268AA9}"/>
    <dgm:cxn modelId="{512912D1-D5C1-4AD8-BADD-2A408E2828BB}" type="presParOf" srcId="{16EBC56A-B94C-4841-8F60-81C68231DD9F}" destId="{E2FA8542-C93E-428B-AF19-8AC68B1D448F}" srcOrd="0" destOrd="0" presId="urn:microsoft.com/office/officeart/2016/7/layout/RoundedRectangleTimeline"/>
    <dgm:cxn modelId="{ACBCE764-ADC4-4CE6-BE34-DEA7CA795E0C}" type="presParOf" srcId="{E2FA8542-C93E-428B-AF19-8AC68B1D448F}" destId="{56214B01-2E50-439B-8994-5D5DCBB26B05}" srcOrd="0" destOrd="0" presId="urn:microsoft.com/office/officeart/2016/7/layout/RoundedRectangleTimeline"/>
    <dgm:cxn modelId="{D23435C7-6625-4875-9F53-DF46F743FCF3}" type="presParOf" srcId="{E2FA8542-C93E-428B-AF19-8AC68B1D448F}" destId="{A80DC102-6C6B-4FFF-A77E-789419F6FC33}" srcOrd="1" destOrd="0" presId="urn:microsoft.com/office/officeart/2016/7/layout/RoundedRectangleTimeline"/>
    <dgm:cxn modelId="{E287ACC4-D403-476D-982F-1EA0F48BF2AC}" type="presParOf" srcId="{E2FA8542-C93E-428B-AF19-8AC68B1D448F}" destId="{6A02FCF1-1299-4BE8-983F-41D2D9D0C591}" srcOrd="2" destOrd="0" presId="urn:microsoft.com/office/officeart/2016/7/layout/RoundedRectangleTimeline"/>
    <dgm:cxn modelId="{675179F6-7FBF-41B9-9519-FF0E24188AAC}" type="presParOf" srcId="{E2FA8542-C93E-428B-AF19-8AC68B1D448F}" destId="{2DB6F3AC-FBB0-44E0-8061-68DBDF263EE0}" srcOrd="3" destOrd="0" presId="urn:microsoft.com/office/officeart/2016/7/layout/RoundedRectangleTimeline"/>
    <dgm:cxn modelId="{AADD7C22-B832-4AD8-A19A-4E0C029FD5E2}" type="presParOf" srcId="{E2FA8542-C93E-428B-AF19-8AC68B1D448F}" destId="{D16EF58A-2D7E-4801-93F5-AA247C97646D}" srcOrd="4" destOrd="0" presId="urn:microsoft.com/office/officeart/2016/7/layout/RoundedRectangleTimeline"/>
    <dgm:cxn modelId="{02484360-5E4F-4871-B7E8-64B19133E918}" type="presParOf" srcId="{16EBC56A-B94C-4841-8F60-81C68231DD9F}" destId="{485B9D57-497A-4C94-857A-62ECB0AE344B}" srcOrd="1" destOrd="0" presId="urn:microsoft.com/office/officeart/2016/7/layout/RoundedRectangleTimeline"/>
    <dgm:cxn modelId="{1FE528ED-B88A-48F2-B696-AA7577859539}" type="presParOf" srcId="{16EBC56A-B94C-4841-8F60-81C68231DD9F}" destId="{5913A88D-CD97-4D82-B263-CAD9E5A7F4E0}" srcOrd="2" destOrd="0" presId="urn:microsoft.com/office/officeart/2016/7/layout/RoundedRectangleTimeline"/>
    <dgm:cxn modelId="{C6878ACF-C244-497D-9687-F0D8CA8E2B4F}" type="presParOf" srcId="{5913A88D-CD97-4D82-B263-CAD9E5A7F4E0}" destId="{5CAE5CCC-4101-4DC5-AE19-F76ABF478ED3}" srcOrd="0" destOrd="0" presId="urn:microsoft.com/office/officeart/2016/7/layout/RoundedRectangleTimeline"/>
    <dgm:cxn modelId="{D5982F56-DE2D-4BA7-BF2D-0EA9130ABF93}" type="presParOf" srcId="{5913A88D-CD97-4D82-B263-CAD9E5A7F4E0}" destId="{DE845C59-E026-4607-80E1-ED9D1DAD3DA7}" srcOrd="1" destOrd="0" presId="urn:microsoft.com/office/officeart/2016/7/layout/RoundedRectangleTimeline"/>
    <dgm:cxn modelId="{4913FD36-F940-4355-97C7-5B8610ECBB4E}" type="presParOf" srcId="{5913A88D-CD97-4D82-B263-CAD9E5A7F4E0}" destId="{D6DC72A4-2B55-4A1F-B727-6918C5486982}" srcOrd="2" destOrd="0" presId="urn:microsoft.com/office/officeart/2016/7/layout/RoundedRectangleTimeline"/>
    <dgm:cxn modelId="{FD5E3461-2A06-42AB-B682-3C0F0588DED7}" type="presParOf" srcId="{5913A88D-CD97-4D82-B263-CAD9E5A7F4E0}" destId="{90805578-5C73-4454-BB76-4B9DA6C08D9E}" srcOrd="3" destOrd="0" presId="urn:microsoft.com/office/officeart/2016/7/layout/RoundedRectangleTimeline"/>
    <dgm:cxn modelId="{B0193226-61AA-46AC-A48D-BFEF27E5269F}" type="presParOf" srcId="{5913A88D-CD97-4D82-B263-CAD9E5A7F4E0}" destId="{52C2B79B-4B14-4E98-8C71-D6D3FCA6EB9F}" srcOrd="4" destOrd="0" presId="urn:microsoft.com/office/officeart/2016/7/layout/RoundedRectangleTimeline"/>
    <dgm:cxn modelId="{C9723484-94B1-42B0-8ABD-BDF330298E56}" type="presParOf" srcId="{16EBC56A-B94C-4841-8F60-81C68231DD9F}" destId="{9A94A969-F81F-4C85-943C-217E2FA2CA18}" srcOrd="3" destOrd="0" presId="urn:microsoft.com/office/officeart/2016/7/layout/RoundedRectangleTimeline"/>
    <dgm:cxn modelId="{BE5422F8-21A7-458A-BB46-5026BAC69904}" type="presParOf" srcId="{16EBC56A-B94C-4841-8F60-81C68231DD9F}" destId="{354444BB-2CCB-4E6D-871C-54071858EDC4}" srcOrd="4" destOrd="0" presId="urn:microsoft.com/office/officeart/2016/7/layout/RoundedRectangleTimeline"/>
    <dgm:cxn modelId="{8F0559FC-B9C6-4E71-AACD-B846B33F5FF7}" type="presParOf" srcId="{354444BB-2CCB-4E6D-871C-54071858EDC4}" destId="{E326F311-B29C-4CF1-BCA1-441E4D596503}" srcOrd="0" destOrd="0" presId="urn:microsoft.com/office/officeart/2016/7/layout/RoundedRectangleTimeline"/>
    <dgm:cxn modelId="{80F0BEAD-C4DC-495C-A81D-7897C7F19AE1}" type="presParOf" srcId="{354444BB-2CCB-4E6D-871C-54071858EDC4}" destId="{13070E80-A2BA-4B4B-83D4-C15FF7C638C4}" srcOrd="1" destOrd="0" presId="urn:microsoft.com/office/officeart/2016/7/layout/RoundedRectangleTimeline"/>
    <dgm:cxn modelId="{DD25B4CB-F037-493D-B073-B55F97637B76}" type="presParOf" srcId="{354444BB-2CCB-4E6D-871C-54071858EDC4}" destId="{14C4FDB3-8119-473B-BF91-07C848AEE013}" srcOrd="2" destOrd="0" presId="urn:microsoft.com/office/officeart/2016/7/layout/RoundedRectangleTimeline"/>
    <dgm:cxn modelId="{2E0AA2DA-E65D-44D0-A932-952227BF969C}" type="presParOf" srcId="{354444BB-2CCB-4E6D-871C-54071858EDC4}" destId="{18B7D9CC-E683-4D55-BA39-914A6F2E1D05}" srcOrd="3" destOrd="0" presId="urn:microsoft.com/office/officeart/2016/7/layout/RoundedRectangleTimeline"/>
    <dgm:cxn modelId="{23612301-5F45-474A-93FA-E05116F58FEA}" type="presParOf" srcId="{354444BB-2CCB-4E6D-871C-54071858EDC4}" destId="{23DE1038-2049-4602-A9B7-BBA78B545647}" srcOrd="4" destOrd="0" presId="urn:microsoft.com/office/officeart/2016/7/layout/RoundedRectangleTimeline"/>
    <dgm:cxn modelId="{255772FE-3300-4372-91C3-16ED01F29150}" type="presParOf" srcId="{16EBC56A-B94C-4841-8F60-81C68231DD9F}" destId="{87987853-6630-4015-BA47-1564D8DCBEAD}" srcOrd="5" destOrd="0" presId="urn:microsoft.com/office/officeart/2016/7/layout/RoundedRectangleTimeline"/>
    <dgm:cxn modelId="{4F3BD930-201F-45C3-A342-54077059AD49}" type="presParOf" srcId="{16EBC56A-B94C-4841-8F60-81C68231DD9F}" destId="{A8C9CB3A-F78B-488F-8C6E-EDFA36FA483C}" srcOrd="6" destOrd="0" presId="urn:microsoft.com/office/officeart/2016/7/layout/RoundedRectangleTimeline"/>
    <dgm:cxn modelId="{E9687454-4A7A-4FDB-8776-B67C3162DDD0}" type="presParOf" srcId="{A8C9CB3A-F78B-488F-8C6E-EDFA36FA483C}" destId="{96073ED9-8A21-48AE-95E5-257DB7C2F76E}" srcOrd="0" destOrd="0" presId="urn:microsoft.com/office/officeart/2016/7/layout/RoundedRectangleTimeline"/>
    <dgm:cxn modelId="{8B354FD2-71BF-4FA9-88C9-97013B74B777}" type="presParOf" srcId="{A8C9CB3A-F78B-488F-8C6E-EDFA36FA483C}" destId="{C0C4A5D5-58FD-49E1-9C9E-DE29A78A59FF}" srcOrd="1" destOrd="0" presId="urn:microsoft.com/office/officeart/2016/7/layout/RoundedRectangleTimeline"/>
    <dgm:cxn modelId="{AD543871-DD48-4921-B611-3FA5438426E2}" type="presParOf" srcId="{A8C9CB3A-F78B-488F-8C6E-EDFA36FA483C}" destId="{4681F0CA-C7CB-4B8C-91A7-31A78251181C}" srcOrd="2" destOrd="0" presId="urn:microsoft.com/office/officeart/2016/7/layout/RoundedRectangleTimeline"/>
    <dgm:cxn modelId="{81A79F13-194A-4075-AC33-2FA3091E6C6A}" type="presParOf" srcId="{A8C9CB3A-F78B-488F-8C6E-EDFA36FA483C}" destId="{9D326CBF-DAD9-4C14-B09E-3EED02F8AFCF}" srcOrd="3" destOrd="0" presId="urn:microsoft.com/office/officeart/2016/7/layout/RoundedRectangleTimeline"/>
    <dgm:cxn modelId="{71CEA4E8-2B46-4665-910A-EC063B8A3354}" type="presParOf" srcId="{A8C9CB3A-F78B-488F-8C6E-EDFA36FA483C}" destId="{71E818F7-5A86-4A9F-9446-165378C2EC44}" srcOrd="4" destOrd="0" presId="urn:microsoft.com/office/officeart/2016/7/layout/RoundedRectangleTimeline"/>
    <dgm:cxn modelId="{6985D366-4BCA-40AF-A64C-B45D4691FD41}" type="presParOf" srcId="{16EBC56A-B94C-4841-8F60-81C68231DD9F}" destId="{9EE5D383-F7E0-4DEC-9EC1-F5BF7F28E27B}" srcOrd="7" destOrd="0" presId="urn:microsoft.com/office/officeart/2016/7/layout/RoundedRectangleTimeline"/>
    <dgm:cxn modelId="{FFB7B1E1-C107-4F10-A124-98A7AAED3A1C}" type="presParOf" srcId="{16EBC56A-B94C-4841-8F60-81C68231DD9F}" destId="{66D990B4-6B18-4A7A-9436-014F4AC7C2C1}" srcOrd="8" destOrd="0" presId="urn:microsoft.com/office/officeart/2016/7/layout/RoundedRectangleTimeline"/>
    <dgm:cxn modelId="{30729C36-706F-4140-8B8C-3F22FA879CE5}" type="presParOf" srcId="{66D990B4-6B18-4A7A-9436-014F4AC7C2C1}" destId="{6B7A6FBB-FF76-47FE-B3C2-543A76B5A5A6}" srcOrd="0" destOrd="0" presId="urn:microsoft.com/office/officeart/2016/7/layout/RoundedRectangleTimeline"/>
    <dgm:cxn modelId="{F175A818-4A70-42A4-86A4-5394E7C7DA16}" type="presParOf" srcId="{66D990B4-6B18-4A7A-9436-014F4AC7C2C1}" destId="{A1E8CC2E-7CAC-4FAC-BBA3-24CAFC7824C1}" srcOrd="1" destOrd="0" presId="urn:microsoft.com/office/officeart/2016/7/layout/RoundedRectangleTimeline"/>
    <dgm:cxn modelId="{0D8E1902-08B0-4062-9F7C-D6ADE97F38E5}" type="presParOf" srcId="{66D990B4-6B18-4A7A-9436-014F4AC7C2C1}" destId="{5226D03E-A61C-4924-A908-928739C2584B}" srcOrd="2" destOrd="0" presId="urn:microsoft.com/office/officeart/2016/7/layout/RoundedRectangleTimeline"/>
    <dgm:cxn modelId="{CE8DB2AF-CFBF-4F7F-B0BA-F01A8CD19CC9}" type="presParOf" srcId="{66D990B4-6B18-4A7A-9436-014F4AC7C2C1}" destId="{C115EB79-9D67-4F0D-850C-D86F906D7CC9}" srcOrd="3" destOrd="0" presId="urn:microsoft.com/office/officeart/2016/7/layout/RoundedRectangleTimeline"/>
    <dgm:cxn modelId="{3EBFB0E9-A067-4222-8B3C-5CE5543331FB}" type="presParOf" srcId="{66D990B4-6B18-4A7A-9436-014F4AC7C2C1}" destId="{785EDDA7-E739-49D8-A15D-B1C1EAFBDA5D}" srcOrd="4" destOrd="0" presId="urn:microsoft.com/office/officeart/2016/7/layout/RoundedRectangleTimeline"/>
    <dgm:cxn modelId="{BA6F38B9-02AD-4F4A-959F-D6AEED7D7ACB}" type="presParOf" srcId="{16EBC56A-B94C-4841-8F60-81C68231DD9F}" destId="{9DCADD04-A0B2-472D-97C4-4527CD185696}" srcOrd="9" destOrd="0" presId="urn:microsoft.com/office/officeart/2016/7/layout/RoundedRectangleTimeline"/>
    <dgm:cxn modelId="{4E82D9A0-B8A8-4DAA-9535-772A7CD05910}" type="presParOf" srcId="{16EBC56A-B94C-4841-8F60-81C68231DD9F}" destId="{4B4A4333-9F36-41C0-BC78-E23DE2DF19B8}" srcOrd="10" destOrd="0" presId="urn:microsoft.com/office/officeart/2016/7/layout/RoundedRectangleTimeline"/>
    <dgm:cxn modelId="{F24E0236-AC1C-4962-9C30-0C52FD550F97}" type="presParOf" srcId="{4B4A4333-9F36-41C0-BC78-E23DE2DF19B8}" destId="{1952501C-2E56-4825-A64B-23A90D92A95C}" srcOrd="0" destOrd="0" presId="urn:microsoft.com/office/officeart/2016/7/layout/RoundedRectangleTimeline"/>
    <dgm:cxn modelId="{56963910-0AD3-4B20-A6E8-33CA0C8E25EC}" type="presParOf" srcId="{4B4A4333-9F36-41C0-BC78-E23DE2DF19B8}" destId="{25C54C41-8DE8-4832-8E15-2C9370A2AE06}" srcOrd="1" destOrd="0" presId="urn:microsoft.com/office/officeart/2016/7/layout/RoundedRectangleTimeline"/>
    <dgm:cxn modelId="{14F71387-7C5A-469D-9DBB-2A3E4825B2CA}" type="presParOf" srcId="{4B4A4333-9F36-41C0-BC78-E23DE2DF19B8}" destId="{3453B3DA-092C-413D-AF92-0E93A21040FE}" srcOrd="2" destOrd="0" presId="urn:microsoft.com/office/officeart/2016/7/layout/RoundedRectangleTimeline"/>
    <dgm:cxn modelId="{75187B89-0A5D-4B4D-A80B-0ED744E09F88}" type="presParOf" srcId="{4B4A4333-9F36-41C0-BC78-E23DE2DF19B8}" destId="{0C2FD868-F1BB-4073-9809-0AFC3F8F7FE6}" srcOrd="3" destOrd="0" presId="urn:microsoft.com/office/officeart/2016/7/layout/RoundedRectangleTimeline"/>
    <dgm:cxn modelId="{2BAA14A0-A3B3-434E-8512-420E86A60433}" type="presParOf" srcId="{4B4A4333-9F36-41C0-BC78-E23DE2DF19B8}" destId="{C0C0CE07-0C6C-44EB-B67D-4C61AC2F645E}" srcOrd="4" destOrd="0" presId="urn:microsoft.com/office/officeart/2016/7/layout/RoundedRectangleTimeline"/>
    <dgm:cxn modelId="{9225FAE5-BB6E-4EA2-990F-26559C1BCF88}" type="presParOf" srcId="{16EBC56A-B94C-4841-8F60-81C68231DD9F}" destId="{034A58F9-9EB1-4650-90CD-37AA24C8FB17}" srcOrd="11" destOrd="0" presId="urn:microsoft.com/office/officeart/2016/7/layout/RoundedRectangleTimeline"/>
    <dgm:cxn modelId="{C3E9A5B5-96FD-4A44-9853-5E693E3E1641}" type="presParOf" srcId="{16EBC56A-B94C-4841-8F60-81C68231DD9F}" destId="{15DE0F39-B165-41EB-A995-46E729905F18}" srcOrd="12" destOrd="0" presId="urn:microsoft.com/office/officeart/2016/7/layout/RoundedRectangleTimeline"/>
    <dgm:cxn modelId="{DDF6D5D3-0108-4A5C-BCE3-EC63119571F7}" type="presParOf" srcId="{15DE0F39-B165-41EB-A995-46E729905F18}" destId="{2C9B34F7-A939-401D-A4B8-8ADEB357FB2F}" srcOrd="0" destOrd="0" presId="urn:microsoft.com/office/officeart/2016/7/layout/RoundedRectangleTimeline"/>
    <dgm:cxn modelId="{70850E17-604B-49C2-A755-5F8065B8F4EE}" type="presParOf" srcId="{15DE0F39-B165-41EB-A995-46E729905F18}" destId="{D0AAE2AC-ED7C-49A5-A196-83A6A4C01E16}" srcOrd="1" destOrd="0" presId="urn:microsoft.com/office/officeart/2016/7/layout/RoundedRectangleTimeline"/>
    <dgm:cxn modelId="{E17FFEEC-1F43-4C10-8EE2-2565FBC8F977}" type="presParOf" srcId="{15DE0F39-B165-41EB-A995-46E729905F18}" destId="{B8BC9059-E7CF-4142-B324-C1061582BD33}" srcOrd="2" destOrd="0" presId="urn:microsoft.com/office/officeart/2016/7/layout/RoundedRectangleTimeline"/>
    <dgm:cxn modelId="{5527B77E-B09A-41FD-B3A5-837E4444C266}" type="presParOf" srcId="{15DE0F39-B165-41EB-A995-46E729905F18}" destId="{B409AAF1-BA26-45DF-97FF-FF4C7BB8545A}" srcOrd="3" destOrd="0" presId="urn:microsoft.com/office/officeart/2016/7/layout/RoundedRectangleTimeline"/>
    <dgm:cxn modelId="{9242242B-0050-4B17-BA98-424B85602CD3}" type="presParOf" srcId="{15DE0F39-B165-41EB-A995-46E729905F18}" destId="{05A0F9BD-B763-4022-BD66-937927CF1724}" srcOrd="4" destOrd="0" presId="urn:microsoft.com/office/officeart/2016/7/layout/RoundedRectangleTimeline"/>
    <dgm:cxn modelId="{8497FAF3-E41C-42C9-A45F-756A5C76E12D}" type="presParOf" srcId="{16EBC56A-B94C-4841-8F60-81C68231DD9F}" destId="{0730077D-9021-4853-94F3-DF807DBEE332}" srcOrd="13" destOrd="0" presId="urn:microsoft.com/office/officeart/2016/7/layout/RoundedRectangleTimeline"/>
    <dgm:cxn modelId="{DA36D20F-0A0C-4572-BF09-CF60F2FB5B40}" type="presParOf" srcId="{16EBC56A-B94C-4841-8F60-81C68231DD9F}" destId="{C1B06DF5-978D-4E29-92CE-BE6AE01B2CB9}" srcOrd="14" destOrd="0" presId="urn:microsoft.com/office/officeart/2016/7/layout/RoundedRectangleTimeline"/>
    <dgm:cxn modelId="{B5B0E148-D418-4FD2-8C19-A9C64F1A5DCD}" type="presParOf" srcId="{C1B06DF5-978D-4E29-92CE-BE6AE01B2CB9}" destId="{96689FEE-1811-4F02-AA46-7D0C358B2AE4}" srcOrd="0" destOrd="0" presId="urn:microsoft.com/office/officeart/2016/7/layout/RoundedRectangleTimeline"/>
    <dgm:cxn modelId="{1B8EAB99-8095-4BD5-BC56-AFC2139FD5BB}" type="presParOf" srcId="{C1B06DF5-978D-4E29-92CE-BE6AE01B2CB9}" destId="{33650D81-F0E8-4E0C-AD09-FBC5FD8FB54F}" srcOrd="1" destOrd="0" presId="urn:microsoft.com/office/officeart/2016/7/layout/RoundedRectangleTimeline"/>
    <dgm:cxn modelId="{DD05E6CE-8509-4605-826F-8B678C616600}" type="presParOf" srcId="{C1B06DF5-978D-4E29-92CE-BE6AE01B2CB9}" destId="{E27FF50C-A2BF-4ECE-89EC-97BE50DCCE3F}" srcOrd="2" destOrd="0" presId="urn:microsoft.com/office/officeart/2016/7/layout/RoundedRectangleTimeline"/>
    <dgm:cxn modelId="{ABF4FFB6-BAE0-4569-9821-B11CE1FBBD65}" type="presParOf" srcId="{C1B06DF5-978D-4E29-92CE-BE6AE01B2CB9}" destId="{CE345285-840A-4D14-B22B-BC4EDB988010}" srcOrd="3" destOrd="0" presId="urn:microsoft.com/office/officeart/2016/7/layout/RoundedRectangleTimeline"/>
    <dgm:cxn modelId="{F8A4AEB9-6D33-47CB-AD37-83DF463C93F5}" type="presParOf" srcId="{C1B06DF5-978D-4E29-92CE-BE6AE01B2CB9}" destId="{488B92A0-9A22-42F0-8EC9-C661F0330753}" srcOrd="4" destOrd="0" presId="urn:microsoft.com/office/officeart/2016/7/layout/RoundedRectangleTimeline"/>
    <dgm:cxn modelId="{4FCFFE85-7F0E-4AFA-A136-4AD98D6250AC}" type="presParOf" srcId="{16EBC56A-B94C-4841-8F60-81C68231DD9F}" destId="{0CC9C596-CD4D-42A4-88E1-6F5F722BF959}" srcOrd="15" destOrd="0" presId="urn:microsoft.com/office/officeart/2016/7/layout/RoundedRectangleTimeline"/>
    <dgm:cxn modelId="{A72CE88E-1423-4F6A-BEA1-855A44F40B6D}" type="presParOf" srcId="{16EBC56A-B94C-4841-8F60-81C68231DD9F}" destId="{5DB4816C-6B68-4E3D-86CC-FC99DC0197EB}" srcOrd="16" destOrd="0" presId="urn:microsoft.com/office/officeart/2016/7/layout/RoundedRectangleTimeline"/>
    <dgm:cxn modelId="{6D42D1CD-BD57-48CB-A0B0-CD720CCDA84C}" type="presParOf" srcId="{5DB4816C-6B68-4E3D-86CC-FC99DC0197EB}" destId="{B9E79B40-DFE4-42A2-8002-D76E07E0F362}" srcOrd="0" destOrd="0" presId="urn:microsoft.com/office/officeart/2016/7/layout/RoundedRectangleTimeline"/>
    <dgm:cxn modelId="{CEF68858-45FB-4ADD-B020-AF42B320D43A}" type="presParOf" srcId="{5DB4816C-6B68-4E3D-86CC-FC99DC0197EB}" destId="{B75F88C8-3CC0-484E-9ED2-45E453C59B65}" srcOrd="1" destOrd="0" presId="urn:microsoft.com/office/officeart/2016/7/layout/RoundedRectangleTimeline"/>
    <dgm:cxn modelId="{C8365D36-931D-4B3D-B561-ECD49F5EF2A4}" type="presParOf" srcId="{5DB4816C-6B68-4E3D-86CC-FC99DC0197EB}" destId="{27CF6379-25E4-4C8F-A275-0BA638EEB5FD}" srcOrd="2" destOrd="0" presId="urn:microsoft.com/office/officeart/2016/7/layout/RoundedRectangleTimeline"/>
    <dgm:cxn modelId="{57F94C99-F5E6-4CA3-A400-8E4B00DAE446}" type="presParOf" srcId="{5DB4816C-6B68-4E3D-86CC-FC99DC0197EB}" destId="{2A892F99-1AFF-40C5-A609-380F72837697}" srcOrd="3" destOrd="0" presId="urn:microsoft.com/office/officeart/2016/7/layout/RoundedRectangleTimeline"/>
    <dgm:cxn modelId="{0861342F-302F-41E4-9007-66FA70A9D1F5}" type="presParOf" srcId="{5DB4816C-6B68-4E3D-86CC-FC99DC0197EB}" destId="{F6DC18B4-20C6-43EB-80DA-8D529DF07BA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dgm:spPr/>
      <dgm:t>
        <a:bodyPr/>
        <a:lstStyle/>
        <a:p>
          <a:r>
            <a:rPr lang="en-US" b="1" dirty="0"/>
            <a:t>1. First Generation (1G) – Analog Cellular (1980s)</a:t>
          </a:r>
          <a:endParaRPr lang="en-US" dirty="0"/>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F6025416-7BBA-46DA-A80D-B781AFF5DE5F}">
      <dgm:prSet custT="1"/>
      <dgm:spPr/>
      <dgm:t>
        <a:bodyPr/>
        <a:lstStyle/>
        <a:p>
          <a:r>
            <a:rPr lang="en-US" sz="2400" b="1" dirty="0"/>
            <a:t>Technology</a:t>
          </a:r>
          <a:r>
            <a:rPr lang="en-US" sz="2400" dirty="0"/>
            <a:t>: Analog</a:t>
          </a:r>
        </a:p>
      </dgm:t>
    </dgm:pt>
    <dgm:pt modelId="{F87AF375-D06C-4B50-B960-9421E2D76314}" type="parTrans" cxnId="{ADE7D5F6-DA40-4B5E-8F89-86116B2DE928}">
      <dgm:prSet/>
      <dgm:spPr/>
      <dgm:t>
        <a:bodyPr/>
        <a:lstStyle/>
        <a:p>
          <a:endParaRPr lang="en-US"/>
        </a:p>
      </dgm:t>
    </dgm:pt>
    <dgm:pt modelId="{ECE4EE80-9446-4306-A50B-D60F046D0F94}" type="sibTrans" cxnId="{ADE7D5F6-DA40-4B5E-8F89-86116B2DE928}">
      <dgm:prSet/>
      <dgm:spPr/>
      <dgm:t>
        <a:bodyPr/>
        <a:lstStyle/>
        <a:p>
          <a:endParaRPr lang="en-US"/>
        </a:p>
      </dgm:t>
    </dgm:pt>
    <dgm:pt modelId="{23A1A29F-8BEE-469F-8CFE-E7836E2748C5}">
      <dgm:prSet custT="1"/>
      <dgm:spPr/>
      <dgm:t>
        <a:bodyPr/>
        <a:lstStyle/>
        <a:p>
          <a:r>
            <a:rPr lang="en-US" sz="2400" b="1" dirty="0"/>
            <a:t>Key Features</a:t>
          </a:r>
          <a:r>
            <a:rPr lang="en-US" sz="2400" dirty="0"/>
            <a:t>:</a:t>
          </a:r>
        </a:p>
      </dgm:t>
    </dgm:pt>
    <dgm:pt modelId="{D6391114-5F84-4A51-B9AE-241A4BE3DC25}" type="parTrans" cxnId="{26C7B5CB-3F30-4B98-95D7-F89F71468709}">
      <dgm:prSet/>
      <dgm:spPr/>
      <dgm:t>
        <a:bodyPr/>
        <a:lstStyle/>
        <a:p>
          <a:endParaRPr lang="en-US"/>
        </a:p>
      </dgm:t>
    </dgm:pt>
    <dgm:pt modelId="{6590263C-FA59-43BB-BC25-3C2A14AEF5AE}" type="sibTrans" cxnId="{26C7B5CB-3F30-4B98-95D7-F89F71468709}">
      <dgm:prSet/>
      <dgm:spPr/>
      <dgm:t>
        <a:bodyPr/>
        <a:lstStyle/>
        <a:p>
          <a:endParaRPr lang="en-US"/>
        </a:p>
      </dgm:t>
    </dgm:pt>
    <dgm:pt modelId="{27BD21DB-32AE-4307-987D-ECD044533D4A}">
      <dgm:prSet custT="1"/>
      <dgm:spPr/>
      <dgm:t>
        <a:bodyPr/>
        <a:lstStyle/>
        <a:p>
          <a:r>
            <a:rPr lang="en-US" sz="2400" dirty="0"/>
            <a:t>Introduced the first mobile phones (voice-only communication).</a:t>
          </a:r>
        </a:p>
      </dgm:t>
    </dgm:pt>
    <dgm:pt modelId="{460C0A54-54A2-44F7-A5E8-02468340EF49}" type="parTrans" cxnId="{EAC23840-6E76-4486-A14B-5C5F8C0B7ED5}">
      <dgm:prSet/>
      <dgm:spPr/>
      <dgm:t>
        <a:bodyPr/>
        <a:lstStyle/>
        <a:p>
          <a:endParaRPr lang="en-US"/>
        </a:p>
      </dgm:t>
    </dgm:pt>
    <dgm:pt modelId="{A9FD0D51-272E-48EC-B747-FFA2281EA07D}" type="sibTrans" cxnId="{EAC23840-6E76-4486-A14B-5C5F8C0B7ED5}">
      <dgm:prSet/>
      <dgm:spPr/>
      <dgm:t>
        <a:bodyPr/>
        <a:lstStyle/>
        <a:p>
          <a:endParaRPr lang="en-US"/>
        </a:p>
      </dgm:t>
    </dgm:pt>
    <dgm:pt modelId="{9DB65857-DA19-48C6-8C4B-0824E877413A}">
      <dgm:prSet custT="1"/>
      <dgm:spPr/>
      <dgm:t>
        <a:bodyPr/>
        <a:lstStyle/>
        <a:p>
          <a:r>
            <a:rPr lang="en-US" sz="2400" dirty="0"/>
            <a:t>Analog signals with poor sound quality and security.</a:t>
          </a:r>
        </a:p>
      </dgm:t>
    </dgm:pt>
    <dgm:pt modelId="{F5338280-C0BF-4720-9698-9E396CCEC53D}" type="parTrans" cxnId="{799E2EF5-DFAA-4266-A5CD-B5B32BA21C08}">
      <dgm:prSet/>
      <dgm:spPr/>
      <dgm:t>
        <a:bodyPr/>
        <a:lstStyle/>
        <a:p>
          <a:endParaRPr lang="en-US"/>
        </a:p>
      </dgm:t>
    </dgm:pt>
    <dgm:pt modelId="{B39AC930-5B0C-47F0-B222-411E18E87EB3}" type="sibTrans" cxnId="{799E2EF5-DFAA-4266-A5CD-B5B32BA21C08}">
      <dgm:prSet/>
      <dgm:spPr/>
      <dgm:t>
        <a:bodyPr/>
        <a:lstStyle/>
        <a:p>
          <a:endParaRPr lang="en-US"/>
        </a:p>
      </dgm:t>
    </dgm:pt>
    <dgm:pt modelId="{0DFC90F3-890F-44C4-82CC-224708EDA52B}">
      <dgm:prSet custT="1"/>
      <dgm:spPr/>
      <dgm:t>
        <a:bodyPr/>
        <a:lstStyle/>
        <a:p>
          <a:r>
            <a:rPr lang="en-US" sz="2400" dirty="0"/>
            <a:t>Limited coverage and expensive.</a:t>
          </a:r>
        </a:p>
      </dgm:t>
    </dgm:pt>
    <dgm:pt modelId="{DFABC8B3-CE3F-4C05-9567-E08D8B2A7FFE}" type="parTrans" cxnId="{F7DC3DD3-9916-4EC0-82A2-8C2EAA4AD719}">
      <dgm:prSet/>
      <dgm:spPr/>
      <dgm:t>
        <a:bodyPr/>
        <a:lstStyle/>
        <a:p>
          <a:endParaRPr lang="en-US"/>
        </a:p>
      </dgm:t>
    </dgm:pt>
    <dgm:pt modelId="{FB5BFC16-60F0-45F5-8BF8-F9B0275655C3}" type="sibTrans" cxnId="{F7DC3DD3-9916-4EC0-82A2-8C2EAA4AD719}">
      <dgm:prSet/>
      <dgm:spPr/>
      <dgm:t>
        <a:bodyPr/>
        <a:lstStyle/>
        <a:p>
          <a:endParaRPr lang="en-US"/>
        </a:p>
      </dgm:t>
    </dgm:pt>
    <dgm:pt modelId="{ABDDA5E8-9197-4204-B6BE-80DB5D838B6A}">
      <dgm:prSet custT="1"/>
      <dgm:spPr/>
      <dgm:t>
        <a:bodyPr/>
        <a:lstStyle/>
        <a:p>
          <a:r>
            <a:rPr lang="en-US" sz="2400" dirty="0"/>
            <a:t>Large, bulky mobile phones (e.g., Motorola </a:t>
          </a:r>
          <a:r>
            <a:rPr lang="en-US" sz="2400" dirty="0" err="1"/>
            <a:t>DynaTAC</a:t>
          </a:r>
          <a:r>
            <a:rPr lang="en-US" sz="2400" dirty="0"/>
            <a:t>).</a:t>
          </a:r>
        </a:p>
      </dgm:t>
    </dgm:pt>
    <dgm:pt modelId="{805DD195-9E73-48AA-81C2-8F8A84433BC1}" type="parTrans" cxnId="{430311D4-30D7-4CF4-AED3-275D9AB035FC}">
      <dgm:prSet/>
      <dgm:spPr/>
      <dgm:t>
        <a:bodyPr/>
        <a:lstStyle/>
        <a:p>
          <a:endParaRPr lang="en-US"/>
        </a:p>
      </dgm:t>
    </dgm:pt>
    <dgm:pt modelId="{0F9321E8-F3B1-4382-A139-A2586CE60A0E}" type="sibTrans" cxnId="{430311D4-30D7-4CF4-AED3-275D9AB035FC}">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dgm:spPr/>
    </dgm:pt>
    <dgm:pt modelId="{C29CE0E6-BCC3-46DA-8B23-8FDEDF752357}" type="pres">
      <dgm:prSet presAssocID="{BC272216-4A38-4237-AA22-5B6C8A8CEAE1}" presName="descendantBox" presStyleLbl="bgAccFollowNode1" presStyleIdx="0" presStyleCnt="1"/>
      <dgm:spPr/>
    </dgm:pt>
  </dgm:ptLst>
  <dgm:cxnLst>
    <dgm:cxn modelId="{A3A05D38-53D8-48E8-9A51-442EBEA6CFF4}" type="presOf" srcId="{BC272216-4A38-4237-AA22-5B6C8A8CEAE1}" destId="{71327393-DC72-4D01-BB42-317E07019FF8}"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67403854-7B63-4CE0-8FCA-F0DA09AB7E7E}" type="presOf" srcId="{27BD21DB-32AE-4307-987D-ECD044533D4A}" destId="{C29CE0E6-BCC3-46DA-8B23-8FDEDF752357}" srcOrd="0" destOrd="2" presId="urn:microsoft.com/office/officeart/2016/7/layout/VerticalDownArrowProcess"/>
    <dgm:cxn modelId="{6CD2007A-CC00-482D-BDF9-AB52760391EC}" type="presOf" srcId="{0DFC90F3-890F-44C4-82CC-224708EDA52B}" destId="{C29CE0E6-BCC3-46DA-8B23-8FDEDF752357}" srcOrd="0" destOrd="4" presId="urn:microsoft.com/office/officeart/2016/7/layout/VerticalDownArrowProcess"/>
    <dgm:cxn modelId="{581D4B7D-8D3B-4F9B-9452-26F44D4E2E1E}" type="presOf" srcId="{23A1A29F-8BEE-469F-8CFE-E7836E2748C5}" destId="{C29CE0E6-BCC3-46DA-8B23-8FDEDF752357}" srcOrd="0" destOrd="1" presId="urn:microsoft.com/office/officeart/2016/7/layout/VerticalDownArrowProcess"/>
    <dgm:cxn modelId="{8D863D89-4294-4173-AD9D-E25CE4619A3D}" type="presOf" srcId="{E6B7A77B-4615-4BC8-B98E-317E85043DBA}" destId="{B3F19A72-139A-48DD-9CF8-56A8AEE4BD56}" srcOrd="0" destOrd="0" presId="urn:microsoft.com/office/officeart/2016/7/layout/VerticalDownArrowProcess"/>
    <dgm:cxn modelId="{BB163C8D-15A7-49C1-87B9-C4AB758A8010}" type="presOf" srcId="{F6025416-7BBA-46DA-A80D-B781AFF5DE5F}" destId="{C29CE0E6-BCC3-46DA-8B23-8FDEDF752357}" srcOrd="0" destOrd="0" presId="urn:microsoft.com/office/officeart/2016/7/layout/VerticalDownArrowProcess"/>
    <dgm:cxn modelId="{949560BA-075C-4AA1-B768-2DD848D2FFED}" type="presOf" srcId="{9DB65857-DA19-48C6-8C4B-0824E877413A}" destId="{C29CE0E6-BCC3-46DA-8B23-8FDEDF752357}" srcOrd="0" destOrd="3"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F7DC3DD3-9916-4EC0-82A2-8C2EAA4AD719}" srcId="{23A1A29F-8BEE-469F-8CFE-E7836E2748C5}" destId="{0DFC90F3-890F-44C4-82CC-224708EDA52B}" srcOrd="2" destOrd="0" parTransId="{DFABC8B3-CE3F-4C05-9567-E08D8B2A7FFE}" sibTransId="{FB5BFC16-60F0-45F5-8BF8-F9B0275655C3}"/>
    <dgm:cxn modelId="{430311D4-30D7-4CF4-AED3-275D9AB035FC}" srcId="{23A1A29F-8BEE-469F-8CFE-E7836E2748C5}" destId="{ABDDA5E8-9197-4204-B6BE-80DB5D838B6A}" srcOrd="3" destOrd="0" parTransId="{805DD195-9E73-48AA-81C2-8F8A84433BC1}" sibTransId="{0F9321E8-F3B1-4382-A139-A2586CE60A0E}"/>
    <dgm:cxn modelId="{0E004DE5-2744-4FD5-8EC2-0B1DCC33044D}" type="presOf" srcId="{ABDDA5E8-9197-4204-B6BE-80DB5D838B6A}" destId="{C29CE0E6-BCC3-46DA-8B23-8FDEDF752357}" srcOrd="0" destOrd="5" presId="urn:microsoft.com/office/officeart/2016/7/layout/VerticalDownArrowProcess"/>
    <dgm:cxn modelId="{799E2EF5-DFAA-4266-A5CD-B5B32BA21C08}" srcId="{23A1A29F-8BEE-469F-8CFE-E7836E2748C5}" destId="{9DB65857-DA19-48C6-8C4B-0824E877413A}" srcOrd="1" destOrd="0" parTransId="{F5338280-C0BF-4720-9698-9E396CCEC53D}" sibTransId="{B39AC930-5B0C-47F0-B222-411E18E87EB3}"/>
    <dgm:cxn modelId="{ADE7D5F6-DA40-4B5E-8F89-86116B2DE928}" srcId="{BC272216-4A38-4237-AA22-5B6C8A8CEAE1}" destId="{F6025416-7BBA-46DA-A80D-B781AFF5DE5F}" srcOrd="0" destOrd="0" parTransId="{F87AF375-D06C-4B50-B960-9421E2D76314}" sibTransId="{ECE4EE80-9446-4306-A50B-D60F046D0F94}"/>
    <dgm:cxn modelId="{5A83FCFD-241D-4656-9B50-BD02470E2BE3}" srcId="{E6B7A77B-4615-4BC8-B98E-317E85043DBA}" destId="{BC272216-4A38-4237-AA22-5B6C8A8CEAE1}" srcOrd="0" destOrd="0" parTransId="{0FC319D5-7F52-41B9-8333-BD87334C7190}" sibTransId="{16274690-EDD0-4FCC-B44E-5A31E5C83776}"/>
    <dgm:cxn modelId="{34BC3561-F462-43AD-82BA-61AF554F1DE5}" type="presParOf" srcId="{B3F19A72-139A-48DD-9CF8-56A8AEE4BD56}" destId="{42548783-4D3B-4042-8465-07EBECC79427}" srcOrd="0" destOrd="0" presId="urn:microsoft.com/office/officeart/2016/7/layout/VerticalDownArrowProcess"/>
    <dgm:cxn modelId="{7391BCF4-4EF0-46A3-8741-88C9CAA3C1EB}" type="presParOf" srcId="{42548783-4D3B-4042-8465-07EBECC79427}" destId="{71327393-DC72-4D01-BB42-317E07019FF8}" srcOrd="0" destOrd="0" presId="urn:microsoft.com/office/officeart/2016/7/layout/VerticalDownArrowProcess"/>
    <dgm:cxn modelId="{F3DBE1F8-B573-46CB-8DF6-91009292E1E0}"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custT="1"/>
      <dgm:spPr/>
      <dgm:t>
        <a:bodyPr/>
        <a:lstStyle/>
        <a:p>
          <a:r>
            <a:rPr lang="en-US" sz="2500" b="1" dirty="0"/>
            <a:t>2. Second Generation (2G)- Digital Cellular(1990s)</a:t>
          </a:r>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0DFC90F3-890F-44C4-82CC-224708EDA52B}">
      <dgm:prSet custT="1"/>
      <dgm:spPr/>
      <dgm:t>
        <a:bodyPr/>
        <a:lstStyle/>
        <a:p>
          <a:r>
            <a:rPr lang="en-US" sz="2400" dirty="0"/>
            <a:t>Small phones, more Affordable, battery-efficient.</a:t>
          </a:r>
        </a:p>
      </dgm:t>
    </dgm:pt>
    <dgm:pt modelId="{9DB65857-DA19-48C6-8C4B-0824E877413A}">
      <dgm:prSet custT="1"/>
      <dgm:spPr/>
      <dgm:t>
        <a:bodyPr/>
        <a:lstStyle/>
        <a:p>
          <a:r>
            <a:rPr lang="en-US" sz="2400" dirty="0"/>
            <a:t>Sound quality and secure connections.</a:t>
          </a:r>
        </a:p>
      </dgm:t>
    </dgm:pt>
    <dgm:pt modelId="{27BD21DB-32AE-4307-987D-ECD044533D4A}">
      <dgm:prSet custT="1"/>
      <dgm:spPr/>
      <dgm:t>
        <a:bodyPr/>
        <a:lstStyle/>
        <a:p>
          <a:r>
            <a:rPr lang="en-US" sz="2400" dirty="0"/>
            <a:t>SMS and MMS</a:t>
          </a:r>
        </a:p>
      </dgm:t>
    </dgm:pt>
    <dgm:pt modelId="{23A1A29F-8BEE-469F-8CFE-E7836E2748C5}">
      <dgm:prSet custT="1"/>
      <dgm:spPr/>
      <dgm:t>
        <a:bodyPr/>
        <a:lstStyle/>
        <a:p>
          <a:r>
            <a:rPr lang="en-US" sz="2400" b="1" dirty="0"/>
            <a:t>Key Features</a:t>
          </a:r>
          <a:r>
            <a:rPr lang="en-US" sz="2400" dirty="0"/>
            <a:t>:</a:t>
          </a:r>
        </a:p>
      </dgm:t>
    </dgm:pt>
    <dgm:pt modelId="{6590263C-FA59-43BB-BC25-3C2A14AEF5AE}" type="sibTrans" cxnId="{26C7B5CB-3F30-4B98-95D7-F89F71468709}">
      <dgm:prSet/>
      <dgm:spPr/>
      <dgm:t>
        <a:bodyPr/>
        <a:lstStyle/>
        <a:p>
          <a:endParaRPr lang="en-US"/>
        </a:p>
      </dgm:t>
    </dgm:pt>
    <dgm:pt modelId="{D6391114-5F84-4A51-B9AE-241A4BE3DC25}" type="parTrans" cxnId="{26C7B5CB-3F30-4B98-95D7-F89F71468709}">
      <dgm:prSet/>
      <dgm:spPr/>
      <dgm:t>
        <a:bodyPr/>
        <a:lstStyle/>
        <a:p>
          <a:endParaRPr lang="en-US"/>
        </a:p>
      </dgm:t>
    </dgm:pt>
    <dgm:pt modelId="{FB5BFC16-60F0-45F5-8BF8-F9B0275655C3}" type="sibTrans" cxnId="{F7DC3DD3-9916-4EC0-82A2-8C2EAA4AD719}">
      <dgm:prSet/>
      <dgm:spPr/>
      <dgm:t>
        <a:bodyPr/>
        <a:lstStyle/>
        <a:p>
          <a:endParaRPr lang="en-US"/>
        </a:p>
      </dgm:t>
    </dgm:pt>
    <dgm:pt modelId="{DFABC8B3-CE3F-4C05-9567-E08D8B2A7FFE}" type="parTrans" cxnId="{F7DC3DD3-9916-4EC0-82A2-8C2EAA4AD719}">
      <dgm:prSet/>
      <dgm:spPr/>
      <dgm:t>
        <a:bodyPr/>
        <a:lstStyle/>
        <a:p>
          <a:endParaRPr lang="en-US"/>
        </a:p>
      </dgm:t>
    </dgm:pt>
    <dgm:pt modelId="{B39AC930-5B0C-47F0-B222-411E18E87EB3}" type="sibTrans" cxnId="{799E2EF5-DFAA-4266-A5CD-B5B32BA21C08}">
      <dgm:prSet/>
      <dgm:spPr/>
      <dgm:t>
        <a:bodyPr/>
        <a:lstStyle/>
        <a:p>
          <a:endParaRPr lang="en-US"/>
        </a:p>
      </dgm:t>
    </dgm:pt>
    <dgm:pt modelId="{F5338280-C0BF-4720-9698-9E396CCEC53D}" type="parTrans" cxnId="{799E2EF5-DFAA-4266-A5CD-B5B32BA21C08}">
      <dgm:prSet/>
      <dgm:spPr/>
      <dgm:t>
        <a:bodyPr/>
        <a:lstStyle/>
        <a:p>
          <a:endParaRPr lang="en-US"/>
        </a:p>
      </dgm:t>
    </dgm:pt>
    <dgm:pt modelId="{A9FD0D51-272E-48EC-B747-FFA2281EA07D}" type="sibTrans" cxnId="{EAC23840-6E76-4486-A14B-5C5F8C0B7ED5}">
      <dgm:prSet/>
      <dgm:spPr/>
      <dgm:t>
        <a:bodyPr/>
        <a:lstStyle/>
        <a:p>
          <a:endParaRPr lang="en-US"/>
        </a:p>
      </dgm:t>
    </dgm:pt>
    <dgm:pt modelId="{460C0A54-54A2-44F7-A5E8-02468340EF49}" type="parTrans" cxnId="{EAC23840-6E76-4486-A14B-5C5F8C0B7ED5}">
      <dgm:prSet/>
      <dgm:spPr/>
      <dgm:t>
        <a:bodyPr/>
        <a:lstStyle/>
        <a:p>
          <a:endParaRPr lang="en-US"/>
        </a:p>
      </dgm:t>
    </dgm:pt>
    <dgm:pt modelId="{F6025416-7BBA-46DA-A80D-B781AFF5DE5F}">
      <dgm:prSet custT="1"/>
      <dgm:spPr/>
      <dgm:t>
        <a:bodyPr/>
        <a:lstStyle/>
        <a:p>
          <a:r>
            <a:rPr lang="en-US" sz="2400" b="1" dirty="0"/>
            <a:t>Technology</a:t>
          </a:r>
          <a:r>
            <a:rPr lang="en-US" sz="2400" dirty="0"/>
            <a:t>: Digital</a:t>
          </a:r>
        </a:p>
      </dgm:t>
    </dgm:pt>
    <dgm:pt modelId="{ECE4EE80-9446-4306-A50B-D60F046D0F94}" type="sibTrans" cxnId="{ADE7D5F6-DA40-4B5E-8F89-86116B2DE928}">
      <dgm:prSet/>
      <dgm:spPr/>
      <dgm:t>
        <a:bodyPr/>
        <a:lstStyle/>
        <a:p>
          <a:endParaRPr lang="en-US"/>
        </a:p>
      </dgm:t>
    </dgm:pt>
    <dgm:pt modelId="{F87AF375-D06C-4B50-B960-9421E2D76314}" type="parTrans" cxnId="{ADE7D5F6-DA40-4B5E-8F89-86116B2DE928}">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custLinFactNeighborY="655"/>
      <dgm:spPr/>
    </dgm:pt>
    <dgm:pt modelId="{C29CE0E6-BCC3-46DA-8B23-8FDEDF752357}" type="pres">
      <dgm:prSet presAssocID="{BC272216-4A38-4237-AA22-5B6C8A8CEAE1}" presName="descendantBox" presStyleLbl="bgAccFollowNode1" presStyleIdx="0" presStyleCnt="1"/>
      <dgm:spPr/>
    </dgm:pt>
  </dgm:ptLst>
  <dgm:cxnLst>
    <dgm:cxn modelId="{88F5F010-10D6-4BDA-B294-ACBECA2EB12B}" type="presOf" srcId="{9DB65857-DA19-48C6-8C4B-0824E877413A}" destId="{C29CE0E6-BCC3-46DA-8B23-8FDEDF752357}" srcOrd="0" destOrd="3" presId="urn:microsoft.com/office/officeart/2016/7/layout/VerticalDownArrowProcess"/>
    <dgm:cxn modelId="{32A4971A-F021-4B0D-939F-351ED65F2321}" type="presOf" srcId="{0DFC90F3-890F-44C4-82CC-224708EDA52B}" destId="{C29CE0E6-BCC3-46DA-8B23-8FDEDF752357}" srcOrd="0" destOrd="4" presId="urn:microsoft.com/office/officeart/2016/7/layout/VerticalDownArrowProcess"/>
    <dgm:cxn modelId="{8A8A7022-F988-47AB-A918-18297514B351}" type="presOf" srcId="{E6B7A77B-4615-4BC8-B98E-317E85043DBA}" destId="{B3F19A72-139A-48DD-9CF8-56A8AEE4BD56}"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92F28B99-2FB4-4225-886B-CC9292E75D00}" type="presOf" srcId="{27BD21DB-32AE-4307-987D-ECD044533D4A}" destId="{C29CE0E6-BCC3-46DA-8B23-8FDEDF752357}" srcOrd="0" destOrd="2"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F7DC3DD3-9916-4EC0-82A2-8C2EAA4AD719}" srcId="{23A1A29F-8BEE-469F-8CFE-E7836E2748C5}" destId="{0DFC90F3-890F-44C4-82CC-224708EDA52B}" srcOrd="2" destOrd="0" parTransId="{DFABC8B3-CE3F-4C05-9567-E08D8B2A7FFE}" sibTransId="{FB5BFC16-60F0-45F5-8BF8-F9B0275655C3}"/>
    <dgm:cxn modelId="{574985D8-0142-4AB0-AAD4-A1CC407826EB}" type="presOf" srcId="{F6025416-7BBA-46DA-A80D-B781AFF5DE5F}" destId="{C29CE0E6-BCC3-46DA-8B23-8FDEDF752357}" srcOrd="0" destOrd="0" presId="urn:microsoft.com/office/officeart/2016/7/layout/VerticalDownArrowProcess"/>
    <dgm:cxn modelId="{799E2EF5-DFAA-4266-A5CD-B5B32BA21C08}" srcId="{23A1A29F-8BEE-469F-8CFE-E7836E2748C5}" destId="{9DB65857-DA19-48C6-8C4B-0824E877413A}" srcOrd="1" destOrd="0" parTransId="{F5338280-C0BF-4720-9698-9E396CCEC53D}" sibTransId="{B39AC930-5B0C-47F0-B222-411E18E87EB3}"/>
    <dgm:cxn modelId="{ADE7D5F6-DA40-4B5E-8F89-86116B2DE928}" srcId="{BC272216-4A38-4237-AA22-5B6C8A8CEAE1}" destId="{F6025416-7BBA-46DA-A80D-B781AFF5DE5F}" srcOrd="0" destOrd="0" parTransId="{F87AF375-D06C-4B50-B960-9421E2D76314}" sibTransId="{ECE4EE80-9446-4306-A50B-D60F046D0F94}"/>
    <dgm:cxn modelId="{4F882BFC-FBBC-4A04-9125-69203AF6575C}" type="presOf" srcId="{BC272216-4A38-4237-AA22-5B6C8A8CEAE1}" destId="{71327393-DC72-4D01-BB42-317E07019FF8}" srcOrd="0" destOrd="0" presId="urn:microsoft.com/office/officeart/2016/7/layout/VerticalDownArrowProcess"/>
    <dgm:cxn modelId="{5A83FCFD-241D-4656-9B50-BD02470E2BE3}" srcId="{E6B7A77B-4615-4BC8-B98E-317E85043DBA}" destId="{BC272216-4A38-4237-AA22-5B6C8A8CEAE1}" srcOrd="0" destOrd="0" parTransId="{0FC319D5-7F52-41B9-8333-BD87334C7190}" sibTransId="{16274690-EDD0-4FCC-B44E-5A31E5C83776}"/>
    <dgm:cxn modelId="{4E7416FE-19AA-4338-B843-D14575CF1A23}" type="presOf" srcId="{23A1A29F-8BEE-469F-8CFE-E7836E2748C5}" destId="{C29CE0E6-BCC3-46DA-8B23-8FDEDF752357}" srcOrd="0" destOrd="1" presId="urn:microsoft.com/office/officeart/2016/7/layout/VerticalDownArrowProcess"/>
    <dgm:cxn modelId="{5ACC143E-71FF-4302-9C22-5782011A5DAE}" type="presParOf" srcId="{B3F19A72-139A-48DD-9CF8-56A8AEE4BD56}" destId="{42548783-4D3B-4042-8465-07EBECC79427}" srcOrd="0" destOrd="0" presId="urn:microsoft.com/office/officeart/2016/7/layout/VerticalDownArrowProcess"/>
    <dgm:cxn modelId="{EE2E7201-A0CF-4C33-A17D-CDBF0B458297}" type="presParOf" srcId="{42548783-4D3B-4042-8465-07EBECC79427}" destId="{71327393-DC72-4D01-BB42-317E07019FF8}" srcOrd="0" destOrd="0" presId="urn:microsoft.com/office/officeart/2016/7/layout/VerticalDownArrowProcess"/>
    <dgm:cxn modelId="{A3B3C824-7CC3-472F-80F4-418549095E36}"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custT="1"/>
      <dgm:spPr/>
      <dgm:t>
        <a:bodyPr/>
        <a:lstStyle/>
        <a:p>
          <a:r>
            <a:rPr lang="en-US" sz="2500" b="1" dirty="0"/>
            <a:t>3.Third Generation (3G)- Mobile Internet (2000s)</a:t>
          </a:r>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0DFC90F3-890F-44C4-82CC-224708EDA52B}">
      <dgm:prSet custT="1"/>
      <dgm:spPr/>
      <dgm:t>
        <a:bodyPr/>
        <a:lstStyle/>
        <a:p>
          <a:r>
            <a:rPr lang="en-US" sz="2400" dirty="0"/>
            <a:t>UMTS(Universal Mobile Telecommunications System)-based on GSM(Global System for Mobile communications voices) and CDMA(Code Division Multiple Access).</a:t>
          </a:r>
        </a:p>
      </dgm:t>
    </dgm:pt>
    <dgm:pt modelId="{9DB65857-DA19-48C6-8C4B-0824E877413A}">
      <dgm:prSet custT="1"/>
      <dgm:spPr/>
      <dgm:t>
        <a:bodyPr/>
        <a:lstStyle/>
        <a:p>
          <a:r>
            <a:rPr lang="en-US" sz="2400" dirty="0"/>
            <a:t>Sound quality and secure connections.</a:t>
          </a:r>
        </a:p>
      </dgm:t>
    </dgm:pt>
    <dgm:pt modelId="{27BD21DB-32AE-4307-987D-ECD044533D4A}">
      <dgm:prSet custT="1"/>
      <dgm:spPr/>
      <dgm:t>
        <a:bodyPr/>
        <a:lstStyle/>
        <a:p>
          <a:r>
            <a:rPr lang="en-US" sz="2400" dirty="0"/>
            <a:t>Mobile Internet, Browsing and Video streaming</a:t>
          </a:r>
        </a:p>
      </dgm:t>
    </dgm:pt>
    <dgm:pt modelId="{23A1A29F-8BEE-469F-8CFE-E7836E2748C5}">
      <dgm:prSet/>
      <dgm:spPr/>
      <dgm:t>
        <a:bodyPr/>
        <a:lstStyle/>
        <a:p>
          <a:r>
            <a:rPr lang="en-US" sz="2400" b="1" dirty="0"/>
            <a:t>Key Features</a:t>
          </a:r>
          <a:r>
            <a:rPr lang="en-US" sz="2400" dirty="0"/>
            <a:t>:</a:t>
          </a:r>
        </a:p>
      </dgm:t>
    </dgm:pt>
    <dgm:pt modelId="{6590263C-FA59-43BB-BC25-3C2A14AEF5AE}" type="sibTrans" cxnId="{26C7B5CB-3F30-4B98-95D7-F89F71468709}">
      <dgm:prSet/>
      <dgm:spPr/>
      <dgm:t>
        <a:bodyPr/>
        <a:lstStyle/>
        <a:p>
          <a:endParaRPr lang="en-US"/>
        </a:p>
      </dgm:t>
    </dgm:pt>
    <dgm:pt modelId="{D6391114-5F84-4A51-B9AE-241A4BE3DC25}" type="parTrans" cxnId="{26C7B5CB-3F30-4B98-95D7-F89F71468709}">
      <dgm:prSet/>
      <dgm:spPr/>
      <dgm:t>
        <a:bodyPr/>
        <a:lstStyle/>
        <a:p>
          <a:endParaRPr lang="en-US"/>
        </a:p>
      </dgm:t>
    </dgm:pt>
    <dgm:pt modelId="{FB5BFC16-60F0-45F5-8BF8-F9B0275655C3}" type="sibTrans" cxnId="{F7DC3DD3-9916-4EC0-82A2-8C2EAA4AD719}">
      <dgm:prSet/>
      <dgm:spPr/>
      <dgm:t>
        <a:bodyPr/>
        <a:lstStyle/>
        <a:p>
          <a:endParaRPr lang="en-US"/>
        </a:p>
      </dgm:t>
    </dgm:pt>
    <dgm:pt modelId="{DFABC8B3-CE3F-4C05-9567-E08D8B2A7FFE}" type="parTrans" cxnId="{F7DC3DD3-9916-4EC0-82A2-8C2EAA4AD719}">
      <dgm:prSet/>
      <dgm:spPr/>
      <dgm:t>
        <a:bodyPr/>
        <a:lstStyle/>
        <a:p>
          <a:endParaRPr lang="en-US"/>
        </a:p>
      </dgm:t>
    </dgm:pt>
    <dgm:pt modelId="{B39AC930-5B0C-47F0-B222-411E18E87EB3}" type="sibTrans" cxnId="{799E2EF5-DFAA-4266-A5CD-B5B32BA21C08}">
      <dgm:prSet/>
      <dgm:spPr/>
      <dgm:t>
        <a:bodyPr/>
        <a:lstStyle/>
        <a:p>
          <a:endParaRPr lang="en-US"/>
        </a:p>
      </dgm:t>
    </dgm:pt>
    <dgm:pt modelId="{F5338280-C0BF-4720-9698-9E396CCEC53D}" type="parTrans" cxnId="{799E2EF5-DFAA-4266-A5CD-B5B32BA21C08}">
      <dgm:prSet/>
      <dgm:spPr/>
      <dgm:t>
        <a:bodyPr/>
        <a:lstStyle/>
        <a:p>
          <a:endParaRPr lang="en-US"/>
        </a:p>
      </dgm:t>
    </dgm:pt>
    <dgm:pt modelId="{A9FD0D51-272E-48EC-B747-FFA2281EA07D}" type="sibTrans" cxnId="{EAC23840-6E76-4486-A14B-5C5F8C0B7ED5}">
      <dgm:prSet/>
      <dgm:spPr/>
      <dgm:t>
        <a:bodyPr/>
        <a:lstStyle/>
        <a:p>
          <a:endParaRPr lang="en-US"/>
        </a:p>
      </dgm:t>
    </dgm:pt>
    <dgm:pt modelId="{460C0A54-54A2-44F7-A5E8-02468340EF49}" type="parTrans" cxnId="{EAC23840-6E76-4486-A14B-5C5F8C0B7ED5}">
      <dgm:prSet/>
      <dgm:spPr/>
      <dgm:t>
        <a:bodyPr/>
        <a:lstStyle/>
        <a:p>
          <a:endParaRPr lang="en-US"/>
        </a:p>
      </dgm:t>
    </dgm:pt>
    <dgm:pt modelId="{F6025416-7BBA-46DA-A80D-B781AFF5DE5F}">
      <dgm:prSet/>
      <dgm:spPr/>
      <dgm:t>
        <a:bodyPr/>
        <a:lstStyle/>
        <a:p>
          <a:r>
            <a:rPr lang="en-US" sz="2400" b="1" dirty="0"/>
            <a:t>Technology</a:t>
          </a:r>
          <a:r>
            <a:rPr lang="en-US" sz="2400" dirty="0"/>
            <a:t>: Digital with packed-switched data</a:t>
          </a:r>
        </a:p>
      </dgm:t>
    </dgm:pt>
    <dgm:pt modelId="{ECE4EE80-9446-4306-A50B-D60F046D0F94}" type="sibTrans" cxnId="{ADE7D5F6-DA40-4B5E-8F89-86116B2DE928}">
      <dgm:prSet/>
      <dgm:spPr/>
      <dgm:t>
        <a:bodyPr/>
        <a:lstStyle/>
        <a:p>
          <a:endParaRPr lang="en-US"/>
        </a:p>
      </dgm:t>
    </dgm:pt>
    <dgm:pt modelId="{F87AF375-D06C-4B50-B960-9421E2D76314}" type="parTrans" cxnId="{ADE7D5F6-DA40-4B5E-8F89-86116B2DE928}">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custLinFactNeighborY="655"/>
      <dgm:spPr/>
    </dgm:pt>
    <dgm:pt modelId="{C29CE0E6-BCC3-46DA-8B23-8FDEDF752357}" type="pres">
      <dgm:prSet presAssocID="{BC272216-4A38-4237-AA22-5B6C8A8CEAE1}" presName="descendantBox" presStyleLbl="bgAccFollowNode1" presStyleIdx="0" presStyleCnt="1"/>
      <dgm:spPr/>
    </dgm:pt>
  </dgm:ptLst>
  <dgm:cxnLst>
    <dgm:cxn modelId="{74647836-F5FF-4841-BF8C-C2CD1912631C}" type="presOf" srcId="{E6B7A77B-4615-4BC8-B98E-317E85043DBA}" destId="{B3F19A72-139A-48DD-9CF8-56A8AEE4BD56}"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59D3AF64-F0F5-4179-A670-6A05AD3CA369}" type="presOf" srcId="{23A1A29F-8BEE-469F-8CFE-E7836E2748C5}" destId="{C29CE0E6-BCC3-46DA-8B23-8FDEDF752357}" srcOrd="0" destOrd="1" presId="urn:microsoft.com/office/officeart/2016/7/layout/VerticalDownArrowProcess"/>
    <dgm:cxn modelId="{DF9CEC5A-81A1-4F20-BCD4-14C2C931E2E2}" type="presOf" srcId="{0DFC90F3-890F-44C4-82CC-224708EDA52B}" destId="{C29CE0E6-BCC3-46DA-8B23-8FDEDF752357}" srcOrd="0" destOrd="4" presId="urn:microsoft.com/office/officeart/2016/7/layout/VerticalDownArrowProcess"/>
    <dgm:cxn modelId="{C5C83589-0D02-4CB7-8B51-17F66437B313}" type="presOf" srcId="{27BD21DB-32AE-4307-987D-ECD044533D4A}" destId="{C29CE0E6-BCC3-46DA-8B23-8FDEDF752357}" srcOrd="0" destOrd="2" presId="urn:microsoft.com/office/officeart/2016/7/layout/VerticalDownArrowProcess"/>
    <dgm:cxn modelId="{CC0BCE9A-CE02-4145-8E1D-08418B42AC32}" type="presOf" srcId="{F6025416-7BBA-46DA-A80D-B781AFF5DE5F}" destId="{C29CE0E6-BCC3-46DA-8B23-8FDEDF752357}" srcOrd="0" destOrd="0" presId="urn:microsoft.com/office/officeart/2016/7/layout/VerticalDownArrowProcess"/>
    <dgm:cxn modelId="{A82D3A9F-C24D-45FC-ACAE-840B76DA584B}" type="presOf" srcId="{BC272216-4A38-4237-AA22-5B6C8A8CEAE1}" destId="{71327393-DC72-4D01-BB42-317E07019FF8}" srcOrd="0" destOrd="0"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F7DC3DD3-9916-4EC0-82A2-8C2EAA4AD719}" srcId="{23A1A29F-8BEE-469F-8CFE-E7836E2748C5}" destId="{0DFC90F3-890F-44C4-82CC-224708EDA52B}" srcOrd="2" destOrd="0" parTransId="{DFABC8B3-CE3F-4C05-9567-E08D8B2A7FFE}" sibTransId="{FB5BFC16-60F0-45F5-8BF8-F9B0275655C3}"/>
    <dgm:cxn modelId="{D80BEDEF-516B-4CEB-AD39-65DD14420702}" type="presOf" srcId="{9DB65857-DA19-48C6-8C4B-0824E877413A}" destId="{C29CE0E6-BCC3-46DA-8B23-8FDEDF752357}" srcOrd="0" destOrd="3" presId="urn:microsoft.com/office/officeart/2016/7/layout/VerticalDownArrowProcess"/>
    <dgm:cxn modelId="{799E2EF5-DFAA-4266-A5CD-B5B32BA21C08}" srcId="{23A1A29F-8BEE-469F-8CFE-E7836E2748C5}" destId="{9DB65857-DA19-48C6-8C4B-0824E877413A}" srcOrd="1" destOrd="0" parTransId="{F5338280-C0BF-4720-9698-9E396CCEC53D}" sibTransId="{B39AC930-5B0C-47F0-B222-411E18E87EB3}"/>
    <dgm:cxn modelId="{ADE7D5F6-DA40-4B5E-8F89-86116B2DE928}" srcId="{BC272216-4A38-4237-AA22-5B6C8A8CEAE1}" destId="{F6025416-7BBA-46DA-A80D-B781AFF5DE5F}" srcOrd="0" destOrd="0" parTransId="{F87AF375-D06C-4B50-B960-9421E2D76314}" sibTransId="{ECE4EE80-9446-4306-A50B-D60F046D0F94}"/>
    <dgm:cxn modelId="{5A83FCFD-241D-4656-9B50-BD02470E2BE3}" srcId="{E6B7A77B-4615-4BC8-B98E-317E85043DBA}" destId="{BC272216-4A38-4237-AA22-5B6C8A8CEAE1}" srcOrd="0" destOrd="0" parTransId="{0FC319D5-7F52-41B9-8333-BD87334C7190}" sibTransId="{16274690-EDD0-4FCC-B44E-5A31E5C83776}"/>
    <dgm:cxn modelId="{C26908FC-FF91-479F-A9C7-3FC892BE5329}" type="presParOf" srcId="{B3F19A72-139A-48DD-9CF8-56A8AEE4BD56}" destId="{42548783-4D3B-4042-8465-07EBECC79427}" srcOrd="0" destOrd="0" presId="urn:microsoft.com/office/officeart/2016/7/layout/VerticalDownArrowProcess"/>
    <dgm:cxn modelId="{A6EC1140-CBD1-4C39-85DF-F7E8DD8FFAE0}" type="presParOf" srcId="{42548783-4D3B-4042-8465-07EBECC79427}" destId="{71327393-DC72-4D01-BB42-317E07019FF8}" srcOrd="0" destOrd="0" presId="urn:microsoft.com/office/officeart/2016/7/layout/VerticalDownArrowProcess"/>
    <dgm:cxn modelId="{368B58EE-CAD3-47ED-BBBF-61898A827DD6}"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custT="1"/>
      <dgm:spPr/>
      <dgm:t>
        <a:bodyPr/>
        <a:lstStyle/>
        <a:p>
          <a:r>
            <a:rPr lang="en-US" sz="2500" b="1" dirty="0"/>
            <a:t>4. Fourth Generation (4G)- Mobile Broadband(2010s)</a:t>
          </a:r>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27BD21DB-32AE-4307-987D-ECD044533D4A}">
      <dgm:prSet custT="1"/>
      <dgm:spPr/>
      <dgm:t>
        <a:bodyPr/>
        <a:lstStyle/>
        <a:p>
          <a:r>
            <a:rPr lang="en-US" sz="2400" dirty="0"/>
            <a:t>Video Conferencing</a:t>
          </a:r>
        </a:p>
      </dgm:t>
    </dgm:pt>
    <dgm:pt modelId="{23A1A29F-8BEE-469F-8CFE-E7836E2748C5}">
      <dgm:prSet/>
      <dgm:spPr/>
      <dgm:t>
        <a:bodyPr/>
        <a:lstStyle/>
        <a:p>
          <a:r>
            <a:rPr lang="en-US" sz="2400" b="1" dirty="0"/>
            <a:t>Key Features</a:t>
          </a:r>
          <a:r>
            <a:rPr lang="en-US" sz="2400" dirty="0"/>
            <a:t>:</a:t>
          </a:r>
        </a:p>
      </dgm:t>
    </dgm:pt>
    <dgm:pt modelId="{6590263C-FA59-43BB-BC25-3C2A14AEF5AE}" type="sibTrans" cxnId="{26C7B5CB-3F30-4B98-95D7-F89F71468709}">
      <dgm:prSet/>
      <dgm:spPr/>
      <dgm:t>
        <a:bodyPr/>
        <a:lstStyle/>
        <a:p>
          <a:endParaRPr lang="en-US"/>
        </a:p>
      </dgm:t>
    </dgm:pt>
    <dgm:pt modelId="{D6391114-5F84-4A51-B9AE-241A4BE3DC25}" type="parTrans" cxnId="{26C7B5CB-3F30-4B98-95D7-F89F71468709}">
      <dgm:prSet/>
      <dgm:spPr/>
      <dgm:t>
        <a:bodyPr/>
        <a:lstStyle/>
        <a:p>
          <a:endParaRPr lang="en-US"/>
        </a:p>
      </dgm:t>
    </dgm:pt>
    <dgm:pt modelId="{A9FD0D51-272E-48EC-B747-FFA2281EA07D}" type="sibTrans" cxnId="{EAC23840-6E76-4486-A14B-5C5F8C0B7ED5}">
      <dgm:prSet/>
      <dgm:spPr/>
      <dgm:t>
        <a:bodyPr/>
        <a:lstStyle/>
        <a:p>
          <a:endParaRPr lang="en-US"/>
        </a:p>
      </dgm:t>
    </dgm:pt>
    <dgm:pt modelId="{460C0A54-54A2-44F7-A5E8-02468340EF49}" type="parTrans" cxnId="{EAC23840-6E76-4486-A14B-5C5F8C0B7ED5}">
      <dgm:prSet/>
      <dgm:spPr/>
      <dgm:t>
        <a:bodyPr/>
        <a:lstStyle/>
        <a:p>
          <a:endParaRPr lang="en-US"/>
        </a:p>
      </dgm:t>
    </dgm:pt>
    <dgm:pt modelId="{F6025416-7BBA-46DA-A80D-B781AFF5DE5F}">
      <dgm:prSet/>
      <dgm:spPr/>
      <dgm:t>
        <a:bodyPr/>
        <a:lstStyle/>
        <a:p>
          <a:r>
            <a:rPr lang="en-US" sz="2400" b="1" dirty="0"/>
            <a:t>Technology</a:t>
          </a:r>
          <a:r>
            <a:rPr lang="en-US" sz="2400" dirty="0"/>
            <a:t>: All – IP Network, LTE</a:t>
          </a:r>
        </a:p>
      </dgm:t>
    </dgm:pt>
    <dgm:pt modelId="{ECE4EE80-9446-4306-A50B-D60F046D0F94}" type="sibTrans" cxnId="{ADE7D5F6-DA40-4B5E-8F89-86116B2DE928}">
      <dgm:prSet/>
      <dgm:spPr/>
      <dgm:t>
        <a:bodyPr/>
        <a:lstStyle/>
        <a:p>
          <a:endParaRPr lang="en-US"/>
        </a:p>
      </dgm:t>
    </dgm:pt>
    <dgm:pt modelId="{F87AF375-D06C-4B50-B960-9421E2D76314}" type="parTrans" cxnId="{ADE7D5F6-DA40-4B5E-8F89-86116B2DE928}">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dgm:spPr/>
    </dgm:pt>
    <dgm:pt modelId="{C29CE0E6-BCC3-46DA-8B23-8FDEDF752357}" type="pres">
      <dgm:prSet presAssocID="{BC272216-4A38-4237-AA22-5B6C8A8CEAE1}" presName="descendantBox" presStyleLbl="bgAccFollowNode1" presStyleIdx="0" presStyleCnt="1"/>
      <dgm:spPr/>
    </dgm:pt>
  </dgm:ptLst>
  <dgm:cxnLst>
    <dgm:cxn modelId="{289E4010-98AC-4DB4-BC91-74E86835D947}" type="presOf" srcId="{F6025416-7BBA-46DA-A80D-B781AFF5DE5F}" destId="{C29CE0E6-BCC3-46DA-8B23-8FDEDF752357}"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1F94BF70-94BC-4C87-8D70-8E557DBE6E8C}" type="presOf" srcId="{27BD21DB-32AE-4307-987D-ECD044533D4A}" destId="{C29CE0E6-BCC3-46DA-8B23-8FDEDF752357}" srcOrd="0" destOrd="2" presId="urn:microsoft.com/office/officeart/2016/7/layout/VerticalDownArrowProcess"/>
    <dgm:cxn modelId="{BE6B059F-D3F4-48D3-B515-F3A1D70BB6A9}" type="presOf" srcId="{BC272216-4A38-4237-AA22-5B6C8A8CEAE1}" destId="{71327393-DC72-4D01-BB42-317E07019FF8}" srcOrd="0" destOrd="0" presId="urn:microsoft.com/office/officeart/2016/7/layout/VerticalDownArrowProcess"/>
    <dgm:cxn modelId="{58C5EFB6-913E-441F-A072-ADCE77693E7A}" type="presOf" srcId="{E6B7A77B-4615-4BC8-B98E-317E85043DBA}" destId="{B3F19A72-139A-48DD-9CF8-56A8AEE4BD56}" srcOrd="0" destOrd="0"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930E0EF6-AC9E-445F-B5CA-05231092A049}" type="presOf" srcId="{23A1A29F-8BEE-469F-8CFE-E7836E2748C5}" destId="{C29CE0E6-BCC3-46DA-8B23-8FDEDF752357}" srcOrd="0" destOrd="1" presId="urn:microsoft.com/office/officeart/2016/7/layout/VerticalDownArrowProcess"/>
    <dgm:cxn modelId="{ADE7D5F6-DA40-4B5E-8F89-86116B2DE928}" srcId="{BC272216-4A38-4237-AA22-5B6C8A8CEAE1}" destId="{F6025416-7BBA-46DA-A80D-B781AFF5DE5F}" srcOrd="0" destOrd="0" parTransId="{F87AF375-D06C-4B50-B960-9421E2D76314}" sibTransId="{ECE4EE80-9446-4306-A50B-D60F046D0F94}"/>
    <dgm:cxn modelId="{5A83FCFD-241D-4656-9B50-BD02470E2BE3}" srcId="{E6B7A77B-4615-4BC8-B98E-317E85043DBA}" destId="{BC272216-4A38-4237-AA22-5B6C8A8CEAE1}" srcOrd="0" destOrd="0" parTransId="{0FC319D5-7F52-41B9-8333-BD87334C7190}" sibTransId="{16274690-EDD0-4FCC-B44E-5A31E5C83776}"/>
    <dgm:cxn modelId="{031B89DA-A29B-47A5-9E43-501256795175}" type="presParOf" srcId="{B3F19A72-139A-48DD-9CF8-56A8AEE4BD56}" destId="{42548783-4D3B-4042-8465-07EBECC79427}" srcOrd="0" destOrd="0" presId="urn:microsoft.com/office/officeart/2016/7/layout/VerticalDownArrowProcess"/>
    <dgm:cxn modelId="{BE1DB752-A483-4CB7-A99D-E10C0240E4B5}" type="presParOf" srcId="{42548783-4D3B-4042-8465-07EBECC79427}" destId="{71327393-DC72-4D01-BB42-317E07019FF8}" srcOrd="0" destOrd="0" presId="urn:microsoft.com/office/officeart/2016/7/layout/VerticalDownArrowProcess"/>
    <dgm:cxn modelId="{E192DD3D-A879-4917-89A2-DCF68951B132}"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custT="1"/>
      <dgm:spPr/>
      <dgm:t>
        <a:bodyPr/>
        <a:lstStyle/>
        <a:p>
          <a:r>
            <a:rPr lang="en-US" sz="2500" b="1" dirty="0"/>
            <a:t>5. Fifth Generation (5G)- Ultra Fast , Low- Latency Connectivity 2020s</a:t>
          </a:r>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27BD21DB-32AE-4307-987D-ECD044533D4A}">
      <dgm:prSet custT="1"/>
      <dgm:spPr/>
      <dgm:t>
        <a:bodyPr/>
        <a:lstStyle/>
        <a:p>
          <a:r>
            <a:rPr lang="en-US" sz="2400" dirty="0"/>
            <a:t>AR, VR, high – performance cloud computing</a:t>
          </a:r>
        </a:p>
      </dgm:t>
    </dgm:pt>
    <dgm:pt modelId="{23A1A29F-8BEE-469F-8CFE-E7836E2748C5}">
      <dgm:prSet/>
      <dgm:spPr/>
      <dgm:t>
        <a:bodyPr/>
        <a:lstStyle/>
        <a:p>
          <a:r>
            <a:rPr lang="en-US" sz="2400" b="1" dirty="0"/>
            <a:t>Key Features</a:t>
          </a:r>
          <a:r>
            <a:rPr lang="en-US" sz="2400" dirty="0"/>
            <a:t>:</a:t>
          </a:r>
        </a:p>
      </dgm:t>
    </dgm:pt>
    <dgm:pt modelId="{6590263C-FA59-43BB-BC25-3C2A14AEF5AE}" type="sibTrans" cxnId="{26C7B5CB-3F30-4B98-95D7-F89F71468709}">
      <dgm:prSet/>
      <dgm:spPr/>
      <dgm:t>
        <a:bodyPr/>
        <a:lstStyle/>
        <a:p>
          <a:endParaRPr lang="en-US"/>
        </a:p>
      </dgm:t>
    </dgm:pt>
    <dgm:pt modelId="{D6391114-5F84-4A51-B9AE-241A4BE3DC25}" type="parTrans" cxnId="{26C7B5CB-3F30-4B98-95D7-F89F71468709}">
      <dgm:prSet/>
      <dgm:spPr/>
      <dgm:t>
        <a:bodyPr/>
        <a:lstStyle/>
        <a:p>
          <a:endParaRPr lang="en-US"/>
        </a:p>
      </dgm:t>
    </dgm:pt>
    <dgm:pt modelId="{A9FD0D51-272E-48EC-B747-FFA2281EA07D}" type="sibTrans" cxnId="{EAC23840-6E76-4486-A14B-5C5F8C0B7ED5}">
      <dgm:prSet/>
      <dgm:spPr/>
      <dgm:t>
        <a:bodyPr/>
        <a:lstStyle/>
        <a:p>
          <a:endParaRPr lang="en-US"/>
        </a:p>
      </dgm:t>
    </dgm:pt>
    <dgm:pt modelId="{460C0A54-54A2-44F7-A5E8-02468340EF49}" type="parTrans" cxnId="{EAC23840-6E76-4486-A14B-5C5F8C0B7ED5}">
      <dgm:prSet/>
      <dgm:spPr/>
      <dgm:t>
        <a:bodyPr/>
        <a:lstStyle/>
        <a:p>
          <a:endParaRPr lang="en-US"/>
        </a:p>
      </dgm:t>
    </dgm:pt>
    <dgm:pt modelId="{F6025416-7BBA-46DA-A80D-B781AFF5DE5F}">
      <dgm:prSet/>
      <dgm:spPr/>
      <dgm:t>
        <a:bodyPr/>
        <a:lstStyle/>
        <a:p>
          <a:r>
            <a:rPr lang="en-US" sz="2400" b="1" dirty="0"/>
            <a:t>Technology</a:t>
          </a:r>
          <a:r>
            <a:rPr lang="en-US" sz="2400" dirty="0"/>
            <a:t>: MIMO</a:t>
          </a:r>
        </a:p>
      </dgm:t>
    </dgm:pt>
    <dgm:pt modelId="{ECE4EE80-9446-4306-A50B-D60F046D0F94}" type="sibTrans" cxnId="{ADE7D5F6-DA40-4B5E-8F89-86116B2DE928}">
      <dgm:prSet/>
      <dgm:spPr/>
      <dgm:t>
        <a:bodyPr/>
        <a:lstStyle/>
        <a:p>
          <a:endParaRPr lang="en-US"/>
        </a:p>
      </dgm:t>
    </dgm:pt>
    <dgm:pt modelId="{F87AF375-D06C-4B50-B960-9421E2D76314}" type="parTrans" cxnId="{ADE7D5F6-DA40-4B5E-8F89-86116B2DE928}">
      <dgm:prSet/>
      <dgm:spPr/>
      <dgm:t>
        <a:bodyPr/>
        <a:lstStyle/>
        <a:p>
          <a:endParaRPr lang="en-US"/>
        </a:p>
      </dgm:t>
    </dgm:pt>
    <dgm:pt modelId="{87E623B1-4A15-4B43-8170-CD37969396D9}">
      <dgm:prSet custT="1"/>
      <dgm:spPr/>
      <dgm:t>
        <a:bodyPr/>
        <a:lstStyle/>
        <a:p>
          <a:r>
            <a:rPr lang="en-US" sz="2400" dirty="0"/>
            <a:t>Advanced technologies like </a:t>
          </a:r>
          <a:r>
            <a:rPr lang="en-US" sz="2400" dirty="0" err="1"/>
            <a:t>IoT</a:t>
          </a:r>
          <a:r>
            <a:rPr lang="en-US" sz="2400" dirty="0"/>
            <a:t>, autonomous vehicles.</a:t>
          </a:r>
        </a:p>
      </dgm:t>
    </dgm:pt>
    <dgm:pt modelId="{E7BFC7FB-0F06-426C-8E20-B085CDACD548}" type="parTrans" cxnId="{D6D8DE11-F80D-4CA1-98F6-076AE754000F}">
      <dgm:prSet/>
      <dgm:spPr/>
    </dgm:pt>
    <dgm:pt modelId="{5C677FD0-F094-42EF-A563-CE11807871EC}" type="sibTrans" cxnId="{D6D8DE11-F80D-4CA1-98F6-076AE754000F}">
      <dgm:prSet/>
      <dgm:spPr/>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dgm:spPr/>
    </dgm:pt>
    <dgm:pt modelId="{C29CE0E6-BCC3-46DA-8B23-8FDEDF752357}" type="pres">
      <dgm:prSet presAssocID="{BC272216-4A38-4237-AA22-5B6C8A8CEAE1}" presName="descendantBox" presStyleLbl="bgAccFollowNode1" presStyleIdx="0" presStyleCnt="1"/>
      <dgm:spPr/>
    </dgm:pt>
  </dgm:ptLst>
  <dgm:cxnLst>
    <dgm:cxn modelId="{D6D8DE11-F80D-4CA1-98F6-076AE754000F}" srcId="{23A1A29F-8BEE-469F-8CFE-E7836E2748C5}" destId="{87E623B1-4A15-4B43-8170-CD37969396D9}" srcOrd="1" destOrd="0" parTransId="{E7BFC7FB-0F06-426C-8E20-B085CDACD548}" sibTransId="{5C677FD0-F094-42EF-A563-CE11807871EC}"/>
    <dgm:cxn modelId="{17CFBA20-C4D2-4568-80AD-7C6D5B43B8E8}" type="presOf" srcId="{BC272216-4A38-4237-AA22-5B6C8A8CEAE1}" destId="{71327393-DC72-4D01-BB42-317E07019FF8}" srcOrd="0" destOrd="0" presId="urn:microsoft.com/office/officeart/2016/7/layout/VerticalDownArrowProcess"/>
    <dgm:cxn modelId="{E10FAF25-0988-482E-B7B4-ED14DE640DD4}" type="presOf" srcId="{23A1A29F-8BEE-469F-8CFE-E7836E2748C5}" destId="{C29CE0E6-BCC3-46DA-8B23-8FDEDF752357}" srcOrd="0" destOrd="1" presId="urn:microsoft.com/office/officeart/2016/7/layout/VerticalDownArrowProcess"/>
    <dgm:cxn modelId="{71839F37-D8A4-4ADE-A03B-5A658055B15B}" type="presOf" srcId="{E6B7A77B-4615-4BC8-B98E-317E85043DBA}" destId="{B3F19A72-139A-48DD-9CF8-56A8AEE4BD56}"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516AFD66-7BAD-423F-89EF-7374E4BEC643}" type="presOf" srcId="{27BD21DB-32AE-4307-987D-ECD044533D4A}" destId="{C29CE0E6-BCC3-46DA-8B23-8FDEDF752357}" srcOrd="0" destOrd="2" presId="urn:microsoft.com/office/officeart/2016/7/layout/VerticalDownArrowProcess"/>
    <dgm:cxn modelId="{810FFE95-C2F1-44BC-9AA7-83C4C688E63B}" type="presOf" srcId="{87E623B1-4A15-4B43-8170-CD37969396D9}" destId="{C29CE0E6-BCC3-46DA-8B23-8FDEDF752357}" srcOrd="0" destOrd="3" presId="urn:microsoft.com/office/officeart/2016/7/layout/VerticalDownArrowProcess"/>
    <dgm:cxn modelId="{0CC24BB6-D4E5-482C-94FC-812932043191}" type="presOf" srcId="{F6025416-7BBA-46DA-A80D-B781AFF5DE5F}" destId="{C29CE0E6-BCC3-46DA-8B23-8FDEDF752357}" srcOrd="0" destOrd="0"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ADE7D5F6-DA40-4B5E-8F89-86116B2DE928}" srcId="{BC272216-4A38-4237-AA22-5B6C8A8CEAE1}" destId="{F6025416-7BBA-46DA-A80D-B781AFF5DE5F}" srcOrd="0" destOrd="0" parTransId="{F87AF375-D06C-4B50-B960-9421E2D76314}" sibTransId="{ECE4EE80-9446-4306-A50B-D60F046D0F94}"/>
    <dgm:cxn modelId="{5A83FCFD-241D-4656-9B50-BD02470E2BE3}" srcId="{E6B7A77B-4615-4BC8-B98E-317E85043DBA}" destId="{BC272216-4A38-4237-AA22-5B6C8A8CEAE1}" srcOrd="0" destOrd="0" parTransId="{0FC319D5-7F52-41B9-8333-BD87334C7190}" sibTransId="{16274690-EDD0-4FCC-B44E-5A31E5C83776}"/>
    <dgm:cxn modelId="{AC28565D-21D0-4C4F-B9CE-CE7F82C6E5D8}" type="presParOf" srcId="{B3F19A72-139A-48DD-9CF8-56A8AEE4BD56}" destId="{42548783-4D3B-4042-8465-07EBECC79427}" srcOrd="0" destOrd="0" presId="urn:microsoft.com/office/officeart/2016/7/layout/VerticalDownArrowProcess"/>
    <dgm:cxn modelId="{2276292D-B8BA-4E3A-BD18-24B6851030E7}" type="presParOf" srcId="{42548783-4D3B-4042-8465-07EBECC79427}" destId="{71327393-DC72-4D01-BB42-317E07019FF8}" srcOrd="0" destOrd="0" presId="urn:microsoft.com/office/officeart/2016/7/layout/VerticalDownArrowProcess"/>
    <dgm:cxn modelId="{A302E601-1EFA-49DC-80C6-04DAD245B771}"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14B01-2E50-439B-8994-5D5DCBB26B05}">
      <dsp:nvSpPr>
        <dsp:cNvPr id="0" name=""/>
        <dsp:cNvSpPr/>
      </dsp:nvSpPr>
      <dsp:spPr>
        <a:xfrm rot="16200000">
          <a:off x="481209" y="1928662"/>
          <a:ext cx="471629" cy="858968"/>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2009</a:t>
          </a:r>
        </a:p>
      </dsp:txBody>
      <dsp:txXfrm rot="5400000">
        <a:off x="310563" y="2145355"/>
        <a:ext cx="835945" cy="425583"/>
      </dsp:txXfrm>
    </dsp:sp>
    <dsp:sp modelId="{A80DC102-6C6B-4FFF-A77E-789419F6FC33}">
      <dsp:nvSpPr>
        <dsp:cNvPr id="0" name=""/>
        <dsp:cNvSpPr/>
      </dsp:nvSpPr>
      <dsp:spPr>
        <a:xfrm>
          <a:off x="1216" y="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Android 1.5 Cupcake (2009) - Added an on-screen keyboard and support for third-party apps.</a:t>
          </a:r>
        </a:p>
      </dsp:txBody>
      <dsp:txXfrm>
        <a:off x="1216" y="0"/>
        <a:ext cx="1431614" cy="1650702"/>
      </dsp:txXfrm>
    </dsp:sp>
    <dsp:sp modelId="{6A02FCF1-1299-4BE8-983F-41D2D9D0C591}">
      <dsp:nvSpPr>
        <dsp:cNvPr id="0" name=""/>
        <dsp:cNvSpPr/>
      </dsp:nvSpPr>
      <dsp:spPr>
        <a:xfrm>
          <a:off x="717024" y="1745028"/>
          <a:ext cx="0" cy="377303"/>
        </a:xfrm>
        <a:prstGeom prst="line">
          <a:avLst/>
        </a:prstGeom>
        <a:noFill/>
        <a:ln w="9525" cap="rnd"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DB6F3AC-FBB0-44E0-8061-68DBDF263EE0}">
      <dsp:nvSpPr>
        <dsp:cNvPr id="0" name=""/>
        <dsp:cNvSpPr/>
      </dsp:nvSpPr>
      <dsp:spPr>
        <a:xfrm>
          <a:off x="669861" y="1650702"/>
          <a:ext cx="94325" cy="9432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AE5CCC-4101-4DC5-AE19-F76ABF478ED3}">
      <dsp:nvSpPr>
        <dsp:cNvPr id="0" name=""/>
        <dsp:cNvSpPr/>
      </dsp:nvSpPr>
      <dsp:spPr>
        <a:xfrm>
          <a:off x="1146508" y="2122331"/>
          <a:ext cx="858968" cy="47162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2009</a:t>
          </a:r>
        </a:p>
      </dsp:txBody>
      <dsp:txXfrm>
        <a:off x="1146508" y="2122331"/>
        <a:ext cx="858968" cy="471629"/>
      </dsp:txXfrm>
    </dsp:sp>
    <dsp:sp modelId="{DE845C59-E026-4607-80E1-ED9D1DAD3DA7}">
      <dsp:nvSpPr>
        <dsp:cNvPr id="0" name=""/>
        <dsp:cNvSpPr/>
      </dsp:nvSpPr>
      <dsp:spPr>
        <a:xfrm>
          <a:off x="860185" y="306559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Android 1.6 Donut (2009) - Introduced improvements like support for CDMA networks and an updated user interface.</a:t>
          </a:r>
        </a:p>
      </dsp:txBody>
      <dsp:txXfrm>
        <a:off x="860185" y="3065590"/>
        <a:ext cx="1431614" cy="1650702"/>
      </dsp:txXfrm>
    </dsp:sp>
    <dsp:sp modelId="{D6DC72A4-2B55-4A1F-B727-6918C5486982}">
      <dsp:nvSpPr>
        <dsp:cNvPr id="0" name=""/>
        <dsp:cNvSpPr/>
      </dsp:nvSpPr>
      <dsp:spPr>
        <a:xfrm>
          <a:off x="1575993" y="2593961"/>
          <a:ext cx="0" cy="377303"/>
        </a:xfrm>
        <a:prstGeom prst="line">
          <a:avLst/>
        </a:prstGeom>
        <a:noFill/>
        <a:ln w="9525" cap="rnd"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0805578-5C73-4454-BB76-4B9DA6C08D9E}">
      <dsp:nvSpPr>
        <dsp:cNvPr id="0" name=""/>
        <dsp:cNvSpPr/>
      </dsp:nvSpPr>
      <dsp:spPr>
        <a:xfrm>
          <a:off x="1528830" y="2971264"/>
          <a:ext cx="94325" cy="9432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6F311-B29C-4CF1-BCA1-441E4D596503}">
      <dsp:nvSpPr>
        <dsp:cNvPr id="0" name=""/>
        <dsp:cNvSpPr/>
      </dsp:nvSpPr>
      <dsp:spPr>
        <a:xfrm>
          <a:off x="2005477" y="2122331"/>
          <a:ext cx="858968" cy="47162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2009–2010</a:t>
          </a:r>
        </a:p>
      </dsp:txBody>
      <dsp:txXfrm>
        <a:off x="2005477" y="2122331"/>
        <a:ext cx="858968" cy="471629"/>
      </dsp:txXfrm>
    </dsp:sp>
    <dsp:sp modelId="{13070E80-A2BA-4B4B-83D4-C15FF7C638C4}">
      <dsp:nvSpPr>
        <dsp:cNvPr id="0" name=""/>
        <dsp:cNvSpPr/>
      </dsp:nvSpPr>
      <dsp:spPr>
        <a:xfrm>
          <a:off x="1719154" y="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Android 2.0-2.1 Eclair (2009-2010) - Added features like improved Google Maps, and a revamped interface.</a:t>
          </a:r>
        </a:p>
      </dsp:txBody>
      <dsp:txXfrm>
        <a:off x="1719154" y="0"/>
        <a:ext cx="1431614" cy="1650702"/>
      </dsp:txXfrm>
    </dsp:sp>
    <dsp:sp modelId="{14C4FDB3-8119-473B-BF91-07C848AEE013}">
      <dsp:nvSpPr>
        <dsp:cNvPr id="0" name=""/>
        <dsp:cNvSpPr/>
      </dsp:nvSpPr>
      <dsp:spPr>
        <a:xfrm>
          <a:off x="2434962" y="1745028"/>
          <a:ext cx="0" cy="377303"/>
        </a:xfrm>
        <a:prstGeom prst="line">
          <a:avLst/>
        </a:prstGeom>
        <a:noFill/>
        <a:ln w="9525" cap="rnd"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8B7D9CC-E683-4D55-BA39-914A6F2E1D05}">
      <dsp:nvSpPr>
        <dsp:cNvPr id="0" name=""/>
        <dsp:cNvSpPr/>
      </dsp:nvSpPr>
      <dsp:spPr>
        <a:xfrm>
          <a:off x="2387799" y="1650702"/>
          <a:ext cx="94325" cy="9432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073ED9-8A21-48AE-95E5-257DB7C2F76E}">
      <dsp:nvSpPr>
        <dsp:cNvPr id="0" name=""/>
        <dsp:cNvSpPr/>
      </dsp:nvSpPr>
      <dsp:spPr>
        <a:xfrm>
          <a:off x="2864446" y="2122331"/>
          <a:ext cx="858968" cy="47162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2010</a:t>
          </a:r>
        </a:p>
      </dsp:txBody>
      <dsp:txXfrm>
        <a:off x="2864446" y="2122331"/>
        <a:ext cx="858968" cy="471629"/>
      </dsp:txXfrm>
    </dsp:sp>
    <dsp:sp modelId="{C0C4A5D5-58FD-49E1-9C9E-DE29A78A59FF}">
      <dsp:nvSpPr>
        <dsp:cNvPr id="0" name=""/>
        <dsp:cNvSpPr/>
      </dsp:nvSpPr>
      <dsp:spPr>
        <a:xfrm>
          <a:off x="2578123" y="306559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Android 2.2 Froyo (2010) - Introduced performance improvements and features like Wi-Fi hotspot support.</a:t>
          </a:r>
        </a:p>
      </dsp:txBody>
      <dsp:txXfrm>
        <a:off x="2578123" y="3065590"/>
        <a:ext cx="1431614" cy="1650702"/>
      </dsp:txXfrm>
    </dsp:sp>
    <dsp:sp modelId="{4681F0CA-C7CB-4B8C-91A7-31A78251181C}">
      <dsp:nvSpPr>
        <dsp:cNvPr id="0" name=""/>
        <dsp:cNvSpPr/>
      </dsp:nvSpPr>
      <dsp:spPr>
        <a:xfrm>
          <a:off x="3293931" y="2593961"/>
          <a:ext cx="0" cy="377303"/>
        </a:xfrm>
        <a:prstGeom prst="line">
          <a:avLst/>
        </a:prstGeom>
        <a:noFill/>
        <a:ln w="9525" cap="rnd"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D326CBF-DAD9-4C14-B09E-3EED02F8AFCF}">
      <dsp:nvSpPr>
        <dsp:cNvPr id="0" name=""/>
        <dsp:cNvSpPr/>
      </dsp:nvSpPr>
      <dsp:spPr>
        <a:xfrm>
          <a:off x="3246768" y="2971264"/>
          <a:ext cx="94325" cy="9432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7A6FBB-FF76-47FE-B3C2-543A76B5A5A6}">
      <dsp:nvSpPr>
        <dsp:cNvPr id="0" name=""/>
        <dsp:cNvSpPr/>
      </dsp:nvSpPr>
      <dsp:spPr>
        <a:xfrm>
          <a:off x="3723415" y="2122331"/>
          <a:ext cx="858968" cy="471629"/>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2010</a:t>
          </a:r>
        </a:p>
      </dsp:txBody>
      <dsp:txXfrm>
        <a:off x="3723415" y="2122331"/>
        <a:ext cx="858968" cy="471629"/>
      </dsp:txXfrm>
    </dsp:sp>
    <dsp:sp modelId="{A1E8CC2E-7CAC-4FAC-BBA3-24CAFC7824C1}">
      <dsp:nvSpPr>
        <dsp:cNvPr id="0" name=""/>
        <dsp:cNvSpPr/>
      </dsp:nvSpPr>
      <dsp:spPr>
        <a:xfrm>
          <a:off x="3437092" y="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Android 2.3 Gingerbread (2010) - Brought a new user interface and enhanced support for gaming.</a:t>
          </a:r>
        </a:p>
      </dsp:txBody>
      <dsp:txXfrm>
        <a:off x="3437092" y="0"/>
        <a:ext cx="1431614" cy="1650702"/>
      </dsp:txXfrm>
    </dsp:sp>
    <dsp:sp modelId="{5226D03E-A61C-4924-A908-928739C2584B}">
      <dsp:nvSpPr>
        <dsp:cNvPr id="0" name=""/>
        <dsp:cNvSpPr/>
      </dsp:nvSpPr>
      <dsp:spPr>
        <a:xfrm>
          <a:off x="4152899" y="1745028"/>
          <a:ext cx="0" cy="377303"/>
        </a:xfrm>
        <a:prstGeom prst="line">
          <a:avLst/>
        </a:prstGeom>
        <a:noFill/>
        <a:ln w="9525" cap="rnd"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115EB79-9D67-4F0D-850C-D86F906D7CC9}">
      <dsp:nvSpPr>
        <dsp:cNvPr id="0" name=""/>
        <dsp:cNvSpPr/>
      </dsp:nvSpPr>
      <dsp:spPr>
        <a:xfrm>
          <a:off x="4105737" y="1650702"/>
          <a:ext cx="94325" cy="9432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2501C-2E56-4825-A64B-23A90D92A95C}">
      <dsp:nvSpPr>
        <dsp:cNvPr id="0" name=""/>
        <dsp:cNvSpPr/>
      </dsp:nvSpPr>
      <dsp:spPr>
        <a:xfrm>
          <a:off x="4582384" y="2122331"/>
          <a:ext cx="858968" cy="47162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2020</a:t>
          </a:r>
        </a:p>
      </dsp:txBody>
      <dsp:txXfrm>
        <a:off x="4582384" y="2122331"/>
        <a:ext cx="858968" cy="471629"/>
      </dsp:txXfrm>
    </dsp:sp>
    <dsp:sp modelId="{25C54C41-8DE8-4832-8E15-2C9370A2AE06}">
      <dsp:nvSpPr>
        <dsp:cNvPr id="0" name=""/>
        <dsp:cNvSpPr/>
      </dsp:nvSpPr>
      <dsp:spPr>
        <a:xfrm>
          <a:off x="4296061" y="306559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Android 11 (2020) - Improved conversation management, notification bubbles, and one-time permissions.</a:t>
          </a:r>
        </a:p>
      </dsp:txBody>
      <dsp:txXfrm>
        <a:off x="4296061" y="3065590"/>
        <a:ext cx="1431614" cy="1650702"/>
      </dsp:txXfrm>
    </dsp:sp>
    <dsp:sp modelId="{3453B3DA-092C-413D-AF92-0E93A21040FE}">
      <dsp:nvSpPr>
        <dsp:cNvPr id="0" name=""/>
        <dsp:cNvSpPr/>
      </dsp:nvSpPr>
      <dsp:spPr>
        <a:xfrm>
          <a:off x="5011868" y="2593961"/>
          <a:ext cx="0" cy="377303"/>
        </a:xfrm>
        <a:prstGeom prst="line">
          <a:avLst/>
        </a:prstGeom>
        <a:noFill/>
        <a:ln w="9525" cap="rnd"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C2FD868-F1BB-4073-9809-0AFC3F8F7FE6}">
      <dsp:nvSpPr>
        <dsp:cNvPr id="0" name=""/>
        <dsp:cNvSpPr/>
      </dsp:nvSpPr>
      <dsp:spPr>
        <a:xfrm>
          <a:off x="4964706" y="2971264"/>
          <a:ext cx="94325" cy="9432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9B34F7-A939-401D-A4B8-8ADEB357FB2F}">
      <dsp:nvSpPr>
        <dsp:cNvPr id="0" name=""/>
        <dsp:cNvSpPr/>
      </dsp:nvSpPr>
      <dsp:spPr>
        <a:xfrm>
          <a:off x="5441353" y="2122331"/>
          <a:ext cx="858968" cy="471629"/>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2021</a:t>
          </a:r>
        </a:p>
      </dsp:txBody>
      <dsp:txXfrm>
        <a:off x="5441353" y="2122331"/>
        <a:ext cx="858968" cy="471629"/>
      </dsp:txXfrm>
    </dsp:sp>
    <dsp:sp modelId="{D0AAE2AC-ED7C-49A5-A196-83A6A4C01E16}">
      <dsp:nvSpPr>
        <dsp:cNvPr id="0" name=""/>
        <dsp:cNvSpPr/>
      </dsp:nvSpPr>
      <dsp:spPr>
        <a:xfrm>
          <a:off x="5155030" y="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Android 12 (2021) - Featured a new design language called Material You and more customization options.</a:t>
          </a:r>
        </a:p>
      </dsp:txBody>
      <dsp:txXfrm>
        <a:off x="5155030" y="0"/>
        <a:ext cx="1431614" cy="1650702"/>
      </dsp:txXfrm>
    </dsp:sp>
    <dsp:sp modelId="{B8BC9059-E7CF-4142-B324-C1061582BD33}">
      <dsp:nvSpPr>
        <dsp:cNvPr id="0" name=""/>
        <dsp:cNvSpPr/>
      </dsp:nvSpPr>
      <dsp:spPr>
        <a:xfrm>
          <a:off x="5870837" y="1745028"/>
          <a:ext cx="0" cy="377303"/>
        </a:xfrm>
        <a:prstGeom prst="line">
          <a:avLst/>
        </a:prstGeom>
        <a:noFill/>
        <a:ln w="9525" cap="rnd"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409AAF1-BA26-45DF-97FF-FF4C7BB8545A}">
      <dsp:nvSpPr>
        <dsp:cNvPr id="0" name=""/>
        <dsp:cNvSpPr/>
      </dsp:nvSpPr>
      <dsp:spPr>
        <a:xfrm>
          <a:off x="5823674" y="1650702"/>
          <a:ext cx="94325" cy="9432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689FEE-1811-4F02-AA46-7D0C358B2AE4}">
      <dsp:nvSpPr>
        <dsp:cNvPr id="0" name=""/>
        <dsp:cNvSpPr/>
      </dsp:nvSpPr>
      <dsp:spPr>
        <a:xfrm>
          <a:off x="6300322" y="2122331"/>
          <a:ext cx="858968" cy="471629"/>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2022</a:t>
          </a:r>
        </a:p>
      </dsp:txBody>
      <dsp:txXfrm>
        <a:off x="6300322" y="2122331"/>
        <a:ext cx="858968" cy="471629"/>
      </dsp:txXfrm>
    </dsp:sp>
    <dsp:sp modelId="{33650D81-F0E8-4E0C-AD09-FBC5FD8FB54F}">
      <dsp:nvSpPr>
        <dsp:cNvPr id="0" name=""/>
        <dsp:cNvSpPr/>
      </dsp:nvSpPr>
      <dsp:spPr>
        <a:xfrm>
          <a:off x="6013999" y="306559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Android 13 (2022) - Continued with design improvements and added features for better tablet and foldable device support.</a:t>
          </a:r>
        </a:p>
      </dsp:txBody>
      <dsp:txXfrm>
        <a:off x="6013999" y="3065590"/>
        <a:ext cx="1431614" cy="1650702"/>
      </dsp:txXfrm>
    </dsp:sp>
    <dsp:sp modelId="{E27FF50C-A2BF-4ECE-89EC-97BE50DCCE3F}">
      <dsp:nvSpPr>
        <dsp:cNvPr id="0" name=""/>
        <dsp:cNvSpPr/>
      </dsp:nvSpPr>
      <dsp:spPr>
        <a:xfrm>
          <a:off x="6729806" y="2593961"/>
          <a:ext cx="0" cy="377303"/>
        </a:xfrm>
        <a:prstGeom prst="line">
          <a:avLst/>
        </a:prstGeom>
        <a:noFill/>
        <a:ln w="9525" cap="rnd"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E345285-840A-4D14-B22B-BC4EDB988010}">
      <dsp:nvSpPr>
        <dsp:cNvPr id="0" name=""/>
        <dsp:cNvSpPr/>
      </dsp:nvSpPr>
      <dsp:spPr>
        <a:xfrm>
          <a:off x="6682643" y="2971264"/>
          <a:ext cx="94325" cy="9432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E79B40-DFE4-42A2-8002-D76E07E0F362}">
      <dsp:nvSpPr>
        <dsp:cNvPr id="0" name=""/>
        <dsp:cNvSpPr/>
      </dsp:nvSpPr>
      <dsp:spPr>
        <a:xfrm rot="5400000">
          <a:off x="7352961" y="1928662"/>
          <a:ext cx="471629" cy="858968"/>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2023</a:t>
          </a:r>
        </a:p>
      </dsp:txBody>
      <dsp:txXfrm rot="-5400000">
        <a:off x="7159292" y="2145355"/>
        <a:ext cx="835945" cy="425583"/>
      </dsp:txXfrm>
    </dsp:sp>
    <dsp:sp modelId="{B75F88C8-3CC0-484E-9ED2-45E453C59B65}">
      <dsp:nvSpPr>
        <dsp:cNvPr id="0" name=""/>
        <dsp:cNvSpPr/>
      </dsp:nvSpPr>
      <dsp:spPr>
        <a:xfrm>
          <a:off x="6872968" y="0"/>
          <a:ext cx="1431614" cy="1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Android 14 (2023) - Focused on performance and user experience enhancements.</a:t>
          </a:r>
        </a:p>
      </dsp:txBody>
      <dsp:txXfrm>
        <a:off x="6872968" y="0"/>
        <a:ext cx="1431614" cy="1650702"/>
      </dsp:txXfrm>
    </dsp:sp>
    <dsp:sp modelId="{27CF6379-25E4-4C8F-A275-0BA638EEB5FD}">
      <dsp:nvSpPr>
        <dsp:cNvPr id="0" name=""/>
        <dsp:cNvSpPr/>
      </dsp:nvSpPr>
      <dsp:spPr>
        <a:xfrm>
          <a:off x="7588775" y="1745028"/>
          <a:ext cx="0" cy="377303"/>
        </a:xfrm>
        <a:prstGeom prst="line">
          <a:avLst/>
        </a:prstGeom>
        <a:noFill/>
        <a:ln w="9525" cap="rnd"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A892F99-1AFF-40C5-A609-380F72837697}">
      <dsp:nvSpPr>
        <dsp:cNvPr id="0" name=""/>
        <dsp:cNvSpPr/>
      </dsp:nvSpPr>
      <dsp:spPr>
        <a:xfrm>
          <a:off x="7541612" y="1650702"/>
          <a:ext cx="94325" cy="9432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0"/>
          <a:ext cx="1955560" cy="479212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39079" tIns="177800" rIns="139079"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1. First Generation (1G) – Analog Cellular (1980s)</a:t>
          </a:r>
          <a:endParaRPr lang="en-US" sz="2500" kern="1200" dirty="0"/>
        </a:p>
      </dsp:txBody>
      <dsp:txXfrm>
        <a:off x="0" y="0"/>
        <a:ext cx="1955560" cy="4792127"/>
      </dsp:txXfrm>
    </dsp:sp>
    <dsp:sp modelId="{C29CE0E6-BCC3-46DA-8B23-8FDEDF752357}">
      <dsp:nvSpPr>
        <dsp:cNvPr id="0" name=""/>
        <dsp:cNvSpPr/>
      </dsp:nvSpPr>
      <dsp:spPr>
        <a:xfrm>
          <a:off x="1955560" y="0"/>
          <a:ext cx="5866680" cy="479212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9004" tIns="304800" rIns="119004"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Analog</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Introduced the first mobile phones (voice-only communication).</a:t>
          </a:r>
        </a:p>
        <a:p>
          <a:pPr marL="228600" lvl="1" indent="-228600" algn="l" defTabSz="1066800">
            <a:lnSpc>
              <a:spcPct val="90000"/>
            </a:lnSpc>
            <a:spcBef>
              <a:spcPct val="0"/>
            </a:spcBef>
            <a:spcAft>
              <a:spcPct val="15000"/>
            </a:spcAft>
            <a:buChar char="•"/>
          </a:pPr>
          <a:r>
            <a:rPr lang="en-US" sz="2400" kern="1200" dirty="0"/>
            <a:t>Analog signals with poor sound quality and security.</a:t>
          </a:r>
        </a:p>
        <a:p>
          <a:pPr marL="228600" lvl="1" indent="-228600" algn="l" defTabSz="1066800">
            <a:lnSpc>
              <a:spcPct val="90000"/>
            </a:lnSpc>
            <a:spcBef>
              <a:spcPct val="0"/>
            </a:spcBef>
            <a:spcAft>
              <a:spcPct val="15000"/>
            </a:spcAft>
            <a:buChar char="•"/>
          </a:pPr>
          <a:r>
            <a:rPr lang="en-US" sz="2400" kern="1200" dirty="0"/>
            <a:t>Limited coverage and expensive.</a:t>
          </a:r>
        </a:p>
        <a:p>
          <a:pPr marL="228600" lvl="1" indent="-228600" algn="l" defTabSz="1066800">
            <a:lnSpc>
              <a:spcPct val="90000"/>
            </a:lnSpc>
            <a:spcBef>
              <a:spcPct val="0"/>
            </a:spcBef>
            <a:spcAft>
              <a:spcPct val="15000"/>
            </a:spcAft>
            <a:buChar char="•"/>
          </a:pPr>
          <a:r>
            <a:rPr lang="en-US" sz="2400" kern="1200" dirty="0"/>
            <a:t>Large, bulky mobile phones (e.g., Motorola </a:t>
          </a:r>
          <a:r>
            <a:rPr lang="en-US" sz="2400" kern="1200" dirty="0" err="1"/>
            <a:t>DynaTAC</a:t>
          </a:r>
          <a:r>
            <a:rPr lang="en-US" sz="2400" kern="1200" dirty="0"/>
            <a:t>).</a:t>
          </a:r>
        </a:p>
      </dsp:txBody>
      <dsp:txXfrm>
        <a:off x="1955560" y="0"/>
        <a:ext cx="5866680" cy="47921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4679"/>
          <a:ext cx="2057399" cy="478744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6322" tIns="177800" rIns="146322"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2. Second Generation (2G)- Digital Cellular(1990s)</a:t>
          </a:r>
        </a:p>
      </dsp:txBody>
      <dsp:txXfrm>
        <a:off x="0" y="4679"/>
        <a:ext cx="2057399" cy="4787446"/>
      </dsp:txXfrm>
    </dsp:sp>
    <dsp:sp modelId="{C29CE0E6-BCC3-46DA-8B23-8FDEDF752357}">
      <dsp:nvSpPr>
        <dsp:cNvPr id="0" name=""/>
        <dsp:cNvSpPr/>
      </dsp:nvSpPr>
      <dsp:spPr>
        <a:xfrm>
          <a:off x="2057399" y="2339"/>
          <a:ext cx="6172199" cy="4787446"/>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201" tIns="304800" rIns="125201"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Digital</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SMS and MMS</a:t>
          </a:r>
        </a:p>
        <a:p>
          <a:pPr marL="228600" lvl="1" indent="-228600" algn="l" defTabSz="1066800">
            <a:lnSpc>
              <a:spcPct val="90000"/>
            </a:lnSpc>
            <a:spcBef>
              <a:spcPct val="0"/>
            </a:spcBef>
            <a:spcAft>
              <a:spcPct val="15000"/>
            </a:spcAft>
            <a:buChar char="•"/>
          </a:pPr>
          <a:r>
            <a:rPr lang="en-US" sz="2400" kern="1200" dirty="0"/>
            <a:t>Sound quality and secure connections.</a:t>
          </a:r>
        </a:p>
        <a:p>
          <a:pPr marL="228600" lvl="1" indent="-228600" algn="l" defTabSz="1066800">
            <a:lnSpc>
              <a:spcPct val="90000"/>
            </a:lnSpc>
            <a:spcBef>
              <a:spcPct val="0"/>
            </a:spcBef>
            <a:spcAft>
              <a:spcPct val="15000"/>
            </a:spcAft>
            <a:buChar char="•"/>
          </a:pPr>
          <a:r>
            <a:rPr lang="en-US" sz="2400" kern="1200" dirty="0"/>
            <a:t>Small phones, more Affordable, battery-efficient.</a:t>
          </a:r>
        </a:p>
      </dsp:txBody>
      <dsp:txXfrm>
        <a:off x="2057399" y="2339"/>
        <a:ext cx="6172199" cy="47874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0"/>
          <a:ext cx="2057399" cy="486832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6322" tIns="177800" rIns="146322"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3.Third Generation (3G)- Mobile Internet (2000s)</a:t>
          </a:r>
        </a:p>
      </dsp:txBody>
      <dsp:txXfrm>
        <a:off x="0" y="0"/>
        <a:ext cx="2057399" cy="4868326"/>
      </dsp:txXfrm>
    </dsp:sp>
    <dsp:sp modelId="{C29CE0E6-BCC3-46DA-8B23-8FDEDF752357}">
      <dsp:nvSpPr>
        <dsp:cNvPr id="0" name=""/>
        <dsp:cNvSpPr/>
      </dsp:nvSpPr>
      <dsp:spPr>
        <a:xfrm>
          <a:off x="2057399" y="0"/>
          <a:ext cx="6172199" cy="4868326"/>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201" tIns="304800" rIns="125201"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Digital with packed-switched data</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Mobile Internet, Browsing and Video streaming</a:t>
          </a:r>
        </a:p>
        <a:p>
          <a:pPr marL="228600" lvl="1" indent="-228600" algn="l" defTabSz="1066800">
            <a:lnSpc>
              <a:spcPct val="90000"/>
            </a:lnSpc>
            <a:spcBef>
              <a:spcPct val="0"/>
            </a:spcBef>
            <a:spcAft>
              <a:spcPct val="15000"/>
            </a:spcAft>
            <a:buChar char="•"/>
          </a:pPr>
          <a:r>
            <a:rPr lang="en-US" sz="2400" kern="1200" dirty="0"/>
            <a:t>Sound quality and secure connections.</a:t>
          </a:r>
        </a:p>
        <a:p>
          <a:pPr marL="228600" lvl="1" indent="-228600" algn="l" defTabSz="1066800">
            <a:lnSpc>
              <a:spcPct val="90000"/>
            </a:lnSpc>
            <a:spcBef>
              <a:spcPct val="0"/>
            </a:spcBef>
            <a:spcAft>
              <a:spcPct val="15000"/>
            </a:spcAft>
            <a:buChar char="•"/>
          </a:pPr>
          <a:r>
            <a:rPr lang="en-US" sz="2400" kern="1200" dirty="0"/>
            <a:t>UMTS(Universal Mobile Telecommunications System)-based on GSM(Global System for Mobile communications voices) and CDMA(Code Division Multiple Access).</a:t>
          </a:r>
        </a:p>
      </dsp:txBody>
      <dsp:txXfrm>
        <a:off x="2057399" y="0"/>
        <a:ext cx="6172199" cy="48683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2099"/>
          <a:ext cx="1908994" cy="429550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35768" tIns="177800" rIns="135768"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4. Fourth Generation (4G)- Mobile Broadband(2010s)</a:t>
          </a:r>
        </a:p>
      </dsp:txBody>
      <dsp:txXfrm>
        <a:off x="0" y="2099"/>
        <a:ext cx="1908994" cy="4295502"/>
      </dsp:txXfrm>
    </dsp:sp>
    <dsp:sp modelId="{C29CE0E6-BCC3-46DA-8B23-8FDEDF752357}">
      <dsp:nvSpPr>
        <dsp:cNvPr id="0" name=""/>
        <dsp:cNvSpPr/>
      </dsp:nvSpPr>
      <dsp:spPr>
        <a:xfrm>
          <a:off x="1908994" y="2099"/>
          <a:ext cx="5726984" cy="4295502"/>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6170" tIns="304800" rIns="116170"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All – IP Network, LTE</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Video Conferencing</a:t>
          </a:r>
        </a:p>
      </dsp:txBody>
      <dsp:txXfrm>
        <a:off x="1908994" y="2099"/>
        <a:ext cx="5726984" cy="42955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2099"/>
          <a:ext cx="1908994" cy="429550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35768" tIns="177800" rIns="135768" bIns="177800" numCol="1" spcCol="1270" anchor="ctr" anchorCtr="0">
          <a:noAutofit/>
        </a:bodyPr>
        <a:lstStyle/>
        <a:p>
          <a:pPr marL="0" lvl="0" indent="0" algn="ctr" defTabSz="1111250">
            <a:lnSpc>
              <a:spcPct val="90000"/>
            </a:lnSpc>
            <a:spcBef>
              <a:spcPct val="0"/>
            </a:spcBef>
            <a:spcAft>
              <a:spcPct val="35000"/>
            </a:spcAft>
            <a:buNone/>
          </a:pPr>
          <a:r>
            <a:rPr lang="en-US" sz="2500" b="1" kern="1200" dirty="0"/>
            <a:t>5. Fifth Generation (5G)- Ultra Fast , Low- Latency Connectivity 2020s</a:t>
          </a:r>
        </a:p>
      </dsp:txBody>
      <dsp:txXfrm>
        <a:off x="0" y="2099"/>
        <a:ext cx="1908994" cy="4295502"/>
      </dsp:txXfrm>
    </dsp:sp>
    <dsp:sp modelId="{C29CE0E6-BCC3-46DA-8B23-8FDEDF752357}">
      <dsp:nvSpPr>
        <dsp:cNvPr id="0" name=""/>
        <dsp:cNvSpPr/>
      </dsp:nvSpPr>
      <dsp:spPr>
        <a:xfrm>
          <a:off x="1908994" y="2099"/>
          <a:ext cx="5726984" cy="4295502"/>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6170" tIns="304800" rIns="116170"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MIMO</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AR, VR, high – performance cloud computing</a:t>
          </a:r>
        </a:p>
        <a:p>
          <a:pPr marL="228600" lvl="1" indent="-228600" algn="l" defTabSz="1066800">
            <a:lnSpc>
              <a:spcPct val="90000"/>
            </a:lnSpc>
            <a:spcBef>
              <a:spcPct val="0"/>
            </a:spcBef>
            <a:spcAft>
              <a:spcPct val="15000"/>
            </a:spcAft>
            <a:buChar char="•"/>
          </a:pPr>
          <a:r>
            <a:rPr lang="en-US" sz="2400" kern="1200" dirty="0"/>
            <a:t>Advanced technologies like </a:t>
          </a:r>
          <a:r>
            <a:rPr lang="en-US" sz="2400" kern="1200" dirty="0" err="1"/>
            <a:t>IoT</a:t>
          </a:r>
          <a:r>
            <a:rPr lang="en-US" sz="2400" kern="1200" dirty="0"/>
            <a:t>, autonomous vehicles.</a:t>
          </a:r>
        </a:p>
      </dsp:txBody>
      <dsp:txXfrm>
        <a:off x="1908994" y="2099"/>
        <a:ext cx="5726984" cy="4295502"/>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143000" y="1033272"/>
            <a:ext cx="6858000" cy="2478024"/>
          </a:xfrm>
        </p:spPr>
        <p:txBody>
          <a:bodyPr lIns="0" tIns="0" rIns="0" bIns="0" anchor="b">
            <a:noAutofit/>
          </a:bodyPr>
          <a:lstStyle>
            <a:lvl1pPr algn="ctr">
              <a:defRPr sz="3000" spc="563"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143000" y="3822192"/>
            <a:ext cx="6858000" cy="1435608"/>
          </a:xfrm>
        </p:spPr>
        <p:txBody>
          <a:bodyPr lIns="0" tIns="0" rIns="0" bIns="0">
            <a:normAutofit/>
          </a:bodyPr>
          <a:lstStyle>
            <a:lvl1pPr marL="0" indent="0" algn="ctr">
              <a:lnSpc>
                <a:spcPct val="150000"/>
              </a:lnSpc>
              <a:buNone/>
              <a:defRPr sz="1200" cap="all" spc="450"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AF8DD645-B9B4-46EE-B031-35C24A448A04}" type="datetimeFigureOut">
              <a:rPr lang="en-US" smtClean="0"/>
              <a:pPr/>
              <a:t>10/28/2024</a:t>
            </a:fld>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67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1F1580A0-ED6C-4884-9FFE-87471827F59A}" type="datetimeFigureOut">
              <a:rPr lang="en-US" smtClean="0"/>
              <a:pPr/>
              <a:t>10/28/2024</a:t>
            </a:fld>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240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6543675" y="838900"/>
            <a:ext cx="1971675"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636927" y="838900"/>
            <a:ext cx="5792449"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29474D98-3273-47CE-B312-A00AAFA2779F}" type="datetimeFigureOut">
              <a:rPr lang="en-US" smtClean="0"/>
              <a:pPr/>
              <a:t>10/28/2024</a:t>
            </a:fld>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8965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p:nvGrpSpPr>
        <p:grpSpPr>
          <a:xfrm>
            <a:off x="-3" y="0"/>
            <a:ext cx="9144003"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lgn="ctr">
                <a:buFont typeface="Arial" panose="020B0604020202020204" pitchFamily="34" charset="0"/>
                <a:buChar char="•"/>
              </a:pPr>
              <a:endParaRPr lang="en-US" sz="1350"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p:nvSpPr>
        <p:spPr>
          <a:xfrm>
            <a:off x="2343150" y="459028"/>
            <a:ext cx="44577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731520" y="1731702"/>
            <a:ext cx="768096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p:nvSpPr>
        <p:spPr>
          <a:xfrm>
            <a:off x="1" y="6401228"/>
            <a:ext cx="9144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8223648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p:nvGrpSpPr>
        <p:grpSpPr>
          <a:xfrm>
            <a:off x="0" y="6409177"/>
            <a:ext cx="9144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p:nvSpPr>
        <p:spPr>
          <a:xfrm rot="16200000" flipH="1">
            <a:off x="-914400" y="922917"/>
            <a:ext cx="6400800" cy="4570850"/>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p:nvSpPr>
        <p:spPr>
          <a:xfrm rot="16200000" flipH="1">
            <a:off x="1309905" y="3147798"/>
            <a:ext cx="1951041" cy="457085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p:nvSpPr>
        <p:spPr>
          <a:xfrm rot="20635413">
            <a:off x="1357513" y="1721821"/>
            <a:ext cx="2925065"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p:nvSpPr>
        <p:spPr>
          <a:xfrm rot="5400000" flipH="1">
            <a:off x="256570" y="90382"/>
            <a:ext cx="4400609" cy="4227951"/>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p:nvSpPr>
        <p:spPr>
          <a:xfrm rot="16200000" flipH="1">
            <a:off x="4026240" y="1218545"/>
            <a:ext cx="5676110" cy="3875602"/>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469624" y="189782"/>
            <a:ext cx="3914315" cy="3830130"/>
          </a:xfrm>
        </p:spPr>
        <p:txBody>
          <a:bodyPr/>
          <a:lstStyle>
            <a:lvl1pPr>
              <a:defRPr/>
            </a:lvl1pPr>
          </a:lstStyle>
          <a:p>
            <a:r>
              <a:rPr lang="en-US"/>
              <a:t>Click to edit Master title style</a:t>
            </a:r>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96798" y="1880215"/>
            <a:ext cx="3936495" cy="342900"/>
          </a:xfrm>
        </p:spPr>
        <p:txBody>
          <a:bodyPr/>
          <a:lstStyle>
            <a:lvl1pPr>
              <a:defRPr>
                <a:solidFill>
                  <a:schemeClr val="bg1"/>
                </a:solidFill>
              </a:defRPr>
            </a:lvl1pPr>
          </a:lstStyle>
          <a:p>
            <a:r>
              <a:rPr lang="en-US"/>
              <a:t>
              </a:t>
            </a:r>
            <a:endParaRPr lang="en-US" dirty="0"/>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5165295" y="2009951"/>
            <a:ext cx="3397169" cy="3725411"/>
          </a:xfrm>
        </p:spPr>
        <p:txBody>
          <a:bodyPr anchor="ctr">
            <a:normAutofit/>
          </a:bodyPr>
          <a:lstStyle>
            <a:lvl1pPr marL="342900" indent="-171450" algn="l">
              <a:buFont typeface="Arial" panose="020B0604020202020204" pitchFamily="34" charset="0"/>
              <a:buChar char="•"/>
              <a:defRPr sz="1500">
                <a:solidFill>
                  <a:schemeClr val="tx1"/>
                </a:solidFill>
              </a:defRPr>
            </a:lvl1pPr>
            <a:lvl2pPr marL="600075" indent="-257175">
              <a:buFont typeface="Arial" panose="020B0604020202020204" pitchFamily="34" charset="0"/>
              <a:buChar char="•"/>
              <a:defRPr/>
            </a:lvl2pPr>
            <a:lvl3pPr marL="900113" indent="-214313">
              <a:buFont typeface="Arial" panose="020B0604020202020204" pitchFamily="34" charset="0"/>
              <a:buChar char="•"/>
              <a:defRPr/>
            </a:lvl3pPr>
            <a:lvl4pPr marL="1243013" indent="-214313">
              <a:buFont typeface="Arial" panose="020B0604020202020204" pitchFamily="34" charset="0"/>
              <a:buChar char="•"/>
              <a:defRPr/>
            </a:lvl4pPr>
            <a:lvl5pPr marL="1585913" indent="-214313">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5932583" y="6409170"/>
            <a:ext cx="2776794" cy="448830"/>
          </a:xfrm>
        </p:spPr>
        <p:txBody>
          <a:bodyPr/>
          <a:lstStyle>
            <a:lvl1pPr>
              <a:defRPr>
                <a:solidFill>
                  <a:schemeClr val="bg1"/>
                </a:solidFill>
              </a:defRPr>
            </a:lvl1pPr>
          </a:lstStyle>
          <a:p>
            <a:fld id="{0FE61780-2E25-4081-A2D9-4C0805256F67}" type="datetimeFigureOut">
              <a:rPr lang="en-US" smtClean="0"/>
              <a:pPr/>
              <a:t>10/28/2024</a:t>
            </a:fld>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8752259" y="6408742"/>
            <a:ext cx="328989" cy="448830"/>
          </a:xfrm>
        </p:spPr>
        <p:txBody>
          <a:bodyPr/>
          <a:lstStyle>
            <a:lvl1pPr>
              <a:defRPr>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462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E402A4-F264-4871-DFF1-9A34F1F199C2}"/>
              </a:ext>
              <a:ext uri="{C183D7F6-B498-43B3-948B-1728B52AA6E4}">
                <adec:decorative xmlns:adec="http://schemas.microsoft.com/office/drawing/2017/decorative" val="1"/>
              </a:ext>
            </a:extLst>
          </p:cNvPr>
          <p:cNvGrpSpPr/>
          <p:nvPr/>
        </p:nvGrpSpPr>
        <p:grpSpPr>
          <a:xfrm>
            <a:off x="-22861" y="0"/>
            <a:ext cx="9189716" cy="6858000"/>
            <a:chOff x="-30482" y="0"/>
            <a:chExt cx="12252955"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lgn="ctr">
                <a:buFont typeface="Arial" panose="020B0604020202020204" pitchFamily="34" charset="0"/>
                <a:buChar char="•"/>
              </a:pPr>
              <a:endParaRPr lang="en-US" sz="1350"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556404" y="548640"/>
            <a:ext cx="4153619"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id="{E5A540C6-9611-36DF-E763-4F4D9F619037}"/>
              </a:ext>
            </a:extLst>
          </p:cNvPr>
          <p:cNvSpPr>
            <a:spLocks noGrp="1"/>
          </p:cNvSpPr>
          <p:nvPr>
            <p:ph type="pic" sz="quarter" idx="13"/>
          </p:nvPr>
        </p:nvSpPr>
        <p:spPr>
          <a:xfrm>
            <a:off x="4892433" y="948047"/>
            <a:ext cx="2033975"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7567981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p:nvGrpSpPr>
        <p:grpSpPr>
          <a:xfrm>
            <a:off x="-3" y="0"/>
            <a:ext cx="9144003"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lgn="ctr">
                <a:buFont typeface="Arial" panose="020B0604020202020204" pitchFamily="34" charset="0"/>
                <a:buChar char="•"/>
              </a:pPr>
              <a:endParaRPr lang="en-US" sz="1350"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731520" y="590550"/>
            <a:ext cx="768096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id="{3F0D9302-4099-D96F-C590-EF27DFFCD145}"/>
              </a:ext>
            </a:extLst>
          </p:cNvPr>
          <p:cNvSpPr>
            <a:spLocks noGrp="1"/>
          </p:cNvSpPr>
          <p:nvPr>
            <p:ph type="body" sz="quarter" idx="14" hasCustomPrompt="1"/>
          </p:nvPr>
        </p:nvSpPr>
        <p:spPr>
          <a:xfrm>
            <a:off x="731520" y="2408518"/>
            <a:ext cx="7680960" cy="832393"/>
          </a:xfrm>
        </p:spPr>
        <p:txBody>
          <a:bodyPr>
            <a:normAutofit/>
          </a:bodyPr>
          <a:lstStyle>
            <a:lvl1pPr marL="0" indent="0" algn="ctr">
              <a:buNone/>
              <a:defRPr sz="18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1757476" y="3351747"/>
            <a:ext cx="5639669"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9523722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p:nvGrpSpPr>
        <p:grpSpPr>
          <a:xfrm>
            <a:off x="-13356" y="1"/>
            <a:ext cx="4585136"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473202" y="80593"/>
            <a:ext cx="3876261" cy="3710115"/>
          </a:xfrm>
        </p:spPr>
        <p:txBody>
          <a:bodyPr/>
          <a:lstStyle/>
          <a:p>
            <a:r>
              <a:rPr lang="en-US"/>
              <a:t>Click to edit Master title style</a:t>
            </a:r>
            <a:endParaRPr lang="en-US" dirty="0"/>
          </a:p>
        </p:txBody>
      </p:sp>
      <p:sp>
        <p:nvSpPr>
          <p:cNvPr id="6" name="Content Placeholder 6">
            <a:extLst>
              <a:ext uri="{FF2B5EF4-FFF2-40B4-BE49-F238E27FC236}">
                <a16:creationId xmlns:a16="http://schemas.microsoft.com/office/drawing/2014/main" id="{D23A755B-04DF-191D-5B87-B81FF2D55322}"/>
              </a:ext>
            </a:extLst>
          </p:cNvPr>
          <p:cNvSpPr>
            <a:spLocks noGrp="1"/>
          </p:cNvSpPr>
          <p:nvPr>
            <p:ph sz="quarter" idx="17" hasCustomPrompt="1"/>
          </p:nvPr>
        </p:nvSpPr>
        <p:spPr>
          <a:xfrm>
            <a:off x="4933876" y="102443"/>
            <a:ext cx="3816932" cy="6177587"/>
          </a:xfrm>
        </p:spPr>
        <p:txBody>
          <a:bodyPr anchor="ctr">
            <a:noAutofit/>
          </a:bodyPr>
          <a:lstStyle>
            <a:lvl1pPr marL="0" indent="0">
              <a:buNone/>
              <a:defRPr sz="1500">
                <a:solidFill>
                  <a:schemeClr val="tx1"/>
                </a:solidFill>
                <a:latin typeface="+mj-lt"/>
              </a:defRPr>
            </a:lvl1pPr>
            <a:lvl2pPr marL="557213" indent="-214313">
              <a:buFont typeface="Arial" panose="020B0604020202020204" pitchFamily="34" charset="0"/>
              <a:buChar char="•"/>
              <a:defRPr sz="1500">
                <a:latin typeface="+mj-lt"/>
              </a:defRPr>
            </a:lvl2pPr>
            <a:lvl3pPr marL="900113" indent="-214313">
              <a:buFont typeface="Arial" panose="020B0604020202020204" pitchFamily="34" charset="0"/>
              <a:buChar char="•"/>
              <a:defRPr sz="1500">
                <a:latin typeface="+mj-lt"/>
              </a:defRPr>
            </a:lvl3pPr>
            <a:lvl4pPr marL="1243013" indent="-214313">
              <a:buFont typeface="Arial" panose="020B0604020202020204" pitchFamily="34" charset="0"/>
              <a:buChar char="•"/>
              <a:defRPr sz="1500">
                <a:latin typeface="+mj-lt"/>
              </a:defRPr>
            </a:lvl4pPr>
            <a:lvl5pPr marL="1585913" indent="-214313">
              <a:buFont typeface="Arial" panose="020B0604020202020204" pitchFamily="34" charset="0"/>
              <a:buChar char="•"/>
              <a:defRPr sz="15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682756" y="1765052"/>
            <a:ext cx="3708411" cy="342900"/>
          </a:xfrm>
        </p:spPr>
        <p:txBody>
          <a:bodyPr/>
          <a:lstStyle>
            <a:lvl1pPr>
              <a:defRPr>
                <a:solidFill>
                  <a:schemeClr val="bg1"/>
                </a:solidFill>
              </a:defRPr>
            </a:lvl1pPr>
          </a:lstStyle>
          <a:p>
            <a:r>
              <a:rPr lang="en-US"/>
              <a:t>
              </a:t>
            </a:r>
            <a:endParaRPr lang="en-US" dirty="0"/>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5932170" y="6409944"/>
            <a:ext cx="2777490" cy="448056"/>
          </a:xfrm>
        </p:spPr>
        <p:txBody>
          <a:bodyPr/>
          <a:lstStyle/>
          <a:p>
            <a:fld id="{0FE61780-2E25-4081-A2D9-4C0805256F67}" type="datetimeFigureOut">
              <a:rPr lang="en-US" smtClean="0"/>
              <a:pPr/>
              <a:t>10/28/2024</a:t>
            </a:fld>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8750808" y="6409944"/>
            <a:ext cx="329184" cy="44805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626158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FB616C3-0961-9B6D-36D6-B2839AC86E6D}"/>
              </a:ext>
              <a:ext uri="{C183D7F6-B498-43B3-948B-1728B52AA6E4}">
                <adec:decorative xmlns:adec="http://schemas.microsoft.com/office/drawing/2017/decorative" val="1"/>
              </a:ext>
            </a:extLst>
          </p:cNvPr>
          <p:cNvGrpSpPr/>
          <p:nvPr/>
        </p:nvGrpSpPr>
        <p:grpSpPr>
          <a:xfrm>
            <a:off x="-3" y="0"/>
            <a:ext cx="9144003"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lgn="ctr">
                <a:buFont typeface="Arial" panose="020B0604020202020204" pitchFamily="34" charset="0"/>
                <a:buChar char="•"/>
              </a:pPr>
              <a:endParaRPr lang="en-US" sz="1350" dirty="0"/>
            </a:p>
          </p:txBody>
        </p:sp>
        <p:grpSp>
          <p:nvGrpSpPr>
            <p:cNvPr id="3" name="Group 2">
              <a:extLst>
                <a:ext uri="{FF2B5EF4-FFF2-40B4-BE49-F238E27FC236}">
                  <a16:creationId xmlns:a16="http://schemas.microsoft.com/office/drawing/2014/main"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4643438" y="548641"/>
            <a:ext cx="41148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id="{2E66F428-2517-EC05-3F5E-08602DD4DAB2}"/>
              </a:ext>
            </a:extLst>
          </p:cNvPr>
          <p:cNvSpPr>
            <a:spLocks noGrp="1"/>
          </p:cNvSpPr>
          <p:nvPr>
            <p:ph type="body" sz="quarter" idx="14" hasCustomPrompt="1"/>
          </p:nvPr>
        </p:nvSpPr>
        <p:spPr>
          <a:xfrm>
            <a:off x="4643438" y="4453467"/>
            <a:ext cx="4114800" cy="1855893"/>
          </a:xfrm>
        </p:spPr>
        <p:txBody>
          <a:bodyPr>
            <a:normAutofit/>
          </a:bodyPr>
          <a:lstStyle>
            <a:lvl1pPr marL="0" indent="0" algn="l">
              <a:buNone/>
              <a:defRPr sz="18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val="29856510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731520" y="795528"/>
            <a:ext cx="768096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1008039" y="1090335"/>
            <a:ext cx="2358977" cy="342900"/>
          </a:xfrm>
        </p:spPr>
        <p:txBody>
          <a:bodyPr/>
          <a:lstStyle/>
          <a:p>
            <a:r>
              <a:rPr lang="en-US"/>
              <a:t>
              </a:t>
            </a:r>
            <a:endParaRPr lang="en-US" dirty="0"/>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730629" y="2441273"/>
            <a:ext cx="3630807" cy="3776596"/>
          </a:xfrm>
        </p:spPr>
        <p:txBody>
          <a:bodyPr>
            <a:noAutofit/>
          </a:bodyPr>
          <a:lstStyle>
            <a:lvl1pPr marL="0" indent="0">
              <a:lnSpc>
                <a:spcPct val="100000"/>
              </a:lnSpc>
              <a:spcBef>
                <a:spcPts val="750"/>
              </a:spcBef>
              <a:buNone/>
              <a:defRPr sz="1500"/>
            </a:lvl1pPr>
            <a:lvl2pPr marL="171450">
              <a:lnSpc>
                <a:spcPct val="100000"/>
              </a:lnSpc>
              <a:spcBef>
                <a:spcPts val="750"/>
              </a:spcBef>
              <a:defRPr sz="1500"/>
            </a:lvl2pPr>
            <a:lvl3pPr marL="514350">
              <a:lnSpc>
                <a:spcPct val="100000"/>
              </a:lnSpc>
              <a:spcBef>
                <a:spcPts val="750"/>
              </a:spcBef>
              <a:defRPr sz="1350"/>
            </a:lvl3pPr>
            <a:lvl4pPr marL="857250">
              <a:lnSpc>
                <a:spcPct val="100000"/>
              </a:lnSpc>
              <a:spcBef>
                <a:spcPts val="750"/>
              </a:spcBef>
              <a:defRPr sz="1200"/>
            </a:lvl4pPr>
            <a:lvl5pPr marL="1200150">
              <a:lnSpc>
                <a:spcPct val="100000"/>
              </a:lnSpc>
              <a:spcBef>
                <a:spcPts val="750"/>
              </a:spcBef>
              <a:defRPr sz="1200"/>
            </a:lvl5pPr>
            <a:lvl6pPr>
              <a:defRPr sz="1500"/>
            </a:lvl6pPr>
            <a:lvl7pPr>
              <a:defRPr sz="1500"/>
            </a:lvl7pPr>
            <a:lvl8pPr>
              <a:defRPr sz="1500"/>
            </a:lvl8pPr>
            <a:lvl9pPr>
              <a:defRPr sz="15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94879934-FAC6-CBA9-F178-98B8359AD3BE}"/>
              </a:ext>
            </a:extLst>
          </p:cNvPr>
          <p:cNvSpPr>
            <a:spLocks noGrp="1"/>
          </p:cNvSpPr>
          <p:nvPr>
            <p:ph idx="14" hasCustomPrompt="1"/>
          </p:nvPr>
        </p:nvSpPr>
        <p:spPr>
          <a:xfrm>
            <a:off x="4778816" y="2441273"/>
            <a:ext cx="3630807" cy="3776596"/>
          </a:xfrm>
        </p:spPr>
        <p:txBody>
          <a:bodyPr>
            <a:noAutofit/>
          </a:bodyPr>
          <a:lstStyle>
            <a:lvl1pPr marL="0" indent="0">
              <a:lnSpc>
                <a:spcPct val="100000"/>
              </a:lnSpc>
              <a:spcBef>
                <a:spcPts val="750"/>
              </a:spcBef>
              <a:buNone/>
              <a:defRPr sz="1500"/>
            </a:lvl1pPr>
            <a:lvl2pPr marL="171450">
              <a:lnSpc>
                <a:spcPct val="100000"/>
              </a:lnSpc>
              <a:spcBef>
                <a:spcPts val="750"/>
              </a:spcBef>
              <a:defRPr sz="1500"/>
            </a:lvl2pPr>
            <a:lvl3pPr marL="514350">
              <a:lnSpc>
                <a:spcPct val="100000"/>
              </a:lnSpc>
              <a:spcBef>
                <a:spcPts val="750"/>
              </a:spcBef>
              <a:defRPr sz="1350"/>
            </a:lvl3pPr>
            <a:lvl4pPr marL="857250">
              <a:lnSpc>
                <a:spcPct val="100000"/>
              </a:lnSpc>
              <a:spcBef>
                <a:spcPts val="750"/>
              </a:spcBef>
              <a:defRPr sz="1200"/>
            </a:lvl4pPr>
            <a:lvl5pPr marL="1200150">
              <a:lnSpc>
                <a:spcPct val="100000"/>
              </a:lnSpc>
              <a:spcBef>
                <a:spcPts val="750"/>
              </a:spcBef>
              <a:defRPr sz="1200"/>
            </a:lvl5pPr>
            <a:lvl6pPr>
              <a:defRPr sz="1500"/>
            </a:lvl6pPr>
            <a:lvl7pPr>
              <a:defRPr sz="1500"/>
            </a:lvl7pPr>
            <a:lvl8pPr>
              <a:defRPr sz="1500"/>
            </a:lvl8pPr>
            <a:lvl9pPr>
              <a:defRPr sz="15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0FE61780-2E25-4081-A2D9-4C0805256F67}" type="datetimeFigureOut">
              <a:rPr lang="en-US" smtClean="0"/>
              <a:pPr/>
              <a:t>10/28/2024</a:t>
            </a:fld>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08136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3405969" y="457200"/>
            <a:ext cx="5344898"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3031236" cy="6409944"/>
          </a:xfrm>
          <a:solidFill>
            <a:schemeClr val="accent6"/>
          </a:solidFill>
        </p:spPr>
        <p:txBody>
          <a:bodyPr tIns="182880" anchor="t" anchorCtr="0">
            <a:normAutofit/>
          </a:bodyPr>
          <a:lstStyle>
            <a:lvl1pPr marL="0" indent="0" algn="ctr">
              <a:buNone/>
              <a:defRPr sz="105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a:t>
              </a:t>
            </a:r>
            <a:endParaRPr lang="en-US" dirty="0"/>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3406378" y="2368550"/>
            <a:ext cx="5344430" cy="3390900"/>
          </a:xfrm>
        </p:spPr>
        <p:txBody>
          <a:bodyPr>
            <a:noAutofit/>
          </a:bodyPr>
          <a:lstStyle>
            <a:lvl1pPr marL="0" indent="0">
              <a:buNone/>
              <a:defRPr sz="1500">
                <a:solidFill>
                  <a:schemeClr val="tx1"/>
                </a:solidFill>
              </a:defRPr>
            </a:lvl1pPr>
            <a:lvl2pPr marL="557213" indent="-214313">
              <a:buFont typeface="Arial" panose="020B0604020202020204" pitchFamily="34" charset="0"/>
              <a:buChar char="•"/>
              <a:defRPr sz="1500"/>
            </a:lvl2pPr>
            <a:lvl3pPr marL="900113" indent="-214313">
              <a:buFont typeface="Arial" panose="020B0604020202020204" pitchFamily="34" charset="0"/>
              <a:buChar char="•"/>
              <a:defRPr sz="1500"/>
            </a:lvl3pPr>
            <a:lvl4pPr marL="1243013" indent="-214313">
              <a:buFont typeface="Arial" panose="020B0604020202020204" pitchFamily="34" charset="0"/>
              <a:buChar char="•"/>
              <a:defRPr sz="1500"/>
            </a:lvl4pPr>
            <a:lvl5pPr marL="1585913" indent="-214313">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0FE61780-2E25-4081-A2D9-4C0805256F67}" type="datetimeFigureOut">
              <a:rPr lang="en-US" smtClean="0"/>
              <a:pPr/>
              <a:t>10/28/2024</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63802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616993E9-CEF0-47B7-AEA6-AFACC79966BA}" type="datetimeFigureOut">
              <a:rPr lang="en-US" smtClean="0"/>
              <a:pPr/>
              <a:t>10/28/2024</a:t>
            </a:fld>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331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p:nvGrpSpPr>
        <p:grpSpPr>
          <a:xfrm>
            <a:off x="4558864" y="1"/>
            <a:ext cx="4585136"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4964596" y="548640"/>
            <a:ext cx="3861352" cy="329184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939083" y="1021379"/>
            <a:ext cx="2221066" cy="342900"/>
          </a:xfrm>
        </p:spPr>
        <p:txBody>
          <a:bodyPr/>
          <a:lstStyle>
            <a:lvl1pPr>
              <a:defRPr>
                <a:solidFill>
                  <a:schemeClr val="tx1"/>
                </a:solidFill>
              </a:defRPr>
            </a:lvl1pPr>
          </a:lstStyle>
          <a:p>
            <a:r>
              <a:rPr lang="en-US"/>
              <a:t>
              </a:t>
            </a:r>
            <a:endParaRPr lang="en-US" dirty="0"/>
          </a:p>
        </p:txBody>
      </p:sp>
      <p:sp>
        <p:nvSpPr>
          <p:cNvPr id="8" name="Content Placeholder 2">
            <a:extLst>
              <a:ext uri="{FF2B5EF4-FFF2-40B4-BE49-F238E27FC236}">
                <a16:creationId xmlns:a16="http://schemas.microsoft.com/office/drawing/2014/main" id="{0436F9EE-DD42-562B-C6F8-A748DBD7676C}"/>
              </a:ext>
            </a:extLst>
          </p:cNvPr>
          <p:cNvSpPr>
            <a:spLocks noGrp="1"/>
          </p:cNvSpPr>
          <p:nvPr>
            <p:ph idx="1" hasCustomPrompt="1"/>
          </p:nvPr>
        </p:nvSpPr>
        <p:spPr>
          <a:xfrm>
            <a:off x="548640" y="548542"/>
            <a:ext cx="3771900" cy="1754821"/>
          </a:xfrm>
        </p:spPr>
        <p:txBody>
          <a:bodyPr>
            <a:noAutofit/>
          </a:bodyPr>
          <a:lstStyle>
            <a:lvl1pPr marL="384048" indent="-384048">
              <a:buFont typeface="+mj-lt"/>
              <a:buAutoNum type="arabicPeriod"/>
              <a:defRPr>
                <a:solidFill>
                  <a:schemeClr val="tx1"/>
                </a:solidFill>
              </a:defRPr>
            </a:lvl1pPr>
            <a:lvl2pPr marL="857250" indent="-342900">
              <a:buFont typeface="+mj-lt"/>
              <a:buAutoNum type="alphaLcPeriod"/>
              <a:defRPr>
                <a:solidFill>
                  <a:schemeClr val="tx1"/>
                </a:solidFill>
              </a:defRPr>
            </a:lvl2pPr>
            <a:lvl3pPr marL="1200150" indent="-257175">
              <a:buFont typeface="+mj-lt"/>
              <a:buAutoNum type="arabicParenR"/>
              <a:defRPr>
                <a:solidFill>
                  <a:schemeClr val="tx1"/>
                </a:solidFill>
              </a:defRPr>
            </a:lvl3pPr>
            <a:lvl4pPr marL="1543050" indent="-257175">
              <a:buFont typeface="+mj-lt"/>
              <a:buAutoNum type="alphaLcParenR"/>
              <a:defRPr>
                <a:solidFill>
                  <a:schemeClr val="tx1"/>
                </a:solidFill>
              </a:defRPr>
            </a:lvl4pPr>
            <a:lvl5pPr marL="1628775" indent="-257175">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id="{65EC04E9-710E-36FF-FDD9-AD9A2C4892B2}"/>
              </a:ext>
            </a:extLst>
          </p:cNvPr>
          <p:cNvSpPr>
            <a:spLocks noGrp="1"/>
          </p:cNvSpPr>
          <p:nvPr>
            <p:ph idx="17" hasCustomPrompt="1"/>
          </p:nvPr>
        </p:nvSpPr>
        <p:spPr>
          <a:xfrm>
            <a:off x="546500" y="2477910"/>
            <a:ext cx="3771900" cy="3795570"/>
          </a:xfrm>
        </p:spPr>
        <p:txBody>
          <a:bodyPr>
            <a:noAutofit/>
          </a:bodyPr>
          <a:lstStyle>
            <a:lvl1pPr marL="0" indent="0">
              <a:lnSpc>
                <a:spcPct val="100000"/>
              </a:lnSpc>
              <a:spcBef>
                <a:spcPts val="750"/>
              </a:spcBef>
              <a:buNone/>
              <a:defRPr>
                <a:solidFill>
                  <a:schemeClr val="tx1"/>
                </a:solidFill>
                <a:latin typeface="+mj-lt"/>
              </a:defRPr>
            </a:lvl1pPr>
            <a:lvl2pPr marL="600075" indent="-257175">
              <a:lnSpc>
                <a:spcPct val="100000"/>
              </a:lnSpc>
              <a:spcBef>
                <a:spcPts val="750"/>
              </a:spcBef>
              <a:buFont typeface="Arial" panose="020B0604020202020204" pitchFamily="34" charset="0"/>
              <a:buChar char="•"/>
              <a:defRPr>
                <a:solidFill>
                  <a:schemeClr val="tx1"/>
                </a:solidFill>
                <a:latin typeface="+mn-lt"/>
              </a:defRPr>
            </a:lvl2pPr>
            <a:lvl3pPr marL="900113" indent="-214313">
              <a:lnSpc>
                <a:spcPct val="100000"/>
              </a:lnSpc>
              <a:spcBef>
                <a:spcPts val="750"/>
              </a:spcBef>
              <a:buFont typeface="Arial" panose="020B0604020202020204" pitchFamily="34" charset="0"/>
              <a:buChar char="•"/>
              <a:defRPr>
                <a:solidFill>
                  <a:schemeClr val="tx1"/>
                </a:solidFill>
                <a:latin typeface="+mn-lt"/>
              </a:defRPr>
            </a:lvl3pPr>
            <a:lvl4pPr marL="1243013" indent="-214313">
              <a:lnSpc>
                <a:spcPct val="100000"/>
              </a:lnSpc>
              <a:spcBef>
                <a:spcPts val="750"/>
              </a:spcBef>
              <a:buFont typeface="Arial" panose="020B0604020202020204" pitchFamily="34" charset="0"/>
              <a:buChar char="•"/>
              <a:defRPr>
                <a:solidFill>
                  <a:schemeClr val="tx1"/>
                </a:solidFill>
                <a:latin typeface="+mn-lt"/>
              </a:defRPr>
            </a:lvl4pPr>
            <a:lvl5pPr marL="1585913" indent="-214313">
              <a:lnSpc>
                <a:spcPct val="100000"/>
              </a:lnSpc>
              <a:spcBef>
                <a:spcPts val="75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5932170" y="6409944"/>
            <a:ext cx="2777490" cy="448056"/>
          </a:xfrm>
        </p:spPr>
        <p:txBody>
          <a:bodyPr/>
          <a:lstStyle/>
          <a:p>
            <a:fld id="{0FE61780-2E25-4081-A2D9-4C0805256F67}" type="datetimeFigureOut">
              <a:rPr lang="en-US" smtClean="0"/>
              <a:pPr/>
              <a:t>10/28/2024</a:t>
            </a:fld>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8750808" y="6409944"/>
            <a:ext cx="329184" cy="448056"/>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371321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tent and 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hasCustomPrompt="1"/>
          </p:nvPr>
        </p:nvSpPr>
        <p:spPr>
          <a:xfrm>
            <a:off x="548640" y="547358"/>
            <a:ext cx="8193487"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a:xfrm rot="5400000">
            <a:off x="-884041" y="966337"/>
            <a:ext cx="2110981" cy="342900"/>
          </a:xfrm>
        </p:spPr>
        <p:txBody>
          <a:bodyPr/>
          <a:lstStyle/>
          <a:p>
            <a:r>
              <a:rPr lang="en-US"/>
              <a:t>
              </a:t>
            </a:r>
            <a:endParaRPr lang="en-US" dirty="0"/>
          </a:p>
        </p:txBody>
      </p:sp>
      <p:sp>
        <p:nvSpPr>
          <p:cNvPr id="2" name="Content Placeholder 2">
            <a:extLst>
              <a:ext uri="{FF2B5EF4-FFF2-40B4-BE49-F238E27FC236}">
                <a16:creationId xmlns:a16="http://schemas.microsoft.com/office/drawing/2014/main" id="{FE7159F4-9C90-4671-D0C4-5A5F1D7BDA47}"/>
              </a:ext>
            </a:extLst>
          </p:cNvPr>
          <p:cNvSpPr>
            <a:spLocks noGrp="1"/>
          </p:cNvSpPr>
          <p:nvPr>
            <p:ph idx="13" hasCustomPrompt="1"/>
          </p:nvPr>
        </p:nvSpPr>
        <p:spPr>
          <a:xfrm>
            <a:off x="548640" y="2193277"/>
            <a:ext cx="1975164" cy="3699591"/>
          </a:xfrm>
        </p:spPr>
        <p:txBody>
          <a:bodyPr>
            <a:noAutofit/>
          </a:bodyPr>
          <a:lstStyle>
            <a:lvl1pPr marL="0" indent="0">
              <a:lnSpc>
                <a:spcPct val="100000"/>
              </a:lnSpc>
              <a:buNone/>
              <a:defRPr sz="1350"/>
            </a:lvl1pPr>
            <a:lvl2pPr marL="557213" indent="-214313">
              <a:buFont typeface="Arial" panose="020B0604020202020204" pitchFamily="34" charset="0"/>
              <a:buChar char="•"/>
              <a:defRPr sz="1350"/>
            </a:lvl2pPr>
            <a:lvl3pPr marL="900113" indent="-214313">
              <a:buFont typeface="Arial" panose="020B0604020202020204" pitchFamily="34" charset="0"/>
              <a:buChar char="•"/>
              <a:defRPr sz="1200"/>
            </a:lvl3pPr>
            <a:lvl4pPr marL="1243013" indent="-214313">
              <a:buFont typeface="Arial" panose="020B0604020202020204" pitchFamily="34" charset="0"/>
              <a:buChar char="•"/>
              <a:defRPr sz="1050"/>
            </a:lvl4pPr>
            <a:lvl5pPr marL="1585913" indent="-214313">
              <a:buFont typeface="Arial" panose="020B0604020202020204" pitchFamily="34" charset="0"/>
              <a:buChar char="•"/>
              <a:defRPr sz="1050"/>
            </a:lvl5pPr>
            <a:lvl6pPr>
              <a:defRPr sz="1500"/>
            </a:lvl6pPr>
            <a:lvl7pPr>
              <a:defRPr sz="1500"/>
            </a:lvl7pPr>
            <a:lvl8pPr>
              <a:defRPr sz="1500"/>
            </a:lvl8pPr>
            <a:lvl9pPr>
              <a:defRPr sz="15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a16="http://schemas.microsoft.com/office/drawing/2014/main" id="{9BEC78A7-502C-725F-1EE1-69E7CFBAD368}"/>
              </a:ext>
            </a:extLst>
          </p:cNvPr>
          <p:cNvSpPr>
            <a:spLocks noGrp="1"/>
          </p:cNvSpPr>
          <p:nvPr>
            <p:ph type="tbl" sz="quarter" idx="15" hasCustomPrompt="1"/>
          </p:nvPr>
        </p:nvSpPr>
        <p:spPr>
          <a:xfrm>
            <a:off x="2880122" y="2193926"/>
            <a:ext cx="5870972" cy="3698875"/>
          </a:xfrm>
        </p:spPr>
        <p:txBody>
          <a:bodyPr/>
          <a:lstStyle>
            <a:lvl1pPr>
              <a:defRPr/>
            </a:lvl1pPr>
          </a:lstStyle>
          <a:p>
            <a:r>
              <a:rPr lang="en-US" dirty="0"/>
              <a:t>Click icon to insert table</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0FE61780-2E25-4081-A2D9-4C0805256F67}" type="datetimeFigureOut">
              <a:rPr lang="en-US" smtClean="0"/>
              <a:pPr/>
              <a:t>10/28/2024</a:t>
            </a:fld>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4877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Agenda 3">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p:nvSpPr>
        <p:spPr>
          <a:xfrm rot="16200000">
            <a:off x="3470721" y="1192674"/>
            <a:ext cx="6861903" cy="4484655"/>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p:nvSpPr>
        <p:spPr>
          <a:xfrm rot="16200000" flipH="1">
            <a:off x="3701273" y="966015"/>
            <a:ext cx="6400800" cy="4484654"/>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p:nvSpPr>
        <p:spPr>
          <a:xfrm rot="16200000" flipH="1">
            <a:off x="5212834" y="2477580"/>
            <a:ext cx="3377678" cy="4484654"/>
          </a:xfrm>
          <a:prstGeom prst="rect">
            <a:avLst/>
          </a:prstGeom>
          <a:gradFill>
            <a:gsLst>
              <a:gs pos="0">
                <a:schemeClr val="accent5">
                  <a:lumMod val="60000"/>
                  <a:lumOff val="40000"/>
                  <a:alpha val="0"/>
                </a:schemeClr>
              </a:gs>
              <a:gs pos="99000">
                <a:schemeClr val="accent3">
                  <a:lumMod val="75000"/>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p:nvSpPr>
        <p:spPr>
          <a:xfrm rot="16200000" flipH="1">
            <a:off x="-572354" y="1218545"/>
            <a:ext cx="5676110" cy="3875602"/>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p:nvGrpSpPr>
        <p:grpSpPr>
          <a:xfrm>
            <a:off x="0" y="6409177"/>
            <a:ext cx="9144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p:nvSpPr>
        <p:spPr>
          <a:xfrm rot="20635413">
            <a:off x="5778666" y="942890"/>
            <a:ext cx="2925065"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5022369" y="548640"/>
            <a:ext cx="3975029" cy="2194560"/>
          </a:xfrm>
        </p:spPr>
        <p:txBody>
          <a:bodyPr/>
          <a:lstStyle>
            <a:lvl1pPr>
              <a:defRPr/>
            </a:lvl1pPr>
          </a:lstStyle>
          <a:p>
            <a:r>
              <a:rPr lang="en-US"/>
              <a:t>Click to edit Master title style</a:t>
            </a:r>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2694349" y="2777765"/>
            <a:ext cx="5731597" cy="342900"/>
          </a:xfrm>
        </p:spPr>
        <p:txBody>
          <a:bodyPr/>
          <a:lstStyle>
            <a:lvl1pPr>
              <a:defRPr>
                <a:solidFill>
                  <a:schemeClr val="tx1"/>
                </a:solidFill>
              </a:defRPr>
            </a:lvl1pPr>
          </a:lstStyle>
          <a:p>
            <a:r>
              <a:rPr lang="en-US"/>
              <a:t>
              </a:t>
            </a:r>
            <a:endParaRPr lang="en-US" dirty="0"/>
          </a:p>
        </p:txBody>
      </p:sp>
      <p:sp>
        <p:nvSpPr>
          <p:cNvPr id="5" name="Content Placeholder 6">
            <a:extLst>
              <a:ext uri="{FF2B5EF4-FFF2-40B4-BE49-F238E27FC236}">
                <a16:creationId xmlns:a16="http://schemas.microsoft.com/office/drawing/2014/main" id="{0B619215-4E74-E001-1C4D-1EAAF5DA1204}"/>
              </a:ext>
            </a:extLst>
          </p:cNvPr>
          <p:cNvSpPr>
            <a:spLocks noGrp="1"/>
          </p:cNvSpPr>
          <p:nvPr>
            <p:ph sz="quarter" idx="18" hasCustomPrompt="1"/>
          </p:nvPr>
        </p:nvSpPr>
        <p:spPr>
          <a:xfrm>
            <a:off x="499466" y="1551008"/>
            <a:ext cx="3554567" cy="4264006"/>
          </a:xfrm>
        </p:spPr>
        <p:txBody>
          <a:bodyPr lIns="274320" anchor="ctr">
            <a:noAutofit/>
          </a:bodyPr>
          <a:lstStyle>
            <a:lvl1pPr marL="257175" indent="-257175">
              <a:spcBef>
                <a:spcPts val="750"/>
              </a:spcBef>
              <a:buFont typeface="Arial" panose="020B0604020202020204" pitchFamily="34" charset="0"/>
              <a:buChar char="•"/>
              <a:defRPr sz="1500">
                <a:solidFill>
                  <a:schemeClr val="tx1"/>
                </a:solidFill>
              </a:defRPr>
            </a:lvl1pPr>
            <a:lvl2pPr marL="517779" indent="-257175">
              <a:spcBef>
                <a:spcPts val="750"/>
              </a:spcBef>
              <a:buFont typeface="Arial" panose="020B0604020202020204" pitchFamily="34" charset="0"/>
              <a:buChar char="•"/>
              <a:defRPr sz="1500"/>
            </a:lvl2pPr>
            <a:lvl3pPr marL="900113" indent="-214313">
              <a:spcBef>
                <a:spcPts val="750"/>
              </a:spcBef>
              <a:buFont typeface="Arial" panose="020B0604020202020204" pitchFamily="34" charset="0"/>
              <a:buChar char="•"/>
              <a:defRPr sz="1500"/>
            </a:lvl3pPr>
            <a:lvl4pPr marL="1155573" indent="-257175">
              <a:spcBef>
                <a:spcPts val="750"/>
              </a:spcBef>
              <a:buFont typeface="Arial" panose="020B0604020202020204" pitchFamily="34" charset="0"/>
              <a:buChar char="•"/>
              <a:defRPr sz="1500"/>
            </a:lvl4pPr>
            <a:lvl5pPr marL="1585913" indent="-214313">
              <a:spcBef>
                <a:spcPts val="750"/>
              </a:spcBef>
              <a:buFont typeface="Arial" panose="020B0604020202020204" pitchFamily="34" charset="0"/>
              <a:buChar cha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8264404F-5F25-5592-752D-3FD61806AFCE}"/>
              </a:ext>
            </a:extLst>
          </p:cNvPr>
          <p:cNvSpPr>
            <a:spLocks noGrp="1"/>
          </p:cNvSpPr>
          <p:nvPr>
            <p:ph sz="quarter" idx="17" hasCustomPrompt="1"/>
          </p:nvPr>
        </p:nvSpPr>
        <p:spPr>
          <a:xfrm>
            <a:off x="5022369" y="3227402"/>
            <a:ext cx="3975029" cy="3004406"/>
          </a:xfrm>
        </p:spPr>
        <p:txBody>
          <a:bodyPr anchor="ctr">
            <a:normAutofit/>
          </a:bodyPr>
          <a:lstStyle>
            <a:lvl1pPr marL="260604" indent="-342900" algn="l">
              <a:spcBef>
                <a:spcPts val="750"/>
              </a:spcBef>
              <a:buFont typeface="+mj-lt"/>
              <a:buAutoNum type="arabicPeriod"/>
              <a:defRPr sz="1500">
                <a:solidFill>
                  <a:schemeClr val="tx1"/>
                </a:solidFill>
              </a:defRPr>
            </a:lvl1pPr>
            <a:lvl2pPr marL="685800" indent="-342900">
              <a:spcBef>
                <a:spcPts val="750"/>
              </a:spcBef>
              <a:buFont typeface="+mj-lt"/>
              <a:buAutoNum type="alphaLcPeriod"/>
              <a:defRPr/>
            </a:lvl2pPr>
            <a:lvl3pPr marL="857250" indent="-257175">
              <a:spcBef>
                <a:spcPts val="750"/>
              </a:spcBef>
              <a:buFont typeface="+mj-lt"/>
              <a:buAutoNum type="arabicParenR"/>
              <a:defRPr/>
            </a:lvl3pPr>
            <a:lvl4pPr marL="1200150" indent="-257175">
              <a:spcBef>
                <a:spcPts val="750"/>
              </a:spcBef>
              <a:buFont typeface="+mj-lt"/>
              <a:buAutoNum type="alphaLcPeriod"/>
              <a:defRPr/>
            </a:lvl4pPr>
            <a:lvl5pPr marL="1543050" indent="-257175">
              <a:spcBef>
                <a:spcPts val="750"/>
              </a:spcBef>
              <a:buFont typeface="+mj-lt"/>
              <a:buAutoNum type="romanL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5932583" y="6409170"/>
            <a:ext cx="2776794" cy="448830"/>
          </a:xfrm>
        </p:spPr>
        <p:txBody>
          <a:bodyPr/>
          <a:lstStyle>
            <a:lvl1pPr>
              <a:defRPr>
                <a:solidFill>
                  <a:schemeClr val="bg1"/>
                </a:solidFill>
              </a:defRPr>
            </a:lvl1pPr>
          </a:lstStyle>
          <a:p>
            <a:fld id="{0FE61780-2E25-4081-A2D9-4C0805256F67}" type="datetimeFigureOut">
              <a:rPr lang="en-US" smtClean="0"/>
              <a:pPr/>
              <a:t>10/28/2024</a:t>
            </a:fld>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8752259" y="6408742"/>
            <a:ext cx="328989" cy="448830"/>
          </a:xfrm>
        </p:spPr>
        <p:txBody>
          <a:bodyPr/>
          <a:lstStyle>
            <a:lvl1pPr>
              <a:defRPr>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62018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EAC469D-C64C-4BB7-AB03-E450F8888010}"/>
              </a:ext>
              <a:ext uri="{C183D7F6-B498-43B3-948B-1728B52AA6E4}">
                <adec:decorative xmlns:adec="http://schemas.microsoft.com/office/drawing/2017/decorative" val="1"/>
              </a:ext>
            </a:extLst>
          </p:cNvPr>
          <p:cNvGrpSpPr/>
          <p:nvPr/>
        </p:nvGrpSpPr>
        <p:grpSpPr>
          <a:xfrm>
            <a:off x="1" y="-978646"/>
            <a:ext cx="9144002" cy="3376039"/>
            <a:chOff x="0" y="-978646"/>
            <a:chExt cx="12192003" cy="3376039"/>
          </a:xfrm>
        </p:grpSpPr>
        <p:sp>
          <p:nvSpPr>
            <p:cNvPr id="7" name="Rectangle 6">
              <a:extLst>
                <a:ext uri="{FF2B5EF4-FFF2-40B4-BE49-F238E27FC236}">
                  <a16:creationId xmlns:a16="http://schemas.microsoft.com/office/drawing/2014/main" id="{4EC0C88D-87E5-47C3-AA92-269E45C85DD1}"/>
                </a:ext>
                <a:ext uri="{C183D7F6-B498-43B3-948B-1728B52AA6E4}">
                  <adec:decorative xmlns:adec="http://schemas.microsoft.com/office/drawing/2017/decorative"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Freeform: Shape 7">
              <a:extLst>
                <a:ext uri="{FF2B5EF4-FFF2-40B4-BE49-F238E27FC236}">
                  <a16:creationId xmlns:a16="http://schemas.microsoft.com/office/drawing/2014/main" id="{4D12C7D5-A921-47A9-8619-DD3D6EC8142C}"/>
                </a:ext>
                <a:ext uri="{C183D7F6-B498-43B3-948B-1728B52AA6E4}">
                  <adec:decorative xmlns:adec="http://schemas.microsoft.com/office/drawing/2017/decorative"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9" name="Rectangle 8">
              <a:extLst>
                <a:ext uri="{FF2B5EF4-FFF2-40B4-BE49-F238E27FC236}">
                  <a16:creationId xmlns:a16="http://schemas.microsoft.com/office/drawing/2014/main" id="{34315B16-F859-4692-83E7-34DB868379B2}"/>
                </a:ext>
                <a:ext uri="{C183D7F6-B498-43B3-948B-1728B52AA6E4}">
                  <adec:decorative xmlns:adec="http://schemas.microsoft.com/office/drawing/2017/decorative"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2" name="Title 1">
            <a:extLst>
              <a:ext uri="{FF2B5EF4-FFF2-40B4-BE49-F238E27FC236}">
                <a16:creationId xmlns:a16="http://schemas.microsoft.com/office/drawing/2014/main" id="{CAFE0F35-0AE7-48AB-9005-F1DB4BD0B473}"/>
              </a:ext>
            </a:extLst>
          </p:cNvPr>
          <p:cNvSpPr>
            <a:spLocks noGrp="1"/>
          </p:cNvSpPr>
          <p:nvPr>
            <p:ph type="title" hasCustomPrompt="1"/>
          </p:nvPr>
        </p:nvSpPr>
        <p:spPr>
          <a:xfrm>
            <a:off x="731520" y="795528"/>
            <a:ext cx="768096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a:xfrm rot="5400000">
            <a:off x="-986099" y="1068395"/>
            <a:ext cx="2315098" cy="342900"/>
          </a:xfrm>
        </p:spPr>
        <p:txBody>
          <a:bodyPr/>
          <a:lstStyle>
            <a:lvl1pPr>
              <a:defRPr>
                <a:solidFill>
                  <a:schemeClr val="bg1"/>
                </a:solidFill>
              </a:defRPr>
            </a:lvl1pPr>
          </a:lstStyle>
          <a:p>
            <a:r>
              <a:rPr lang="en-US"/>
              <a:t>
              </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hasCustomPrompt="1"/>
          </p:nvPr>
        </p:nvSpPr>
        <p:spPr>
          <a:xfrm>
            <a:off x="731520" y="2825496"/>
            <a:ext cx="768096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0FE61780-2E25-4081-A2D9-4C0805256F67}" type="datetimeFigureOut">
              <a:rPr lang="en-US" smtClean="0"/>
              <a:pPr/>
              <a:t>10/28/2024</a:t>
            </a:fld>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355656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4888921" y="366778"/>
            <a:ext cx="3912179" cy="3382263"/>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4572000" cy="6409944"/>
          </a:xfrm>
          <a:solidFill>
            <a:schemeClr val="accent6"/>
          </a:solidFill>
        </p:spPr>
        <p:txBody>
          <a:bodyPr tIns="274320" anchor="t" anchorCtr="0">
            <a:normAutofit/>
          </a:bodyPr>
          <a:lstStyle>
            <a:lvl1pPr marL="0" indent="0" algn="ctr">
              <a:buNone/>
              <a:defRPr sz="12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a:t>
              </a:t>
            </a:r>
            <a:endParaRPr lang="en-US" dirty="0"/>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4888922" y="3923818"/>
            <a:ext cx="3912179" cy="2349660"/>
          </a:xfrm>
        </p:spPr>
        <p:txBody>
          <a:bodyPr tIns="91440">
            <a:noAutofit/>
          </a:bodyPr>
          <a:lstStyle>
            <a:lvl1pPr>
              <a:buNone/>
              <a:defRPr sz="1500">
                <a:solidFill>
                  <a:schemeClr val="tx1"/>
                </a:solidFill>
              </a:defRPr>
            </a:lvl1pPr>
            <a:lvl2pPr marL="600075" indent="-257175">
              <a:buFont typeface="Arial" panose="020B0604020202020204" pitchFamily="34" charset="0"/>
              <a:buChar char="•"/>
              <a:defRPr sz="1500"/>
            </a:lvl2pPr>
            <a:lvl3pPr>
              <a:buNone/>
              <a:defRPr sz="1500"/>
            </a:lvl3pPr>
            <a:lvl4pPr>
              <a:buNone/>
              <a:defRPr sz="1500"/>
            </a:lvl4pPr>
            <a:lvl5pPr>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0FE61780-2E25-4081-A2D9-4C0805256F67}" type="datetimeFigureOut">
              <a:rPr lang="en-US" smtClean="0"/>
              <a:pPr/>
              <a:t>10/28/2024</a:t>
            </a:fld>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35113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028700" y="1709739"/>
            <a:ext cx="7475220" cy="2852737"/>
          </a:xfrm>
        </p:spPr>
        <p:txBody>
          <a:bodyPr anchor="b">
            <a:normAutofit/>
          </a:bodyPr>
          <a:lstStyle>
            <a:lvl1pPr>
              <a:lnSpc>
                <a:spcPct val="100000"/>
              </a:lnSpc>
              <a:defRPr sz="3300" spc="563"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028700" y="4974336"/>
            <a:ext cx="7475221" cy="1115568"/>
          </a:xfrm>
        </p:spPr>
        <p:txBody>
          <a:bodyPr>
            <a:normAutofit/>
          </a:bodyPr>
          <a:lstStyle>
            <a:lvl1pPr marL="0" indent="0">
              <a:buNone/>
              <a:defRPr sz="1200" cap="all" spc="450"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D2434F47-3A99-4701-A7D9-FE6C4D9DA92E}" type="datetimeFigureOut">
              <a:rPr lang="en-US" smtClean="0"/>
              <a:pPr/>
              <a:t>10/28/2024</a:t>
            </a:fld>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05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028700" y="2112264"/>
            <a:ext cx="363474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5074920" y="2112266"/>
            <a:ext cx="363474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99E62588-EC5C-453B-A942-AA1C7EFEEF33}" type="datetimeFigureOut">
              <a:rPr lang="en-US" smtClean="0"/>
              <a:pPr/>
              <a:t>10/28/2024</a:t>
            </a:fld>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3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028700" y="2112264"/>
            <a:ext cx="363080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028700" y="3018472"/>
            <a:ext cx="3630807"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5074920" y="2112264"/>
            <a:ext cx="36347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5074920" y="3018472"/>
            <a:ext cx="3630807"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22D5D575-BDA5-4AAF-81DC-5D38C213A391}" type="datetimeFigureOut">
              <a:rPr lang="en-US" smtClean="0"/>
              <a:pPr/>
              <a:t>10/28/2024</a:t>
            </a:fld>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13975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48F9C5B0-21BA-48EA-B067-5E37072B4F18}" type="datetimeFigureOut">
              <a:rPr lang="en-US" smtClean="0"/>
              <a:pPr/>
              <a:t>10/28/2024</a:t>
            </a:fld>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740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9CB959AD-49F4-478E-A013-BE606CDD1B41}" type="datetimeFigureOut">
              <a:rPr lang="en-US" smtClean="0"/>
              <a:pPr/>
              <a:t>10/28/2024</a:t>
            </a:fld>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301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028700" y="987426"/>
            <a:ext cx="2949178" cy="1894511"/>
          </a:xfrm>
        </p:spPr>
        <p:txBody>
          <a:bodyPr anchor="b"/>
          <a:lstStyle>
            <a:lvl1pPr>
              <a:lnSpc>
                <a:spcPct val="10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4238244" y="987426"/>
            <a:ext cx="4265676" cy="4873625"/>
          </a:xfrm>
        </p:spPr>
        <p:txBody>
          <a:bodyPr>
            <a:normAutofit/>
          </a:bodyPr>
          <a:lstStyle>
            <a:lvl1pPr>
              <a:defRPr sz="15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028700" y="3058510"/>
            <a:ext cx="2949178" cy="2802540"/>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9755E8D2-BCEE-4D3D-AE6D-93BD204BAD0C}" type="datetimeFigureOut">
              <a:rPr lang="en-US" smtClean="0"/>
              <a:pPr/>
              <a:t>10/28/2024</a:t>
            </a:fld>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28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028700" y="987552"/>
            <a:ext cx="2949178" cy="1892808"/>
          </a:xfrm>
        </p:spPr>
        <p:txBody>
          <a:bodyPr anchor="b"/>
          <a:lstStyle>
            <a:lvl1pPr>
              <a:defRPr sz="24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4128989" y="987426"/>
            <a:ext cx="4374932"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028700" y="3033286"/>
            <a:ext cx="2949178" cy="283570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0BBF110E-D48F-4A61-BE6D-11D38A61FE05}" type="datetimeFigureOut">
              <a:rPr lang="en-US" smtClean="0"/>
              <a:pPr/>
              <a:t>10/28/2024</a:t>
            </a:fld>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36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7"/>
            <a:ext cx="9144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010D1F30-F118-4A1F-A48F-7E5706959F64}"/>
              </a:ext>
            </a:extLst>
          </p:cNvPr>
          <p:cNvSpPr/>
          <p:nvPr/>
        </p:nvSpPr>
        <p:spPr>
          <a:xfrm flipH="1">
            <a:off x="3028951" y="6401228"/>
            <a:ext cx="6115049"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028700" y="795528"/>
            <a:ext cx="768096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028700" y="2112264"/>
            <a:ext cx="768096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5932170" y="6409944"/>
            <a:ext cx="2777490" cy="448056"/>
          </a:xfrm>
          <a:prstGeom prst="rect">
            <a:avLst/>
          </a:prstGeom>
        </p:spPr>
        <p:txBody>
          <a:bodyPr vert="horz" lIns="91440" tIns="45720" rIns="91440" bIns="45720" rtlCol="0" anchor="ctr"/>
          <a:lstStyle>
            <a:lvl1pPr algn="r">
              <a:defRPr sz="600" cap="all" spc="225" baseline="0">
                <a:solidFill>
                  <a:srgbClr val="FFFFFF"/>
                </a:solidFill>
              </a:defRPr>
            </a:lvl1pPr>
          </a:lstStyle>
          <a:p>
            <a:fld id="{0FE61780-2E25-4081-A2D9-4C0805256F67}" type="datetimeFigureOut">
              <a:rPr lang="en-US" smtClean="0"/>
              <a:pPr/>
              <a:t>10/28/2024</a:t>
            </a:fld>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85950" y="1968246"/>
            <a:ext cx="4114800" cy="342900"/>
          </a:xfrm>
          <a:prstGeom prst="rect">
            <a:avLst/>
          </a:prstGeom>
        </p:spPr>
        <p:txBody>
          <a:bodyPr vert="horz" lIns="91440" tIns="45720" rIns="91440" bIns="45720" rtlCol="0" anchor="ctr"/>
          <a:lstStyle>
            <a:lvl1pPr algn="l">
              <a:defRPr sz="600" b="1">
                <a:solidFill>
                  <a:schemeClr val="tx1"/>
                </a:solidFill>
                <a:latin typeface="+mj-lt"/>
              </a:defRPr>
            </a:lvl1pPr>
          </a:lstStyle>
          <a:p>
            <a:r>
              <a:rPr lang="en-US"/>
              <a:t>
              </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8750808" y="6409944"/>
            <a:ext cx="329184" cy="448056"/>
          </a:xfrm>
          <a:prstGeom prst="rect">
            <a:avLst/>
          </a:prstGeom>
        </p:spPr>
        <p:txBody>
          <a:bodyPr vert="horz" lIns="91440" tIns="45720" rIns="91440" bIns="45720" rtlCol="0" anchor="ctr"/>
          <a:lstStyle>
            <a:lvl1pPr algn="r">
              <a:defRPr sz="600">
                <a:solidFill>
                  <a:srgbClr val="FFFFFF"/>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4B858A11-CF78-F0C2-6CC5-E8D3303968BF}"/>
              </a:ext>
              <a:ext uri="{C183D7F6-B498-43B3-948B-1728B52AA6E4}">
                <adec:decorative xmlns:adec="http://schemas.microsoft.com/office/drawing/2017/decorative" val="1"/>
              </a:ext>
            </a:extLst>
          </p:cNvPr>
          <p:cNvGrpSpPr/>
          <p:nvPr/>
        </p:nvGrpSpPr>
        <p:grpSpPr>
          <a:xfrm>
            <a:off x="0" y="6409177"/>
            <a:ext cx="9144000" cy="456774"/>
            <a:chOff x="0" y="6401226"/>
            <a:chExt cx="12192000" cy="456774"/>
          </a:xfrm>
        </p:grpSpPr>
        <p:sp>
          <p:nvSpPr>
            <p:cNvPr id="9" name="Rectangle 8">
              <a:extLst>
                <a:ext uri="{FF2B5EF4-FFF2-40B4-BE49-F238E27FC236}">
                  <a16:creationId xmlns:a16="http://schemas.microsoft.com/office/drawing/2014/main" id="{F1180C09-F568-5879-8C5F-E0BE933A89FD}"/>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a:extLst>
                <a:ext uri="{FF2B5EF4-FFF2-40B4-BE49-F238E27FC236}">
                  <a16:creationId xmlns:a16="http://schemas.microsoft.com/office/drawing/2014/main" id="{99213324-86C8-E3DF-9718-A525F6A309D2}"/>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12" name="object 2">
            <a:extLst>
              <a:ext uri="{FF2B5EF4-FFF2-40B4-BE49-F238E27FC236}">
                <a16:creationId xmlns:a16="http://schemas.microsoft.com/office/drawing/2014/main" id="{025D424A-105E-4539-B239-069917814B69}"/>
              </a:ext>
            </a:extLst>
          </p:cNvPr>
          <p:cNvPicPr/>
          <p:nvPr userDrawn="1"/>
        </p:nvPicPr>
        <p:blipFill>
          <a:blip r:embed="rId26" cstate="print"/>
          <a:stretch>
            <a:fillRect/>
          </a:stretch>
        </p:blipFill>
        <p:spPr>
          <a:xfrm>
            <a:off x="76200" y="37011"/>
            <a:ext cx="1905000" cy="954715"/>
          </a:xfrm>
          <a:prstGeom prst="rect">
            <a:avLst/>
          </a:prstGeom>
        </p:spPr>
      </p:pic>
    </p:spTree>
    <p:extLst>
      <p:ext uri="{BB962C8B-B14F-4D97-AF65-F5344CB8AC3E}">
        <p14:creationId xmlns:p14="http://schemas.microsoft.com/office/powerpoint/2010/main" val="195593504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776" r:id="rId18"/>
    <p:sldLayoutId id="2147483777" r:id="rId19"/>
    <p:sldLayoutId id="2147483778" r:id="rId20"/>
    <p:sldLayoutId id="2147483779" r:id="rId21"/>
    <p:sldLayoutId id="2147483780" r:id="rId22"/>
    <p:sldLayoutId id="2147483781" r:id="rId23"/>
    <p:sldLayoutId id="2147483782" r:id="rId24"/>
  </p:sldLayoutIdLst>
  <p:hf sldNum="0" hdr="0" ftr="0" dt="0"/>
  <p:txStyles>
    <p:titleStyle>
      <a:lvl1pPr algn="l" defTabSz="685800" rtl="0" eaLnBrk="1" latinLnBrk="0" hangingPunct="1">
        <a:lnSpc>
          <a:spcPct val="100000"/>
        </a:lnSpc>
        <a:spcBef>
          <a:spcPct val="0"/>
        </a:spcBef>
        <a:buNone/>
        <a:defRPr sz="2700" b="1" i="0" kern="1200" cap="all" spc="525"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5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930" y="2192036"/>
            <a:ext cx="7772400" cy="2465767"/>
          </a:xfrm>
        </p:spPr>
        <p:txBody>
          <a:bodyPr anchor="ctr">
            <a:normAutofit/>
          </a:bodyPr>
          <a:lstStyle/>
          <a:p>
            <a:r>
              <a:rPr lang="en-US" sz="4000" dirty="0"/>
              <a:t>Mobile Application Development</a:t>
            </a:r>
            <a:br>
              <a:rPr lang="en-US" sz="4000" dirty="0"/>
            </a:br>
            <a:endParaRPr lang="en-US" sz="4000"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9A80-9D81-7E7F-FF3A-32CE01D1C659}"/>
              </a:ext>
            </a:extLst>
          </p:cNvPr>
          <p:cNvSpPr>
            <a:spLocks noGrp="1"/>
          </p:cNvSpPr>
          <p:nvPr>
            <p:ph type="title"/>
          </p:nvPr>
        </p:nvSpPr>
        <p:spPr>
          <a:xfrm>
            <a:off x="669149" y="5181600"/>
            <a:ext cx="7805701" cy="1143000"/>
          </a:xfrm>
        </p:spPr>
        <p:txBody>
          <a:bodyPr vert="horz" lIns="91440" tIns="45720" rIns="91440" bIns="45720" rtlCol="0" anchor="b">
            <a:normAutofit fontScale="90000"/>
          </a:bodyPr>
          <a:lstStyle/>
          <a:p>
            <a:pPr algn="ctr"/>
            <a:r>
              <a:rPr lang="en-US" sz="3600" b="1" dirty="0"/>
              <a:t>Open Handset Alliance(OHA)</a:t>
            </a:r>
            <a:endParaRPr lang="en-US" sz="3600"/>
          </a:p>
        </p:txBody>
      </p:sp>
      <p:pic>
        <p:nvPicPr>
          <p:cNvPr id="4" name="Content Placeholder 3" descr="A group of logos of different brands&#10;&#10;Description automatically generated">
            <a:extLst>
              <a:ext uri="{FF2B5EF4-FFF2-40B4-BE49-F238E27FC236}">
                <a16:creationId xmlns:a16="http://schemas.microsoft.com/office/drawing/2014/main" id="{4FBE4889-5849-AE45-337D-4A2F2DB54799}"/>
              </a:ext>
            </a:extLst>
          </p:cNvPr>
          <p:cNvPicPr>
            <a:picLocks noGrp="1" noChangeAspect="1"/>
          </p:cNvPicPr>
          <p:nvPr>
            <p:ph idx="1"/>
          </p:nvPr>
        </p:nvPicPr>
        <p:blipFill>
          <a:blip r:embed="rId2"/>
          <a:srcRect r="-2" b="2392"/>
          <a:stretch/>
        </p:blipFill>
        <p:spPr>
          <a:xfrm>
            <a:off x="20" y="-56276"/>
            <a:ext cx="9143752" cy="5237876"/>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Tree>
    <p:extLst>
      <p:ext uri="{BB962C8B-B14F-4D97-AF65-F5344CB8AC3E}">
        <p14:creationId xmlns:p14="http://schemas.microsoft.com/office/powerpoint/2010/main" val="367129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6944-8D79-C02C-B78F-6CD9A93B2BFC}"/>
              </a:ext>
            </a:extLst>
          </p:cNvPr>
          <p:cNvSpPr>
            <a:spLocks noGrp="1"/>
          </p:cNvSpPr>
          <p:nvPr>
            <p:ph type="title"/>
          </p:nvPr>
        </p:nvSpPr>
        <p:spPr>
          <a:xfrm>
            <a:off x="1920240" y="213360"/>
            <a:ext cx="6156960" cy="624840"/>
          </a:xfrm>
        </p:spPr>
        <p:txBody>
          <a:bodyPr/>
          <a:lstStyle/>
          <a:p>
            <a:r>
              <a:rPr lang="en-US" sz="3600" dirty="0"/>
              <a:t>Cont.</a:t>
            </a:r>
            <a:endParaRPr lang="en-US" dirty="0"/>
          </a:p>
        </p:txBody>
      </p:sp>
      <p:sp>
        <p:nvSpPr>
          <p:cNvPr id="4" name="TextBox 5">
            <a:extLst>
              <a:ext uri="{FF2B5EF4-FFF2-40B4-BE49-F238E27FC236}">
                <a16:creationId xmlns:a16="http://schemas.microsoft.com/office/drawing/2014/main" id="{93831D93-2DD9-B02E-5830-38304636AAAF}"/>
              </a:ext>
            </a:extLst>
          </p:cNvPr>
          <p:cNvSpPr txBox="1"/>
          <p:nvPr/>
        </p:nvSpPr>
        <p:spPr>
          <a:xfrm>
            <a:off x="518909" y="1447800"/>
            <a:ext cx="8100573" cy="255454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sz="3200" dirty="0">
                <a:ea typeface="+mn-lt"/>
                <a:cs typeface="+mn-lt"/>
              </a:rPr>
              <a:t>It has been developed by a consortium of developers known as the </a:t>
            </a:r>
            <a:r>
              <a:rPr lang="en-US" sz="3200" b="1" dirty="0">
                <a:ea typeface="+mn-lt"/>
                <a:cs typeface="+mn-lt"/>
              </a:rPr>
              <a:t>Open Handset Alliance(OHA)</a:t>
            </a:r>
            <a:r>
              <a:rPr lang="en-US" sz="3200" dirty="0">
                <a:ea typeface="+mn-lt"/>
                <a:cs typeface="+mn-lt"/>
              </a:rPr>
              <a:t>,but its most widely used version is primarily developed by Google.</a:t>
            </a:r>
            <a:endParaRPr lang="en-US" sz="3200" dirty="0"/>
          </a:p>
        </p:txBody>
      </p:sp>
      <p:sp>
        <p:nvSpPr>
          <p:cNvPr id="5" name="TextBox 4">
            <a:extLst>
              <a:ext uri="{FF2B5EF4-FFF2-40B4-BE49-F238E27FC236}">
                <a16:creationId xmlns:a16="http://schemas.microsoft.com/office/drawing/2014/main" id="{E85560BC-9AAE-E981-95F8-1899A0EF5004}"/>
              </a:ext>
            </a:extLst>
          </p:cNvPr>
          <p:cNvSpPr txBox="1"/>
          <p:nvPr/>
        </p:nvSpPr>
        <p:spPr>
          <a:xfrm>
            <a:off x="659153" y="4495800"/>
            <a:ext cx="8100573" cy="1597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Android 15 is the latest version of Android, and it was released on September 3, 2024. </a:t>
            </a:r>
            <a:endParaRPr lang="en-US" sz="3200" b="1" dirty="0"/>
          </a:p>
        </p:txBody>
      </p:sp>
    </p:spTree>
    <p:extLst>
      <p:ext uri="{BB962C8B-B14F-4D97-AF65-F5344CB8AC3E}">
        <p14:creationId xmlns:p14="http://schemas.microsoft.com/office/powerpoint/2010/main" val="3500284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0"/>
            <a:ext cx="7680960" cy="1234440"/>
          </a:xfrm>
        </p:spPr>
        <p:txBody>
          <a:bodyPr anchor="ctr"/>
          <a:lstStyle/>
          <a:p>
            <a:pPr algn="ctr"/>
            <a:r>
              <a:rPr lang="en-US" sz="3600" dirty="0"/>
              <a:t>Features      </a:t>
            </a:r>
          </a:p>
        </p:txBody>
      </p:sp>
      <p:pic>
        <p:nvPicPr>
          <p:cNvPr id="3074" name="Picture 2"/>
          <p:cNvPicPr>
            <a:picLocks noGrp="1" noChangeAspect="1" noChangeArrowheads="1"/>
          </p:cNvPicPr>
          <p:nvPr>
            <p:ph idx="1"/>
          </p:nvPr>
        </p:nvPicPr>
        <p:blipFill>
          <a:blip r:embed="rId2"/>
          <a:stretch>
            <a:fillRect/>
          </a:stretch>
        </p:blipFill>
        <p:spPr bwMode="auto">
          <a:xfrm>
            <a:off x="211942" y="1447800"/>
            <a:ext cx="8703458" cy="460013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945980" cy="779987"/>
          </a:xfrm>
        </p:spPr>
        <p:txBody>
          <a:bodyPr anchor="ctr"/>
          <a:lstStyle/>
          <a:p>
            <a:pPr algn="ctr"/>
            <a:r>
              <a:rPr lang="en-US" sz="3600" dirty="0"/>
              <a:t> Versions</a:t>
            </a:r>
          </a:p>
        </p:txBody>
      </p:sp>
      <p:pic>
        <p:nvPicPr>
          <p:cNvPr id="5" name="Content Placeholder 4" descr="A screenshot of a computer&#10;&#10;Description automatically generated">
            <a:extLst>
              <a:ext uri="{FF2B5EF4-FFF2-40B4-BE49-F238E27FC236}">
                <a16:creationId xmlns:a16="http://schemas.microsoft.com/office/drawing/2014/main" id="{E6E736E4-10B9-C079-145B-88814C077948}"/>
              </a:ext>
            </a:extLst>
          </p:cNvPr>
          <p:cNvPicPr>
            <a:picLocks noGrp="1" noChangeAspect="1"/>
          </p:cNvPicPr>
          <p:nvPr>
            <p:ph idx="1"/>
          </p:nvPr>
        </p:nvPicPr>
        <p:blipFill>
          <a:blip r:embed="rId2"/>
          <a:stretch>
            <a:fillRect/>
          </a:stretch>
        </p:blipFill>
        <p:spPr>
          <a:xfrm>
            <a:off x="179398" y="1371600"/>
            <a:ext cx="8888402" cy="465252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4" name="TextBox 3">
            <a:extLst>
              <a:ext uri="{FF2B5EF4-FFF2-40B4-BE49-F238E27FC236}">
                <a16:creationId xmlns:a16="http://schemas.microsoft.com/office/drawing/2014/main" id="{56212EEE-1470-0838-19E8-D8F253C38471}"/>
              </a:ext>
            </a:extLst>
          </p:cNvPr>
          <p:cNvGraphicFramePr/>
          <p:nvPr>
            <p:extLst>
              <p:ext uri="{D42A27DB-BD31-4B8C-83A1-F6EECF244321}">
                <p14:modId xmlns:p14="http://schemas.microsoft.com/office/powerpoint/2010/main" val="725766865"/>
              </p:ext>
            </p:extLst>
          </p:nvPr>
        </p:nvGraphicFramePr>
        <p:xfrm>
          <a:off x="457200" y="1295400"/>
          <a:ext cx="8305800" cy="4716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842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03632"/>
            <a:ext cx="7680960" cy="963168"/>
          </a:xfrm>
        </p:spPr>
        <p:txBody>
          <a:bodyPr anchor="ctr">
            <a:normAutofit/>
          </a:bodyPr>
          <a:lstStyle/>
          <a:p>
            <a:pPr algn="ctr"/>
            <a:r>
              <a:rPr lang="en-US" sz="3700" dirty="0"/>
              <a:t>Generations</a:t>
            </a:r>
          </a:p>
        </p:txBody>
      </p:sp>
      <p:pic>
        <p:nvPicPr>
          <p:cNvPr id="2051" name="Picture 3"/>
          <p:cNvPicPr>
            <a:picLocks noGrp="1" noChangeAspect="1" noChangeArrowheads="1"/>
          </p:cNvPicPr>
          <p:nvPr>
            <p:ph idx="1"/>
          </p:nvPr>
        </p:nvPicPr>
        <p:blipFill>
          <a:blip r:embed="rId2"/>
          <a:stretch>
            <a:fillRect/>
          </a:stretch>
        </p:blipFill>
        <p:spPr bwMode="auto">
          <a:xfrm>
            <a:off x="205251" y="1752600"/>
            <a:ext cx="8633949" cy="42640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a:xfrm>
            <a:off x="1355621" y="156642"/>
            <a:ext cx="7635979" cy="986358"/>
          </a:xfrm>
        </p:spPr>
        <p:txBody>
          <a:bodyPr vert="horz" lIns="91440" tIns="45720" rIns="91440" bIns="45720" rtlCol="0" anchor="ctr">
            <a:normAutofit fontScale="90000"/>
          </a:bodyPr>
          <a:lstStyle/>
          <a:p>
            <a:pPr algn="ctr"/>
            <a:r>
              <a:rPr lang="en-US" sz="3600" dirty="0">
                <a:solidFill>
                  <a:srgbClr val="FFFFFF"/>
                </a:solidFill>
              </a:rPr>
              <a:t>Evolution of android mobiles</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3109506374"/>
              </p:ext>
            </p:extLst>
          </p:nvPr>
        </p:nvGraphicFramePr>
        <p:xfrm>
          <a:off x="864559" y="1371600"/>
          <a:ext cx="7822241" cy="4792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a:xfrm>
            <a:off x="2268140" y="207436"/>
            <a:ext cx="6571060" cy="706964"/>
          </a:xfrm>
        </p:spPr>
        <p:txBody>
          <a:bodyPr vert="horz" lIns="91440" tIns="45720" rIns="91440" bIns="45720" rtlCol="0" anchor="ctr">
            <a:normAutofit/>
          </a:bodyPr>
          <a:lstStyle/>
          <a:p>
            <a:r>
              <a:rPr lang="en-US" sz="3600" dirty="0">
                <a:solidFill>
                  <a:srgbClr val="FFFFFF"/>
                </a:solidFill>
              </a:rPr>
              <a:t>Contd.</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908375775"/>
              </p:ext>
            </p:extLst>
          </p:nvPr>
        </p:nvGraphicFramePr>
        <p:xfrm>
          <a:off x="609600" y="1371600"/>
          <a:ext cx="8229599" cy="4792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a:xfrm>
            <a:off x="2057400" y="207436"/>
            <a:ext cx="6571060" cy="706964"/>
          </a:xfrm>
        </p:spPr>
        <p:txBody>
          <a:bodyPr vert="horz" lIns="91440" tIns="45720" rIns="91440" bIns="45720" rtlCol="0" anchor="ctr">
            <a:normAutofit/>
          </a:bodyPr>
          <a:lstStyle/>
          <a:p>
            <a:r>
              <a:rPr lang="en-US" sz="3600" dirty="0">
                <a:solidFill>
                  <a:srgbClr val="FFFFFF"/>
                </a:solidFill>
              </a:rPr>
              <a:t>Contd.</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1076661049"/>
              </p:ext>
            </p:extLst>
          </p:nvPr>
        </p:nvGraphicFramePr>
        <p:xfrm>
          <a:off x="533400" y="1295401"/>
          <a:ext cx="8229599" cy="4868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a:xfrm>
            <a:off x="2209800" y="152400"/>
            <a:ext cx="6571060" cy="706964"/>
          </a:xfrm>
        </p:spPr>
        <p:txBody>
          <a:bodyPr vert="horz" lIns="91440" tIns="45720" rIns="91440" bIns="45720" rtlCol="0" anchor="ctr">
            <a:normAutofit/>
          </a:bodyPr>
          <a:lstStyle/>
          <a:p>
            <a:r>
              <a:rPr lang="en-US" sz="3600" dirty="0">
                <a:solidFill>
                  <a:srgbClr val="FFFFFF"/>
                </a:solidFill>
              </a:rPr>
              <a:t>Contd.</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2382298025"/>
              </p:ext>
            </p:extLst>
          </p:nvPr>
        </p:nvGraphicFramePr>
        <p:xfrm>
          <a:off x="864559" y="1864025"/>
          <a:ext cx="7635979" cy="429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2640" y="228600"/>
            <a:ext cx="6715135" cy="548640"/>
          </a:xfrm>
        </p:spPr>
        <p:txBody>
          <a:bodyPr/>
          <a:lstStyle/>
          <a:p>
            <a:r>
              <a:rPr lang="en-US" sz="3600" dirty="0"/>
              <a:t>What is Mobile App ?</a:t>
            </a:r>
          </a:p>
        </p:txBody>
      </p:sp>
      <p:sp>
        <p:nvSpPr>
          <p:cNvPr id="6" name="TextBox 5">
            <a:extLst>
              <a:ext uri="{FF2B5EF4-FFF2-40B4-BE49-F238E27FC236}">
                <a16:creationId xmlns:a16="http://schemas.microsoft.com/office/drawing/2014/main" id="{6F3979C7-31DE-EF2C-9FDC-F6990C5F99AC}"/>
              </a:ext>
            </a:extLst>
          </p:cNvPr>
          <p:cNvSpPr txBox="1"/>
          <p:nvPr/>
        </p:nvSpPr>
        <p:spPr>
          <a:xfrm>
            <a:off x="331915" y="1676400"/>
            <a:ext cx="85072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dirty="0"/>
              <a:t>Definition</a:t>
            </a:r>
            <a:r>
              <a:rPr lang="en-US" sz="3200" dirty="0"/>
              <a:t>: </a:t>
            </a:r>
            <a:r>
              <a:rPr lang="en-US" sz="3200" dirty="0">
                <a:solidFill>
                  <a:srgbClr val="001D35"/>
                </a:solidFill>
                <a:ea typeface="+mn-lt"/>
                <a:cs typeface="+mn-lt"/>
              </a:rPr>
              <a:t>A software program designed to run on a mobile device, such as a smartphone or tablet</a:t>
            </a:r>
            <a:r>
              <a:rPr lang="en-US" sz="3200" dirty="0"/>
              <a:t>.</a:t>
            </a:r>
            <a:endParaRPr lang="en-US" dirty="0"/>
          </a:p>
        </p:txBody>
      </p:sp>
      <p:sp>
        <p:nvSpPr>
          <p:cNvPr id="3" name="TextBox 2">
            <a:extLst>
              <a:ext uri="{FF2B5EF4-FFF2-40B4-BE49-F238E27FC236}">
                <a16:creationId xmlns:a16="http://schemas.microsoft.com/office/drawing/2014/main" id="{75B2DE72-5C2F-D6C9-C5BA-18CF8063095E}"/>
              </a:ext>
            </a:extLst>
          </p:cNvPr>
          <p:cNvSpPr txBox="1"/>
          <p:nvPr/>
        </p:nvSpPr>
        <p:spPr>
          <a:xfrm>
            <a:off x="280491" y="3688140"/>
            <a:ext cx="850728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dirty="0">
                <a:ea typeface="+mn-lt"/>
                <a:cs typeface="+mn-lt"/>
              </a:rPr>
              <a:t>Platforms</a:t>
            </a:r>
            <a:r>
              <a:rPr lang="en-US" sz="3200" dirty="0">
                <a:ea typeface="+mn-lt"/>
                <a:cs typeface="+mn-lt"/>
              </a:rPr>
              <a:t>: iOS (Apple), Android (Google), and others (e.g., Windows Mobile).</a:t>
            </a:r>
            <a:endParaRPr lang="en-US" sz="3200" dirty="0"/>
          </a:p>
          <a:p>
            <a:pPr algn="just"/>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a:xfrm>
            <a:off x="2362200" y="152400"/>
            <a:ext cx="6571060" cy="706964"/>
          </a:xfrm>
        </p:spPr>
        <p:txBody>
          <a:bodyPr vert="horz" lIns="91440" tIns="45720" rIns="91440" bIns="45720" rtlCol="0" anchor="ctr">
            <a:normAutofit/>
          </a:bodyPr>
          <a:lstStyle/>
          <a:p>
            <a:r>
              <a:rPr lang="en-US" sz="3600" dirty="0">
                <a:solidFill>
                  <a:srgbClr val="FFFFFF"/>
                </a:solidFill>
              </a:rPr>
              <a:t>Contd.</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2976317937"/>
              </p:ext>
            </p:extLst>
          </p:nvPr>
        </p:nvGraphicFramePr>
        <p:xfrm>
          <a:off x="864559" y="1864025"/>
          <a:ext cx="7635979" cy="429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7980" y="84426"/>
            <a:ext cx="8169820" cy="906174"/>
          </a:xfrm>
        </p:spPr>
        <p:txBody>
          <a:bodyPr vert="horz" lIns="91440" tIns="45720" rIns="91440" bIns="45720" rtlCol="0" anchor="b">
            <a:normAutofit fontScale="90000"/>
          </a:bodyPr>
          <a:lstStyle/>
          <a:p>
            <a:pPr algn="ctr"/>
            <a:r>
              <a:rPr lang="en-US" sz="5700" b="0" i="0" kern="1200" dirty="0">
                <a:solidFill>
                  <a:srgbClr val="EBEBEB"/>
                </a:solidFill>
                <a:latin typeface="+mj-lt"/>
                <a:ea typeface="+mj-ea"/>
                <a:cs typeface="+mj-cs"/>
              </a:rPr>
              <a:t>Architecture</a:t>
            </a:r>
          </a:p>
        </p:txBody>
      </p:sp>
      <p:pic>
        <p:nvPicPr>
          <p:cNvPr id="5" name="Content Placeholder 4" descr="A screenshot of a computer program&#10;&#10;Description automatically generated">
            <a:extLst>
              <a:ext uri="{FF2B5EF4-FFF2-40B4-BE49-F238E27FC236}">
                <a16:creationId xmlns:a16="http://schemas.microsoft.com/office/drawing/2014/main" id="{E5EC4C1A-74F7-FA18-3355-B1F81F7FE0A9}"/>
              </a:ext>
            </a:extLst>
          </p:cNvPr>
          <p:cNvPicPr>
            <a:picLocks noChangeAspect="1"/>
          </p:cNvPicPr>
          <p:nvPr/>
        </p:nvPicPr>
        <p:blipFill>
          <a:blip r:embed="rId2"/>
          <a:srcRect l="3500" r="3502" b="2"/>
          <a:stretch/>
        </p:blipFill>
        <p:spPr>
          <a:xfrm>
            <a:off x="304800" y="1241140"/>
            <a:ext cx="8534400" cy="5111596"/>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52400"/>
            <a:ext cx="7680960" cy="658368"/>
          </a:xfrm>
        </p:spPr>
        <p:txBody>
          <a:bodyPr/>
          <a:lstStyle/>
          <a:p>
            <a:pPr algn="ctr"/>
            <a:r>
              <a:rPr lang="en-US" sz="3600" b="1" dirty="0"/>
              <a:t>Linux Kernel</a:t>
            </a:r>
          </a:p>
        </p:txBody>
      </p:sp>
      <p:sp>
        <p:nvSpPr>
          <p:cNvPr id="5" name="Content Placeholder 4"/>
          <p:cNvSpPr>
            <a:spLocks noGrp="1"/>
          </p:cNvSpPr>
          <p:nvPr>
            <p:ph idx="1"/>
          </p:nvPr>
        </p:nvSpPr>
        <p:spPr>
          <a:xfrm>
            <a:off x="304800" y="1600200"/>
            <a:ext cx="8610600" cy="4267200"/>
          </a:xfrm>
        </p:spPr>
        <p:txBody>
          <a:bodyPr>
            <a:noAutofit/>
          </a:bodyPr>
          <a:lstStyle/>
          <a:p>
            <a:r>
              <a:rPr lang="en-US" sz="2400" b="1" dirty="0"/>
              <a:t>Foundation of Android OS</a:t>
            </a:r>
            <a:r>
              <a:rPr lang="en-US" sz="2400" dirty="0"/>
              <a:t>: Android is built on top of the Linux kernel, which provides basic system functionalities like process management, memory management, and device hardware interaction.</a:t>
            </a:r>
          </a:p>
          <a:p>
            <a:endParaRPr lang="en-US" sz="2400" b="1" dirty="0"/>
          </a:p>
          <a:p>
            <a:r>
              <a:rPr lang="en-US" sz="2400" b="1" dirty="0"/>
              <a:t>Drivers</a:t>
            </a:r>
            <a:r>
              <a:rPr lang="en-US" sz="2400" dirty="0"/>
              <a:t>: It includes hardware drivers such as display, camera, Bluetooth, and more, enabling the OS to interact with the underlying hardware.</a:t>
            </a:r>
          </a:p>
          <a:p>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840" y="60960"/>
            <a:ext cx="7680960" cy="1234440"/>
          </a:xfrm>
        </p:spPr>
        <p:txBody>
          <a:bodyPr/>
          <a:lstStyle/>
          <a:p>
            <a:pPr algn="ctr"/>
            <a:r>
              <a:rPr lang="en-US" sz="3600" b="1" dirty="0"/>
              <a:t>Native Libraries and Android Runtime</a:t>
            </a:r>
          </a:p>
        </p:txBody>
      </p:sp>
      <p:sp>
        <p:nvSpPr>
          <p:cNvPr id="3" name="Content Placeholder 2"/>
          <p:cNvSpPr>
            <a:spLocks noGrp="1"/>
          </p:cNvSpPr>
          <p:nvPr>
            <p:ph idx="1"/>
          </p:nvPr>
        </p:nvSpPr>
        <p:spPr>
          <a:xfrm>
            <a:off x="381000" y="1600200"/>
            <a:ext cx="8382000" cy="4648200"/>
          </a:xfrm>
        </p:spPr>
        <p:txBody>
          <a:bodyPr>
            <a:noAutofit/>
          </a:bodyPr>
          <a:lstStyle/>
          <a:p>
            <a:pPr>
              <a:buNone/>
            </a:pPr>
            <a:r>
              <a:rPr lang="en-US" sz="2400" b="1" dirty="0"/>
              <a:t>Native Libraries</a:t>
            </a:r>
            <a:r>
              <a:rPr lang="en-US" sz="2400" dirty="0"/>
              <a:t>: These are C/C++ libraries used by various components of the Android system. </a:t>
            </a:r>
          </a:p>
          <a:p>
            <a:pPr>
              <a:buNone/>
            </a:pPr>
            <a:r>
              <a:rPr lang="en-US" sz="2400" dirty="0"/>
              <a:t>	Examples include:</a:t>
            </a:r>
          </a:p>
          <a:p>
            <a:r>
              <a:rPr lang="en-US" sz="2400" b="1" dirty="0"/>
              <a:t>Surface Manager</a:t>
            </a:r>
            <a:r>
              <a:rPr lang="en-US" sz="2400" dirty="0"/>
              <a:t>: Handles display subsystems and manages windows and surfaces.</a:t>
            </a:r>
          </a:p>
          <a:p>
            <a:r>
              <a:rPr lang="en-US" sz="2400" b="1" dirty="0" err="1"/>
              <a:t>SQLite</a:t>
            </a:r>
            <a:r>
              <a:rPr lang="en-US" sz="2400" dirty="0"/>
              <a:t>: Provides relational database support.</a:t>
            </a:r>
          </a:p>
          <a:p>
            <a:r>
              <a:rPr lang="en-US" sz="2400" b="1" dirty="0"/>
              <a:t>OpenGL/ES</a:t>
            </a:r>
            <a:r>
              <a:rPr lang="en-US" sz="2400" dirty="0"/>
              <a:t>: 2D and 3D graphics library.</a:t>
            </a:r>
          </a:p>
          <a:p>
            <a:r>
              <a:rPr lang="en-US" sz="2400" b="1" dirty="0" err="1"/>
              <a:t>WebKit</a:t>
            </a:r>
            <a:r>
              <a:rPr lang="en-US" sz="2400" dirty="0"/>
              <a:t>: Browser engine used to display web content.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CA90-A2E8-4D2B-9125-B6CF973FAF07}"/>
              </a:ext>
            </a:extLst>
          </p:cNvPr>
          <p:cNvSpPr>
            <a:spLocks noGrp="1"/>
          </p:cNvSpPr>
          <p:nvPr>
            <p:ph type="title"/>
          </p:nvPr>
        </p:nvSpPr>
        <p:spPr>
          <a:xfrm>
            <a:off x="1828800" y="242902"/>
            <a:ext cx="7010400" cy="595298"/>
          </a:xfrm>
        </p:spPr>
        <p:txBody>
          <a:bodyPr>
            <a:noAutofit/>
          </a:bodyPr>
          <a:lstStyle/>
          <a:p>
            <a:r>
              <a:rPr lang="en-US" sz="3700" dirty="0"/>
              <a:t>Contd..</a:t>
            </a:r>
          </a:p>
        </p:txBody>
      </p:sp>
      <p:sp>
        <p:nvSpPr>
          <p:cNvPr id="3" name="Content Placeholder 2">
            <a:extLst>
              <a:ext uri="{FF2B5EF4-FFF2-40B4-BE49-F238E27FC236}">
                <a16:creationId xmlns:a16="http://schemas.microsoft.com/office/drawing/2014/main" id="{3BF148F6-24F4-49E3-B1C5-01BEF13FE025}"/>
              </a:ext>
            </a:extLst>
          </p:cNvPr>
          <p:cNvSpPr>
            <a:spLocks noGrp="1"/>
          </p:cNvSpPr>
          <p:nvPr>
            <p:ph idx="1"/>
          </p:nvPr>
        </p:nvSpPr>
        <p:spPr>
          <a:xfrm>
            <a:off x="762000" y="1676400"/>
            <a:ext cx="7947660" cy="4111752"/>
          </a:xfrm>
        </p:spPr>
        <p:txBody>
          <a:bodyPr>
            <a:normAutofit lnSpcReduction="10000"/>
          </a:bodyPr>
          <a:lstStyle/>
          <a:p>
            <a:pPr marL="0" indent="0">
              <a:buNone/>
            </a:pPr>
            <a:endParaRPr lang="en-US" sz="2400" dirty="0"/>
          </a:p>
          <a:p>
            <a:r>
              <a:rPr lang="en-US" sz="2400" b="1" dirty="0" err="1"/>
              <a:t>Libc</a:t>
            </a:r>
            <a:r>
              <a:rPr lang="en-US" sz="2400" dirty="0"/>
              <a:t>: Standard C system library.</a:t>
            </a:r>
          </a:p>
          <a:p>
            <a:pPr marL="0" indent="0">
              <a:buNone/>
            </a:pPr>
            <a:endParaRPr lang="en-US" sz="2400" b="1" dirty="0"/>
          </a:p>
          <a:p>
            <a:r>
              <a:rPr lang="en-US" sz="2400" b="1" dirty="0"/>
              <a:t>Android Runtime (ART)</a:t>
            </a:r>
            <a:r>
              <a:rPr lang="en-US" sz="2400" dirty="0"/>
              <a:t>: Replaces the older </a:t>
            </a:r>
            <a:r>
              <a:rPr lang="en-US" sz="2400" b="1" dirty="0"/>
              <a:t>Dalvik Virtual Machine (DVM). </a:t>
            </a:r>
            <a:r>
              <a:rPr lang="en-US" sz="2400" dirty="0"/>
              <a:t>It executes and manages the running of Android apps, translating the compiled Java bytecode into native machine code. ART provides better performance, memory management, and debugging capabilities.</a:t>
            </a:r>
          </a:p>
          <a:p>
            <a:endParaRPr lang="en-US" sz="2400" dirty="0"/>
          </a:p>
        </p:txBody>
      </p:sp>
    </p:spTree>
    <p:extLst>
      <p:ext uri="{BB962C8B-B14F-4D97-AF65-F5344CB8AC3E}">
        <p14:creationId xmlns:p14="http://schemas.microsoft.com/office/powerpoint/2010/main" val="1610739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680960" cy="536917"/>
          </a:xfrm>
        </p:spPr>
        <p:txBody>
          <a:bodyPr>
            <a:normAutofit fontScale="90000"/>
          </a:bodyPr>
          <a:lstStyle/>
          <a:p>
            <a:pPr algn="ctr"/>
            <a:r>
              <a:rPr lang="en-US" sz="3600" b="1" dirty="0"/>
              <a:t>Application Framework</a:t>
            </a:r>
          </a:p>
        </p:txBody>
      </p:sp>
      <p:sp>
        <p:nvSpPr>
          <p:cNvPr id="3" name="Content Placeholder 2"/>
          <p:cNvSpPr>
            <a:spLocks noGrp="1"/>
          </p:cNvSpPr>
          <p:nvPr>
            <p:ph idx="1"/>
          </p:nvPr>
        </p:nvSpPr>
        <p:spPr>
          <a:xfrm>
            <a:off x="304800" y="1524000"/>
            <a:ext cx="8610600" cy="4495800"/>
          </a:xfrm>
        </p:spPr>
        <p:txBody>
          <a:bodyPr>
            <a:noAutofit/>
          </a:bodyPr>
          <a:lstStyle/>
          <a:p>
            <a:pPr>
              <a:buNone/>
            </a:pPr>
            <a:r>
              <a:rPr lang="en-US" sz="2400" b="1" dirty="0"/>
              <a:t>Services and Managers</a:t>
            </a:r>
            <a:r>
              <a:rPr lang="en-US" sz="2400" dirty="0"/>
              <a:t>: Provides higher-level services and classes used by developers to create Android apps. </a:t>
            </a:r>
          </a:p>
          <a:p>
            <a:pPr>
              <a:buNone/>
            </a:pPr>
            <a:r>
              <a:rPr lang="en-US" sz="2400" dirty="0"/>
              <a:t>	Core components include:</a:t>
            </a:r>
          </a:p>
          <a:p>
            <a:r>
              <a:rPr lang="en-US" sz="2400" b="1" dirty="0"/>
              <a:t>Activity Manager</a:t>
            </a:r>
            <a:r>
              <a:rPr lang="en-US" sz="2400" dirty="0"/>
              <a:t>: Manages the lifecycle and navigation of apps. </a:t>
            </a:r>
          </a:p>
          <a:p>
            <a:r>
              <a:rPr lang="en-US" sz="2400" b="1" dirty="0"/>
              <a:t>Content Providers</a:t>
            </a:r>
            <a:r>
              <a:rPr lang="en-US" sz="2400" dirty="0"/>
              <a:t>: Facilitates data exchange between applications. </a:t>
            </a:r>
          </a:p>
          <a:p>
            <a:pPr marL="0" indent="0">
              <a:buNone/>
            </a:pPr>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1C07-DDFC-4325-9528-927C8C3A150D}"/>
              </a:ext>
            </a:extLst>
          </p:cNvPr>
          <p:cNvSpPr>
            <a:spLocks noGrp="1"/>
          </p:cNvSpPr>
          <p:nvPr>
            <p:ph type="title"/>
          </p:nvPr>
        </p:nvSpPr>
        <p:spPr>
          <a:xfrm>
            <a:off x="2286000" y="228600"/>
            <a:ext cx="6423660" cy="582168"/>
          </a:xfrm>
        </p:spPr>
        <p:txBody>
          <a:bodyPr/>
          <a:lstStyle/>
          <a:p>
            <a:r>
              <a:rPr lang="en-US" dirty="0"/>
              <a:t>Contd..</a:t>
            </a:r>
          </a:p>
        </p:txBody>
      </p:sp>
      <p:sp>
        <p:nvSpPr>
          <p:cNvPr id="3" name="Content Placeholder 2">
            <a:extLst>
              <a:ext uri="{FF2B5EF4-FFF2-40B4-BE49-F238E27FC236}">
                <a16:creationId xmlns:a16="http://schemas.microsoft.com/office/drawing/2014/main" id="{DDDAC8BA-1A8F-421F-B41C-2A49A386570A}"/>
              </a:ext>
            </a:extLst>
          </p:cNvPr>
          <p:cNvSpPr>
            <a:spLocks noGrp="1"/>
          </p:cNvSpPr>
          <p:nvPr>
            <p:ph idx="1"/>
          </p:nvPr>
        </p:nvSpPr>
        <p:spPr>
          <a:xfrm>
            <a:off x="685800" y="1447800"/>
            <a:ext cx="8023860" cy="4623816"/>
          </a:xfrm>
        </p:spPr>
        <p:txBody>
          <a:bodyPr>
            <a:normAutofit/>
          </a:bodyPr>
          <a:lstStyle/>
          <a:p>
            <a:r>
              <a:rPr lang="en-US" sz="2400" b="1" dirty="0"/>
              <a:t>Resource Manager</a:t>
            </a:r>
            <a:r>
              <a:rPr lang="en-US" sz="2400" dirty="0"/>
              <a:t>: Handles resources like strings, layouts, and drawable files.</a:t>
            </a:r>
          </a:p>
          <a:p>
            <a:r>
              <a:rPr lang="en-US" sz="2400" b="1" dirty="0"/>
              <a:t>Location Manager</a:t>
            </a:r>
            <a:r>
              <a:rPr lang="en-US" sz="2400" dirty="0"/>
              <a:t>: Provides location services.</a:t>
            </a:r>
          </a:p>
          <a:p>
            <a:r>
              <a:rPr lang="en-US" sz="2400" b="1" dirty="0"/>
              <a:t>Package Manager</a:t>
            </a:r>
            <a:r>
              <a:rPr lang="en-US" sz="2400" dirty="0"/>
              <a:t>: Manages the installation, updating, and uninstalling of apps.</a:t>
            </a:r>
          </a:p>
          <a:p>
            <a:r>
              <a:rPr lang="en-US" sz="2400" b="1" dirty="0"/>
              <a:t>Notification Manager</a:t>
            </a:r>
            <a:r>
              <a:rPr lang="en-US" sz="2400" dirty="0"/>
              <a:t>: Controls notifications and alert systems.</a:t>
            </a:r>
          </a:p>
          <a:p>
            <a:endParaRPr lang="en-US" sz="2400" dirty="0"/>
          </a:p>
        </p:txBody>
      </p:sp>
    </p:spTree>
    <p:extLst>
      <p:ext uri="{BB962C8B-B14F-4D97-AF65-F5344CB8AC3E}">
        <p14:creationId xmlns:p14="http://schemas.microsoft.com/office/powerpoint/2010/main" val="3685560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0"/>
            <a:ext cx="7680960" cy="810768"/>
          </a:xfrm>
        </p:spPr>
        <p:txBody>
          <a:bodyPr/>
          <a:lstStyle/>
          <a:p>
            <a:pPr algn="ctr"/>
            <a:r>
              <a:rPr lang="en-US" sz="3600" b="1" dirty="0"/>
              <a:t>Applications</a:t>
            </a:r>
          </a:p>
        </p:txBody>
      </p:sp>
      <p:sp>
        <p:nvSpPr>
          <p:cNvPr id="3" name="Content Placeholder 2"/>
          <p:cNvSpPr>
            <a:spLocks noGrp="1"/>
          </p:cNvSpPr>
          <p:nvPr>
            <p:ph idx="1"/>
          </p:nvPr>
        </p:nvSpPr>
        <p:spPr>
          <a:xfrm>
            <a:off x="864382" y="2489200"/>
            <a:ext cx="7670018" cy="3530600"/>
          </a:xfrm>
        </p:spPr>
        <p:txBody>
          <a:bodyPr>
            <a:normAutofit/>
          </a:bodyPr>
          <a:lstStyle/>
          <a:p>
            <a:r>
              <a:rPr lang="en-US" sz="2400" b="1" dirty="0"/>
              <a:t>User-Level Apps</a:t>
            </a:r>
            <a:r>
              <a:rPr lang="en-US" sz="2400" dirty="0"/>
              <a:t>: This is the topmost layer of Android architecture. Applications like SMS, browser, contacts, and custom apps developed by third-party developers run at this layer. These apps interact with the application framework and underlying layers.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jpg"/>
          <p:cNvPicPr>
            <a:picLocks noGrp="1" noChangeAspect="1"/>
          </p:cNvPicPr>
          <p:nvPr>
            <p:ph idx="4294967295"/>
          </p:nvPr>
        </p:nvPicPr>
        <p:blipFill>
          <a:blip r:embed="rId2"/>
          <a:stretch>
            <a:fillRect/>
          </a:stretch>
        </p:blipFill>
        <p:spPr>
          <a:xfrm>
            <a:off x="1447800" y="1113693"/>
            <a:ext cx="7086600" cy="513470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0403" y="76200"/>
            <a:ext cx="7680960" cy="777240"/>
          </a:xfrm>
        </p:spPr>
        <p:txBody>
          <a:bodyPr/>
          <a:lstStyle/>
          <a:p>
            <a:pPr algn="ctr"/>
            <a:r>
              <a:rPr lang="en-US" sz="3600" dirty="0"/>
              <a:t>Types Of Apps</a:t>
            </a:r>
          </a:p>
        </p:txBody>
      </p:sp>
      <p:sp>
        <p:nvSpPr>
          <p:cNvPr id="2" name="TextBox 1">
            <a:extLst>
              <a:ext uri="{FF2B5EF4-FFF2-40B4-BE49-F238E27FC236}">
                <a16:creationId xmlns:a16="http://schemas.microsoft.com/office/drawing/2014/main" id="{14A6A643-7D61-C442-96C9-ED5372226500}"/>
              </a:ext>
            </a:extLst>
          </p:cNvPr>
          <p:cNvSpPr txBox="1"/>
          <p:nvPr/>
        </p:nvSpPr>
        <p:spPr>
          <a:xfrm>
            <a:off x="645129" y="1676400"/>
            <a:ext cx="831094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dirty="0">
                <a:ea typeface="+mn-lt"/>
                <a:cs typeface="+mn-lt"/>
              </a:rPr>
              <a:t>Native </a:t>
            </a:r>
            <a:r>
              <a:rPr lang="en-US" sz="3200" dirty="0">
                <a:ea typeface="+mn-lt"/>
                <a:cs typeface="+mn-lt"/>
              </a:rPr>
              <a:t>– Specific platform </a:t>
            </a:r>
            <a:endParaRPr lang="en-US" sz="3200" dirty="0"/>
          </a:p>
          <a:p>
            <a:pPr algn="just"/>
            <a:r>
              <a:rPr lang="en-US" sz="3200" dirty="0">
                <a:ea typeface="+mn-lt"/>
                <a:cs typeface="+mn-lt"/>
              </a:rPr>
              <a:t>(Android or iOS )( Java/Kotlin for Android, Swift for iOS). </a:t>
            </a:r>
            <a:endParaRPr lang="en-US" sz="3200" dirty="0"/>
          </a:p>
        </p:txBody>
      </p:sp>
      <p:sp>
        <p:nvSpPr>
          <p:cNvPr id="3" name="TextBox 2">
            <a:extLst>
              <a:ext uri="{FF2B5EF4-FFF2-40B4-BE49-F238E27FC236}">
                <a16:creationId xmlns:a16="http://schemas.microsoft.com/office/drawing/2014/main" id="{144612C5-F4BC-5519-A5D2-F133146C083E}"/>
              </a:ext>
            </a:extLst>
          </p:cNvPr>
          <p:cNvSpPr txBox="1"/>
          <p:nvPr/>
        </p:nvSpPr>
        <p:spPr>
          <a:xfrm>
            <a:off x="645129" y="3581400"/>
            <a:ext cx="8142647"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dirty="0">
                <a:ea typeface="+mn-lt"/>
                <a:cs typeface="+mn-lt"/>
              </a:rPr>
              <a:t>Web Apps </a:t>
            </a:r>
            <a:r>
              <a:rPr lang="en-US" sz="3200" dirty="0">
                <a:ea typeface="+mn-lt"/>
                <a:cs typeface="+mn-lt"/>
              </a:rPr>
              <a:t>– Browser </a:t>
            </a:r>
            <a:endParaRPr lang="en-US" sz="3200" dirty="0"/>
          </a:p>
          <a:p>
            <a:pPr algn="just"/>
            <a:r>
              <a:rPr lang="en-US" sz="3200" dirty="0">
                <a:ea typeface="+mn-lt"/>
                <a:cs typeface="+mn-lt"/>
              </a:rPr>
              <a:t>(HTML, CSS, JavaScript). </a:t>
            </a:r>
            <a:endParaRPr lang="en-US" sz="3200" dirty="0"/>
          </a:p>
        </p:txBody>
      </p:sp>
      <p:sp>
        <p:nvSpPr>
          <p:cNvPr id="4" name="TextBox 3">
            <a:extLst>
              <a:ext uri="{FF2B5EF4-FFF2-40B4-BE49-F238E27FC236}">
                <a16:creationId xmlns:a16="http://schemas.microsoft.com/office/drawing/2014/main" id="{60223F24-1D6A-E4DD-7C12-F02CEECB6645}"/>
              </a:ext>
            </a:extLst>
          </p:cNvPr>
          <p:cNvSpPr txBox="1"/>
          <p:nvPr/>
        </p:nvSpPr>
        <p:spPr>
          <a:xfrm>
            <a:off x="645129" y="5029200"/>
            <a:ext cx="814264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dirty="0">
                <a:ea typeface="+mn-lt"/>
                <a:cs typeface="+mn-lt"/>
              </a:rPr>
              <a:t>Hybrid </a:t>
            </a:r>
            <a:r>
              <a:rPr lang="en-US" sz="3200" dirty="0">
                <a:ea typeface="+mn-lt"/>
                <a:cs typeface="+mn-lt"/>
              </a:rPr>
              <a:t>– cross-platform </a:t>
            </a:r>
            <a:endParaRPr lang="en-US" sz="3200" dirty="0"/>
          </a:p>
          <a:p>
            <a:pPr algn="just"/>
            <a:r>
              <a:rPr lang="en-US" sz="3200" dirty="0">
                <a:ea typeface="+mn-lt"/>
                <a:cs typeface="+mn-lt"/>
              </a:rPr>
              <a:t>(e.g., using tools like Kotlin).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594814" cy="1447800"/>
          </a:xfrm>
        </p:spPr>
        <p:txBody>
          <a:bodyPr>
            <a:noAutofit/>
          </a:bodyPr>
          <a:lstStyle/>
          <a:p>
            <a:pPr algn="ctr"/>
            <a:r>
              <a:rPr lang="en-US" sz="3600" dirty="0"/>
              <a:t>Mobile App Development Lifecycle</a:t>
            </a:r>
          </a:p>
        </p:txBody>
      </p:sp>
      <p:pic>
        <p:nvPicPr>
          <p:cNvPr id="2050" name="Picture 2"/>
          <p:cNvPicPr>
            <a:picLocks noGrp="1" noChangeAspect="1" noChangeArrowheads="1"/>
          </p:cNvPicPr>
          <p:nvPr>
            <p:ph idx="1"/>
          </p:nvPr>
        </p:nvPicPr>
        <p:blipFill>
          <a:blip r:embed="rId2"/>
          <a:stretch>
            <a:fillRect/>
          </a:stretch>
        </p:blipFill>
        <p:spPr bwMode="auto">
          <a:xfrm>
            <a:off x="304800" y="1676400"/>
            <a:ext cx="8610600" cy="455606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90600"/>
            <a:ext cx="7963880" cy="1173685"/>
          </a:xfrm>
        </p:spPr>
        <p:txBody>
          <a:bodyPr>
            <a:noAutofit/>
          </a:bodyPr>
          <a:lstStyle/>
          <a:p>
            <a:pPr algn="ctr"/>
            <a:r>
              <a:rPr lang="en-US" sz="3600" dirty="0"/>
              <a:t>Challenges in </a:t>
            </a:r>
            <a:br>
              <a:rPr lang="en-US" sz="3600" dirty="0"/>
            </a:br>
            <a:r>
              <a:rPr lang="en-US" sz="3600" dirty="0"/>
              <a:t>Mobile App Development</a:t>
            </a:r>
          </a:p>
        </p:txBody>
      </p:sp>
      <p:sp>
        <p:nvSpPr>
          <p:cNvPr id="4" name="TextBox 3">
            <a:extLst>
              <a:ext uri="{FF2B5EF4-FFF2-40B4-BE49-F238E27FC236}">
                <a16:creationId xmlns:a16="http://schemas.microsoft.com/office/drawing/2014/main" id="{54F9CCAF-57B6-37EF-87C7-F8D5B9143044}"/>
              </a:ext>
            </a:extLst>
          </p:cNvPr>
          <p:cNvSpPr txBox="1"/>
          <p:nvPr/>
        </p:nvSpPr>
        <p:spPr>
          <a:xfrm>
            <a:off x="360431" y="2773740"/>
            <a:ext cx="842313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b="1" dirty="0">
                <a:ea typeface="+mn-lt"/>
                <a:cs typeface="+mn-lt"/>
              </a:rPr>
              <a:t>Fragmentation and Cross-Platform</a:t>
            </a:r>
            <a:r>
              <a:rPr lang="en-US" sz="3200" dirty="0">
                <a:ea typeface="+mn-lt"/>
                <a:cs typeface="+mn-lt"/>
              </a:rPr>
              <a:t>: Different devices, screen sizes, and operating systems(specific to iOS or Android). </a:t>
            </a:r>
            <a:endParaRPr lang="en-US" sz="3200" dirty="0"/>
          </a:p>
        </p:txBody>
      </p:sp>
      <p:sp>
        <p:nvSpPr>
          <p:cNvPr id="9" name="TextBox 3">
            <a:extLst>
              <a:ext uri="{FF2B5EF4-FFF2-40B4-BE49-F238E27FC236}">
                <a16:creationId xmlns:a16="http://schemas.microsoft.com/office/drawing/2014/main" id="{08B07D85-DEB1-8A5E-1512-1F0A2F74C6BF}"/>
              </a:ext>
            </a:extLst>
          </p:cNvPr>
          <p:cNvSpPr txBox="1"/>
          <p:nvPr/>
        </p:nvSpPr>
        <p:spPr>
          <a:xfrm>
            <a:off x="439904" y="4648200"/>
            <a:ext cx="8170696"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ea typeface="+mn-lt"/>
                <a:cs typeface="+mn-lt"/>
              </a:rPr>
              <a:t>Security Concerns</a:t>
            </a:r>
            <a:r>
              <a:rPr lang="en-US" sz="3200" dirty="0">
                <a:ea typeface="+mn-lt"/>
                <a:cs typeface="+mn-lt"/>
              </a:rPr>
              <a:t>: Protecting user data and securing app functionalities. </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06A6-411E-D85F-18B4-D9A98C81E5D8}"/>
              </a:ext>
            </a:extLst>
          </p:cNvPr>
          <p:cNvSpPr>
            <a:spLocks noGrp="1"/>
          </p:cNvSpPr>
          <p:nvPr>
            <p:ph type="title"/>
          </p:nvPr>
        </p:nvSpPr>
        <p:spPr>
          <a:xfrm>
            <a:off x="865970" y="76200"/>
            <a:ext cx="7725462" cy="914400"/>
          </a:xfrm>
        </p:spPr>
        <p:txBody>
          <a:bodyPr>
            <a:normAutofit/>
          </a:bodyPr>
          <a:lstStyle/>
          <a:p>
            <a:pPr algn="ctr"/>
            <a:r>
              <a:rPr lang="en-US" sz="3600" baseline="0" dirty="0">
                <a:latin typeface="Century Gothic"/>
              </a:rPr>
              <a:t>Contd..</a:t>
            </a:r>
            <a:endParaRPr lang="en-US" dirty="0"/>
          </a:p>
        </p:txBody>
      </p:sp>
      <p:sp>
        <p:nvSpPr>
          <p:cNvPr id="6" name="TextBox 5">
            <a:extLst>
              <a:ext uri="{FF2B5EF4-FFF2-40B4-BE49-F238E27FC236}">
                <a16:creationId xmlns:a16="http://schemas.microsoft.com/office/drawing/2014/main" id="{4B199B75-DF88-F3FD-A3CA-9A42283D7565}"/>
              </a:ext>
            </a:extLst>
          </p:cNvPr>
          <p:cNvSpPr txBox="1"/>
          <p:nvPr/>
        </p:nvSpPr>
        <p:spPr>
          <a:xfrm>
            <a:off x="546957" y="1683127"/>
            <a:ext cx="8044475"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ea typeface="+mn-lt"/>
                <a:cs typeface="+mn-lt"/>
              </a:rPr>
              <a:t>Scalability and Maintenance</a:t>
            </a:r>
            <a:r>
              <a:rPr lang="en-US" sz="3200" dirty="0">
                <a:ea typeface="+mn-lt"/>
                <a:cs typeface="+mn-lt"/>
              </a:rPr>
              <a:t>:</a:t>
            </a:r>
          </a:p>
          <a:p>
            <a:r>
              <a:rPr lang="en-US" sz="3200" b="1" i="1" dirty="0">
                <a:ea typeface="+mn-lt"/>
                <a:cs typeface="+mn-lt"/>
              </a:rPr>
              <a:t>Growth Challenges</a:t>
            </a:r>
            <a:r>
              <a:rPr lang="en-US" sz="3200" dirty="0">
                <a:ea typeface="+mn-lt"/>
                <a:cs typeface="+mn-lt"/>
              </a:rPr>
              <a:t> - As user numbers grow, maintaining app performance, handling larger data volumes.</a:t>
            </a:r>
          </a:p>
          <a:p>
            <a:endParaRPr lang="en-US" sz="3200" dirty="0">
              <a:ea typeface="+mn-lt"/>
              <a:cs typeface="+mn-lt"/>
            </a:endParaRPr>
          </a:p>
          <a:p>
            <a:r>
              <a:rPr lang="en-US" sz="3200" b="1" i="1" dirty="0">
                <a:ea typeface="+mn-lt"/>
                <a:cs typeface="+mn-lt"/>
              </a:rPr>
              <a:t>Frequent Updates</a:t>
            </a:r>
            <a:r>
              <a:rPr lang="en-US" sz="3200" dirty="0">
                <a:ea typeface="+mn-lt"/>
                <a:cs typeface="+mn-lt"/>
              </a:rPr>
              <a:t>: Regular updates are necessary for new features, security patches, and bug fixes.</a:t>
            </a:r>
            <a:endParaRPr lang="en-US" sz="3200" dirty="0"/>
          </a:p>
        </p:txBody>
      </p:sp>
    </p:spTree>
    <p:extLst>
      <p:ext uri="{BB962C8B-B14F-4D97-AF65-F5344CB8AC3E}">
        <p14:creationId xmlns:p14="http://schemas.microsoft.com/office/powerpoint/2010/main" val="121524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1493" y="152400"/>
            <a:ext cx="7548707" cy="634797"/>
          </a:xfrm>
        </p:spPr>
        <p:txBody>
          <a:bodyPr>
            <a:normAutofit/>
          </a:bodyPr>
          <a:lstStyle/>
          <a:p>
            <a:pPr algn="ctr"/>
            <a:r>
              <a:rPr lang="en-US" sz="3600" dirty="0"/>
              <a:t>Android Development</a:t>
            </a:r>
          </a:p>
        </p:txBody>
      </p:sp>
      <p:sp>
        <p:nvSpPr>
          <p:cNvPr id="5" name="Content Placeholder 4"/>
          <p:cNvSpPr>
            <a:spLocks noGrp="1"/>
          </p:cNvSpPr>
          <p:nvPr>
            <p:ph idx="1"/>
          </p:nvPr>
        </p:nvSpPr>
        <p:spPr/>
        <p:txBody>
          <a:bodyPr vert="horz" lIns="91440" tIns="45720" rIns="91440" bIns="45720" rtlCol="0" anchor="t">
            <a:normAutofit/>
          </a:bodyPr>
          <a:lstStyle/>
          <a:p>
            <a:endParaRPr lang="en-US" dirty="0"/>
          </a:p>
          <a:p>
            <a:endParaRPr lang="en-US" dirty="0"/>
          </a:p>
        </p:txBody>
      </p:sp>
      <p:sp>
        <p:nvSpPr>
          <p:cNvPr id="7" name="TextBox 6">
            <a:extLst>
              <a:ext uri="{FF2B5EF4-FFF2-40B4-BE49-F238E27FC236}">
                <a16:creationId xmlns:a16="http://schemas.microsoft.com/office/drawing/2014/main" id="{5D66532B-D5B0-A8F0-A541-69CC21699602}"/>
              </a:ext>
            </a:extLst>
          </p:cNvPr>
          <p:cNvSpPr txBox="1"/>
          <p:nvPr/>
        </p:nvSpPr>
        <p:spPr>
          <a:xfrm>
            <a:off x="673176" y="1600200"/>
            <a:ext cx="790423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3200" dirty="0">
                <a:ea typeface="+mn-lt"/>
                <a:cs typeface="+mn-lt"/>
              </a:rPr>
              <a:t>  History </a:t>
            </a:r>
            <a:endParaRPr lang="en-US" sz="3200" dirty="0"/>
          </a:p>
        </p:txBody>
      </p:sp>
      <p:sp>
        <p:nvSpPr>
          <p:cNvPr id="8" name="TextBox 7">
            <a:extLst>
              <a:ext uri="{FF2B5EF4-FFF2-40B4-BE49-F238E27FC236}">
                <a16:creationId xmlns:a16="http://schemas.microsoft.com/office/drawing/2014/main" id="{0A96A609-10E3-A42A-ECE7-7462445CD7C1}"/>
              </a:ext>
            </a:extLst>
          </p:cNvPr>
          <p:cNvSpPr txBox="1"/>
          <p:nvPr/>
        </p:nvSpPr>
        <p:spPr>
          <a:xfrm>
            <a:off x="673177" y="2362200"/>
            <a:ext cx="79042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Wingdings"/>
              <a:buChar char="Ø"/>
            </a:pPr>
            <a:r>
              <a:rPr lang="en-US" sz="3200" dirty="0"/>
              <a:t>Introduction​</a:t>
            </a:r>
            <a:endParaRPr lang="en-US" dirty="0"/>
          </a:p>
        </p:txBody>
      </p:sp>
      <p:sp>
        <p:nvSpPr>
          <p:cNvPr id="9" name="TextBox 8">
            <a:extLst>
              <a:ext uri="{FF2B5EF4-FFF2-40B4-BE49-F238E27FC236}">
                <a16:creationId xmlns:a16="http://schemas.microsoft.com/office/drawing/2014/main" id="{88EF92B0-B855-88F8-2561-F0CDAAD5FDEA}"/>
              </a:ext>
            </a:extLst>
          </p:cNvPr>
          <p:cNvSpPr txBox="1"/>
          <p:nvPr/>
        </p:nvSpPr>
        <p:spPr>
          <a:xfrm>
            <a:off x="673178" y="3200400"/>
            <a:ext cx="790423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200" dirty="0">
                <a:ea typeface="+mn-lt"/>
                <a:cs typeface="+mn-lt"/>
              </a:rPr>
              <a:t>Features of Android </a:t>
            </a:r>
            <a:endParaRPr lang="en-US" sz="3200" dirty="0"/>
          </a:p>
        </p:txBody>
      </p:sp>
      <p:sp>
        <p:nvSpPr>
          <p:cNvPr id="10" name="TextBox 9">
            <a:extLst>
              <a:ext uri="{FF2B5EF4-FFF2-40B4-BE49-F238E27FC236}">
                <a16:creationId xmlns:a16="http://schemas.microsoft.com/office/drawing/2014/main" id="{0E2EF855-FDAE-D6C8-9538-236B313C0CB2}"/>
              </a:ext>
            </a:extLst>
          </p:cNvPr>
          <p:cNvSpPr txBox="1"/>
          <p:nvPr/>
        </p:nvSpPr>
        <p:spPr>
          <a:xfrm>
            <a:off x="673178" y="4038600"/>
            <a:ext cx="810057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200" dirty="0">
                <a:ea typeface="+mn-lt"/>
                <a:cs typeface="+mn-lt"/>
              </a:rPr>
              <a:t>Android Versions </a:t>
            </a:r>
            <a:endParaRPr lang="en-US" sz="3200" dirty="0"/>
          </a:p>
        </p:txBody>
      </p:sp>
      <p:sp>
        <p:nvSpPr>
          <p:cNvPr id="11" name="TextBox 10">
            <a:extLst>
              <a:ext uri="{FF2B5EF4-FFF2-40B4-BE49-F238E27FC236}">
                <a16:creationId xmlns:a16="http://schemas.microsoft.com/office/drawing/2014/main" id="{81C5D7A4-EE53-6DCD-9CFA-2AFF9CA672F3}"/>
              </a:ext>
            </a:extLst>
          </p:cNvPr>
          <p:cNvSpPr txBox="1"/>
          <p:nvPr/>
        </p:nvSpPr>
        <p:spPr>
          <a:xfrm>
            <a:off x="673179" y="4876800"/>
            <a:ext cx="810057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200" dirty="0">
                <a:ea typeface="+mn-lt"/>
                <a:cs typeface="+mn-lt"/>
              </a:rPr>
              <a:t>Android Architecture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21451"/>
            <a:ext cx="7680960" cy="716749"/>
          </a:xfrm>
        </p:spPr>
        <p:txBody>
          <a:bodyPr/>
          <a:lstStyle/>
          <a:p>
            <a:pPr algn="ctr"/>
            <a:r>
              <a:rPr lang="en-US" sz="3600" dirty="0"/>
              <a:t>History</a:t>
            </a:r>
          </a:p>
        </p:txBody>
      </p:sp>
      <p:sp>
        <p:nvSpPr>
          <p:cNvPr id="3" name="Content Placeholder 2"/>
          <p:cNvSpPr>
            <a:spLocks noGrp="1"/>
          </p:cNvSpPr>
          <p:nvPr>
            <p:ph idx="1"/>
          </p:nvPr>
        </p:nvSpPr>
        <p:spPr>
          <a:xfrm>
            <a:off x="529849" y="1143000"/>
            <a:ext cx="8084302" cy="5105400"/>
          </a:xfrm>
        </p:spPr>
        <p:txBody>
          <a:bodyPr vert="horz" lIns="91440" tIns="45720" rIns="91440" bIns="45720" rtlCol="0" anchor="t">
            <a:noAutofit/>
          </a:bodyPr>
          <a:lstStyle/>
          <a:p>
            <a:r>
              <a:rPr lang="en-US" sz="3200" b="1" dirty="0"/>
              <a:t>Andy Rubin</a:t>
            </a:r>
            <a:r>
              <a:rPr lang="en-US" sz="3200" dirty="0"/>
              <a:t> founded Android Incorporation in Palo Alto, California, United States in October, 2003.</a:t>
            </a:r>
          </a:p>
          <a:p>
            <a:r>
              <a:rPr lang="en-US" sz="3200" dirty="0"/>
              <a:t>In 17th August 2005, Google acquired android Incorporation.</a:t>
            </a:r>
          </a:p>
          <a:p>
            <a:r>
              <a:rPr lang="en-US" sz="3200" dirty="0"/>
              <a:t>The key employees of Android Incorporation are </a:t>
            </a:r>
            <a:r>
              <a:rPr lang="en-US" sz="3200" b="1" dirty="0"/>
              <a:t>Andy Rubin</a:t>
            </a:r>
            <a:r>
              <a:rPr lang="en-US" sz="3200" dirty="0"/>
              <a:t>, </a:t>
            </a:r>
            <a:r>
              <a:rPr lang="en-US" sz="3200" b="1" dirty="0"/>
              <a:t>Rich Miner</a:t>
            </a:r>
            <a:r>
              <a:rPr lang="en-US" sz="3200" dirty="0"/>
              <a:t>, </a:t>
            </a:r>
            <a:r>
              <a:rPr lang="en-US" sz="3200" b="1" dirty="0"/>
              <a:t>Chris White</a:t>
            </a:r>
            <a:r>
              <a:rPr lang="en-US" sz="3200" dirty="0"/>
              <a:t> and </a:t>
            </a:r>
            <a:r>
              <a:rPr lang="en-US" sz="3200" b="1" dirty="0"/>
              <a:t>Nick Sears</a:t>
            </a:r>
            <a:r>
              <a:rPr lang="en-US" sz="3200"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815" y="0"/>
            <a:ext cx="7680960" cy="861586"/>
          </a:xfrm>
        </p:spPr>
        <p:txBody>
          <a:bodyPr/>
          <a:lstStyle/>
          <a:p>
            <a:pPr algn="ctr"/>
            <a:r>
              <a:rPr lang="en-US" sz="3600" dirty="0"/>
              <a:t>Introduction</a:t>
            </a:r>
          </a:p>
        </p:txBody>
      </p:sp>
      <p:sp>
        <p:nvSpPr>
          <p:cNvPr id="4" name="TextBox 3">
            <a:extLst>
              <a:ext uri="{FF2B5EF4-FFF2-40B4-BE49-F238E27FC236}">
                <a16:creationId xmlns:a16="http://schemas.microsoft.com/office/drawing/2014/main" id="{2574BC0C-B79F-9791-06E9-10A1E8358F68}"/>
              </a:ext>
            </a:extLst>
          </p:cNvPr>
          <p:cNvSpPr txBox="1"/>
          <p:nvPr/>
        </p:nvSpPr>
        <p:spPr>
          <a:xfrm>
            <a:off x="518908" y="1600200"/>
            <a:ext cx="827447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mn-lt"/>
                <a:cs typeface="+mn-lt"/>
              </a:rPr>
              <a:t>What is </a:t>
            </a:r>
            <a:r>
              <a:rPr lang="en-US" sz="3200" b="1" dirty="0">
                <a:ea typeface="+mn-lt"/>
                <a:cs typeface="+mn-lt"/>
              </a:rPr>
              <a:t>Android </a:t>
            </a:r>
            <a:r>
              <a:rPr lang="en-US" sz="3200" dirty="0">
                <a:ea typeface="+mn-lt"/>
                <a:cs typeface="+mn-lt"/>
              </a:rPr>
              <a:t>? </a:t>
            </a:r>
            <a:endParaRPr lang="en-US" sz="3200" dirty="0"/>
          </a:p>
        </p:txBody>
      </p:sp>
      <p:sp>
        <p:nvSpPr>
          <p:cNvPr id="5" name="TextBox 4">
            <a:extLst>
              <a:ext uri="{FF2B5EF4-FFF2-40B4-BE49-F238E27FC236}">
                <a16:creationId xmlns:a16="http://schemas.microsoft.com/office/drawing/2014/main" id="{AF254C83-50B4-BF93-D3E2-E81E77B4D4B4}"/>
              </a:ext>
            </a:extLst>
          </p:cNvPr>
          <p:cNvSpPr txBox="1"/>
          <p:nvPr/>
        </p:nvSpPr>
        <p:spPr>
          <a:xfrm>
            <a:off x="518907" y="2362200"/>
            <a:ext cx="826886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3200" dirty="0">
                <a:ea typeface="+mn-lt"/>
                <a:cs typeface="+mn-lt"/>
              </a:rPr>
              <a:t> Android is </a:t>
            </a:r>
            <a:r>
              <a:rPr lang="en-US" sz="3200" b="1" dirty="0">
                <a:ea typeface="+mn-lt"/>
                <a:cs typeface="+mn-lt"/>
              </a:rPr>
              <a:t>open-source</a:t>
            </a:r>
            <a:r>
              <a:rPr lang="en-US" sz="3200" dirty="0">
                <a:ea typeface="+mn-lt"/>
                <a:cs typeface="+mn-lt"/>
              </a:rPr>
              <a:t> </a:t>
            </a:r>
            <a:r>
              <a:rPr lang="en-US" sz="3200" b="1" dirty="0">
                <a:ea typeface="+mn-lt"/>
                <a:cs typeface="+mn-lt"/>
              </a:rPr>
              <a:t>mobile operating system</a:t>
            </a:r>
            <a:r>
              <a:rPr lang="en-US" sz="3200" dirty="0">
                <a:ea typeface="+mn-lt"/>
                <a:cs typeface="+mn-lt"/>
              </a:rPr>
              <a:t> based on a modified version of the </a:t>
            </a:r>
            <a:r>
              <a:rPr lang="en-US" sz="3200" b="1" dirty="0">
                <a:ea typeface="+mn-lt"/>
                <a:cs typeface="+mn-lt"/>
              </a:rPr>
              <a:t>Linux kernel.</a:t>
            </a:r>
            <a:endParaRPr lang="en-US" sz="3200" dirty="0"/>
          </a:p>
        </p:txBody>
      </p:sp>
      <p:sp>
        <p:nvSpPr>
          <p:cNvPr id="7" name="TextBox 6">
            <a:extLst>
              <a:ext uri="{FF2B5EF4-FFF2-40B4-BE49-F238E27FC236}">
                <a16:creationId xmlns:a16="http://schemas.microsoft.com/office/drawing/2014/main" id="{528E053E-A807-F55F-C609-9C3DD7B229F6}"/>
              </a:ext>
            </a:extLst>
          </p:cNvPr>
          <p:cNvSpPr txBox="1"/>
          <p:nvPr/>
        </p:nvSpPr>
        <p:spPr>
          <a:xfrm>
            <a:off x="518909" y="4343400"/>
            <a:ext cx="826886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3200" dirty="0">
                <a:ea typeface="+mn-lt"/>
                <a:cs typeface="+mn-lt"/>
              </a:rPr>
              <a:t>Developed by </a:t>
            </a:r>
            <a:r>
              <a:rPr lang="en-US" sz="3200" b="1" dirty="0">
                <a:ea typeface="+mn-lt"/>
                <a:cs typeface="+mn-lt"/>
              </a:rPr>
              <a:t>Google</a:t>
            </a:r>
            <a:r>
              <a:rPr lang="en-US" sz="3200" dirty="0">
                <a:ea typeface="+mn-lt"/>
                <a:cs typeface="+mn-lt"/>
              </a:rPr>
              <a:t> primarily for mobile devices like smartphones and tablets.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Basic presentation2</Template>
  <TotalTime>1886</TotalTime>
  <Words>1046</Words>
  <Application>Microsoft Office PowerPoint</Application>
  <PresentationFormat>On-screen Show (4:3)</PresentationFormat>
  <Paragraphs>121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Avenir Next LT Pro</vt:lpstr>
      <vt:lpstr>Avenir Next LT Pro Light</vt:lpstr>
      <vt:lpstr>Century Gothic</vt:lpstr>
      <vt:lpstr>Wingdings</vt:lpstr>
      <vt:lpstr>GradientRiseVTI</vt:lpstr>
      <vt:lpstr>Mobile Application Development </vt:lpstr>
      <vt:lpstr>What is Mobile App ?</vt:lpstr>
      <vt:lpstr>Types Of Apps</vt:lpstr>
      <vt:lpstr>Mobile App Development Lifecycle</vt:lpstr>
      <vt:lpstr>Challenges in  Mobile App Development</vt:lpstr>
      <vt:lpstr>Contd..</vt:lpstr>
      <vt:lpstr>Android Development</vt:lpstr>
      <vt:lpstr>History</vt:lpstr>
      <vt:lpstr>Introduction</vt:lpstr>
      <vt:lpstr>Open Handset Alliance(OHA)</vt:lpstr>
      <vt:lpstr>Cont.</vt:lpstr>
      <vt:lpstr>Features      </vt:lpstr>
      <vt:lpstr> Versions</vt:lpstr>
      <vt:lpstr>PowerPoint Presentation</vt:lpstr>
      <vt:lpstr>Generations</vt:lpstr>
      <vt:lpstr>Evolution of android mobiles</vt:lpstr>
      <vt:lpstr>Contd.</vt:lpstr>
      <vt:lpstr>Contd.</vt:lpstr>
      <vt:lpstr>Contd.</vt:lpstr>
      <vt:lpstr>Contd.</vt:lpstr>
      <vt:lpstr>Architecture</vt:lpstr>
      <vt:lpstr>Linux Kernel</vt:lpstr>
      <vt:lpstr>Native Libraries and Android Runtime</vt:lpstr>
      <vt:lpstr>Contd..</vt:lpstr>
      <vt:lpstr>Application Framework</vt:lpstr>
      <vt:lpstr>Contd..</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ccs</dc:creator>
  <cp:lastModifiedBy>ccs</cp:lastModifiedBy>
  <cp:revision>720</cp:revision>
  <dcterms:created xsi:type="dcterms:W3CDTF">2024-09-08T09:46:48Z</dcterms:created>
  <dcterms:modified xsi:type="dcterms:W3CDTF">2024-10-28T19:11:45Z</dcterms:modified>
</cp:coreProperties>
</file>